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47766EE-4192-4B2D-A5A0-F60F9A5F74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8CB0B8-2C65-4848-91F6-F5BBBA0DF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07" b="18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xmlns="" id="{D6705569-F545-4F47-A260-A9202826EA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CA4C-7800-450F-B07D-01537660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Academic Anxiety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A9924A-FBAB-4E8B-BD48-B4046FEFD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October 5</a:t>
            </a:r>
            <a:r>
              <a:rPr lang="en-US" baseline="30000" dirty="0"/>
              <a:t>th</a:t>
            </a:r>
            <a:r>
              <a:rPr lang="en-US" dirty="0"/>
              <a:t>,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C6C1C-F26C-4847-A988-3912FAC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 October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C924E-4A41-41CD-86E1-A4AAFBD8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over bio notes-focus on a different topic</a:t>
            </a:r>
          </a:p>
          <a:p>
            <a:r>
              <a:rPr lang="en-US" dirty="0"/>
              <a:t>Go to work</a:t>
            </a:r>
          </a:p>
          <a:p>
            <a:r>
              <a:rPr lang="en-US" dirty="0"/>
              <a:t>Work on essay-revise and edit</a:t>
            </a:r>
          </a:p>
          <a:p>
            <a:r>
              <a:rPr lang="en-US" dirty="0" smtClean="0"/>
              <a:t>Go to bio tutoring appointment at ILC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BEEEA-55AF-4214-BF20-9AD978F0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 October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93149-3D6F-49EB-82B4-2F472563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bio-revisit topics you have already studied</a:t>
            </a:r>
          </a:p>
          <a:p>
            <a:r>
              <a:rPr lang="en-US" dirty="0"/>
              <a:t>Go to work</a:t>
            </a:r>
          </a:p>
          <a:p>
            <a:r>
              <a:rPr lang="en-US" dirty="0"/>
              <a:t>Review your paper and make improvements</a:t>
            </a:r>
          </a:p>
          <a:p>
            <a:r>
              <a:rPr lang="en-US" dirty="0"/>
              <a:t>Get a good night sleep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7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4D9B5-4033-4010-A6EA-DEDF3515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 October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4F0F9-157D-42D2-9615-F27F5A8F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 final review bio notes-don’t cram!</a:t>
            </a:r>
          </a:p>
          <a:p>
            <a:r>
              <a:rPr lang="en-US" dirty="0"/>
              <a:t>Take Bio test</a:t>
            </a:r>
          </a:p>
          <a:p>
            <a:r>
              <a:rPr lang="en-US" dirty="0"/>
              <a:t>Finish up </a:t>
            </a:r>
            <a:r>
              <a:rPr lang="en-US" dirty="0" smtClean="0"/>
              <a:t>paper</a:t>
            </a:r>
          </a:p>
          <a:p>
            <a:r>
              <a:rPr lang="en-US" dirty="0" smtClean="0"/>
              <a:t>Go to ILC writing appointment to discuss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2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E4457-772C-4DCE-807A-E797D4A4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 October 6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E41E4-8996-432C-93D9-C9B850DB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essay</a:t>
            </a:r>
          </a:p>
          <a:p>
            <a:r>
              <a:rPr lang="en-US" dirty="0"/>
              <a:t>Go to work</a:t>
            </a:r>
          </a:p>
          <a:p>
            <a:r>
              <a:rPr lang="en-US" dirty="0"/>
              <a:t>Begin plan for studying for math</a:t>
            </a:r>
          </a:p>
          <a:p>
            <a:r>
              <a:rPr lang="en-US" dirty="0"/>
              <a:t>Look at other ethics discussion board </a:t>
            </a:r>
            <a:r>
              <a:rPr lang="en-US" dirty="0" smtClean="0"/>
              <a:t>entries for ideas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B0ABC-3420-4AD2-8111-BC80C8E3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 October 7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FE647C-01C2-40D1-A609-9B419BF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math</a:t>
            </a:r>
          </a:p>
          <a:p>
            <a:r>
              <a:rPr lang="en-US" dirty="0"/>
              <a:t>Brainstorm ethics discussion </a:t>
            </a:r>
            <a:r>
              <a:rPr lang="en-US" dirty="0" smtClean="0"/>
              <a:t>board</a:t>
            </a:r>
          </a:p>
          <a:p>
            <a:r>
              <a:rPr lang="en-US" dirty="0" smtClean="0"/>
              <a:t>Go to counseling center appointment to discuss anxiety.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C4E64-6346-4012-A6DF-4BE2CAF8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Saturday, October 8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0F5CA-0F25-45A0-9F2C-C7B2944E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1835511"/>
            <a:ext cx="10515600" cy="4160520"/>
          </a:xfrm>
        </p:spPr>
        <p:txBody>
          <a:bodyPr/>
          <a:lstStyle/>
          <a:p>
            <a:r>
              <a:rPr lang="en-US" dirty="0"/>
              <a:t>Study for math-focus on a different topic</a:t>
            </a:r>
          </a:p>
          <a:p>
            <a:r>
              <a:rPr lang="en-US" dirty="0"/>
              <a:t>Write a rough draft of ethics discussion </a:t>
            </a:r>
            <a:r>
              <a:rPr lang="en-US" dirty="0" smtClean="0"/>
              <a:t>board</a:t>
            </a:r>
          </a:p>
          <a:p>
            <a:r>
              <a:rPr lang="en-US" dirty="0" smtClean="0"/>
              <a:t>Go to online ILC math 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2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61573-0531-4026-BF81-E1E2D244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Sunday, October 9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E47FB-5AB6-42CA-B77A-35377953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math-focus on a different topic</a:t>
            </a:r>
          </a:p>
          <a:p>
            <a:r>
              <a:rPr lang="en-US" dirty="0"/>
              <a:t>Revise and edit discussion board entry</a:t>
            </a:r>
          </a:p>
          <a:p>
            <a:r>
              <a:rPr lang="en-US" dirty="0"/>
              <a:t>Look ahead to upcoming English and bio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4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A39C5-D3CF-4F04-9B67-1C0E7A2E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October 10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9FD33-7F98-4493-A388-045E98E3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math topics</a:t>
            </a:r>
          </a:p>
          <a:p>
            <a:r>
              <a:rPr lang="en-US" dirty="0"/>
              <a:t>Go to work</a:t>
            </a:r>
          </a:p>
          <a:p>
            <a:r>
              <a:rPr lang="en-US" dirty="0"/>
              <a:t>Make biology study plan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8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A617B-8923-4BF7-BC4D-1294EBC6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11th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1CD520-D4C9-4A17-89DB-8E0A9F58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math topics</a:t>
            </a:r>
          </a:p>
          <a:p>
            <a:r>
              <a:rPr lang="en-US" dirty="0"/>
              <a:t>Go to work</a:t>
            </a:r>
          </a:p>
          <a:p>
            <a:r>
              <a:rPr lang="en-US" dirty="0"/>
              <a:t>Begin studying for future biology test</a:t>
            </a:r>
          </a:p>
          <a:p>
            <a:r>
              <a:rPr lang="en-US" dirty="0"/>
              <a:t>Get a good night sleep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274A4-FAEE-457F-99BD-68DA2A84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October 12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121832-1ECA-4A3D-B2B1-484DA82F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math test</a:t>
            </a:r>
          </a:p>
          <a:p>
            <a:r>
              <a:rPr lang="en-US" dirty="0"/>
              <a:t>Begin planning for future English paper</a:t>
            </a:r>
          </a:p>
          <a:p>
            <a:r>
              <a:rPr lang="en-US" dirty="0"/>
              <a:t>Study for bio-focus on a different topic</a:t>
            </a:r>
          </a:p>
        </p:txBody>
      </p:sp>
    </p:spTree>
    <p:extLst>
      <p:ext uri="{BB962C8B-B14F-4D97-AF65-F5344CB8AC3E}">
        <p14:creationId xmlns:p14="http://schemas.microsoft.com/office/powerpoint/2010/main" val="18674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22B44A-2E31-465A-AE33-B03D28F7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Sarah!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F5896E2-E580-41A6-B8FF-FD488CCB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507" y="1479185"/>
            <a:ext cx="2994561" cy="46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475AF-F8E0-44AD-8B9F-5D8AAB96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80B4F-8C6D-4D37-8A70-034F4336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this schedule, Sarah did well on all of her assignments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86B3D3-BB26-4E12-8D3C-C0717A226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023" y="2495403"/>
            <a:ext cx="3890086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2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few more tips for dealing with anxiety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time management helps reduce anxiety, here are some other strategies to consider.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607C2-400A-4B78-850B-0FF475E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Anxiety on exam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5920E-D735-48EE-A2FC-935A0E7D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eat before the test</a:t>
            </a:r>
          </a:p>
          <a:p>
            <a:r>
              <a:rPr lang="en-US" dirty="0"/>
              <a:t>Get a good night sleep</a:t>
            </a:r>
          </a:p>
          <a:p>
            <a:r>
              <a:rPr lang="en-US" dirty="0"/>
              <a:t>Study in advance</a:t>
            </a:r>
          </a:p>
          <a:p>
            <a:r>
              <a:rPr lang="en-US" dirty="0"/>
              <a:t>Don’t cram</a:t>
            </a:r>
          </a:p>
        </p:txBody>
      </p:sp>
    </p:spTree>
    <p:extLst>
      <p:ext uri="{BB962C8B-B14F-4D97-AF65-F5344CB8AC3E}">
        <p14:creationId xmlns:p14="http://schemas.microsoft.com/office/powerpoint/2010/main" val="2630406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4ABBA-1D99-49F9-B240-A34B01A9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present-Mindfulness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325791-2429-4799-B897-386BB043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think of things you need to do, write it down so that it doesn’t distract you.</a:t>
            </a:r>
          </a:p>
          <a:p>
            <a:r>
              <a:rPr lang="en-US" dirty="0"/>
              <a:t>Try to find a place that is comfortable to you.</a:t>
            </a:r>
          </a:p>
          <a:p>
            <a:r>
              <a:rPr lang="en-US" dirty="0"/>
              <a:t>Take breaks to catch your breath</a:t>
            </a:r>
          </a:p>
          <a:p>
            <a:r>
              <a:rPr lang="en-US" dirty="0"/>
              <a:t>Speak positively to yourself- “You can do this” “Just one more thing to do.”</a:t>
            </a:r>
          </a:p>
        </p:txBody>
      </p:sp>
    </p:spTree>
    <p:extLst>
      <p:ext uri="{BB962C8B-B14F-4D97-AF65-F5344CB8AC3E}">
        <p14:creationId xmlns:p14="http://schemas.microsoft.com/office/powerpoint/2010/main" val="3733859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4447F-A6D1-4F70-ABF5-1B1A409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of your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76207B-F71C-4681-941D-47140203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your time can help with anxiety</a:t>
            </a:r>
          </a:p>
          <a:p>
            <a:r>
              <a:rPr lang="en-US" dirty="0"/>
              <a:t>Plan out multiple presentations</a:t>
            </a:r>
          </a:p>
          <a:p>
            <a:r>
              <a:rPr lang="en-US" dirty="0"/>
              <a:t>Maintain work/life balance.</a:t>
            </a:r>
          </a:p>
        </p:txBody>
      </p:sp>
    </p:spTree>
    <p:extLst>
      <p:ext uri="{BB962C8B-B14F-4D97-AF65-F5344CB8AC3E}">
        <p14:creationId xmlns:p14="http://schemas.microsoft.com/office/powerpoint/2010/main" val="40349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2EEB5-BA57-4EBA-876B-64A65765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Sarah!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639F84-57E9-4EC4-8C90-C191C480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Sarah is a first-year student at Wake Tech.  The courses she’s taking include:</a:t>
            </a:r>
          </a:p>
          <a:p>
            <a:pPr lvl="1"/>
            <a:r>
              <a:rPr lang="en-US" dirty="0"/>
              <a:t> ENG-111-Writing and Inquiry</a:t>
            </a:r>
          </a:p>
          <a:p>
            <a:pPr lvl="1"/>
            <a:r>
              <a:rPr lang="en-US" dirty="0"/>
              <a:t>MAT-171-Precalculus Algebra</a:t>
            </a:r>
          </a:p>
          <a:p>
            <a:pPr lvl="1"/>
            <a:r>
              <a:rPr lang="en-US" dirty="0"/>
              <a:t>BIO-111-General Biology I</a:t>
            </a:r>
          </a:p>
          <a:p>
            <a:pPr lvl="1"/>
            <a:r>
              <a:rPr lang="en-US" dirty="0"/>
              <a:t>PHI-240-Introduction to Ethics</a:t>
            </a:r>
          </a:p>
          <a:p>
            <a:r>
              <a:rPr lang="en-US" dirty="0"/>
              <a:t>It’s almost midterms and she has a lot of work due.</a:t>
            </a:r>
          </a:p>
        </p:txBody>
      </p:sp>
    </p:spTree>
    <p:extLst>
      <p:ext uri="{BB962C8B-B14F-4D97-AF65-F5344CB8AC3E}">
        <p14:creationId xmlns:p14="http://schemas.microsoft.com/office/powerpoint/2010/main" val="318576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7EA12-6DC7-4952-8943-C853DA5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Sarah Succeed in a College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0FD056-9A0D-48D1-9BB0-D4001AE4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Sarah has been out of school for many years.</a:t>
            </a:r>
          </a:p>
          <a:p>
            <a:r>
              <a:rPr lang="en-US" dirty="0"/>
              <a:t>She has struggled with math and writing in the past.</a:t>
            </a:r>
          </a:p>
          <a:p>
            <a:r>
              <a:rPr lang="en-US" dirty="0"/>
              <a:t>She works part-time and she has two young children.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550E18-C898-4810-A8F3-24E7A114C5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87" y="4180514"/>
            <a:ext cx="23050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E4B696-96F8-4EE9-BFAB-677181FF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9" y="3746596"/>
            <a:ext cx="2673718" cy="2673718"/>
          </a:xfrm>
          <a:prstGeom prst="rect">
            <a:avLst/>
          </a:prstGeom>
        </p:spPr>
      </p:pic>
      <p:pic>
        <p:nvPicPr>
          <p:cNvPr id="6" name="Picture 5" descr="Study Clipart PNG Images | Vector and PSD Files | Free Download on Pngtree">
            <a:extLst>
              <a:ext uri="{FF2B5EF4-FFF2-40B4-BE49-F238E27FC236}">
                <a16:creationId xmlns:a16="http://schemas.microsoft.com/office/drawing/2014/main" xmlns="" id="{67F98047-AC0F-491D-AC02-D45764C9BC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32" y="3819157"/>
            <a:ext cx="2673718" cy="2528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28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B8149-9C33-459A-B398-6D0447F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Sarah Succeed in a College Environment?  YES!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66C27-960F-470A-BAB0-EC75C908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will need to practice:</a:t>
            </a:r>
          </a:p>
          <a:p>
            <a:pPr lvl="1"/>
            <a:r>
              <a:rPr lang="en-US" dirty="0"/>
              <a:t>Time Management</a:t>
            </a:r>
          </a:p>
          <a:p>
            <a:pPr lvl="1"/>
            <a:r>
              <a:rPr lang="en-US" dirty="0"/>
              <a:t>Mindfulness</a:t>
            </a:r>
          </a:p>
          <a:p>
            <a:pPr lvl="1"/>
            <a:r>
              <a:rPr lang="en-US" dirty="0"/>
              <a:t>Prioritization of </a:t>
            </a:r>
            <a:r>
              <a:rPr lang="en-US" dirty="0" smtClean="0"/>
              <a:t>tasks</a:t>
            </a:r>
            <a:endParaRPr lang="en-US" dirty="0"/>
          </a:p>
          <a:p>
            <a:r>
              <a:rPr lang="en-US" dirty="0"/>
              <a:t>We can help</a:t>
            </a:r>
            <a:r>
              <a:rPr lang="en-US" dirty="0" smtClean="0"/>
              <a:t>!-Wake Tech ILC, counseling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4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83523-C117-4408-803F-179844CD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/>
              <a:t>a Calendar!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A9DEC4-4A5D-43A1-BBCB-392A24C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:\Users\Owner\Downloads\MicrosoftTeams-im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5" y="1581374"/>
            <a:ext cx="11187953" cy="4797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0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E3FDD-B209-431F-9B39-91557F62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calendar to plan your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277B1-5992-4F28-A2AC-F417B10D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Sarah do to plan for the next week?</a:t>
            </a:r>
          </a:p>
          <a:p>
            <a:pPr lvl="1"/>
            <a:r>
              <a:rPr lang="en-US" dirty="0"/>
              <a:t>Focus on what’s due first, first</a:t>
            </a:r>
          </a:p>
          <a:p>
            <a:pPr lvl="1"/>
            <a:r>
              <a:rPr lang="en-US" dirty="0"/>
              <a:t>Break tasks down into manageable chunks</a:t>
            </a:r>
          </a:p>
          <a:p>
            <a:pPr lvl="1"/>
            <a:r>
              <a:rPr lang="en-US" dirty="0"/>
              <a:t>Work on some chunks of each assignment</a:t>
            </a:r>
          </a:p>
          <a:p>
            <a:pPr lvl="1"/>
            <a:r>
              <a:rPr lang="en-US" dirty="0"/>
              <a:t>If you can, finish one task before starting another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8F062-0CE5-4741-89A3-EF57C6C4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Saturday October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BBE3B8-BD96-41DF-97DB-1420D4E6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on paper-brainstorm, research, write beginning.</a:t>
            </a:r>
          </a:p>
          <a:p>
            <a:r>
              <a:rPr lang="en-US" dirty="0"/>
              <a:t>Take a break</a:t>
            </a:r>
          </a:p>
          <a:p>
            <a:r>
              <a:rPr lang="en-US" dirty="0"/>
              <a:t>Study for bio-plan what you will focus on when</a:t>
            </a:r>
          </a:p>
          <a:p>
            <a:r>
              <a:rPr lang="en-US" dirty="0"/>
              <a:t>Book appoints for </a:t>
            </a:r>
            <a:r>
              <a:rPr lang="en-US" dirty="0" smtClean="0"/>
              <a:t>ILC, counseling center, </a:t>
            </a:r>
            <a:r>
              <a:rPr lang="en-US" dirty="0"/>
              <a:t>or with instructor as soon as you can.</a:t>
            </a:r>
          </a:p>
        </p:txBody>
      </p:sp>
    </p:spTree>
    <p:extLst>
      <p:ext uri="{BB962C8B-B14F-4D97-AF65-F5344CB8AC3E}">
        <p14:creationId xmlns:p14="http://schemas.microsoft.com/office/powerpoint/2010/main" val="34454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2F75C-5F07-4FD0-BFC5-0C83837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Sunday October 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24A06-E970-4696-A73A-DF517DBE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more work on the paper-Finish rough draft</a:t>
            </a:r>
          </a:p>
          <a:p>
            <a:r>
              <a:rPr lang="en-US" dirty="0"/>
              <a:t>Take a break</a:t>
            </a:r>
          </a:p>
          <a:p>
            <a:r>
              <a:rPr lang="en-US" dirty="0"/>
              <a:t>Study for bio-focus on a different topic</a:t>
            </a:r>
          </a:p>
        </p:txBody>
      </p:sp>
    </p:spTree>
    <p:extLst>
      <p:ext uri="{BB962C8B-B14F-4D97-AF65-F5344CB8AC3E}">
        <p14:creationId xmlns:p14="http://schemas.microsoft.com/office/powerpoint/2010/main" val="16970617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C574BE"/>
      </a:accent1>
      <a:accent2>
        <a:srgbClr val="B98DCF"/>
      </a:accent2>
      <a:accent3>
        <a:srgbClr val="CF8DAE"/>
      </a:accent3>
      <a:accent4>
        <a:srgbClr val="68B19B"/>
      </a:accent4>
      <a:accent5>
        <a:srgbClr val="71ACB4"/>
      </a:accent5>
      <a:accent6>
        <a:srgbClr val="749AC5"/>
      </a:accent6>
      <a:hlink>
        <a:srgbClr val="568F5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600</Words>
  <Application>Microsoft Office PowerPoint</Application>
  <PresentationFormat>Custom</PresentationFormat>
  <Paragraphs>100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BrushVTI</vt:lpstr>
      <vt:lpstr>Academic Anxiety</vt:lpstr>
      <vt:lpstr>Meet Sarah!</vt:lpstr>
      <vt:lpstr>Meet Sarah!</vt:lpstr>
      <vt:lpstr>Can Sarah Succeed in a College Environment?</vt:lpstr>
      <vt:lpstr>Can Sarah Succeed in a College Environment?  YES!</vt:lpstr>
      <vt:lpstr>Make a Calendar!</vt:lpstr>
      <vt:lpstr>Using the calendar to plan your studies</vt:lpstr>
      <vt:lpstr>Saturday October 1st </vt:lpstr>
      <vt:lpstr>Sunday October 2nd </vt:lpstr>
      <vt:lpstr>Monday October 3rd </vt:lpstr>
      <vt:lpstr>Tuesday October 4th </vt:lpstr>
      <vt:lpstr>Wednesday October 5th </vt:lpstr>
      <vt:lpstr>Thursday October 6th</vt:lpstr>
      <vt:lpstr>Friday October 7th</vt:lpstr>
      <vt:lpstr>Saturday, October 8th</vt:lpstr>
      <vt:lpstr>Sunday, October 9th</vt:lpstr>
      <vt:lpstr>Monday, October 10th</vt:lpstr>
      <vt:lpstr>Tuesday, October 11th</vt:lpstr>
      <vt:lpstr>Wednesday, October 12th</vt:lpstr>
      <vt:lpstr>Success!</vt:lpstr>
      <vt:lpstr> A few more tips for dealing with anxiety</vt:lpstr>
      <vt:lpstr>Anxiety on exam days</vt:lpstr>
      <vt:lpstr>Focus on the present-Mindfulness</vt:lpstr>
      <vt:lpstr>Outside of your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Anxiety</dc:title>
  <dc:creator>Joseph Magliocca</dc:creator>
  <cp:lastModifiedBy>Owner</cp:lastModifiedBy>
  <cp:revision>10</cp:revision>
  <dcterms:created xsi:type="dcterms:W3CDTF">2021-10-02T05:33:14Z</dcterms:created>
  <dcterms:modified xsi:type="dcterms:W3CDTF">2021-10-04T18:03:34Z</dcterms:modified>
</cp:coreProperties>
</file>