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4"/>
  </p:sldMasterIdLst>
  <p:notesMasterIdLst>
    <p:notesMasterId r:id="rId25"/>
  </p:notesMasterIdLst>
  <p:sldIdLst>
    <p:sldId id="256" r:id="rId5"/>
    <p:sldId id="299" r:id="rId6"/>
    <p:sldId id="300" r:id="rId7"/>
    <p:sldId id="301" r:id="rId8"/>
    <p:sldId id="302" r:id="rId9"/>
    <p:sldId id="303" r:id="rId10"/>
    <p:sldId id="260" r:id="rId11"/>
    <p:sldId id="257" r:id="rId12"/>
    <p:sldId id="259" r:id="rId13"/>
    <p:sldId id="258" r:id="rId14"/>
    <p:sldId id="264" r:id="rId15"/>
    <p:sldId id="295" r:id="rId16"/>
    <p:sldId id="267" r:id="rId17"/>
    <p:sldId id="296" r:id="rId18"/>
    <p:sldId id="269" r:id="rId19"/>
    <p:sldId id="297" r:id="rId20"/>
    <p:sldId id="274" r:id="rId21"/>
    <p:sldId id="298" r:id="rId22"/>
    <p:sldId id="304" r:id="rId23"/>
    <p:sldId id="270"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Nunito" pitchFamily="2" charset="0"/>
      <p:regular r:id="rId30"/>
      <p:bold r:id="rId31"/>
      <p:italic r:id="rId32"/>
      <p:boldItalic r:id="rId33"/>
    </p:embeddedFont>
    <p:embeddedFont>
      <p:font typeface="Walter Turncoat" panose="020B0604020202020204"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D3F2EE-8F24-4160-B17F-D021D1383460}" v="1" dt="2021-09-17T19:06:54.335"/>
  </p1510:revLst>
</p1510:revInfo>
</file>

<file path=ppt/tableStyles.xml><?xml version="1.0" encoding="utf-8"?>
<a:tblStyleLst xmlns:a="http://schemas.openxmlformats.org/drawingml/2006/main" def="{9DFB9461-E5AC-47F8-8AA6-5BF79E793501}">
  <a:tblStyle styleId="{9DFB9461-E5AC-47F8-8AA6-5BF79E79350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96B3EC-8770-4C4F-981F-48A8244F383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font" Target="fonts/font9.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7.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a" userId="5a960ab6-93ee-4a8f-9c1d-f5c029eaf7af" providerId="ADAL" clId="{6E85F8EE-B6FA-4314-A2B6-6E5778611373}"/>
    <pc:docChg chg="undo custSel addSld delSld modSld sldOrd">
      <pc:chgData name="Laura" userId="5a960ab6-93ee-4a8f-9c1d-f5c029eaf7af" providerId="ADAL" clId="{6E85F8EE-B6FA-4314-A2B6-6E5778611373}" dt="2021-06-21T15:53:03.103" v="1473" actId="20577"/>
      <pc:docMkLst>
        <pc:docMk/>
      </pc:docMkLst>
      <pc:sldChg chg="delSp modSp mod">
        <pc:chgData name="Laura" userId="5a960ab6-93ee-4a8f-9c1d-f5c029eaf7af" providerId="ADAL" clId="{6E85F8EE-B6FA-4314-A2B6-6E5778611373}" dt="2021-06-17T18:51:22.470" v="1110" actId="478"/>
        <pc:sldMkLst>
          <pc:docMk/>
          <pc:sldMk cId="0" sldId="258"/>
        </pc:sldMkLst>
        <pc:spChg chg="mod">
          <ac:chgData name="Laura" userId="5a960ab6-93ee-4a8f-9c1d-f5c029eaf7af" providerId="ADAL" clId="{6E85F8EE-B6FA-4314-A2B6-6E5778611373}" dt="2021-06-16T18:36:21.316" v="517" actId="20577"/>
          <ac:spMkLst>
            <pc:docMk/>
            <pc:sldMk cId="0" sldId="258"/>
            <ac:spMk id="235" creationId="{00000000-0000-0000-0000-000000000000}"/>
          </ac:spMkLst>
        </pc:spChg>
        <pc:spChg chg="del mod">
          <ac:chgData name="Laura" userId="5a960ab6-93ee-4a8f-9c1d-f5c029eaf7af" providerId="ADAL" clId="{6E85F8EE-B6FA-4314-A2B6-6E5778611373}" dt="2021-06-17T18:51:22.470" v="1110" actId="478"/>
          <ac:spMkLst>
            <pc:docMk/>
            <pc:sldMk cId="0" sldId="258"/>
            <ac:spMk id="238" creationId="{00000000-0000-0000-0000-000000000000}"/>
          </ac:spMkLst>
        </pc:spChg>
      </pc:sldChg>
      <pc:sldChg chg="delSp modSp mod">
        <pc:chgData name="Laura" userId="5a960ab6-93ee-4a8f-9c1d-f5c029eaf7af" providerId="ADAL" clId="{6E85F8EE-B6FA-4314-A2B6-6E5778611373}" dt="2021-06-21T15:30:54.143" v="1466" actId="20577"/>
        <pc:sldMkLst>
          <pc:docMk/>
          <pc:sldMk cId="0" sldId="259"/>
        </pc:sldMkLst>
        <pc:spChg chg="mod">
          <ac:chgData name="Laura" userId="5a960ab6-93ee-4a8f-9c1d-f5c029eaf7af" providerId="ADAL" clId="{6E85F8EE-B6FA-4314-A2B6-6E5778611373}" dt="2021-06-21T15:30:54.143" v="1466" actId="20577"/>
          <ac:spMkLst>
            <pc:docMk/>
            <pc:sldMk cId="0" sldId="259"/>
            <ac:spMk id="243" creationId="{00000000-0000-0000-0000-000000000000}"/>
          </ac:spMkLst>
        </pc:spChg>
        <pc:spChg chg="del">
          <ac:chgData name="Laura" userId="5a960ab6-93ee-4a8f-9c1d-f5c029eaf7af" providerId="ADAL" clId="{6E85F8EE-B6FA-4314-A2B6-6E5778611373}" dt="2021-06-17T18:51:28.217" v="1111" actId="478"/>
          <ac:spMkLst>
            <pc:docMk/>
            <pc:sldMk cId="0" sldId="259"/>
            <ac:spMk id="245" creationId="{00000000-0000-0000-0000-000000000000}"/>
          </ac:spMkLst>
        </pc:spChg>
      </pc:sldChg>
      <pc:sldChg chg="del ord">
        <pc:chgData name="Laura" userId="5a960ab6-93ee-4a8f-9c1d-f5c029eaf7af" providerId="ADAL" clId="{6E85F8EE-B6FA-4314-A2B6-6E5778611373}" dt="2021-06-17T18:49:13.273" v="1082" actId="2696"/>
        <pc:sldMkLst>
          <pc:docMk/>
          <pc:sldMk cId="0" sldId="261"/>
        </pc:sldMkLst>
      </pc:sldChg>
      <pc:sldChg chg="del ord">
        <pc:chgData name="Laura" userId="5a960ab6-93ee-4a8f-9c1d-f5c029eaf7af" providerId="ADAL" clId="{6E85F8EE-B6FA-4314-A2B6-6E5778611373}" dt="2021-06-17T18:48:40.082" v="1073" actId="2696"/>
        <pc:sldMkLst>
          <pc:docMk/>
          <pc:sldMk cId="0" sldId="262"/>
        </pc:sldMkLst>
      </pc:sldChg>
      <pc:sldChg chg="delSp modSp mod">
        <pc:chgData name="Laura" userId="5a960ab6-93ee-4a8f-9c1d-f5c029eaf7af" providerId="ADAL" clId="{6E85F8EE-B6FA-4314-A2B6-6E5778611373}" dt="2021-06-17T18:56:17.933" v="1191" actId="20577"/>
        <pc:sldMkLst>
          <pc:docMk/>
          <pc:sldMk cId="0" sldId="264"/>
        </pc:sldMkLst>
        <pc:spChg chg="mod">
          <ac:chgData name="Laura" userId="5a960ab6-93ee-4a8f-9c1d-f5c029eaf7af" providerId="ADAL" clId="{6E85F8EE-B6FA-4314-A2B6-6E5778611373}" dt="2021-06-16T18:31:24.210" v="17" actId="21"/>
          <ac:spMkLst>
            <pc:docMk/>
            <pc:sldMk cId="0" sldId="264"/>
            <ac:spMk id="3" creationId="{BE18EF12-3884-418A-8AD1-930240445F5B}"/>
          </ac:spMkLst>
        </pc:spChg>
        <pc:spChg chg="mod">
          <ac:chgData name="Laura" userId="5a960ab6-93ee-4a8f-9c1d-f5c029eaf7af" providerId="ADAL" clId="{6E85F8EE-B6FA-4314-A2B6-6E5778611373}" dt="2021-06-17T18:56:17.933" v="1191" actId="20577"/>
          <ac:spMkLst>
            <pc:docMk/>
            <pc:sldMk cId="0" sldId="264"/>
            <ac:spMk id="281" creationId="{00000000-0000-0000-0000-000000000000}"/>
          </ac:spMkLst>
        </pc:spChg>
        <pc:spChg chg="del mod">
          <ac:chgData name="Laura" userId="5a960ab6-93ee-4a8f-9c1d-f5c029eaf7af" providerId="ADAL" clId="{6E85F8EE-B6FA-4314-A2B6-6E5778611373}" dt="2021-06-17T18:51:15.230" v="1108" actId="478"/>
          <ac:spMkLst>
            <pc:docMk/>
            <pc:sldMk cId="0" sldId="264"/>
            <ac:spMk id="285" creationId="{00000000-0000-0000-0000-000000000000}"/>
          </ac:spMkLst>
        </pc:spChg>
      </pc:sldChg>
      <pc:sldChg chg="del">
        <pc:chgData name="Laura" userId="5a960ab6-93ee-4a8f-9c1d-f5c029eaf7af" providerId="ADAL" clId="{6E85F8EE-B6FA-4314-A2B6-6E5778611373}" dt="2021-06-17T18:48:40.082" v="1073" actId="2696"/>
        <pc:sldMkLst>
          <pc:docMk/>
          <pc:sldMk cId="0" sldId="265"/>
        </pc:sldMkLst>
      </pc:sldChg>
      <pc:sldChg chg="delSp mod">
        <pc:chgData name="Laura" userId="5a960ab6-93ee-4a8f-9c1d-f5c029eaf7af" providerId="ADAL" clId="{6E85F8EE-B6FA-4314-A2B6-6E5778611373}" dt="2021-06-17T18:50:57.599" v="1105" actId="478"/>
        <pc:sldMkLst>
          <pc:docMk/>
          <pc:sldMk cId="0" sldId="267"/>
        </pc:sldMkLst>
        <pc:spChg chg="del">
          <ac:chgData name="Laura" userId="5a960ab6-93ee-4a8f-9c1d-f5c029eaf7af" providerId="ADAL" clId="{6E85F8EE-B6FA-4314-A2B6-6E5778611373}" dt="2021-06-17T18:50:57.599" v="1105" actId="478"/>
          <ac:spMkLst>
            <pc:docMk/>
            <pc:sldMk cId="0" sldId="267"/>
            <ac:spMk id="305" creationId="{00000000-0000-0000-0000-000000000000}"/>
          </ac:spMkLst>
        </pc:spChg>
      </pc:sldChg>
      <pc:sldChg chg="del">
        <pc:chgData name="Laura" userId="5a960ab6-93ee-4a8f-9c1d-f5c029eaf7af" providerId="ADAL" clId="{6E85F8EE-B6FA-4314-A2B6-6E5778611373}" dt="2021-06-17T18:48:40.082" v="1073" actId="2696"/>
        <pc:sldMkLst>
          <pc:docMk/>
          <pc:sldMk cId="0" sldId="268"/>
        </pc:sldMkLst>
      </pc:sldChg>
      <pc:sldChg chg="addSp delSp modSp mod ord">
        <pc:chgData name="Laura" userId="5a960ab6-93ee-4a8f-9c1d-f5c029eaf7af" providerId="ADAL" clId="{6E85F8EE-B6FA-4314-A2B6-6E5778611373}" dt="2021-06-17T18:50:42.895" v="1102" actId="478"/>
        <pc:sldMkLst>
          <pc:docMk/>
          <pc:sldMk cId="0" sldId="269"/>
        </pc:sldMkLst>
        <pc:spChg chg="add mod">
          <ac:chgData name="Laura" userId="5a960ab6-93ee-4a8f-9c1d-f5c029eaf7af" providerId="ADAL" clId="{6E85F8EE-B6FA-4314-A2B6-6E5778611373}" dt="2021-06-16T18:35:21.772" v="392" actId="20577"/>
          <ac:spMkLst>
            <pc:docMk/>
            <pc:sldMk cId="0" sldId="269"/>
            <ac:spMk id="4" creationId="{7DE4FE60-BF5E-44FB-BF5A-589E41F013B8}"/>
          </ac:spMkLst>
        </pc:spChg>
        <pc:spChg chg="del mod">
          <ac:chgData name="Laura" userId="5a960ab6-93ee-4a8f-9c1d-f5c029eaf7af" providerId="ADAL" clId="{6E85F8EE-B6FA-4314-A2B6-6E5778611373}" dt="2021-06-17T18:50:42.895" v="1102" actId="478"/>
          <ac:spMkLst>
            <pc:docMk/>
            <pc:sldMk cId="0" sldId="269"/>
            <ac:spMk id="333" creationId="{00000000-0000-0000-0000-000000000000}"/>
          </ac:spMkLst>
        </pc:spChg>
      </pc:sldChg>
      <pc:sldChg chg="delSp modSp mod">
        <pc:chgData name="Laura" userId="5a960ab6-93ee-4a8f-9c1d-f5c029eaf7af" providerId="ADAL" clId="{6E85F8EE-B6FA-4314-A2B6-6E5778611373}" dt="2021-06-21T15:53:03.103" v="1473" actId="20577"/>
        <pc:sldMkLst>
          <pc:docMk/>
          <pc:sldMk cId="0" sldId="270"/>
        </pc:sldMkLst>
        <pc:spChg chg="mod">
          <ac:chgData name="Laura" userId="5a960ab6-93ee-4a8f-9c1d-f5c029eaf7af" providerId="ADAL" clId="{6E85F8EE-B6FA-4314-A2B6-6E5778611373}" dt="2021-06-17T18:50:14.308" v="1094" actId="1076"/>
          <ac:spMkLst>
            <pc:docMk/>
            <pc:sldMk cId="0" sldId="270"/>
            <ac:spMk id="345" creationId="{00000000-0000-0000-0000-000000000000}"/>
          </ac:spMkLst>
        </pc:spChg>
        <pc:spChg chg="mod">
          <ac:chgData name="Laura" userId="5a960ab6-93ee-4a8f-9c1d-f5c029eaf7af" providerId="ADAL" clId="{6E85F8EE-B6FA-4314-A2B6-6E5778611373}" dt="2021-06-21T15:53:03.103" v="1473" actId="20577"/>
          <ac:spMkLst>
            <pc:docMk/>
            <pc:sldMk cId="0" sldId="270"/>
            <ac:spMk id="346" creationId="{00000000-0000-0000-0000-000000000000}"/>
          </ac:spMkLst>
        </pc:spChg>
        <pc:spChg chg="del mod">
          <ac:chgData name="Laura" userId="5a960ab6-93ee-4a8f-9c1d-f5c029eaf7af" providerId="ADAL" clId="{6E85F8EE-B6FA-4314-A2B6-6E5778611373}" dt="2021-06-17T18:54:58.335" v="1115" actId="478"/>
          <ac:spMkLst>
            <pc:docMk/>
            <pc:sldMk cId="0" sldId="270"/>
            <ac:spMk id="347" creationId="{00000000-0000-0000-0000-000000000000}"/>
          </ac:spMkLst>
        </pc:spChg>
      </pc:sldChg>
      <pc:sldChg chg="del">
        <pc:chgData name="Laura" userId="5a960ab6-93ee-4a8f-9c1d-f5c029eaf7af" providerId="ADAL" clId="{6E85F8EE-B6FA-4314-A2B6-6E5778611373}" dt="2021-06-17T18:49:13.273" v="1082" actId="2696"/>
        <pc:sldMkLst>
          <pc:docMk/>
          <pc:sldMk cId="0" sldId="271"/>
        </pc:sldMkLst>
      </pc:sldChg>
      <pc:sldChg chg="del">
        <pc:chgData name="Laura" userId="5a960ab6-93ee-4a8f-9c1d-f5c029eaf7af" providerId="ADAL" clId="{6E85F8EE-B6FA-4314-A2B6-6E5778611373}" dt="2021-06-17T18:49:13.273" v="1082" actId="2696"/>
        <pc:sldMkLst>
          <pc:docMk/>
          <pc:sldMk cId="0" sldId="272"/>
        </pc:sldMkLst>
      </pc:sldChg>
      <pc:sldChg chg="del">
        <pc:chgData name="Laura" userId="5a960ab6-93ee-4a8f-9c1d-f5c029eaf7af" providerId="ADAL" clId="{6E85F8EE-B6FA-4314-A2B6-6E5778611373}" dt="2021-06-17T18:49:13.273" v="1082" actId="2696"/>
        <pc:sldMkLst>
          <pc:docMk/>
          <pc:sldMk cId="0" sldId="273"/>
        </pc:sldMkLst>
      </pc:sldChg>
      <pc:sldChg chg="modSp mod ord">
        <pc:chgData name="Laura" userId="5a960ab6-93ee-4a8f-9c1d-f5c029eaf7af" providerId="ADAL" clId="{6E85F8EE-B6FA-4314-A2B6-6E5778611373}" dt="2021-06-17T18:50:25.051" v="1097" actId="20577"/>
        <pc:sldMkLst>
          <pc:docMk/>
          <pc:sldMk cId="0" sldId="274"/>
        </pc:sldMkLst>
        <pc:spChg chg="mod">
          <ac:chgData name="Laura" userId="5a960ab6-93ee-4a8f-9c1d-f5c029eaf7af" providerId="ADAL" clId="{6E85F8EE-B6FA-4314-A2B6-6E5778611373}" dt="2021-06-17T18:50:25.051" v="1097" actId="20577"/>
          <ac:spMkLst>
            <pc:docMk/>
            <pc:sldMk cId="0" sldId="274"/>
            <ac:spMk id="401" creationId="{00000000-0000-0000-0000-000000000000}"/>
          </ac:spMkLst>
        </pc:spChg>
      </pc:sldChg>
      <pc:sldChg chg="del">
        <pc:chgData name="Laura" userId="5a960ab6-93ee-4a8f-9c1d-f5c029eaf7af" providerId="ADAL" clId="{6E85F8EE-B6FA-4314-A2B6-6E5778611373}" dt="2021-06-17T18:49:13.273" v="1082" actId="2696"/>
        <pc:sldMkLst>
          <pc:docMk/>
          <pc:sldMk cId="0" sldId="277"/>
        </pc:sldMkLst>
      </pc:sldChg>
      <pc:sldChg chg="del">
        <pc:chgData name="Laura" userId="5a960ab6-93ee-4a8f-9c1d-f5c029eaf7af" providerId="ADAL" clId="{6E85F8EE-B6FA-4314-A2B6-6E5778611373}" dt="2021-06-17T18:49:13.273" v="1082" actId="2696"/>
        <pc:sldMkLst>
          <pc:docMk/>
          <pc:sldMk cId="0" sldId="278"/>
        </pc:sldMkLst>
      </pc:sldChg>
      <pc:sldChg chg="del">
        <pc:chgData name="Laura" userId="5a960ab6-93ee-4a8f-9c1d-f5c029eaf7af" providerId="ADAL" clId="{6E85F8EE-B6FA-4314-A2B6-6E5778611373}" dt="2021-06-17T18:49:13.273" v="1082" actId="2696"/>
        <pc:sldMkLst>
          <pc:docMk/>
          <pc:sldMk cId="0" sldId="279"/>
        </pc:sldMkLst>
      </pc:sldChg>
      <pc:sldChg chg="del">
        <pc:chgData name="Laura" userId="5a960ab6-93ee-4a8f-9c1d-f5c029eaf7af" providerId="ADAL" clId="{6E85F8EE-B6FA-4314-A2B6-6E5778611373}" dt="2021-06-17T18:49:13.273" v="1082" actId="2696"/>
        <pc:sldMkLst>
          <pc:docMk/>
          <pc:sldMk cId="0" sldId="280"/>
        </pc:sldMkLst>
      </pc:sldChg>
      <pc:sldChg chg="del">
        <pc:chgData name="Laura" userId="5a960ab6-93ee-4a8f-9c1d-f5c029eaf7af" providerId="ADAL" clId="{6E85F8EE-B6FA-4314-A2B6-6E5778611373}" dt="2021-06-17T18:49:13.273" v="1082" actId="2696"/>
        <pc:sldMkLst>
          <pc:docMk/>
          <pc:sldMk cId="0" sldId="281"/>
        </pc:sldMkLst>
      </pc:sldChg>
      <pc:sldChg chg="del">
        <pc:chgData name="Laura" userId="5a960ab6-93ee-4a8f-9c1d-f5c029eaf7af" providerId="ADAL" clId="{6E85F8EE-B6FA-4314-A2B6-6E5778611373}" dt="2021-06-17T18:49:13.273" v="1082" actId="2696"/>
        <pc:sldMkLst>
          <pc:docMk/>
          <pc:sldMk cId="0" sldId="282"/>
        </pc:sldMkLst>
      </pc:sldChg>
      <pc:sldChg chg="del">
        <pc:chgData name="Laura" userId="5a960ab6-93ee-4a8f-9c1d-f5c029eaf7af" providerId="ADAL" clId="{6E85F8EE-B6FA-4314-A2B6-6E5778611373}" dt="2021-06-17T18:49:13.273" v="1082" actId="2696"/>
        <pc:sldMkLst>
          <pc:docMk/>
          <pc:sldMk cId="0" sldId="283"/>
        </pc:sldMkLst>
      </pc:sldChg>
      <pc:sldChg chg="del">
        <pc:chgData name="Laura" userId="5a960ab6-93ee-4a8f-9c1d-f5c029eaf7af" providerId="ADAL" clId="{6E85F8EE-B6FA-4314-A2B6-6E5778611373}" dt="2021-06-17T18:49:13.273" v="1082" actId="2696"/>
        <pc:sldMkLst>
          <pc:docMk/>
          <pc:sldMk cId="0" sldId="284"/>
        </pc:sldMkLst>
      </pc:sldChg>
      <pc:sldChg chg="del">
        <pc:chgData name="Laura" userId="5a960ab6-93ee-4a8f-9c1d-f5c029eaf7af" providerId="ADAL" clId="{6E85F8EE-B6FA-4314-A2B6-6E5778611373}" dt="2021-06-17T18:49:13.273" v="1082" actId="2696"/>
        <pc:sldMkLst>
          <pc:docMk/>
          <pc:sldMk cId="0" sldId="285"/>
        </pc:sldMkLst>
      </pc:sldChg>
      <pc:sldChg chg="del">
        <pc:chgData name="Laura" userId="5a960ab6-93ee-4a8f-9c1d-f5c029eaf7af" providerId="ADAL" clId="{6E85F8EE-B6FA-4314-A2B6-6E5778611373}" dt="2021-06-17T18:49:13.273" v="1082" actId="2696"/>
        <pc:sldMkLst>
          <pc:docMk/>
          <pc:sldMk cId="0" sldId="286"/>
        </pc:sldMkLst>
      </pc:sldChg>
      <pc:sldChg chg="del">
        <pc:chgData name="Laura" userId="5a960ab6-93ee-4a8f-9c1d-f5c029eaf7af" providerId="ADAL" clId="{6E85F8EE-B6FA-4314-A2B6-6E5778611373}" dt="2021-06-17T18:49:13.273" v="1082" actId="2696"/>
        <pc:sldMkLst>
          <pc:docMk/>
          <pc:sldMk cId="0" sldId="287"/>
        </pc:sldMkLst>
      </pc:sldChg>
      <pc:sldChg chg="del">
        <pc:chgData name="Laura" userId="5a960ab6-93ee-4a8f-9c1d-f5c029eaf7af" providerId="ADAL" clId="{6E85F8EE-B6FA-4314-A2B6-6E5778611373}" dt="2021-06-17T18:49:13.273" v="1082" actId="2696"/>
        <pc:sldMkLst>
          <pc:docMk/>
          <pc:sldMk cId="0" sldId="288"/>
        </pc:sldMkLst>
      </pc:sldChg>
      <pc:sldChg chg="del">
        <pc:chgData name="Laura" userId="5a960ab6-93ee-4a8f-9c1d-f5c029eaf7af" providerId="ADAL" clId="{6E85F8EE-B6FA-4314-A2B6-6E5778611373}" dt="2021-06-17T18:49:13.273" v="1082" actId="2696"/>
        <pc:sldMkLst>
          <pc:docMk/>
          <pc:sldMk cId="0" sldId="289"/>
        </pc:sldMkLst>
      </pc:sldChg>
      <pc:sldChg chg="del">
        <pc:chgData name="Laura" userId="5a960ab6-93ee-4a8f-9c1d-f5c029eaf7af" providerId="ADAL" clId="{6E85F8EE-B6FA-4314-A2B6-6E5778611373}" dt="2021-06-17T18:49:13.273" v="1082" actId="2696"/>
        <pc:sldMkLst>
          <pc:docMk/>
          <pc:sldMk cId="0" sldId="290"/>
        </pc:sldMkLst>
      </pc:sldChg>
      <pc:sldChg chg="del">
        <pc:chgData name="Laura" userId="5a960ab6-93ee-4a8f-9c1d-f5c029eaf7af" providerId="ADAL" clId="{6E85F8EE-B6FA-4314-A2B6-6E5778611373}" dt="2021-06-17T18:49:13.273" v="1082" actId="2696"/>
        <pc:sldMkLst>
          <pc:docMk/>
          <pc:sldMk cId="0" sldId="291"/>
        </pc:sldMkLst>
      </pc:sldChg>
      <pc:sldChg chg="del">
        <pc:chgData name="Laura" userId="5a960ab6-93ee-4a8f-9c1d-f5c029eaf7af" providerId="ADAL" clId="{6E85F8EE-B6FA-4314-A2B6-6E5778611373}" dt="2021-06-17T18:49:13.273" v="1082" actId="2696"/>
        <pc:sldMkLst>
          <pc:docMk/>
          <pc:sldMk cId="0" sldId="292"/>
        </pc:sldMkLst>
      </pc:sldChg>
      <pc:sldChg chg="del">
        <pc:chgData name="Laura" userId="5a960ab6-93ee-4a8f-9c1d-f5c029eaf7af" providerId="ADAL" clId="{6E85F8EE-B6FA-4314-A2B6-6E5778611373}" dt="2021-06-17T18:49:13.273" v="1082" actId="2696"/>
        <pc:sldMkLst>
          <pc:docMk/>
          <pc:sldMk cId="0" sldId="293"/>
        </pc:sldMkLst>
      </pc:sldChg>
      <pc:sldChg chg="del ord">
        <pc:chgData name="Laura" userId="5a960ab6-93ee-4a8f-9c1d-f5c029eaf7af" providerId="ADAL" clId="{6E85F8EE-B6FA-4314-A2B6-6E5778611373}" dt="2021-06-17T18:49:13.273" v="1082" actId="2696"/>
        <pc:sldMkLst>
          <pc:docMk/>
          <pc:sldMk cId="0" sldId="294"/>
        </pc:sldMkLst>
      </pc:sldChg>
      <pc:sldChg chg="delSp mod">
        <pc:chgData name="Laura" userId="5a960ab6-93ee-4a8f-9c1d-f5c029eaf7af" providerId="ADAL" clId="{6E85F8EE-B6FA-4314-A2B6-6E5778611373}" dt="2021-06-17T18:51:02.992" v="1106" actId="478"/>
        <pc:sldMkLst>
          <pc:docMk/>
          <pc:sldMk cId="3811259472" sldId="295"/>
        </pc:sldMkLst>
        <pc:spChg chg="del">
          <ac:chgData name="Laura" userId="5a960ab6-93ee-4a8f-9c1d-f5c029eaf7af" providerId="ADAL" clId="{6E85F8EE-B6FA-4314-A2B6-6E5778611373}" dt="2021-06-17T18:51:02.992" v="1106" actId="478"/>
          <ac:spMkLst>
            <pc:docMk/>
            <pc:sldMk cId="3811259472" sldId="295"/>
            <ac:spMk id="238" creationId="{00000000-0000-0000-0000-000000000000}"/>
          </ac:spMkLst>
        </pc:spChg>
      </pc:sldChg>
      <pc:sldChg chg="delSp modSp mod">
        <pc:chgData name="Laura" userId="5a960ab6-93ee-4a8f-9c1d-f5c029eaf7af" providerId="ADAL" clId="{6E85F8EE-B6FA-4314-A2B6-6E5778611373}" dt="2021-06-17T18:50:50.211" v="1104" actId="478"/>
        <pc:sldMkLst>
          <pc:docMk/>
          <pc:sldMk cId="3721834828" sldId="296"/>
        </pc:sldMkLst>
        <pc:spChg chg="del mod">
          <ac:chgData name="Laura" userId="5a960ab6-93ee-4a8f-9c1d-f5c029eaf7af" providerId="ADAL" clId="{6E85F8EE-B6FA-4314-A2B6-6E5778611373}" dt="2021-06-17T18:50:50.211" v="1104" actId="478"/>
          <ac:spMkLst>
            <pc:docMk/>
            <pc:sldMk cId="3721834828" sldId="296"/>
            <ac:spMk id="238" creationId="{00000000-0000-0000-0000-000000000000}"/>
          </ac:spMkLst>
        </pc:spChg>
      </pc:sldChg>
      <pc:sldChg chg="modSp add mod ord">
        <pc:chgData name="Laura" userId="5a960ab6-93ee-4a8f-9c1d-f5c029eaf7af" providerId="ADAL" clId="{6E85F8EE-B6FA-4314-A2B6-6E5778611373}" dt="2021-06-17T18:50:28.516" v="1098" actId="20577"/>
        <pc:sldMkLst>
          <pc:docMk/>
          <pc:sldMk cId="2547042225" sldId="297"/>
        </pc:sldMkLst>
        <pc:spChg chg="mod">
          <ac:chgData name="Laura" userId="5a960ab6-93ee-4a8f-9c1d-f5c029eaf7af" providerId="ADAL" clId="{6E85F8EE-B6FA-4314-A2B6-6E5778611373}" dt="2021-06-16T18:37:23.221" v="601" actId="20577"/>
          <ac:spMkLst>
            <pc:docMk/>
            <pc:sldMk cId="2547042225" sldId="297"/>
            <ac:spMk id="235" creationId="{00000000-0000-0000-0000-000000000000}"/>
          </ac:spMkLst>
        </pc:spChg>
        <pc:spChg chg="mod">
          <ac:chgData name="Laura" userId="5a960ab6-93ee-4a8f-9c1d-f5c029eaf7af" providerId="ADAL" clId="{6E85F8EE-B6FA-4314-A2B6-6E5778611373}" dt="2021-06-17T18:50:28.516" v="1098" actId="20577"/>
          <ac:spMkLst>
            <pc:docMk/>
            <pc:sldMk cId="2547042225" sldId="297"/>
            <ac:spMk id="238" creationId="{00000000-0000-0000-0000-000000000000}"/>
          </ac:spMkLst>
        </pc:spChg>
      </pc:sldChg>
      <pc:sldChg chg="addSp modSp add mod ord">
        <pc:chgData name="Laura" userId="5a960ab6-93ee-4a8f-9c1d-f5c029eaf7af" providerId="ADAL" clId="{6E85F8EE-B6FA-4314-A2B6-6E5778611373}" dt="2021-06-17T18:50:21.465" v="1096" actId="20577"/>
        <pc:sldMkLst>
          <pc:docMk/>
          <pc:sldMk cId="1969576734" sldId="298"/>
        </pc:sldMkLst>
        <pc:spChg chg="add mod ord">
          <ac:chgData name="Laura" userId="5a960ab6-93ee-4a8f-9c1d-f5c029eaf7af" providerId="ADAL" clId="{6E85F8EE-B6FA-4314-A2B6-6E5778611373}" dt="2021-06-17T18:48:13.603" v="1071" actId="1076"/>
          <ac:spMkLst>
            <pc:docMk/>
            <pc:sldMk cId="1969576734" sldId="298"/>
            <ac:spMk id="3" creationId="{0D5EBB21-ECBA-485D-9322-C0609FCCBF11}"/>
          </ac:spMkLst>
        </pc:spChg>
        <pc:spChg chg="mod">
          <ac:chgData name="Laura" userId="5a960ab6-93ee-4a8f-9c1d-f5c029eaf7af" providerId="ADAL" clId="{6E85F8EE-B6FA-4314-A2B6-6E5778611373}" dt="2021-06-17T18:43:40.865" v="674" actId="20577"/>
          <ac:spMkLst>
            <pc:docMk/>
            <pc:sldMk cId="1969576734" sldId="298"/>
            <ac:spMk id="243" creationId="{00000000-0000-0000-0000-000000000000}"/>
          </ac:spMkLst>
        </pc:spChg>
        <pc:spChg chg="mod">
          <ac:chgData name="Laura" userId="5a960ab6-93ee-4a8f-9c1d-f5c029eaf7af" providerId="ADAL" clId="{6E85F8EE-B6FA-4314-A2B6-6E5778611373}" dt="2021-06-17T18:48:21.653" v="1072" actId="1076"/>
          <ac:spMkLst>
            <pc:docMk/>
            <pc:sldMk cId="1969576734" sldId="298"/>
            <ac:spMk id="244" creationId="{00000000-0000-0000-0000-000000000000}"/>
          </ac:spMkLst>
        </pc:spChg>
        <pc:spChg chg="mod">
          <ac:chgData name="Laura" userId="5a960ab6-93ee-4a8f-9c1d-f5c029eaf7af" providerId="ADAL" clId="{6E85F8EE-B6FA-4314-A2B6-6E5778611373}" dt="2021-06-17T18:50:21.465" v="1096" actId="20577"/>
          <ac:spMkLst>
            <pc:docMk/>
            <pc:sldMk cId="1969576734" sldId="298"/>
            <ac:spMk id="245" creationId="{00000000-0000-0000-0000-000000000000}"/>
          </ac:spMkLst>
        </pc:spChg>
        <pc:picChg chg="add mod modCrop">
          <ac:chgData name="Laura" userId="5a960ab6-93ee-4a8f-9c1d-f5c029eaf7af" providerId="ADAL" clId="{6E85F8EE-B6FA-4314-A2B6-6E5778611373}" dt="2021-06-17T18:48:05.133" v="1070" actId="1076"/>
          <ac:picMkLst>
            <pc:docMk/>
            <pc:sldMk cId="1969576734" sldId="298"/>
            <ac:picMk id="2" creationId="{867528E8-6D44-474F-9EEE-F35D2AE0D3EC}"/>
          </ac:picMkLst>
        </pc:picChg>
      </pc:sldChg>
      <pc:sldMasterChg chg="delSldLayout">
        <pc:chgData name="Laura" userId="5a960ab6-93ee-4a8f-9c1d-f5c029eaf7af" providerId="ADAL" clId="{6E85F8EE-B6FA-4314-A2B6-6E5778611373}" dt="2021-06-17T18:49:13.273" v="1082" actId="2696"/>
        <pc:sldMasterMkLst>
          <pc:docMk/>
          <pc:sldMasterMk cId="0" sldId="2147483659"/>
        </pc:sldMasterMkLst>
        <pc:sldLayoutChg chg="del">
          <pc:chgData name="Laura" userId="5a960ab6-93ee-4a8f-9c1d-f5c029eaf7af" providerId="ADAL" clId="{6E85F8EE-B6FA-4314-A2B6-6E5778611373}" dt="2021-06-17T18:49:13.273" v="1082" actId="2696"/>
          <pc:sldLayoutMkLst>
            <pc:docMk/>
            <pc:sldMasterMk cId="0" sldId="2147483659"/>
            <pc:sldLayoutMk cId="0" sldId="2147483650"/>
          </pc:sldLayoutMkLst>
        </pc:sldLayoutChg>
        <pc:sldLayoutChg chg="del">
          <pc:chgData name="Laura" userId="5a960ab6-93ee-4a8f-9c1d-f5c029eaf7af" providerId="ADAL" clId="{6E85F8EE-B6FA-4314-A2B6-6E5778611373}" dt="2021-06-17T18:49:13.273" v="1082" actId="2696"/>
          <pc:sldLayoutMkLst>
            <pc:docMk/>
            <pc:sldMasterMk cId="0" sldId="2147483659"/>
            <pc:sldLayoutMk cId="0" sldId="2147483656"/>
          </pc:sldLayoutMkLst>
        </pc:sldLayoutChg>
      </pc:sldMasterChg>
    </pc:docChg>
  </pc:docChgLst>
  <pc:docChgLst>
    <pc:chgData name="Laura" userId="5a960ab6-93ee-4a8f-9c1d-f5c029eaf7af" providerId="ADAL" clId="{F6D3F2EE-8F24-4160-B17F-D021D1383460}"/>
    <pc:docChg chg="undo custSel addSld delSld modSld sldOrd">
      <pc:chgData name="Laura" userId="5a960ab6-93ee-4a8f-9c1d-f5c029eaf7af" providerId="ADAL" clId="{F6D3F2EE-8F24-4160-B17F-D021D1383460}" dt="2021-09-25T15:44:45.751" v="1286" actId="20577"/>
      <pc:docMkLst>
        <pc:docMk/>
      </pc:docMkLst>
      <pc:sldChg chg="modSp mod">
        <pc:chgData name="Laura" userId="5a960ab6-93ee-4a8f-9c1d-f5c029eaf7af" providerId="ADAL" clId="{F6D3F2EE-8F24-4160-B17F-D021D1383460}" dt="2021-09-17T13:02:31.488" v="20" actId="1076"/>
        <pc:sldMkLst>
          <pc:docMk/>
          <pc:sldMk cId="0" sldId="256"/>
        </pc:sldMkLst>
        <pc:spChg chg="mod">
          <ac:chgData name="Laura" userId="5a960ab6-93ee-4a8f-9c1d-f5c029eaf7af" providerId="ADAL" clId="{F6D3F2EE-8F24-4160-B17F-D021D1383460}" dt="2021-09-17T13:02:31.488" v="20" actId="1076"/>
          <ac:spMkLst>
            <pc:docMk/>
            <pc:sldMk cId="0" sldId="256"/>
            <ac:spMk id="3" creationId="{6C8AF6D8-D71C-49D1-91D3-91A9664E7AB6}"/>
          </ac:spMkLst>
        </pc:spChg>
      </pc:sldChg>
      <pc:sldChg chg="modSp mod">
        <pc:chgData name="Laura" userId="5a960ab6-93ee-4a8f-9c1d-f5c029eaf7af" providerId="ADAL" clId="{F6D3F2EE-8F24-4160-B17F-D021D1383460}" dt="2021-09-25T15:38:36.975" v="1020" actId="20577"/>
        <pc:sldMkLst>
          <pc:docMk/>
          <pc:sldMk cId="0" sldId="269"/>
        </pc:sldMkLst>
        <pc:spChg chg="mod">
          <ac:chgData name="Laura" userId="5a960ab6-93ee-4a8f-9c1d-f5c029eaf7af" providerId="ADAL" clId="{F6D3F2EE-8F24-4160-B17F-D021D1383460}" dt="2021-09-25T15:38:36.975" v="1020" actId="20577"/>
          <ac:spMkLst>
            <pc:docMk/>
            <pc:sldMk cId="0" sldId="269"/>
            <ac:spMk id="4" creationId="{7DE4FE60-BF5E-44FB-BF5A-589E41F013B8}"/>
          </ac:spMkLst>
        </pc:spChg>
      </pc:sldChg>
      <pc:sldChg chg="modSp mod">
        <pc:chgData name="Laura" userId="5a960ab6-93ee-4a8f-9c1d-f5c029eaf7af" providerId="ADAL" clId="{F6D3F2EE-8F24-4160-B17F-D021D1383460}" dt="2021-09-25T15:41:47.288" v="1133" actId="20577"/>
        <pc:sldMkLst>
          <pc:docMk/>
          <pc:sldMk cId="0" sldId="270"/>
        </pc:sldMkLst>
        <pc:spChg chg="mod">
          <ac:chgData name="Laura" userId="5a960ab6-93ee-4a8f-9c1d-f5c029eaf7af" providerId="ADAL" clId="{F6D3F2EE-8F24-4160-B17F-D021D1383460}" dt="2021-09-25T15:41:47.288" v="1133" actId="20577"/>
          <ac:spMkLst>
            <pc:docMk/>
            <pc:sldMk cId="0" sldId="270"/>
            <ac:spMk id="346" creationId="{00000000-0000-0000-0000-000000000000}"/>
          </ac:spMkLst>
        </pc:spChg>
      </pc:sldChg>
      <pc:sldChg chg="modSp mod">
        <pc:chgData name="Laura" userId="5a960ab6-93ee-4a8f-9c1d-f5c029eaf7af" providerId="ADAL" clId="{F6D3F2EE-8F24-4160-B17F-D021D1383460}" dt="2021-09-25T15:39:12.962" v="1037" actId="20577"/>
        <pc:sldMkLst>
          <pc:docMk/>
          <pc:sldMk cId="0" sldId="274"/>
        </pc:sldMkLst>
        <pc:spChg chg="mod">
          <ac:chgData name="Laura" userId="5a960ab6-93ee-4a8f-9c1d-f5c029eaf7af" providerId="ADAL" clId="{F6D3F2EE-8F24-4160-B17F-D021D1383460}" dt="2021-09-25T15:39:12.962" v="1037" actId="20577"/>
          <ac:spMkLst>
            <pc:docMk/>
            <pc:sldMk cId="0" sldId="274"/>
            <ac:spMk id="400" creationId="{00000000-0000-0000-0000-000000000000}"/>
          </ac:spMkLst>
        </pc:spChg>
      </pc:sldChg>
      <pc:sldChg chg="modSp mod">
        <pc:chgData name="Laura" userId="5a960ab6-93ee-4a8f-9c1d-f5c029eaf7af" providerId="ADAL" clId="{F6D3F2EE-8F24-4160-B17F-D021D1383460}" dt="2021-09-25T15:39:44.804" v="1051" actId="20577"/>
        <pc:sldMkLst>
          <pc:docMk/>
          <pc:sldMk cId="1969576734" sldId="298"/>
        </pc:sldMkLst>
        <pc:spChg chg="mod">
          <ac:chgData name="Laura" userId="5a960ab6-93ee-4a8f-9c1d-f5c029eaf7af" providerId="ADAL" clId="{F6D3F2EE-8F24-4160-B17F-D021D1383460}" dt="2021-09-25T15:39:25.646" v="1043" actId="20577"/>
          <ac:spMkLst>
            <pc:docMk/>
            <pc:sldMk cId="1969576734" sldId="298"/>
            <ac:spMk id="243" creationId="{00000000-0000-0000-0000-000000000000}"/>
          </ac:spMkLst>
        </pc:spChg>
        <pc:spChg chg="mod">
          <ac:chgData name="Laura" userId="5a960ab6-93ee-4a8f-9c1d-f5c029eaf7af" providerId="ADAL" clId="{F6D3F2EE-8F24-4160-B17F-D021D1383460}" dt="2021-09-25T15:39:44.804" v="1051" actId="20577"/>
          <ac:spMkLst>
            <pc:docMk/>
            <pc:sldMk cId="1969576734" sldId="298"/>
            <ac:spMk id="244" creationId="{00000000-0000-0000-0000-000000000000}"/>
          </ac:spMkLst>
        </pc:spChg>
      </pc:sldChg>
      <pc:sldChg chg="modSp add mod ord">
        <pc:chgData name="Laura" userId="5a960ab6-93ee-4a8f-9c1d-f5c029eaf7af" providerId="ADAL" clId="{F6D3F2EE-8F24-4160-B17F-D021D1383460}" dt="2021-09-17T19:18:44.983" v="1015" actId="1076"/>
        <pc:sldMkLst>
          <pc:docMk/>
          <pc:sldMk cId="1656501772" sldId="299"/>
        </pc:sldMkLst>
        <pc:spChg chg="mod">
          <ac:chgData name="Laura" userId="5a960ab6-93ee-4a8f-9c1d-f5c029eaf7af" providerId="ADAL" clId="{F6D3F2EE-8F24-4160-B17F-D021D1383460}" dt="2021-09-17T19:18:44.983" v="1015" actId="1076"/>
          <ac:spMkLst>
            <pc:docMk/>
            <pc:sldMk cId="1656501772" sldId="299"/>
            <ac:spMk id="4" creationId="{37FC0F02-A18E-4351-8A4C-9884F2172303}"/>
          </ac:spMkLst>
        </pc:spChg>
        <pc:spChg chg="mod">
          <ac:chgData name="Laura" userId="5a960ab6-93ee-4a8f-9c1d-f5c029eaf7af" providerId="ADAL" clId="{F6D3F2EE-8F24-4160-B17F-D021D1383460}" dt="2021-09-17T18:46:47.650" v="340" actId="20577"/>
          <ac:spMkLst>
            <pc:docMk/>
            <pc:sldMk cId="1656501772" sldId="299"/>
            <ac:spMk id="250" creationId="{00000000-0000-0000-0000-000000000000}"/>
          </ac:spMkLst>
        </pc:spChg>
      </pc:sldChg>
      <pc:sldChg chg="modSp new mod">
        <pc:chgData name="Laura" userId="5a960ab6-93ee-4a8f-9c1d-f5c029eaf7af" providerId="ADAL" clId="{F6D3F2EE-8F24-4160-B17F-D021D1383460}" dt="2021-09-17T19:07:32.936" v="530" actId="21"/>
        <pc:sldMkLst>
          <pc:docMk/>
          <pc:sldMk cId="1910392908" sldId="300"/>
        </pc:sldMkLst>
        <pc:spChg chg="mod">
          <ac:chgData name="Laura" userId="5a960ab6-93ee-4a8f-9c1d-f5c029eaf7af" providerId="ADAL" clId="{F6D3F2EE-8F24-4160-B17F-D021D1383460}" dt="2021-09-17T19:05:21.924" v="434" actId="20577"/>
          <ac:spMkLst>
            <pc:docMk/>
            <pc:sldMk cId="1910392908" sldId="300"/>
            <ac:spMk id="2" creationId="{4674D3B0-140B-4DFA-8287-59B984AC5469}"/>
          </ac:spMkLst>
        </pc:spChg>
        <pc:spChg chg="mod">
          <ac:chgData name="Laura" userId="5a960ab6-93ee-4a8f-9c1d-f5c029eaf7af" providerId="ADAL" clId="{F6D3F2EE-8F24-4160-B17F-D021D1383460}" dt="2021-09-17T19:07:32.936" v="530" actId="21"/>
          <ac:spMkLst>
            <pc:docMk/>
            <pc:sldMk cId="1910392908" sldId="300"/>
            <ac:spMk id="3" creationId="{861CBED3-4341-466B-AAEE-BA731AAAC405}"/>
          </ac:spMkLst>
        </pc:spChg>
      </pc:sldChg>
      <pc:sldChg chg="addSp delSp modSp new del mod">
        <pc:chgData name="Laura" userId="5a960ab6-93ee-4a8f-9c1d-f5c029eaf7af" providerId="ADAL" clId="{F6D3F2EE-8F24-4160-B17F-D021D1383460}" dt="2021-09-17T19:09:27.022" v="647" actId="47"/>
        <pc:sldMkLst>
          <pc:docMk/>
          <pc:sldMk cId="999278681" sldId="301"/>
        </pc:sldMkLst>
        <pc:spChg chg="mod">
          <ac:chgData name="Laura" userId="5a960ab6-93ee-4a8f-9c1d-f5c029eaf7af" providerId="ADAL" clId="{F6D3F2EE-8F24-4160-B17F-D021D1383460}" dt="2021-09-17T19:06:44.855" v="522" actId="20577"/>
          <ac:spMkLst>
            <pc:docMk/>
            <pc:sldMk cId="999278681" sldId="301"/>
            <ac:spMk id="2" creationId="{B669BD1C-44D1-44B5-BEEA-475BFEE3FC13}"/>
          </ac:spMkLst>
        </pc:spChg>
        <pc:spChg chg="mod">
          <ac:chgData name="Laura" userId="5a960ab6-93ee-4a8f-9c1d-f5c029eaf7af" providerId="ADAL" clId="{F6D3F2EE-8F24-4160-B17F-D021D1383460}" dt="2021-09-17T19:09:23.884" v="646" actId="1076"/>
          <ac:spMkLst>
            <pc:docMk/>
            <pc:sldMk cId="999278681" sldId="301"/>
            <ac:spMk id="3" creationId="{B51ABB88-C009-4576-B343-F33907FFEEE7}"/>
          </ac:spMkLst>
        </pc:spChg>
        <pc:spChg chg="add del mod">
          <ac:chgData name="Laura" userId="5a960ab6-93ee-4a8f-9c1d-f5c029eaf7af" providerId="ADAL" clId="{F6D3F2EE-8F24-4160-B17F-D021D1383460}" dt="2021-09-17T19:09:19.242" v="645" actId="478"/>
          <ac:spMkLst>
            <pc:docMk/>
            <pc:sldMk cId="999278681" sldId="301"/>
            <ac:spMk id="4" creationId="{8505DC6C-8E8F-4F2F-8DF8-8DEDBEBB88F2}"/>
          </ac:spMkLst>
        </pc:spChg>
      </pc:sldChg>
      <pc:sldChg chg="modSp new mod">
        <pc:chgData name="Laura" userId="5a960ab6-93ee-4a8f-9c1d-f5c029eaf7af" providerId="ADAL" clId="{F6D3F2EE-8F24-4160-B17F-D021D1383460}" dt="2021-09-17T19:11:46.955" v="795" actId="404"/>
        <pc:sldMkLst>
          <pc:docMk/>
          <pc:sldMk cId="2652497406" sldId="301"/>
        </pc:sldMkLst>
        <pc:spChg chg="mod">
          <ac:chgData name="Laura" userId="5a960ab6-93ee-4a8f-9c1d-f5c029eaf7af" providerId="ADAL" clId="{F6D3F2EE-8F24-4160-B17F-D021D1383460}" dt="2021-09-17T19:10:14.038" v="676" actId="20577"/>
          <ac:spMkLst>
            <pc:docMk/>
            <pc:sldMk cId="2652497406" sldId="301"/>
            <ac:spMk id="2" creationId="{0722D29E-69F6-473E-8D77-75D47AC9B4E8}"/>
          </ac:spMkLst>
        </pc:spChg>
        <pc:spChg chg="mod">
          <ac:chgData name="Laura" userId="5a960ab6-93ee-4a8f-9c1d-f5c029eaf7af" providerId="ADAL" clId="{F6D3F2EE-8F24-4160-B17F-D021D1383460}" dt="2021-09-17T19:11:46.955" v="795" actId="404"/>
          <ac:spMkLst>
            <pc:docMk/>
            <pc:sldMk cId="2652497406" sldId="301"/>
            <ac:spMk id="3" creationId="{BCCF1D2A-CA83-43C1-AE7C-BC3E040F0828}"/>
          </ac:spMkLst>
        </pc:spChg>
      </pc:sldChg>
      <pc:sldChg chg="modSp add mod">
        <pc:chgData name="Laura" userId="5a960ab6-93ee-4a8f-9c1d-f5c029eaf7af" providerId="ADAL" clId="{F6D3F2EE-8F24-4160-B17F-D021D1383460}" dt="2021-09-17T19:13:00.118" v="915" actId="20577"/>
        <pc:sldMkLst>
          <pc:docMk/>
          <pc:sldMk cId="1367577280" sldId="302"/>
        </pc:sldMkLst>
        <pc:spChg chg="mod">
          <ac:chgData name="Laura" userId="5a960ab6-93ee-4a8f-9c1d-f5c029eaf7af" providerId="ADAL" clId="{F6D3F2EE-8F24-4160-B17F-D021D1383460}" dt="2021-09-17T19:12:11.665" v="812" actId="20577"/>
          <ac:spMkLst>
            <pc:docMk/>
            <pc:sldMk cId="1367577280" sldId="302"/>
            <ac:spMk id="2" creationId="{0722D29E-69F6-473E-8D77-75D47AC9B4E8}"/>
          </ac:spMkLst>
        </pc:spChg>
        <pc:spChg chg="mod">
          <ac:chgData name="Laura" userId="5a960ab6-93ee-4a8f-9c1d-f5c029eaf7af" providerId="ADAL" clId="{F6D3F2EE-8F24-4160-B17F-D021D1383460}" dt="2021-09-17T19:13:00.118" v="915" actId="20577"/>
          <ac:spMkLst>
            <pc:docMk/>
            <pc:sldMk cId="1367577280" sldId="302"/>
            <ac:spMk id="3" creationId="{BCCF1D2A-CA83-43C1-AE7C-BC3E040F0828}"/>
          </ac:spMkLst>
        </pc:spChg>
      </pc:sldChg>
      <pc:sldChg chg="modSp add mod">
        <pc:chgData name="Laura" userId="5a960ab6-93ee-4a8f-9c1d-f5c029eaf7af" providerId="ADAL" clId="{F6D3F2EE-8F24-4160-B17F-D021D1383460}" dt="2021-09-17T19:18:24.545" v="1011" actId="20577"/>
        <pc:sldMkLst>
          <pc:docMk/>
          <pc:sldMk cId="2063180978" sldId="303"/>
        </pc:sldMkLst>
        <pc:spChg chg="mod">
          <ac:chgData name="Laura" userId="5a960ab6-93ee-4a8f-9c1d-f5c029eaf7af" providerId="ADAL" clId="{F6D3F2EE-8F24-4160-B17F-D021D1383460}" dt="2021-09-17T19:17:53.440" v="929" actId="20577"/>
          <ac:spMkLst>
            <pc:docMk/>
            <pc:sldMk cId="2063180978" sldId="303"/>
            <ac:spMk id="2" creationId="{0722D29E-69F6-473E-8D77-75D47AC9B4E8}"/>
          </ac:spMkLst>
        </pc:spChg>
        <pc:spChg chg="mod">
          <ac:chgData name="Laura" userId="5a960ab6-93ee-4a8f-9c1d-f5c029eaf7af" providerId="ADAL" clId="{F6D3F2EE-8F24-4160-B17F-D021D1383460}" dt="2021-09-17T19:18:24.545" v="1011" actId="20577"/>
          <ac:spMkLst>
            <pc:docMk/>
            <pc:sldMk cId="2063180978" sldId="303"/>
            <ac:spMk id="3" creationId="{BCCF1D2A-CA83-43C1-AE7C-BC3E040F0828}"/>
          </ac:spMkLst>
        </pc:spChg>
      </pc:sldChg>
      <pc:sldChg chg="modSp add mod ord">
        <pc:chgData name="Laura" userId="5a960ab6-93ee-4a8f-9c1d-f5c029eaf7af" providerId="ADAL" clId="{F6D3F2EE-8F24-4160-B17F-D021D1383460}" dt="2021-09-25T15:44:45.751" v="1286" actId="20577"/>
        <pc:sldMkLst>
          <pc:docMk/>
          <pc:sldMk cId="2700956116" sldId="304"/>
        </pc:sldMkLst>
        <pc:spChg chg="mod">
          <ac:chgData name="Laura" userId="5a960ab6-93ee-4a8f-9c1d-f5c029eaf7af" providerId="ADAL" clId="{F6D3F2EE-8F24-4160-B17F-D021D1383460}" dt="2021-09-25T15:43:16.557" v="1156" actId="20577"/>
          <ac:spMkLst>
            <pc:docMk/>
            <pc:sldMk cId="2700956116" sldId="304"/>
            <ac:spMk id="3" creationId="{4B15A02B-D00D-419C-9416-10C09E817583}"/>
          </ac:spMkLst>
        </pc:spChg>
        <pc:spChg chg="mod">
          <ac:chgData name="Laura" userId="5a960ab6-93ee-4a8f-9c1d-f5c029eaf7af" providerId="ADAL" clId="{F6D3F2EE-8F24-4160-B17F-D021D1383460}" dt="2021-09-25T15:44:45.751" v="1286" actId="20577"/>
          <ac:spMkLst>
            <pc:docMk/>
            <pc:sldMk cId="2700956116" sldId="304"/>
            <ac:spMk id="4" creationId="{7DE4FE60-BF5E-44FB-BF5A-589E41F013B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6425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6308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7106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23169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6181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0915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1566608" y="152400"/>
            <a:ext cx="5978616" cy="4838700"/>
          </a:xfrm>
          <a:prstGeom prst="rect">
            <a:avLst/>
          </a:prstGeom>
          <a:noFill/>
          <a:ln>
            <a:noFill/>
          </a:ln>
        </p:spPr>
      </p:pic>
      <p:sp>
        <p:nvSpPr>
          <p:cNvPr id="11" name="Google Shape;11;p2"/>
          <p:cNvSpPr txBox="1">
            <a:spLocks noGrp="1"/>
          </p:cNvSpPr>
          <p:nvPr>
            <p:ph type="ctrTitle"/>
          </p:nvPr>
        </p:nvSpPr>
        <p:spPr>
          <a:xfrm>
            <a:off x="2323325" y="793100"/>
            <a:ext cx="4497300" cy="3557400"/>
          </a:xfrm>
          <a:prstGeom prst="rect">
            <a:avLst/>
          </a:prstGeom>
        </p:spPr>
        <p:txBody>
          <a:bodyPr spcFirstLastPara="1" wrap="square" lIns="0" tIns="0" rIns="0" bIns="0"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grpSp>
        <p:nvGrpSpPr>
          <p:cNvPr id="12" name="Google Shape;12;p2"/>
          <p:cNvGrpSpPr/>
          <p:nvPr/>
        </p:nvGrpSpPr>
        <p:grpSpPr>
          <a:xfrm>
            <a:off x="7408764" y="2591125"/>
            <a:ext cx="1690607" cy="2184456"/>
            <a:chOff x="7408764" y="2591125"/>
            <a:chExt cx="1690607" cy="2184456"/>
          </a:xfrm>
        </p:grpSpPr>
        <p:grpSp>
          <p:nvGrpSpPr>
            <p:cNvPr id="13" name="Google Shape;13;p2"/>
            <p:cNvGrpSpPr/>
            <p:nvPr/>
          </p:nvGrpSpPr>
          <p:grpSpPr>
            <a:xfrm>
              <a:off x="7995213" y="4383200"/>
              <a:ext cx="593753" cy="392380"/>
              <a:chOff x="7995213" y="4383200"/>
              <a:chExt cx="593753" cy="392380"/>
            </a:xfrm>
          </p:grpSpPr>
          <p:sp>
            <p:nvSpPr>
              <p:cNvPr id="14" name="Google Shape;14;p2"/>
              <p:cNvSpPr/>
              <p:nvPr/>
            </p:nvSpPr>
            <p:spPr>
              <a:xfrm>
                <a:off x="7995213"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5" name="Google Shape;15;p2"/>
              <p:cNvSpPr/>
              <p:nvPr/>
            </p:nvSpPr>
            <p:spPr>
              <a:xfrm flipH="1">
                <a:off x="8457328"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sp>
          <p:nvSpPr>
            <p:cNvPr id="16" name="Google Shape;16;p2"/>
            <p:cNvSpPr/>
            <p:nvPr/>
          </p:nvSpPr>
          <p:spPr>
            <a:xfrm rot="1286208">
              <a:off x="8683842" y="4116954"/>
              <a:ext cx="383408" cy="248348"/>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sp>
          <p:nvSpPr>
            <p:cNvPr id="17" name="Google Shape;17;p2"/>
            <p:cNvSpPr/>
            <p:nvPr/>
          </p:nvSpPr>
          <p:spPr>
            <a:xfrm rot="7382472">
              <a:off x="7425676" y="4045949"/>
              <a:ext cx="383364" cy="248319"/>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pic>
          <p:nvPicPr>
            <p:cNvPr id="18" name="Google Shape;18;p2"/>
            <p:cNvPicPr preferRelativeResize="0"/>
            <p:nvPr/>
          </p:nvPicPr>
          <p:blipFill>
            <a:blip r:embed="rId3">
              <a:alphaModFix/>
            </a:blip>
            <a:stretch>
              <a:fillRect/>
            </a:stretch>
          </p:blipFill>
          <p:spPr>
            <a:xfrm>
              <a:off x="7716146" y="2591125"/>
              <a:ext cx="1151884" cy="1884475"/>
            </a:xfrm>
            <a:prstGeom prst="rect">
              <a:avLst/>
            </a:prstGeom>
            <a:noFill/>
            <a:ln>
              <a:noFill/>
            </a:ln>
          </p:spPr>
        </p:pic>
        <p:sp>
          <p:nvSpPr>
            <p:cNvPr id="19" name="Google Shape;19;p2"/>
            <p:cNvSpPr/>
            <p:nvPr/>
          </p:nvSpPr>
          <p:spPr>
            <a:xfrm>
              <a:off x="8291550" y="3767976"/>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8002284" y="3780499"/>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rot="2699884">
              <a:off x="7991638" y="3650470"/>
              <a:ext cx="524796" cy="584716"/>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grpSp>
      <p:grpSp>
        <p:nvGrpSpPr>
          <p:cNvPr id="22" name="Google Shape;22;p2"/>
          <p:cNvGrpSpPr/>
          <p:nvPr/>
        </p:nvGrpSpPr>
        <p:grpSpPr>
          <a:xfrm>
            <a:off x="174105" y="3016343"/>
            <a:ext cx="1561058" cy="1763848"/>
            <a:chOff x="174105" y="3016343"/>
            <a:chExt cx="1561058" cy="1763848"/>
          </a:xfrm>
        </p:grpSpPr>
        <p:grpSp>
          <p:nvGrpSpPr>
            <p:cNvPr id="23" name="Google Shape;23;p2"/>
            <p:cNvGrpSpPr/>
            <p:nvPr/>
          </p:nvGrpSpPr>
          <p:grpSpPr>
            <a:xfrm>
              <a:off x="878674" y="4387822"/>
              <a:ext cx="477532" cy="392369"/>
              <a:chOff x="3019540" y="1608452"/>
              <a:chExt cx="440488" cy="361931"/>
            </a:xfrm>
          </p:grpSpPr>
          <p:sp>
            <p:nvSpPr>
              <p:cNvPr id="24" name="Google Shape;24;p2"/>
              <p:cNvSpPr/>
              <p:nvPr/>
            </p:nvSpPr>
            <p:spPr>
              <a:xfrm flipH="1">
                <a:off x="3338602"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25" name="Google Shape;25;p2"/>
              <p:cNvSpPr/>
              <p:nvPr/>
            </p:nvSpPr>
            <p:spPr>
              <a:xfrm flipH="1">
                <a:off x="3019540"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26" name="Google Shape;26;p2"/>
            <p:cNvPicPr preferRelativeResize="0"/>
            <p:nvPr/>
          </p:nvPicPr>
          <p:blipFill>
            <a:blip r:embed="rId4">
              <a:alphaModFix/>
            </a:blip>
            <a:stretch>
              <a:fillRect/>
            </a:stretch>
          </p:blipFill>
          <p:spPr>
            <a:xfrm flipH="1">
              <a:off x="327482" y="3016343"/>
              <a:ext cx="1407681" cy="1459257"/>
            </a:xfrm>
            <a:prstGeom prst="rect">
              <a:avLst/>
            </a:prstGeom>
            <a:noFill/>
            <a:ln>
              <a:noFill/>
            </a:ln>
          </p:spPr>
        </p:pic>
        <p:sp>
          <p:nvSpPr>
            <p:cNvPr id="27" name="Google Shape;27;p2"/>
            <p:cNvSpPr/>
            <p:nvPr/>
          </p:nvSpPr>
          <p:spPr>
            <a:xfrm rot="-10145659">
              <a:off x="200227" y="3936639"/>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28" name="Google Shape;28;p2"/>
            <p:cNvSpPr/>
            <p:nvPr/>
          </p:nvSpPr>
          <p:spPr>
            <a:xfrm flipH="1">
              <a:off x="1077809" y="34433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flipH="1">
              <a:off x="1394530" y="34185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0"/>
        <p:cNvGrpSpPr/>
        <p:nvPr/>
      </p:nvGrpSpPr>
      <p:grpSpPr>
        <a:xfrm>
          <a:off x="0" y="0"/>
          <a:ext cx="0" cy="0"/>
          <a:chOff x="0" y="0"/>
          <a:chExt cx="0" cy="0"/>
        </a:xfrm>
      </p:grpSpPr>
      <p:grpSp>
        <p:nvGrpSpPr>
          <p:cNvPr id="31" name="Google Shape;31;p3"/>
          <p:cNvGrpSpPr/>
          <p:nvPr/>
        </p:nvGrpSpPr>
        <p:grpSpPr>
          <a:xfrm>
            <a:off x="7423694" y="2798737"/>
            <a:ext cx="1617944" cy="1829054"/>
            <a:chOff x="7423694" y="2798737"/>
            <a:chExt cx="1617944" cy="1829054"/>
          </a:xfrm>
        </p:grpSpPr>
        <p:grpSp>
          <p:nvGrpSpPr>
            <p:cNvPr id="32" name="Google Shape;32;p3"/>
            <p:cNvGrpSpPr/>
            <p:nvPr/>
          </p:nvGrpSpPr>
          <p:grpSpPr>
            <a:xfrm flipH="1">
              <a:off x="7859537" y="4235422"/>
              <a:ext cx="477532" cy="392369"/>
              <a:chOff x="3019540" y="1608452"/>
              <a:chExt cx="440488" cy="361931"/>
            </a:xfrm>
          </p:grpSpPr>
          <p:sp>
            <p:nvSpPr>
              <p:cNvPr id="33" name="Google Shape;33;p3"/>
              <p:cNvSpPr/>
              <p:nvPr/>
            </p:nvSpPr>
            <p:spPr>
              <a:xfrm flipH="1">
                <a:off x="3338602"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34" name="Google Shape;34;p3"/>
              <p:cNvSpPr/>
              <p:nvPr/>
            </p:nvSpPr>
            <p:spPr>
              <a:xfrm flipH="1">
                <a:off x="3019540"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35" name="Google Shape;35;p3"/>
            <p:cNvPicPr preferRelativeResize="0"/>
            <p:nvPr/>
          </p:nvPicPr>
          <p:blipFill>
            <a:blip r:embed="rId2">
              <a:alphaModFix/>
            </a:blip>
            <a:stretch>
              <a:fillRect/>
            </a:stretch>
          </p:blipFill>
          <p:spPr>
            <a:xfrm>
              <a:off x="7423694" y="2798737"/>
              <a:ext cx="1541746" cy="1505664"/>
            </a:xfrm>
            <a:prstGeom prst="rect">
              <a:avLst/>
            </a:prstGeom>
            <a:noFill/>
            <a:ln>
              <a:noFill/>
            </a:ln>
          </p:spPr>
        </p:pic>
        <p:sp>
          <p:nvSpPr>
            <p:cNvPr id="36" name="Google Shape;36;p3"/>
            <p:cNvSpPr/>
            <p:nvPr/>
          </p:nvSpPr>
          <p:spPr>
            <a:xfrm rot="10145659" flipH="1">
              <a:off x="8744442" y="3784239"/>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37" name="Google Shape;37;p3"/>
            <p:cNvSpPr/>
            <p:nvPr/>
          </p:nvSpPr>
          <p:spPr>
            <a:xfrm>
              <a:off x="8145101" y="35195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3"/>
            <p:cNvSpPr/>
            <p:nvPr/>
          </p:nvSpPr>
          <p:spPr>
            <a:xfrm>
              <a:off x="7846505" y="34947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 name="Google Shape;39;p3"/>
          <p:cNvGrpSpPr/>
          <p:nvPr/>
        </p:nvGrpSpPr>
        <p:grpSpPr>
          <a:xfrm>
            <a:off x="234989" y="2839988"/>
            <a:ext cx="1635537" cy="1783192"/>
            <a:chOff x="234989" y="2839988"/>
            <a:chExt cx="1635537" cy="1783192"/>
          </a:xfrm>
        </p:grpSpPr>
        <p:grpSp>
          <p:nvGrpSpPr>
            <p:cNvPr id="40" name="Google Shape;40;p3"/>
            <p:cNvGrpSpPr/>
            <p:nvPr/>
          </p:nvGrpSpPr>
          <p:grpSpPr>
            <a:xfrm>
              <a:off x="782412" y="4230800"/>
              <a:ext cx="593753" cy="392380"/>
              <a:chOff x="7919013" y="4383200"/>
              <a:chExt cx="593753" cy="392380"/>
            </a:xfrm>
          </p:grpSpPr>
          <p:sp>
            <p:nvSpPr>
              <p:cNvPr id="41" name="Google Shape;41;p3"/>
              <p:cNvSpPr/>
              <p:nvPr/>
            </p:nvSpPr>
            <p:spPr>
              <a:xfrm>
                <a:off x="7919013"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42" name="Google Shape;42;p3"/>
              <p:cNvSpPr/>
              <p:nvPr/>
            </p:nvSpPr>
            <p:spPr>
              <a:xfrm flipH="1">
                <a:off x="8381128"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sp>
          <p:nvSpPr>
            <p:cNvPr id="43" name="Google Shape;43;p3"/>
            <p:cNvSpPr/>
            <p:nvPr/>
          </p:nvSpPr>
          <p:spPr>
            <a:xfrm rot="-8639560">
              <a:off x="305426" y="3422808"/>
              <a:ext cx="383356" cy="248314"/>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sp>
          <p:nvSpPr>
            <p:cNvPr id="44" name="Google Shape;44;p3"/>
            <p:cNvSpPr/>
            <p:nvPr/>
          </p:nvSpPr>
          <p:spPr>
            <a:xfrm rot="8639560" flipH="1">
              <a:off x="1450801" y="3422808"/>
              <a:ext cx="383356" cy="248314"/>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pic>
          <p:nvPicPr>
            <p:cNvPr id="45" name="Google Shape;45;p3"/>
            <p:cNvPicPr preferRelativeResize="0"/>
            <p:nvPr/>
          </p:nvPicPr>
          <p:blipFill>
            <a:blip r:embed="rId3">
              <a:alphaModFix/>
            </a:blip>
            <a:stretch>
              <a:fillRect/>
            </a:stretch>
          </p:blipFill>
          <p:spPr>
            <a:xfrm>
              <a:off x="234989" y="2839988"/>
              <a:ext cx="1598465" cy="1464413"/>
            </a:xfrm>
            <a:prstGeom prst="rect">
              <a:avLst/>
            </a:prstGeom>
            <a:noFill/>
            <a:ln>
              <a:noFill/>
            </a:ln>
          </p:spPr>
        </p:pic>
        <p:sp>
          <p:nvSpPr>
            <p:cNvPr id="46" name="Google Shape;46;p3"/>
            <p:cNvSpPr/>
            <p:nvPr/>
          </p:nvSpPr>
          <p:spPr>
            <a:xfrm>
              <a:off x="1154950" y="3615576"/>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3"/>
            <p:cNvSpPr/>
            <p:nvPr/>
          </p:nvSpPr>
          <p:spPr>
            <a:xfrm>
              <a:off x="865684" y="3628099"/>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3"/>
            <p:cNvSpPr/>
            <p:nvPr/>
          </p:nvSpPr>
          <p:spPr>
            <a:xfrm>
              <a:off x="937638" y="3714775"/>
              <a:ext cx="264300" cy="264300"/>
            </a:xfrm>
            <a:prstGeom prst="pie">
              <a:avLst>
                <a:gd name="adj1" fmla="val 0"/>
                <a:gd name="adj2" fmla="val 1085293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9" name="Google Shape;49;p3"/>
          <p:cNvPicPr preferRelativeResize="0"/>
          <p:nvPr/>
        </p:nvPicPr>
        <p:blipFill>
          <a:blip r:embed="rId4">
            <a:alphaModFix/>
          </a:blip>
          <a:stretch>
            <a:fillRect/>
          </a:stretch>
        </p:blipFill>
        <p:spPr>
          <a:xfrm>
            <a:off x="1566608" y="152400"/>
            <a:ext cx="5978616" cy="4838700"/>
          </a:xfrm>
          <a:prstGeom prst="rect">
            <a:avLst/>
          </a:prstGeom>
          <a:noFill/>
          <a:ln>
            <a:noFill/>
          </a:ln>
        </p:spPr>
      </p:pic>
      <p:sp>
        <p:nvSpPr>
          <p:cNvPr id="50" name="Google Shape;50;p3"/>
          <p:cNvSpPr txBox="1">
            <a:spLocks noGrp="1"/>
          </p:cNvSpPr>
          <p:nvPr>
            <p:ph type="ctrTitle"/>
          </p:nvPr>
        </p:nvSpPr>
        <p:spPr>
          <a:xfrm>
            <a:off x="2332650" y="1867225"/>
            <a:ext cx="4478700" cy="10077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1" name="Google Shape;51;p3"/>
          <p:cNvSpPr txBox="1">
            <a:spLocks noGrp="1"/>
          </p:cNvSpPr>
          <p:nvPr>
            <p:ph type="subTitle" idx="1"/>
          </p:nvPr>
        </p:nvSpPr>
        <p:spPr>
          <a:xfrm>
            <a:off x="2332650" y="2971775"/>
            <a:ext cx="4478700" cy="304500"/>
          </a:xfrm>
          <a:prstGeom prst="rect">
            <a:avLst/>
          </a:prstGeom>
        </p:spPr>
        <p:txBody>
          <a:bodyPr spcFirstLastPara="1" wrap="square" lIns="0" tIns="0" rIns="0" bIns="0" anchor="t" anchorCtr="0">
            <a:noAutofit/>
          </a:bodyPr>
          <a:lstStyle>
            <a:lvl1pPr lvl="0" algn="ctr" rtl="0">
              <a:spcBef>
                <a:spcPts val="0"/>
              </a:spcBef>
              <a:spcAft>
                <a:spcPts val="0"/>
              </a:spcAft>
              <a:buClr>
                <a:schemeClr val="dk2"/>
              </a:buClr>
              <a:buSzPts val="1800"/>
              <a:buNone/>
              <a:defRPr sz="1800">
                <a:solidFill>
                  <a:schemeClr val="dk2"/>
                </a:solidFill>
              </a:defRPr>
            </a:lvl1pPr>
            <a:lvl2pPr lvl="1" algn="ctr" rtl="0">
              <a:spcBef>
                <a:spcPts val="800"/>
              </a:spcBef>
              <a:spcAft>
                <a:spcPts val="0"/>
              </a:spcAft>
              <a:buClr>
                <a:schemeClr val="dk2"/>
              </a:buClr>
              <a:buSzPts val="1800"/>
              <a:buNone/>
              <a:defRPr sz="1800">
                <a:solidFill>
                  <a:schemeClr val="dk2"/>
                </a:solidFill>
              </a:defRPr>
            </a:lvl2pPr>
            <a:lvl3pPr lvl="2" algn="ctr" rtl="0">
              <a:spcBef>
                <a:spcPts val="800"/>
              </a:spcBef>
              <a:spcAft>
                <a:spcPts val="0"/>
              </a:spcAft>
              <a:buClr>
                <a:schemeClr val="dk2"/>
              </a:buClr>
              <a:buSzPts val="1800"/>
              <a:buNone/>
              <a:defRPr sz="1800">
                <a:solidFill>
                  <a:schemeClr val="dk2"/>
                </a:solidFill>
              </a:defRPr>
            </a:lvl3pPr>
            <a:lvl4pPr lvl="3" algn="ctr" rtl="0">
              <a:spcBef>
                <a:spcPts val="800"/>
              </a:spcBef>
              <a:spcAft>
                <a:spcPts val="0"/>
              </a:spcAft>
              <a:buClr>
                <a:schemeClr val="dk2"/>
              </a:buClr>
              <a:buSzPts val="1800"/>
              <a:buNone/>
              <a:defRPr sz="1800">
                <a:solidFill>
                  <a:schemeClr val="dk2"/>
                </a:solidFill>
              </a:defRPr>
            </a:lvl4pPr>
            <a:lvl5pPr lvl="4" algn="ctr" rtl="0">
              <a:spcBef>
                <a:spcPts val="800"/>
              </a:spcBef>
              <a:spcAft>
                <a:spcPts val="0"/>
              </a:spcAft>
              <a:buClr>
                <a:schemeClr val="dk2"/>
              </a:buClr>
              <a:buSzPts val="1800"/>
              <a:buNone/>
              <a:defRPr sz="1800">
                <a:solidFill>
                  <a:schemeClr val="dk2"/>
                </a:solidFill>
              </a:defRPr>
            </a:lvl5pPr>
            <a:lvl6pPr lvl="5" algn="ctr" rtl="0">
              <a:spcBef>
                <a:spcPts val="800"/>
              </a:spcBef>
              <a:spcAft>
                <a:spcPts val="0"/>
              </a:spcAft>
              <a:buClr>
                <a:schemeClr val="dk2"/>
              </a:buClr>
              <a:buSzPts val="1800"/>
              <a:buNone/>
              <a:defRPr sz="1800">
                <a:solidFill>
                  <a:schemeClr val="dk2"/>
                </a:solidFill>
              </a:defRPr>
            </a:lvl6pPr>
            <a:lvl7pPr lvl="6" algn="ctr" rtl="0">
              <a:spcBef>
                <a:spcPts val="800"/>
              </a:spcBef>
              <a:spcAft>
                <a:spcPts val="0"/>
              </a:spcAft>
              <a:buClr>
                <a:schemeClr val="dk2"/>
              </a:buClr>
              <a:buSzPts val="1800"/>
              <a:buNone/>
              <a:defRPr sz="1800">
                <a:solidFill>
                  <a:schemeClr val="dk2"/>
                </a:solidFill>
              </a:defRPr>
            </a:lvl7pPr>
            <a:lvl8pPr lvl="7" algn="ctr" rtl="0">
              <a:spcBef>
                <a:spcPts val="800"/>
              </a:spcBef>
              <a:spcAft>
                <a:spcPts val="0"/>
              </a:spcAft>
              <a:buClr>
                <a:schemeClr val="dk2"/>
              </a:buClr>
              <a:buSzPts val="1800"/>
              <a:buNone/>
              <a:defRPr sz="1800">
                <a:solidFill>
                  <a:schemeClr val="dk2"/>
                </a:solidFill>
              </a:defRPr>
            </a:lvl8pPr>
            <a:lvl9pPr lvl="8" algn="ctr" rtl="0">
              <a:spcBef>
                <a:spcPts val="800"/>
              </a:spcBef>
              <a:spcAft>
                <a:spcPts val="800"/>
              </a:spcAft>
              <a:buClr>
                <a:schemeClr val="dk2"/>
              </a:buClr>
              <a:buSzPts val="1800"/>
              <a:buNone/>
              <a:defRPr sz="18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6"/>
        <p:cNvGrpSpPr/>
        <p:nvPr/>
      </p:nvGrpSpPr>
      <p:grpSpPr>
        <a:xfrm>
          <a:off x="0" y="0"/>
          <a:ext cx="0" cy="0"/>
          <a:chOff x="0" y="0"/>
          <a:chExt cx="0" cy="0"/>
        </a:xfrm>
      </p:grpSpPr>
      <p:pic>
        <p:nvPicPr>
          <p:cNvPr id="67" name="Google Shape;67;p5"/>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68" name="Google Shape;68;p5"/>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sp>
        <p:nvSpPr>
          <p:cNvPr id="69" name="Google Shape;69;p5"/>
          <p:cNvSpPr txBox="1">
            <a:spLocks noGrp="1"/>
          </p:cNvSpPr>
          <p:nvPr>
            <p:ph type="body" idx="1"/>
          </p:nvPr>
        </p:nvSpPr>
        <p:spPr>
          <a:xfrm>
            <a:off x="548125" y="1271600"/>
            <a:ext cx="6167100" cy="32979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70" name="Google Shape;70;p5"/>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71" name="Google Shape;71;p5"/>
          <p:cNvGrpSpPr/>
          <p:nvPr/>
        </p:nvGrpSpPr>
        <p:grpSpPr>
          <a:xfrm>
            <a:off x="7351600" y="2783674"/>
            <a:ext cx="1613838" cy="1779823"/>
            <a:chOff x="7351600" y="2783674"/>
            <a:chExt cx="1613838" cy="1779823"/>
          </a:xfrm>
        </p:grpSpPr>
        <p:grpSp>
          <p:nvGrpSpPr>
            <p:cNvPr id="72" name="Google Shape;72;p5"/>
            <p:cNvGrpSpPr/>
            <p:nvPr/>
          </p:nvGrpSpPr>
          <p:grpSpPr>
            <a:xfrm flipH="1">
              <a:off x="7859537" y="4171128"/>
              <a:ext cx="477532" cy="392369"/>
              <a:chOff x="3019540" y="1549146"/>
              <a:chExt cx="440488" cy="361931"/>
            </a:xfrm>
          </p:grpSpPr>
          <p:sp>
            <p:nvSpPr>
              <p:cNvPr id="73" name="Google Shape;73;p5"/>
              <p:cNvSpPr/>
              <p:nvPr/>
            </p:nvSpPr>
            <p:spPr>
              <a:xfrm flipH="1">
                <a:off x="3338602" y="1549146"/>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74" name="Google Shape;74;p5"/>
              <p:cNvSpPr/>
              <p:nvPr/>
            </p:nvSpPr>
            <p:spPr>
              <a:xfrm flipH="1">
                <a:off x="3019540" y="1549146"/>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75" name="Google Shape;75;p5"/>
            <p:cNvPicPr preferRelativeResize="0"/>
            <p:nvPr/>
          </p:nvPicPr>
          <p:blipFill>
            <a:blip r:embed="rId3">
              <a:alphaModFix/>
            </a:blip>
            <a:stretch>
              <a:fillRect/>
            </a:stretch>
          </p:blipFill>
          <p:spPr>
            <a:xfrm>
              <a:off x="7351600" y="2783674"/>
              <a:ext cx="1457782" cy="1483911"/>
            </a:xfrm>
            <a:prstGeom prst="rect">
              <a:avLst/>
            </a:prstGeom>
            <a:noFill/>
            <a:ln>
              <a:noFill/>
            </a:ln>
          </p:spPr>
        </p:pic>
        <p:sp>
          <p:nvSpPr>
            <p:cNvPr id="76" name="Google Shape;76;p5"/>
            <p:cNvSpPr/>
            <p:nvPr/>
          </p:nvSpPr>
          <p:spPr>
            <a:xfrm rot="10145659" flipH="1">
              <a:off x="8668242" y="3860439"/>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77" name="Google Shape;77;p5"/>
            <p:cNvSpPr/>
            <p:nvPr/>
          </p:nvSpPr>
          <p:spPr>
            <a:xfrm>
              <a:off x="8068901" y="35957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5"/>
            <p:cNvSpPr/>
            <p:nvPr/>
          </p:nvSpPr>
          <p:spPr>
            <a:xfrm>
              <a:off x="7770305" y="35709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9"/>
        <p:cNvGrpSpPr/>
        <p:nvPr/>
      </p:nvGrpSpPr>
      <p:grpSpPr>
        <a:xfrm>
          <a:off x="0" y="0"/>
          <a:ext cx="0" cy="0"/>
          <a:chOff x="0" y="0"/>
          <a:chExt cx="0" cy="0"/>
        </a:xfrm>
      </p:grpSpPr>
      <p:pic>
        <p:nvPicPr>
          <p:cNvPr id="80" name="Google Shape;80;p6"/>
          <p:cNvPicPr preferRelativeResize="0"/>
          <p:nvPr/>
        </p:nvPicPr>
        <p:blipFill>
          <a:blip r:embed="rId2">
            <a:alphaModFix/>
          </a:blip>
          <a:stretch>
            <a:fillRect/>
          </a:stretch>
        </p:blipFill>
        <p:spPr>
          <a:xfrm>
            <a:off x="4393063" y="885825"/>
            <a:ext cx="3603500" cy="3738574"/>
          </a:xfrm>
          <a:prstGeom prst="rect">
            <a:avLst/>
          </a:prstGeom>
          <a:noFill/>
          <a:ln>
            <a:noFill/>
          </a:ln>
        </p:spPr>
      </p:pic>
      <p:pic>
        <p:nvPicPr>
          <p:cNvPr id="81" name="Google Shape;81;p6"/>
          <p:cNvPicPr preferRelativeResize="0"/>
          <p:nvPr/>
        </p:nvPicPr>
        <p:blipFill>
          <a:blip r:embed="rId2">
            <a:alphaModFix/>
          </a:blip>
          <a:stretch>
            <a:fillRect/>
          </a:stretch>
        </p:blipFill>
        <p:spPr>
          <a:xfrm flipH="1">
            <a:off x="1147438" y="1314450"/>
            <a:ext cx="3603500" cy="3538551"/>
          </a:xfrm>
          <a:prstGeom prst="rect">
            <a:avLst/>
          </a:prstGeom>
          <a:noFill/>
          <a:ln>
            <a:noFill/>
          </a:ln>
        </p:spPr>
      </p:pic>
      <p:sp>
        <p:nvSpPr>
          <p:cNvPr id="82" name="Google Shape;82;p6"/>
          <p:cNvSpPr txBox="1">
            <a:spLocks noGrp="1"/>
          </p:cNvSpPr>
          <p:nvPr>
            <p:ph type="title"/>
          </p:nvPr>
        </p:nvSpPr>
        <p:spPr>
          <a:xfrm>
            <a:off x="1488450" y="243075"/>
            <a:ext cx="6167100" cy="396300"/>
          </a:xfrm>
          <a:prstGeom prst="rect">
            <a:avLst/>
          </a:prstGeom>
        </p:spPr>
        <p:txBody>
          <a:bodyPr spcFirstLastPara="1" wrap="square" lIns="0" tIns="0" rIns="0" bIns="0"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83" name="Google Shape;83;p6"/>
          <p:cNvSpPr txBox="1">
            <a:spLocks noGrp="1"/>
          </p:cNvSpPr>
          <p:nvPr>
            <p:ph type="body" idx="1"/>
          </p:nvPr>
        </p:nvSpPr>
        <p:spPr>
          <a:xfrm>
            <a:off x="1693075" y="1618400"/>
            <a:ext cx="2509800" cy="28893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84" name="Google Shape;84;p6"/>
          <p:cNvSpPr txBox="1">
            <a:spLocks noGrp="1"/>
          </p:cNvSpPr>
          <p:nvPr>
            <p:ph type="body" idx="2"/>
          </p:nvPr>
        </p:nvSpPr>
        <p:spPr>
          <a:xfrm>
            <a:off x="4939924" y="1313600"/>
            <a:ext cx="2509800" cy="28893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85" name="Google Shape;85;p6"/>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86" name="Google Shape;86;p6"/>
          <p:cNvGrpSpPr/>
          <p:nvPr/>
        </p:nvGrpSpPr>
        <p:grpSpPr>
          <a:xfrm>
            <a:off x="7863411" y="2967400"/>
            <a:ext cx="1420590" cy="1275975"/>
            <a:chOff x="7863411" y="2967400"/>
            <a:chExt cx="1420590" cy="1275975"/>
          </a:xfrm>
        </p:grpSpPr>
        <p:grpSp>
          <p:nvGrpSpPr>
            <p:cNvPr id="87" name="Google Shape;87;p6"/>
            <p:cNvGrpSpPr/>
            <p:nvPr/>
          </p:nvGrpSpPr>
          <p:grpSpPr>
            <a:xfrm>
              <a:off x="8277250" y="3881444"/>
              <a:ext cx="440488" cy="361931"/>
              <a:chOff x="8277250" y="3881444"/>
              <a:chExt cx="440488" cy="361931"/>
            </a:xfrm>
          </p:grpSpPr>
          <p:sp>
            <p:nvSpPr>
              <p:cNvPr id="88" name="Google Shape;88;p6"/>
              <p:cNvSpPr/>
              <p:nvPr/>
            </p:nvSpPr>
            <p:spPr>
              <a:xfrm>
                <a:off x="8277250" y="3881444"/>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89" name="Google Shape;89;p6"/>
              <p:cNvSpPr/>
              <p:nvPr/>
            </p:nvSpPr>
            <p:spPr>
              <a:xfrm>
                <a:off x="8596313" y="3881444"/>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90" name="Google Shape;90;p6"/>
            <p:cNvPicPr preferRelativeResize="0"/>
            <p:nvPr/>
          </p:nvPicPr>
          <p:blipFill>
            <a:blip r:embed="rId3">
              <a:alphaModFix/>
            </a:blip>
            <a:stretch>
              <a:fillRect/>
            </a:stretch>
          </p:blipFill>
          <p:spPr>
            <a:xfrm>
              <a:off x="7863411" y="2967400"/>
              <a:ext cx="1420590" cy="982427"/>
            </a:xfrm>
            <a:prstGeom prst="rect">
              <a:avLst/>
            </a:prstGeom>
            <a:noFill/>
            <a:ln>
              <a:noFill/>
            </a:ln>
          </p:spPr>
        </p:pic>
        <p:sp>
          <p:nvSpPr>
            <p:cNvPr id="91" name="Google Shape;91;p6"/>
            <p:cNvSpPr/>
            <p:nvPr/>
          </p:nvSpPr>
          <p:spPr>
            <a:xfrm>
              <a:off x="8535376" y="3335872"/>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6"/>
            <p:cNvSpPr/>
            <p:nvPr/>
          </p:nvSpPr>
          <p:spPr>
            <a:xfrm>
              <a:off x="8236780" y="3311073"/>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3" name="Google Shape;93;p6"/>
          <p:cNvGrpSpPr/>
          <p:nvPr/>
        </p:nvGrpSpPr>
        <p:grpSpPr>
          <a:xfrm>
            <a:off x="-207150" y="2962110"/>
            <a:ext cx="1286833" cy="1586084"/>
            <a:chOff x="-207150" y="2962110"/>
            <a:chExt cx="1286833" cy="1586084"/>
          </a:xfrm>
        </p:grpSpPr>
        <p:grpSp>
          <p:nvGrpSpPr>
            <p:cNvPr id="94" name="Google Shape;94;p6"/>
            <p:cNvGrpSpPr/>
            <p:nvPr/>
          </p:nvGrpSpPr>
          <p:grpSpPr>
            <a:xfrm>
              <a:off x="120475" y="4186263"/>
              <a:ext cx="547675" cy="361931"/>
              <a:chOff x="120475" y="4186263"/>
              <a:chExt cx="547675" cy="361931"/>
            </a:xfrm>
          </p:grpSpPr>
          <p:sp>
            <p:nvSpPr>
              <p:cNvPr id="95" name="Google Shape;95;p6"/>
              <p:cNvSpPr/>
              <p:nvPr/>
            </p:nvSpPr>
            <p:spPr>
              <a:xfrm>
                <a:off x="120475" y="4186263"/>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96" name="Google Shape;96;p6"/>
              <p:cNvSpPr/>
              <p:nvPr/>
            </p:nvSpPr>
            <p:spPr>
              <a:xfrm flipH="1">
                <a:off x="546725" y="4186263"/>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97" name="Google Shape;97;p6"/>
            <p:cNvPicPr preferRelativeResize="0"/>
            <p:nvPr/>
          </p:nvPicPr>
          <p:blipFill>
            <a:blip r:embed="rId4">
              <a:alphaModFix/>
            </a:blip>
            <a:stretch>
              <a:fillRect/>
            </a:stretch>
          </p:blipFill>
          <p:spPr>
            <a:xfrm>
              <a:off x="-207150" y="2962110"/>
              <a:ext cx="1286833" cy="1305290"/>
            </a:xfrm>
            <a:prstGeom prst="rect">
              <a:avLst/>
            </a:prstGeom>
            <a:noFill/>
            <a:ln>
              <a:noFill/>
            </a:ln>
          </p:spPr>
        </p:pic>
        <p:sp>
          <p:nvSpPr>
            <p:cNvPr id="98" name="Google Shape;98;p6"/>
            <p:cNvSpPr/>
            <p:nvPr/>
          </p:nvSpPr>
          <p:spPr>
            <a:xfrm rot="10576116">
              <a:off x="213730" y="3649426"/>
              <a:ext cx="145541" cy="14604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6"/>
            <p:cNvSpPr/>
            <p:nvPr/>
          </p:nvSpPr>
          <p:spPr>
            <a:xfrm rot="10598995">
              <a:off x="532326" y="3669443"/>
              <a:ext cx="127326" cy="132204"/>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6"/>
            <p:cNvSpPr/>
            <p:nvPr/>
          </p:nvSpPr>
          <p:spPr>
            <a:xfrm rot="2878168">
              <a:off x="140003" y="3477827"/>
              <a:ext cx="592515" cy="660127"/>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1"/>
        <p:cNvGrpSpPr/>
        <p:nvPr/>
      </p:nvGrpSpPr>
      <p:grpSpPr>
        <a:xfrm>
          <a:off x="0" y="0"/>
          <a:ext cx="0" cy="0"/>
          <a:chOff x="0" y="0"/>
          <a:chExt cx="0" cy="0"/>
        </a:xfrm>
      </p:grpSpPr>
      <p:pic>
        <p:nvPicPr>
          <p:cNvPr id="102" name="Google Shape;102;p7"/>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103" name="Google Shape;103;p7"/>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4" name="Google Shape;104;p7"/>
          <p:cNvSpPr txBox="1">
            <a:spLocks noGrp="1"/>
          </p:cNvSpPr>
          <p:nvPr>
            <p:ph type="body" idx="1"/>
          </p:nvPr>
        </p:nvSpPr>
        <p:spPr>
          <a:xfrm>
            <a:off x="548125" y="1271600"/>
            <a:ext cx="1921200" cy="33075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05" name="Google Shape;105;p7"/>
          <p:cNvSpPr txBox="1">
            <a:spLocks noGrp="1"/>
          </p:cNvSpPr>
          <p:nvPr>
            <p:ph type="body" idx="2"/>
          </p:nvPr>
        </p:nvSpPr>
        <p:spPr>
          <a:xfrm>
            <a:off x="2671075" y="1271600"/>
            <a:ext cx="1921200" cy="33075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06" name="Google Shape;106;p7"/>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07" name="Google Shape;107;p7"/>
          <p:cNvSpPr txBox="1">
            <a:spLocks noGrp="1"/>
          </p:cNvSpPr>
          <p:nvPr>
            <p:ph type="body" idx="3"/>
          </p:nvPr>
        </p:nvSpPr>
        <p:spPr>
          <a:xfrm>
            <a:off x="4794026" y="1271600"/>
            <a:ext cx="1921200" cy="33075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grpSp>
        <p:nvGrpSpPr>
          <p:cNvPr id="108" name="Google Shape;108;p7"/>
          <p:cNvGrpSpPr/>
          <p:nvPr/>
        </p:nvGrpSpPr>
        <p:grpSpPr>
          <a:xfrm>
            <a:off x="7403272" y="2876096"/>
            <a:ext cx="1631625" cy="1782785"/>
            <a:chOff x="7403272" y="2876096"/>
            <a:chExt cx="1631625" cy="1782785"/>
          </a:xfrm>
        </p:grpSpPr>
        <p:sp>
          <p:nvSpPr>
            <p:cNvPr id="109" name="Google Shape;109;p7"/>
            <p:cNvSpPr/>
            <p:nvPr/>
          </p:nvSpPr>
          <p:spPr>
            <a:xfrm rot="5652216" flipH="1">
              <a:off x="7426337" y="4025462"/>
              <a:ext cx="250048" cy="278597"/>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110" name="Google Shape;110;p7"/>
            <p:cNvSpPr/>
            <p:nvPr/>
          </p:nvSpPr>
          <p:spPr>
            <a:xfrm rot="682371">
              <a:off x="8759823" y="3818276"/>
              <a:ext cx="250059" cy="278610"/>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111" name="Google Shape;111;p7"/>
            <p:cNvSpPr/>
            <p:nvPr/>
          </p:nvSpPr>
          <p:spPr>
            <a:xfrm>
              <a:off x="7919513" y="42665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12" name="Google Shape;112;p7"/>
            <p:cNvSpPr/>
            <p:nvPr/>
          </p:nvSpPr>
          <p:spPr>
            <a:xfrm flipH="1">
              <a:off x="8381628" y="42665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113" name="Google Shape;113;p7"/>
            <p:cNvPicPr preferRelativeResize="0"/>
            <p:nvPr/>
          </p:nvPicPr>
          <p:blipFill>
            <a:blip r:embed="rId3">
              <a:alphaModFix/>
            </a:blip>
            <a:stretch>
              <a:fillRect/>
            </a:stretch>
          </p:blipFill>
          <p:spPr>
            <a:xfrm>
              <a:off x="7445529" y="2876096"/>
              <a:ext cx="1541746" cy="1505664"/>
            </a:xfrm>
            <a:prstGeom prst="rect">
              <a:avLst/>
            </a:prstGeom>
            <a:noFill/>
            <a:ln>
              <a:noFill/>
            </a:ln>
          </p:spPr>
        </p:pic>
        <p:sp>
          <p:nvSpPr>
            <p:cNvPr id="114" name="Google Shape;114;p7"/>
            <p:cNvSpPr/>
            <p:nvPr/>
          </p:nvSpPr>
          <p:spPr>
            <a:xfrm rot="-372207">
              <a:off x="8259436" y="3705061"/>
              <a:ext cx="146088" cy="146598"/>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7"/>
            <p:cNvSpPr/>
            <p:nvPr/>
          </p:nvSpPr>
          <p:spPr>
            <a:xfrm rot="-335960">
              <a:off x="7958498" y="3711971"/>
              <a:ext cx="127095" cy="131964"/>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7"/>
            <p:cNvSpPr/>
            <p:nvPr/>
          </p:nvSpPr>
          <p:spPr>
            <a:xfrm>
              <a:off x="8101006" y="3969538"/>
              <a:ext cx="139200" cy="2073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7"/>
        <p:cNvGrpSpPr/>
        <p:nvPr/>
      </p:nvGrpSpPr>
      <p:grpSpPr>
        <a:xfrm>
          <a:off x="0" y="0"/>
          <a:ext cx="0" cy="0"/>
          <a:chOff x="0" y="0"/>
          <a:chExt cx="0" cy="0"/>
        </a:xfrm>
      </p:grpSpPr>
      <p:pic>
        <p:nvPicPr>
          <p:cNvPr id="118" name="Google Shape;118;p8"/>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119" name="Google Shape;119;p8"/>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0" name="Google Shape;120;p8"/>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121" name="Google Shape;121;p8"/>
          <p:cNvGrpSpPr/>
          <p:nvPr/>
        </p:nvGrpSpPr>
        <p:grpSpPr>
          <a:xfrm>
            <a:off x="7445525" y="3242253"/>
            <a:ext cx="1588153" cy="1365478"/>
            <a:chOff x="7445525" y="3242253"/>
            <a:chExt cx="1588153" cy="1365478"/>
          </a:xfrm>
        </p:grpSpPr>
        <p:sp>
          <p:nvSpPr>
            <p:cNvPr id="122" name="Google Shape;122;p8"/>
            <p:cNvSpPr/>
            <p:nvPr/>
          </p:nvSpPr>
          <p:spPr>
            <a:xfrm rot="-5872103">
              <a:off x="8672932" y="4104027"/>
              <a:ext cx="250054" cy="27860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grpSp>
          <p:nvGrpSpPr>
            <p:cNvPr id="123" name="Google Shape;123;p8"/>
            <p:cNvGrpSpPr/>
            <p:nvPr/>
          </p:nvGrpSpPr>
          <p:grpSpPr>
            <a:xfrm>
              <a:off x="7865288" y="4245800"/>
              <a:ext cx="440488" cy="361931"/>
              <a:chOff x="7865288" y="4245800"/>
              <a:chExt cx="440488" cy="361931"/>
            </a:xfrm>
          </p:grpSpPr>
          <p:sp>
            <p:nvSpPr>
              <p:cNvPr id="124" name="Google Shape;124;p8"/>
              <p:cNvSpPr/>
              <p:nvPr/>
            </p:nvSpPr>
            <p:spPr>
              <a:xfrm>
                <a:off x="7865288" y="42458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25" name="Google Shape;125;p8"/>
              <p:cNvSpPr/>
              <p:nvPr/>
            </p:nvSpPr>
            <p:spPr>
              <a:xfrm>
                <a:off x="8184350" y="42458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126" name="Google Shape;126;p8"/>
            <p:cNvPicPr preferRelativeResize="0"/>
            <p:nvPr/>
          </p:nvPicPr>
          <p:blipFill>
            <a:blip r:embed="rId3">
              <a:alphaModFix/>
            </a:blip>
            <a:stretch>
              <a:fillRect/>
            </a:stretch>
          </p:blipFill>
          <p:spPr>
            <a:xfrm>
              <a:off x="7445525" y="3242253"/>
              <a:ext cx="1588153" cy="1098310"/>
            </a:xfrm>
            <a:prstGeom prst="rect">
              <a:avLst/>
            </a:prstGeom>
            <a:noFill/>
            <a:ln>
              <a:noFill/>
            </a:ln>
          </p:spPr>
        </p:pic>
        <p:sp>
          <p:nvSpPr>
            <p:cNvPr id="127" name="Google Shape;127;p8"/>
            <p:cNvSpPr/>
            <p:nvPr/>
          </p:nvSpPr>
          <p:spPr>
            <a:xfrm>
              <a:off x="8118901" y="38001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8"/>
            <p:cNvSpPr/>
            <p:nvPr/>
          </p:nvSpPr>
          <p:spPr>
            <a:xfrm>
              <a:off x="7820305" y="37753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8"/>
            <p:cNvSpPr/>
            <p:nvPr/>
          </p:nvSpPr>
          <p:spPr>
            <a:xfrm rot="-1604051">
              <a:off x="8055619" y="3998073"/>
              <a:ext cx="123815" cy="80218"/>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lt1"/>
              </a:solidFill>
              <a:prstDash val="solid"/>
              <a:round/>
              <a:headEnd type="none" w="med" len="med"/>
              <a:tailEnd type="none" w="med" len="med"/>
            </a:ln>
          </p:spPr>
        </p:sp>
        <p:sp>
          <p:nvSpPr>
            <p:cNvPr id="130" name="Google Shape;130;p8"/>
            <p:cNvSpPr/>
            <p:nvPr/>
          </p:nvSpPr>
          <p:spPr>
            <a:xfrm>
              <a:off x="7606243" y="4075800"/>
              <a:ext cx="383500" cy="87900"/>
            </a:xfrm>
            <a:custGeom>
              <a:avLst/>
              <a:gdLst/>
              <a:ahLst/>
              <a:cxnLst/>
              <a:rect l="l" t="t" r="r" b="b"/>
              <a:pathLst>
                <a:path w="15340" h="3516" extrusionOk="0">
                  <a:moveTo>
                    <a:pt x="142" y="0"/>
                  </a:moveTo>
                  <a:cubicBezTo>
                    <a:pt x="-1459" y="4812"/>
                    <a:pt x="11754" y="4305"/>
                    <a:pt x="15340" y="719"/>
                  </a:cubicBezTo>
                </a:path>
              </a:pathLst>
            </a:custGeom>
            <a:noFill/>
            <a:ln w="38100" cap="rnd" cmpd="sng">
              <a:solidFill>
                <a:schemeClr val="dk1"/>
              </a:solidFill>
              <a:prstDash val="solid"/>
              <a:round/>
              <a:headEnd type="none" w="med" len="med"/>
              <a:tailEnd type="none" w="med" len="med"/>
            </a:ln>
          </p:spPr>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 Round">
  <p:cSld name="TITLE_ONLY_1">
    <p:spTree>
      <p:nvGrpSpPr>
        <p:cNvPr id="1" name="Shape 131"/>
        <p:cNvGrpSpPr/>
        <p:nvPr/>
      </p:nvGrpSpPr>
      <p:grpSpPr>
        <a:xfrm>
          <a:off x="0" y="0"/>
          <a:ext cx="0" cy="0"/>
          <a:chOff x="0" y="0"/>
          <a:chExt cx="0" cy="0"/>
        </a:xfrm>
      </p:grpSpPr>
      <p:pic>
        <p:nvPicPr>
          <p:cNvPr id="132" name="Google Shape;132;p9"/>
          <p:cNvPicPr preferRelativeResize="0"/>
          <p:nvPr/>
        </p:nvPicPr>
        <p:blipFill>
          <a:blip r:embed="rId2">
            <a:alphaModFix/>
          </a:blip>
          <a:stretch>
            <a:fillRect/>
          </a:stretch>
        </p:blipFill>
        <p:spPr>
          <a:xfrm>
            <a:off x="197168" y="199525"/>
            <a:ext cx="7222809" cy="4791576"/>
          </a:xfrm>
          <a:prstGeom prst="rect">
            <a:avLst/>
          </a:prstGeom>
          <a:noFill/>
          <a:ln>
            <a:noFill/>
          </a:ln>
        </p:spPr>
      </p:pic>
      <p:sp>
        <p:nvSpPr>
          <p:cNvPr id="133" name="Google Shape;133;p9"/>
          <p:cNvSpPr txBox="1">
            <a:spLocks noGrp="1"/>
          </p:cNvSpPr>
          <p:nvPr>
            <p:ph type="title"/>
          </p:nvPr>
        </p:nvSpPr>
        <p:spPr>
          <a:xfrm>
            <a:off x="1345400" y="774100"/>
            <a:ext cx="4641000" cy="3963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4" name="Google Shape;134;p9"/>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135" name="Google Shape;135;p9"/>
          <p:cNvGrpSpPr/>
          <p:nvPr/>
        </p:nvGrpSpPr>
        <p:grpSpPr>
          <a:xfrm>
            <a:off x="7342057" y="3031993"/>
            <a:ext cx="1613321" cy="1704313"/>
            <a:chOff x="7342057" y="3031993"/>
            <a:chExt cx="1613321" cy="1704313"/>
          </a:xfrm>
        </p:grpSpPr>
        <p:sp>
          <p:nvSpPr>
            <p:cNvPr id="136" name="Google Shape;136;p9"/>
            <p:cNvSpPr/>
            <p:nvPr/>
          </p:nvSpPr>
          <p:spPr>
            <a:xfrm>
              <a:off x="7655725" y="4421975"/>
              <a:ext cx="278600" cy="300050"/>
            </a:xfrm>
            <a:custGeom>
              <a:avLst/>
              <a:gdLst/>
              <a:ahLst/>
              <a:cxnLst/>
              <a:rect l="l" t="t" r="r" b="b"/>
              <a:pathLst>
                <a:path w="11144" h="12002" extrusionOk="0">
                  <a:moveTo>
                    <a:pt x="11144" y="0"/>
                  </a:moveTo>
                  <a:lnTo>
                    <a:pt x="3429" y="12002"/>
                  </a:lnTo>
                  <a:lnTo>
                    <a:pt x="0" y="9144"/>
                  </a:lnTo>
                </a:path>
              </a:pathLst>
            </a:custGeom>
            <a:noFill/>
            <a:ln w="38100" cap="rnd" cmpd="sng">
              <a:solidFill>
                <a:schemeClr val="dk1"/>
              </a:solidFill>
              <a:prstDash val="solid"/>
              <a:round/>
              <a:headEnd type="none" w="med" len="med"/>
              <a:tailEnd type="none" w="med" len="med"/>
            </a:ln>
          </p:spPr>
        </p:sp>
        <p:sp>
          <p:nvSpPr>
            <p:cNvPr id="137" name="Google Shape;137;p9"/>
            <p:cNvSpPr/>
            <p:nvPr/>
          </p:nvSpPr>
          <p:spPr>
            <a:xfrm>
              <a:off x="8085538" y="4374375"/>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138" name="Google Shape;138;p9"/>
            <p:cNvPicPr preferRelativeResize="0"/>
            <p:nvPr/>
          </p:nvPicPr>
          <p:blipFill>
            <a:blip r:embed="rId3">
              <a:alphaModFix/>
            </a:blip>
            <a:stretch>
              <a:fillRect/>
            </a:stretch>
          </p:blipFill>
          <p:spPr>
            <a:xfrm>
              <a:off x="7342057" y="3031993"/>
              <a:ext cx="1407681" cy="1459257"/>
            </a:xfrm>
            <a:prstGeom prst="rect">
              <a:avLst/>
            </a:prstGeom>
            <a:noFill/>
            <a:ln>
              <a:noFill/>
            </a:ln>
          </p:spPr>
        </p:pic>
        <p:sp>
          <p:nvSpPr>
            <p:cNvPr id="139" name="Google Shape;139;p9"/>
            <p:cNvSpPr/>
            <p:nvPr/>
          </p:nvSpPr>
          <p:spPr>
            <a:xfrm>
              <a:off x="8073651" y="356444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9"/>
            <p:cNvSpPr/>
            <p:nvPr/>
          </p:nvSpPr>
          <p:spPr>
            <a:xfrm>
              <a:off x="7775055" y="353964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9"/>
            <p:cNvSpPr/>
            <p:nvPr/>
          </p:nvSpPr>
          <p:spPr>
            <a:xfrm rot="-702395">
              <a:off x="8679665" y="3633972"/>
              <a:ext cx="250050" cy="278600"/>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8"/>
        <p:cNvGrpSpPr/>
        <p:nvPr/>
      </p:nvGrpSpPr>
      <p:grpSpPr>
        <a:xfrm>
          <a:off x="0" y="0"/>
          <a:ext cx="0" cy="0"/>
          <a:chOff x="0" y="0"/>
          <a:chExt cx="0" cy="0"/>
        </a:xfrm>
      </p:grpSpPr>
      <p:sp>
        <p:nvSpPr>
          <p:cNvPr id="159" name="Google Shape;159;p11"/>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160" name="Google Shape;160;p11"/>
          <p:cNvGrpSpPr/>
          <p:nvPr/>
        </p:nvGrpSpPr>
        <p:grpSpPr>
          <a:xfrm>
            <a:off x="329788" y="4081200"/>
            <a:ext cx="8484419" cy="1041759"/>
            <a:chOff x="329788" y="4081200"/>
            <a:chExt cx="8484419" cy="1041759"/>
          </a:xfrm>
        </p:grpSpPr>
        <p:sp>
          <p:nvSpPr>
            <p:cNvPr id="161" name="Google Shape;161;p11"/>
            <p:cNvSpPr/>
            <p:nvPr/>
          </p:nvSpPr>
          <p:spPr>
            <a:xfrm flipH="1">
              <a:off x="2483177"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2" name="Google Shape;162;p11"/>
            <p:cNvSpPr/>
            <p:nvPr/>
          </p:nvSpPr>
          <p:spPr>
            <a:xfrm flipH="1">
              <a:off x="2290603"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3" name="Google Shape;163;p11"/>
            <p:cNvSpPr/>
            <p:nvPr/>
          </p:nvSpPr>
          <p:spPr>
            <a:xfrm>
              <a:off x="501300"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4" name="Google Shape;164;p11"/>
            <p:cNvSpPr/>
            <p:nvPr/>
          </p:nvSpPr>
          <p:spPr>
            <a:xfrm flipH="1">
              <a:off x="758564"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5" name="Google Shape;165;p11"/>
            <p:cNvSpPr/>
            <p:nvPr/>
          </p:nvSpPr>
          <p:spPr>
            <a:xfrm>
              <a:off x="1274015" y="4925729"/>
              <a:ext cx="168163" cy="181080"/>
            </a:xfrm>
            <a:custGeom>
              <a:avLst/>
              <a:gdLst/>
              <a:ahLst/>
              <a:cxnLst/>
              <a:rect l="l" t="t" r="r" b="b"/>
              <a:pathLst>
                <a:path w="11144" h="12002" extrusionOk="0">
                  <a:moveTo>
                    <a:pt x="11144" y="0"/>
                  </a:moveTo>
                  <a:lnTo>
                    <a:pt x="3429" y="12002"/>
                  </a:lnTo>
                  <a:lnTo>
                    <a:pt x="0" y="9144"/>
                  </a:lnTo>
                </a:path>
              </a:pathLst>
            </a:custGeom>
            <a:noFill/>
            <a:ln w="38100" cap="rnd" cmpd="sng">
              <a:solidFill>
                <a:schemeClr val="dk1"/>
              </a:solidFill>
              <a:prstDash val="solid"/>
              <a:round/>
              <a:headEnd type="none" w="med" len="med"/>
              <a:tailEnd type="none" w="med" len="med"/>
            </a:ln>
          </p:spPr>
        </p:sp>
        <p:sp>
          <p:nvSpPr>
            <p:cNvPr id="166" name="Google Shape;166;p11"/>
            <p:cNvSpPr/>
            <p:nvPr/>
          </p:nvSpPr>
          <p:spPr>
            <a:xfrm>
              <a:off x="1517285"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7" name="Google Shape;167;p11"/>
            <p:cNvSpPr/>
            <p:nvPr/>
          </p:nvSpPr>
          <p:spPr>
            <a:xfrm>
              <a:off x="3194293" y="49001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sp>
          <p:nvSpPr>
            <p:cNvPr id="168" name="Google Shape;168;p11"/>
            <p:cNvSpPr/>
            <p:nvPr/>
          </p:nvSpPr>
          <p:spPr>
            <a:xfrm>
              <a:off x="3346693" y="49001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sp>
          <p:nvSpPr>
            <p:cNvPr id="169" name="Google Shape;169;p11"/>
            <p:cNvSpPr/>
            <p:nvPr/>
          </p:nvSpPr>
          <p:spPr>
            <a:xfrm>
              <a:off x="4121250" y="4918525"/>
              <a:ext cx="242250" cy="122750"/>
            </a:xfrm>
            <a:custGeom>
              <a:avLst/>
              <a:gdLst/>
              <a:ahLst/>
              <a:cxnLst/>
              <a:rect l="l" t="t" r="r" b="b"/>
              <a:pathLst>
                <a:path w="9690" h="4910" extrusionOk="0">
                  <a:moveTo>
                    <a:pt x="0" y="0"/>
                  </a:moveTo>
                  <a:lnTo>
                    <a:pt x="3747" y="4910"/>
                  </a:lnTo>
                  <a:lnTo>
                    <a:pt x="8140" y="905"/>
                  </a:lnTo>
                  <a:lnTo>
                    <a:pt x="9690" y="3230"/>
                  </a:lnTo>
                </a:path>
              </a:pathLst>
            </a:custGeom>
            <a:noFill/>
            <a:ln w="38100" cap="rnd" cmpd="sng">
              <a:solidFill>
                <a:schemeClr val="dk1"/>
              </a:solidFill>
              <a:prstDash val="solid"/>
              <a:round/>
              <a:headEnd type="none" w="med" len="med"/>
              <a:tailEnd type="none" w="med" len="med"/>
            </a:ln>
          </p:spPr>
        </p:sp>
        <p:sp>
          <p:nvSpPr>
            <p:cNvPr id="170" name="Google Shape;170;p11"/>
            <p:cNvSpPr/>
            <p:nvPr/>
          </p:nvSpPr>
          <p:spPr>
            <a:xfrm flipH="1">
              <a:off x="3948593" y="49001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sp>
          <p:nvSpPr>
            <p:cNvPr id="171" name="Google Shape;171;p11"/>
            <p:cNvSpPr/>
            <p:nvPr/>
          </p:nvSpPr>
          <p:spPr>
            <a:xfrm>
              <a:off x="8284998"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2" name="Google Shape;172;p11"/>
            <p:cNvSpPr/>
            <p:nvPr/>
          </p:nvSpPr>
          <p:spPr>
            <a:xfrm>
              <a:off x="4958397"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3" name="Google Shape;173;p11"/>
            <p:cNvSpPr/>
            <p:nvPr/>
          </p:nvSpPr>
          <p:spPr>
            <a:xfrm flipH="1">
              <a:off x="5893602"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4" name="Google Shape;174;p11"/>
            <p:cNvSpPr/>
            <p:nvPr/>
          </p:nvSpPr>
          <p:spPr>
            <a:xfrm flipH="1">
              <a:off x="5701028"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5" name="Google Shape;175;p11"/>
            <p:cNvSpPr/>
            <p:nvPr/>
          </p:nvSpPr>
          <p:spPr>
            <a:xfrm>
              <a:off x="4779100"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6" name="Google Shape;176;p11"/>
            <p:cNvSpPr/>
            <p:nvPr/>
          </p:nvSpPr>
          <p:spPr>
            <a:xfrm flipH="1">
              <a:off x="8479339"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7" name="Google Shape;177;p11"/>
            <p:cNvSpPr/>
            <p:nvPr/>
          </p:nvSpPr>
          <p:spPr>
            <a:xfrm>
              <a:off x="6413178" y="4925729"/>
              <a:ext cx="168163" cy="181080"/>
            </a:xfrm>
            <a:custGeom>
              <a:avLst/>
              <a:gdLst/>
              <a:ahLst/>
              <a:cxnLst/>
              <a:rect l="l" t="t" r="r" b="b"/>
              <a:pathLst>
                <a:path w="11144" h="12002" extrusionOk="0">
                  <a:moveTo>
                    <a:pt x="11144" y="0"/>
                  </a:moveTo>
                  <a:lnTo>
                    <a:pt x="3429" y="12002"/>
                  </a:lnTo>
                  <a:lnTo>
                    <a:pt x="0" y="9144"/>
                  </a:lnTo>
                </a:path>
              </a:pathLst>
            </a:custGeom>
            <a:noFill/>
            <a:ln w="38100" cap="rnd" cmpd="sng">
              <a:solidFill>
                <a:schemeClr val="dk1"/>
              </a:solidFill>
              <a:prstDash val="solid"/>
              <a:round/>
              <a:headEnd type="none" w="med" len="med"/>
              <a:tailEnd type="none" w="med" len="med"/>
            </a:ln>
          </p:spPr>
        </p:sp>
        <p:sp>
          <p:nvSpPr>
            <p:cNvPr id="178" name="Google Shape;178;p11"/>
            <p:cNvSpPr/>
            <p:nvPr/>
          </p:nvSpPr>
          <p:spPr>
            <a:xfrm>
              <a:off x="6656447"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9" name="Google Shape;179;p11"/>
            <p:cNvSpPr/>
            <p:nvPr/>
          </p:nvSpPr>
          <p:spPr>
            <a:xfrm rot="-772385" flipH="1">
              <a:off x="7297125" y="4931449"/>
              <a:ext cx="242258" cy="122754"/>
            </a:xfrm>
            <a:custGeom>
              <a:avLst/>
              <a:gdLst/>
              <a:ahLst/>
              <a:cxnLst/>
              <a:rect l="l" t="t" r="r" b="b"/>
              <a:pathLst>
                <a:path w="9690" h="4910" extrusionOk="0">
                  <a:moveTo>
                    <a:pt x="0" y="0"/>
                  </a:moveTo>
                  <a:lnTo>
                    <a:pt x="3747" y="4910"/>
                  </a:lnTo>
                  <a:lnTo>
                    <a:pt x="8140" y="905"/>
                  </a:lnTo>
                  <a:lnTo>
                    <a:pt x="9690" y="3230"/>
                  </a:lnTo>
                </a:path>
              </a:pathLst>
            </a:custGeom>
            <a:noFill/>
            <a:ln w="38100" cap="rnd" cmpd="sng">
              <a:solidFill>
                <a:schemeClr val="dk1"/>
              </a:solidFill>
              <a:prstDash val="solid"/>
              <a:round/>
              <a:headEnd type="none" w="med" len="med"/>
              <a:tailEnd type="none" w="med" len="med"/>
            </a:ln>
          </p:spPr>
        </p:sp>
        <p:sp>
          <p:nvSpPr>
            <p:cNvPr id="180" name="Google Shape;180;p11"/>
            <p:cNvSpPr/>
            <p:nvPr/>
          </p:nvSpPr>
          <p:spPr>
            <a:xfrm>
              <a:off x="7637737" y="49001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pic>
          <p:nvPicPr>
            <p:cNvPr id="181" name="Google Shape;181;p11"/>
            <p:cNvPicPr preferRelativeResize="0"/>
            <p:nvPr/>
          </p:nvPicPr>
          <p:blipFill>
            <a:blip r:embed="rId2">
              <a:alphaModFix/>
            </a:blip>
            <a:stretch>
              <a:fillRect/>
            </a:stretch>
          </p:blipFill>
          <p:spPr>
            <a:xfrm flipH="1">
              <a:off x="5568301" y="4081200"/>
              <a:ext cx="534466" cy="874375"/>
            </a:xfrm>
            <a:prstGeom prst="rect">
              <a:avLst/>
            </a:prstGeom>
            <a:noFill/>
            <a:ln>
              <a:noFill/>
            </a:ln>
          </p:spPr>
        </p:pic>
        <p:pic>
          <p:nvPicPr>
            <p:cNvPr id="182" name="Google Shape;182;p11"/>
            <p:cNvPicPr preferRelativeResize="0"/>
            <p:nvPr/>
          </p:nvPicPr>
          <p:blipFill>
            <a:blip r:embed="rId3">
              <a:alphaModFix/>
            </a:blip>
            <a:stretch>
              <a:fillRect/>
            </a:stretch>
          </p:blipFill>
          <p:spPr>
            <a:xfrm>
              <a:off x="2115641" y="4081200"/>
              <a:ext cx="534466" cy="874375"/>
            </a:xfrm>
            <a:prstGeom prst="rect">
              <a:avLst/>
            </a:prstGeom>
            <a:noFill/>
            <a:ln>
              <a:noFill/>
            </a:ln>
          </p:spPr>
        </p:pic>
        <p:pic>
          <p:nvPicPr>
            <p:cNvPr id="183" name="Google Shape;183;p11"/>
            <p:cNvPicPr preferRelativeResize="0"/>
            <p:nvPr/>
          </p:nvPicPr>
          <p:blipFill>
            <a:blip r:embed="rId4">
              <a:alphaModFix/>
            </a:blip>
            <a:stretch>
              <a:fillRect/>
            </a:stretch>
          </p:blipFill>
          <p:spPr>
            <a:xfrm>
              <a:off x="1188383" y="4278497"/>
              <a:ext cx="653153" cy="677078"/>
            </a:xfrm>
            <a:prstGeom prst="rect">
              <a:avLst/>
            </a:prstGeom>
            <a:noFill/>
            <a:ln>
              <a:noFill/>
            </a:ln>
          </p:spPr>
        </p:pic>
        <p:pic>
          <p:nvPicPr>
            <p:cNvPr id="184" name="Google Shape;184;p11"/>
            <p:cNvPicPr preferRelativeResize="0"/>
            <p:nvPr/>
          </p:nvPicPr>
          <p:blipFill>
            <a:blip r:embed="rId5">
              <a:alphaModFix/>
            </a:blip>
            <a:stretch>
              <a:fillRect/>
            </a:stretch>
          </p:blipFill>
          <p:spPr>
            <a:xfrm>
              <a:off x="3761275" y="4278497"/>
              <a:ext cx="667508" cy="677078"/>
            </a:xfrm>
            <a:prstGeom prst="rect">
              <a:avLst/>
            </a:prstGeom>
            <a:noFill/>
            <a:ln>
              <a:noFill/>
            </a:ln>
          </p:spPr>
        </p:pic>
        <p:pic>
          <p:nvPicPr>
            <p:cNvPr id="185" name="Google Shape;185;p11"/>
            <p:cNvPicPr preferRelativeResize="0"/>
            <p:nvPr/>
          </p:nvPicPr>
          <p:blipFill>
            <a:blip r:embed="rId6">
              <a:alphaModFix/>
            </a:blip>
            <a:stretch>
              <a:fillRect/>
            </a:stretch>
          </p:blipFill>
          <p:spPr>
            <a:xfrm flipH="1">
              <a:off x="2924212" y="4256964"/>
              <a:ext cx="715358" cy="698611"/>
            </a:xfrm>
            <a:prstGeom prst="rect">
              <a:avLst/>
            </a:prstGeom>
            <a:noFill/>
            <a:ln>
              <a:noFill/>
            </a:ln>
          </p:spPr>
        </p:pic>
        <p:pic>
          <p:nvPicPr>
            <p:cNvPr id="186" name="Google Shape;186;p11"/>
            <p:cNvPicPr preferRelativeResize="0"/>
            <p:nvPr/>
          </p:nvPicPr>
          <p:blipFill>
            <a:blip r:embed="rId7">
              <a:alphaModFix/>
            </a:blip>
            <a:stretch>
              <a:fillRect/>
            </a:stretch>
          </p:blipFill>
          <p:spPr>
            <a:xfrm>
              <a:off x="6300672" y="4256964"/>
              <a:ext cx="715358" cy="698611"/>
            </a:xfrm>
            <a:prstGeom prst="rect">
              <a:avLst/>
            </a:prstGeom>
            <a:noFill/>
            <a:ln>
              <a:noFill/>
            </a:ln>
          </p:spPr>
        </p:pic>
        <p:pic>
          <p:nvPicPr>
            <p:cNvPr id="187" name="Google Shape;187;p11"/>
            <p:cNvPicPr preferRelativeResize="0"/>
            <p:nvPr/>
          </p:nvPicPr>
          <p:blipFill>
            <a:blip r:embed="rId8">
              <a:alphaModFix/>
            </a:blip>
            <a:stretch>
              <a:fillRect/>
            </a:stretch>
          </p:blipFill>
          <p:spPr>
            <a:xfrm>
              <a:off x="8077315" y="4445972"/>
              <a:ext cx="736891" cy="509603"/>
            </a:xfrm>
            <a:prstGeom prst="rect">
              <a:avLst/>
            </a:prstGeom>
            <a:noFill/>
            <a:ln>
              <a:noFill/>
            </a:ln>
          </p:spPr>
        </p:pic>
        <p:pic>
          <p:nvPicPr>
            <p:cNvPr id="188" name="Google Shape;188;p11"/>
            <p:cNvPicPr preferRelativeResize="0"/>
            <p:nvPr/>
          </p:nvPicPr>
          <p:blipFill>
            <a:blip r:embed="rId9">
              <a:alphaModFix/>
            </a:blip>
            <a:stretch>
              <a:fillRect/>
            </a:stretch>
          </p:blipFill>
          <p:spPr>
            <a:xfrm>
              <a:off x="329788" y="4445972"/>
              <a:ext cx="736891" cy="509603"/>
            </a:xfrm>
            <a:prstGeom prst="rect">
              <a:avLst/>
            </a:prstGeom>
            <a:noFill/>
            <a:ln>
              <a:noFill/>
            </a:ln>
          </p:spPr>
        </p:pic>
        <p:pic>
          <p:nvPicPr>
            <p:cNvPr id="189" name="Google Shape;189;p11"/>
            <p:cNvPicPr preferRelativeResize="0"/>
            <p:nvPr/>
          </p:nvPicPr>
          <p:blipFill>
            <a:blip r:embed="rId10">
              <a:alphaModFix/>
            </a:blip>
            <a:stretch>
              <a:fillRect/>
            </a:stretch>
          </p:blipFill>
          <p:spPr>
            <a:xfrm>
              <a:off x="4550488" y="4276104"/>
              <a:ext cx="667508" cy="679471"/>
            </a:xfrm>
            <a:prstGeom prst="rect">
              <a:avLst/>
            </a:prstGeom>
            <a:noFill/>
            <a:ln>
              <a:noFill/>
            </a:ln>
          </p:spPr>
        </p:pic>
        <p:pic>
          <p:nvPicPr>
            <p:cNvPr id="190" name="Google Shape;190;p11"/>
            <p:cNvPicPr preferRelativeResize="0"/>
            <p:nvPr/>
          </p:nvPicPr>
          <p:blipFill>
            <a:blip r:embed="rId11">
              <a:alphaModFix/>
            </a:blip>
            <a:stretch>
              <a:fillRect/>
            </a:stretch>
          </p:blipFill>
          <p:spPr>
            <a:xfrm>
              <a:off x="7213935" y="4276104"/>
              <a:ext cx="741676" cy="679471"/>
            </a:xfrm>
            <a:prstGeom prst="rect">
              <a:avLst/>
            </a:prstGeom>
            <a:noFill/>
            <a:ln>
              <a:noFill/>
            </a:ln>
          </p:spPr>
        </p:pic>
        <p:sp>
          <p:nvSpPr>
            <p:cNvPr id="191" name="Google Shape;191;p11"/>
            <p:cNvSpPr/>
            <p:nvPr/>
          </p:nvSpPr>
          <p:spPr>
            <a:xfrm>
              <a:off x="4896942" y="4662673"/>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1"/>
            <p:cNvSpPr/>
            <p:nvPr/>
          </p:nvSpPr>
          <p:spPr>
            <a:xfrm>
              <a:off x="4755021" y="4650887"/>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1"/>
            <p:cNvSpPr/>
            <p:nvPr/>
          </p:nvSpPr>
          <p:spPr>
            <a:xfrm>
              <a:off x="8426917" y="4646004"/>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1"/>
            <p:cNvSpPr/>
            <p:nvPr/>
          </p:nvSpPr>
          <p:spPr>
            <a:xfrm>
              <a:off x="8284996" y="4634218"/>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1"/>
            <p:cNvSpPr/>
            <p:nvPr/>
          </p:nvSpPr>
          <p:spPr>
            <a:xfrm>
              <a:off x="1583030" y="4529911"/>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1"/>
            <p:cNvSpPr/>
            <p:nvPr/>
          </p:nvSpPr>
          <p:spPr>
            <a:xfrm>
              <a:off x="1441108" y="4518125"/>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1"/>
            <p:cNvSpPr/>
            <p:nvPr/>
          </p:nvSpPr>
          <p:spPr>
            <a:xfrm flipH="1">
              <a:off x="5767046" y="4577317"/>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1"/>
            <p:cNvSpPr/>
            <p:nvPr/>
          </p:nvSpPr>
          <p:spPr>
            <a:xfrm flipH="1">
              <a:off x="5918283" y="4565531"/>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1"/>
            <p:cNvSpPr/>
            <p:nvPr/>
          </p:nvSpPr>
          <p:spPr>
            <a:xfrm flipH="1">
              <a:off x="3228777" y="4602367"/>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1"/>
            <p:cNvSpPr/>
            <p:nvPr/>
          </p:nvSpPr>
          <p:spPr>
            <a:xfrm flipH="1">
              <a:off x="3380014" y="4590581"/>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1"/>
            <p:cNvSpPr/>
            <p:nvPr/>
          </p:nvSpPr>
          <p:spPr>
            <a:xfrm rot="-311666">
              <a:off x="4096754" y="4630462"/>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1"/>
            <p:cNvSpPr/>
            <p:nvPr/>
          </p:nvSpPr>
          <p:spPr>
            <a:xfrm rot="-392198">
              <a:off x="3942938" y="4634457"/>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11"/>
            <p:cNvSpPr/>
            <p:nvPr/>
          </p:nvSpPr>
          <p:spPr>
            <a:xfrm rot="-311666">
              <a:off x="6638372" y="4644749"/>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11"/>
            <p:cNvSpPr/>
            <p:nvPr/>
          </p:nvSpPr>
          <p:spPr>
            <a:xfrm rot="-392198">
              <a:off x="6484557" y="4648745"/>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1"/>
            <p:cNvSpPr/>
            <p:nvPr/>
          </p:nvSpPr>
          <p:spPr>
            <a:xfrm rot="-311666">
              <a:off x="7699854" y="4645862"/>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1"/>
            <p:cNvSpPr/>
            <p:nvPr/>
          </p:nvSpPr>
          <p:spPr>
            <a:xfrm rot="-392198">
              <a:off x="7546038" y="4649857"/>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1"/>
            <p:cNvSpPr/>
            <p:nvPr/>
          </p:nvSpPr>
          <p:spPr>
            <a:xfrm rot="-311666">
              <a:off x="2463316" y="4605762"/>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1"/>
            <p:cNvSpPr/>
            <p:nvPr/>
          </p:nvSpPr>
          <p:spPr>
            <a:xfrm rot="-392198">
              <a:off x="2309500" y="4609757"/>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1"/>
            <p:cNvSpPr/>
            <p:nvPr/>
          </p:nvSpPr>
          <p:spPr>
            <a:xfrm rot="-311666">
              <a:off x="747579" y="4675687"/>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1"/>
            <p:cNvSpPr/>
            <p:nvPr/>
          </p:nvSpPr>
          <p:spPr>
            <a:xfrm rot="-392198">
              <a:off x="593763" y="4679682"/>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1"/>
            <p:cNvSpPr/>
            <p:nvPr/>
          </p:nvSpPr>
          <p:spPr>
            <a:xfrm rot="1498374">
              <a:off x="4099383" y="4682386"/>
              <a:ext cx="123962" cy="138116"/>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sp>
          <p:nvSpPr>
            <p:cNvPr id="212" name="Google Shape;212;p11"/>
            <p:cNvSpPr/>
            <p:nvPr/>
          </p:nvSpPr>
          <p:spPr>
            <a:xfrm rot="2700242">
              <a:off x="579912" y="4640102"/>
              <a:ext cx="251162" cy="279858"/>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sp>
          <p:nvSpPr>
            <p:cNvPr id="213" name="Google Shape;213;p11"/>
            <p:cNvSpPr/>
            <p:nvPr/>
          </p:nvSpPr>
          <p:spPr>
            <a:xfrm>
              <a:off x="2328621" y="4644669"/>
              <a:ext cx="170700" cy="170700"/>
            </a:xfrm>
            <a:prstGeom prst="pie">
              <a:avLst>
                <a:gd name="adj1" fmla="val 0"/>
                <a:gd name="adj2" fmla="val 1085293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1"/>
            <p:cNvSpPr/>
            <p:nvPr/>
          </p:nvSpPr>
          <p:spPr>
            <a:xfrm>
              <a:off x="6533530" y="4690100"/>
              <a:ext cx="122700" cy="122700"/>
            </a:xfrm>
            <a:prstGeom prst="pie">
              <a:avLst>
                <a:gd name="adj1" fmla="val 0"/>
                <a:gd name="adj2" fmla="val 1085293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7620925" y="4750629"/>
              <a:ext cx="75900" cy="1056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letely blank">
  <p:cSld name="CUSTOM">
    <p:spTree>
      <p:nvGrpSpPr>
        <p:cNvPr id="1" name="Shape 216"/>
        <p:cNvGrpSpPr/>
        <p:nvPr/>
      </p:nvGrpSpPr>
      <p:grpSpPr>
        <a:xfrm>
          <a:off x="0" y="0"/>
          <a:ext cx="0" cy="0"/>
          <a:chOff x="0" y="0"/>
          <a:chExt cx="0" cy="0"/>
        </a:xfrm>
      </p:grpSpPr>
      <p:sp>
        <p:nvSpPr>
          <p:cNvPr id="217" name="Google Shape;217;p12"/>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8125" y="593125"/>
            <a:ext cx="6167100" cy="396300"/>
          </a:xfrm>
          <a:prstGeom prst="rect">
            <a:avLst/>
          </a:prstGeom>
          <a:noFill/>
          <a:ln>
            <a:noFill/>
          </a:ln>
        </p:spPr>
        <p:txBody>
          <a:bodyPr spcFirstLastPara="1" wrap="square" lIns="0" tIns="0" rIns="0" bIns="0" anchor="t" anchorCtr="0">
            <a:noAutofit/>
          </a:bodyPr>
          <a:lstStyle>
            <a:lvl1pPr lvl="0"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1pPr>
            <a:lvl2pPr lvl="1"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2pPr>
            <a:lvl3pPr lvl="2"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3pPr>
            <a:lvl4pPr lvl="3"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4pPr>
            <a:lvl5pPr lvl="4"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5pPr>
            <a:lvl6pPr lvl="5"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6pPr>
            <a:lvl7pPr lvl="6"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7pPr>
            <a:lvl8pPr lvl="7"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8pPr>
            <a:lvl9pPr lvl="8"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548125" y="1271600"/>
            <a:ext cx="6167100" cy="3297900"/>
          </a:xfrm>
          <a:prstGeom prst="rect">
            <a:avLst/>
          </a:prstGeom>
          <a:noFill/>
          <a:ln>
            <a:noFill/>
          </a:ln>
        </p:spPr>
        <p:txBody>
          <a:bodyPr spcFirstLastPara="1" wrap="square" lIns="0" tIns="0" rIns="0" bIns="0" anchor="t" anchorCtr="0">
            <a:noAutofit/>
          </a:bodyPr>
          <a:lstStyle>
            <a:lvl1pPr marL="457200" lvl="0" indent="-355600" rtl="0">
              <a:lnSpc>
                <a:spcPct val="115000"/>
              </a:lnSpc>
              <a:spcBef>
                <a:spcPts val="0"/>
              </a:spcBef>
              <a:spcAft>
                <a:spcPts val="0"/>
              </a:spcAft>
              <a:buClr>
                <a:schemeClr val="accent1"/>
              </a:buClr>
              <a:buSzPts val="2000"/>
              <a:buFont typeface="Nunito"/>
              <a:buChar char="➜"/>
              <a:defRPr sz="2400">
                <a:solidFill>
                  <a:schemeClr val="dk2"/>
                </a:solidFill>
                <a:latin typeface="Nunito"/>
                <a:ea typeface="Nunito"/>
                <a:cs typeface="Nunito"/>
                <a:sym typeface="Nunito"/>
              </a:defRPr>
            </a:lvl1pPr>
            <a:lvl2pPr marL="914400" lvl="1" indent="-381000" rtl="0">
              <a:lnSpc>
                <a:spcPct val="115000"/>
              </a:lnSpc>
              <a:spcBef>
                <a:spcPts val="800"/>
              </a:spcBef>
              <a:spcAft>
                <a:spcPts val="0"/>
              </a:spcAft>
              <a:buClr>
                <a:schemeClr val="accent1"/>
              </a:buClr>
              <a:buSzPts val="2400"/>
              <a:buFont typeface="Nunito"/>
              <a:buChar char="-"/>
              <a:defRPr sz="2400">
                <a:solidFill>
                  <a:schemeClr val="dk2"/>
                </a:solidFill>
                <a:latin typeface="Nunito"/>
                <a:ea typeface="Nunito"/>
                <a:cs typeface="Nunito"/>
                <a:sym typeface="Nunito"/>
              </a:defRPr>
            </a:lvl2pPr>
            <a:lvl3pPr marL="1371600" lvl="2" indent="-381000" rtl="0">
              <a:lnSpc>
                <a:spcPct val="115000"/>
              </a:lnSpc>
              <a:spcBef>
                <a:spcPts val="800"/>
              </a:spcBef>
              <a:spcAft>
                <a:spcPts val="0"/>
              </a:spcAft>
              <a:buClr>
                <a:schemeClr val="accent1"/>
              </a:buClr>
              <a:buSzPts val="2400"/>
              <a:buFont typeface="Nunito"/>
              <a:buChar char="-"/>
              <a:defRPr sz="2400">
                <a:solidFill>
                  <a:schemeClr val="dk2"/>
                </a:solidFill>
                <a:latin typeface="Nunito"/>
                <a:ea typeface="Nunito"/>
                <a:cs typeface="Nunito"/>
                <a:sym typeface="Nunito"/>
              </a:defRPr>
            </a:lvl3pPr>
            <a:lvl4pPr marL="1828800" lvl="3"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4pPr>
            <a:lvl5pPr marL="2286000" lvl="4"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5pPr>
            <a:lvl6pPr marL="2743200" lvl="5"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6pPr>
            <a:lvl7pPr marL="3200400" lvl="6"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7pPr>
            <a:lvl8pPr marL="3657600" lvl="7"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8pPr>
            <a:lvl9pPr marL="4114800" lvl="8" indent="-381000" rtl="0">
              <a:lnSpc>
                <a:spcPct val="115000"/>
              </a:lnSpc>
              <a:spcBef>
                <a:spcPts val="800"/>
              </a:spcBef>
              <a:spcAft>
                <a:spcPts val="800"/>
              </a:spcAft>
              <a:buClr>
                <a:schemeClr val="dk2"/>
              </a:buClr>
              <a:buSzPts val="2400"/>
              <a:buFont typeface="Nunito"/>
              <a:buChar char="■"/>
              <a:defRPr sz="24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04384" y="199526"/>
            <a:ext cx="548700" cy="393600"/>
          </a:xfrm>
          <a:prstGeom prst="rect">
            <a:avLst/>
          </a:prstGeom>
          <a:noFill/>
          <a:ln>
            <a:noFill/>
          </a:ln>
        </p:spPr>
        <p:txBody>
          <a:bodyPr spcFirstLastPara="1" wrap="square" lIns="0" tIns="0" rIns="0" bIns="0" anchor="t" anchorCtr="0">
            <a:noAutofit/>
          </a:bodyPr>
          <a:lstStyle>
            <a:lvl1pPr lvl="0" algn="r" rtl="0">
              <a:buNone/>
              <a:defRPr sz="1300">
                <a:solidFill>
                  <a:schemeClr val="lt2"/>
                </a:solidFill>
                <a:latin typeface="Walter Turncoat"/>
                <a:ea typeface="Walter Turncoat"/>
                <a:cs typeface="Walter Turncoat"/>
                <a:sym typeface="Walter Turncoat"/>
              </a:defRPr>
            </a:lvl1pPr>
            <a:lvl2pPr lvl="1" algn="r" rtl="0">
              <a:buNone/>
              <a:defRPr sz="1300">
                <a:solidFill>
                  <a:schemeClr val="lt2"/>
                </a:solidFill>
                <a:latin typeface="Walter Turncoat"/>
                <a:ea typeface="Walter Turncoat"/>
                <a:cs typeface="Walter Turncoat"/>
                <a:sym typeface="Walter Turncoat"/>
              </a:defRPr>
            </a:lvl2pPr>
            <a:lvl3pPr lvl="2" algn="r" rtl="0">
              <a:buNone/>
              <a:defRPr sz="1300">
                <a:solidFill>
                  <a:schemeClr val="lt2"/>
                </a:solidFill>
                <a:latin typeface="Walter Turncoat"/>
                <a:ea typeface="Walter Turncoat"/>
                <a:cs typeface="Walter Turncoat"/>
                <a:sym typeface="Walter Turncoat"/>
              </a:defRPr>
            </a:lvl3pPr>
            <a:lvl4pPr lvl="3" algn="r" rtl="0">
              <a:buNone/>
              <a:defRPr sz="1300">
                <a:solidFill>
                  <a:schemeClr val="lt2"/>
                </a:solidFill>
                <a:latin typeface="Walter Turncoat"/>
                <a:ea typeface="Walter Turncoat"/>
                <a:cs typeface="Walter Turncoat"/>
                <a:sym typeface="Walter Turncoat"/>
              </a:defRPr>
            </a:lvl4pPr>
            <a:lvl5pPr lvl="4" algn="r" rtl="0">
              <a:buNone/>
              <a:defRPr sz="1300">
                <a:solidFill>
                  <a:schemeClr val="lt2"/>
                </a:solidFill>
                <a:latin typeface="Walter Turncoat"/>
                <a:ea typeface="Walter Turncoat"/>
                <a:cs typeface="Walter Turncoat"/>
                <a:sym typeface="Walter Turncoat"/>
              </a:defRPr>
            </a:lvl5pPr>
            <a:lvl6pPr lvl="5" algn="r" rtl="0">
              <a:buNone/>
              <a:defRPr sz="1300">
                <a:solidFill>
                  <a:schemeClr val="lt2"/>
                </a:solidFill>
                <a:latin typeface="Walter Turncoat"/>
                <a:ea typeface="Walter Turncoat"/>
                <a:cs typeface="Walter Turncoat"/>
                <a:sym typeface="Walter Turncoat"/>
              </a:defRPr>
            </a:lvl6pPr>
            <a:lvl7pPr lvl="6" algn="r" rtl="0">
              <a:buNone/>
              <a:defRPr sz="1300">
                <a:solidFill>
                  <a:schemeClr val="lt2"/>
                </a:solidFill>
                <a:latin typeface="Walter Turncoat"/>
                <a:ea typeface="Walter Turncoat"/>
                <a:cs typeface="Walter Turncoat"/>
                <a:sym typeface="Walter Turncoat"/>
              </a:defRPr>
            </a:lvl7pPr>
            <a:lvl8pPr lvl="7" algn="r" rtl="0">
              <a:buNone/>
              <a:defRPr sz="1300">
                <a:solidFill>
                  <a:schemeClr val="lt2"/>
                </a:solidFill>
                <a:latin typeface="Walter Turncoat"/>
                <a:ea typeface="Walter Turncoat"/>
                <a:cs typeface="Walter Turncoat"/>
                <a:sym typeface="Walter Turncoat"/>
              </a:defRPr>
            </a:lvl8pPr>
            <a:lvl9pPr lvl="8" algn="r" rtl="0">
              <a:buNone/>
              <a:defRPr sz="1300">
                <a:solidFill>
                  <a:schemeClr val="lt2"/>
                </a:solidFill>
                <a:latin typeface="Walter Turncoat"/>
                <a:ea typeface="Walter Turncoat"/>
                <a:cs typeface="Walter Turncoat"/>
                <a:sym typeface="Walter Turnco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7" r:id="rId8"/>
    <p:sldLayoutId id="214748365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3"/>
          <p:cNvSpPr txBox="1">
            <a:spLocks noGrp="1"/>
          </p:cNvSpPr>
          <p:nvPr>
            <p:ph type="ctrTitle"/>
          </p:nvPr>
        </p:nvSpPr>
        <p:spPr>
          <a:xfrm>
            <a:off x="2323325" y="793100"/>
            <a:ext cx="4497300" cy="2463056"/>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Writing for Your Audience</a:t>
            </a:r>
            <a:endParaRPr dirty="0"/>
          </a:p>
        </p:txBody>
      </p:sp>
      <p:sp>
        <p:nvSpPr>
          <p:cNvPr id="3" name="Google Shape;243;p16">
            <a:extLst>
              <a:ext uri="{FF2B5EF4-FFF2-40B4-BE49-F238E27FC236}">
                <a16:creationId xmlns:a16="http://schemas.microsoft.com/office/drawing/2014/main" id="{6C8AF6D8-D71C-49D1-91D3-91A9664E7AB6}"/>
              </a:ext>
            </a:extLst>
          </p:cNvPr>
          <p:cNvSpPr txBox="1">
            <a:spLocks/>
          </p:cNvSpPr>
          <p:nvPr/>
        </p:nvSpPr>
        <p:spPr>
          <a:xfrm>
            <a:off x="3657575" y="2817541"/>
            <a:ext cx="1828800" cy="98874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4800"/>
              <a:buFont typeface="Walter Turncoat"/>
              <a:buNone/>
              <a:defRPr sz="4800" b="0" i="0" u="none" strike="noStrike" cap="none">
                <a:solidFill>
                  <a:schemeClr val="dk1"/>
                </a:solidFill>
                <a:latin typeface="Walter Turncoat"/>
                <a:ea typeface="Walter Turncoat"/>
                <a:cs typeface="Walter Turncoat"/>
                <a:sym typeface="Walter Turncoat"/>
              </a:defRPr>
            </a:lvl1pPr>
            <a:lvl2pPr marR="0" lvl="1" algn="ctr" rtl="0">
              <a:lnSpc>
                <a:spcPct val="90000"/>
              </a:lnSpc>
              <a:spcBef>
                <a:spcPts val="0"/>
              </a:spcBef>
              <a:spcAft>
                <a:spcPts val="0"/>
              </a:spcAft>
              <a:buClr>
                <a:schemeClr val="dk1"/>
              </a:buClr>
              <a:buSzPts val="4800"/>
              <a:buFont typeface="Walter Turncoat"/>
              <a:buNone/>
              <a:defRPr sz="4800" b="0" i="0" u="none" strike="noStrike" cap="none">
                <a:solidFill>
                  <a:schemeClr val="dk1"/>
                </a:solidFill>
                <a:latin typeface="Walter Turncoat"/>
                <a:ea typeface="Walter Turncoat"/>
                <a:cs typeface="Walter Turncoat"/>
                <a:sym typeface="Walter Turncoat"/>
              </a:defRPr>
            </a:lvl2pPr>
            <a:lvl3pPr marR="0" lvl="2" algn="ctr" rtl="0">
              <a:lnSpc>
                <a:spcPct val="90000"/>
              </a:lnSpc>
              <a:spcBef>
                <a:spcPts val="0"/>
              </a:spcBef>
              <a:spcAft>
                <a:spcPts val="0"/>
              </a:spcAft>
              <a:buClr>
                <a:schemeClr val="dk1"/>
              </a:buClr>
              <a:buSzPts val="4800"/>
              <a:buFont typeface="Walter Turncoat"/>
              <a:buNone/>
              <a:defRPr sz="4800" b="0" i="0" u="none" strike="noStrike" cap="none">
                <a:solidFill>
                  <a:schemeClr val="dk1"/>
                </a:solidFill>
                <a:latin typeface="Walter Turncoat"/>
                <a:ea typeface="Walter Turncoat"/>
                <a:cs typeface="Walter Turncoat"/>
                <a:sym typeface="Walter Turncoat"/>
              </a:defRPr>
            </a:lvl3pPr>
            <a:lvl4pPr marR="0" lvl="3" algn="ctr" rtl="0">
              <a:lnSpc>
                <a:spcPct val="90000"/>
              </a:lnSpc>
              <a:spcBef>
                <a:spcPts val="0"/>
              </a:spcBef>
              <a:spcAft>
                <a:spcPts val="0"/>
              </a:spcAft>
              <a:buClr>
                <a:schemeClr val="dk1"/>
              </a:buClr>
              <a:buSzPts val="4800"/>
              <a:buFont typeface="Walter Turncoat"/>
              <a:buNone/>
              <a:defRPr sz="4800" b="0" i="0" u="none" strike="noStrike" cap="none">
                <a:solidFill>
                  <a:schemeClr val="dk1"/>
                </a:solidFill>
                <a:latin typeface="Walter Turncoat"/>
                <a:ea typeface="Walter Turncoat"/>
                <a:cs typeface="Walter Turncoat"/>
                <a:sym typeface="Walter Turncoat"/>
              </a:defRPr>
            </a:lvl4pPr>
            <a:lvl5pPr marR="0" lvl="4" algn="ctr" rtl="0">
              <a:lnSpc>
                <a:spcPct val="90000"/>
              </a:lnSpc>
              <a:spcBef>
                <a:spcPts val="0"/>
              </a:spcBef>
              <a:spcAft>
                <a:spcPts val="0"/>
              </a:spcAft>
              <a:buClr>
                <a:schemeClr val="dk1"/>
              </a:buClr>
              <a:buSzPts val="4800"/>
              <a:buFont typeface="Walter Turncoat"/>
              <a:buNone/>
              <a:defRPr sz="4800" b="0" i="0" u="none" strike="noStrike" cap="none">
                <a:solidFill>
                  <a:schemeClr val="dk1"/>
                </a:solidFill>
                <a:latin typeface="Walter Turncoat"/>
                <a:ea typeface="Walter Turncoat"/>
                <a:cs typeface="Walter Turncoat"/>
                <a:sym typeface="Walter Turncoat"/>
              </a:defRPr>
            </a:lvl5pPr>
            <a:lvl6pPr marR="0" lvl="5" algn="ctr" rtl="0">
              <a:lnSpc>
                <a:spcPct val="90000"/>
              </a:lnSpc>
              <a:spcBef>
                <a:spcPts val="0"/>
              </a:spcBef>
              <a:spcAft>
                <a:spcPts val="0"/>
              </a:spcAft>
              <a:buClr>
                <a:schemeClr val="dk1"/>
              </a:buClr>
              <a:buSzPts val="4800"/>
              <a:buFont typeface="Walter Turncoat"/>
              <a:buNone/>
              <a:defRPr sz="4800" b="0" i="0" u="none" strike="noStrike" cap="none">
                <a:solidFill>
                  <a:schemeClr val="dk1"/>
                </a:solidFill>
                <a:latin typeface="Walter Turncoat"/>
                <a:ea typeface="Walter Turncoat"/>
                <a:cs typeface="Walter Turncoat"/>
                <a:sym typeface="Walter Turncoat"/>
              </a:defRPr>
            </a:lvl6pPr>
            <a:lvl7pPr marR="0" lvl="6" algn="ctr" rtl="0">
              <a:lnSpc>
                <a:spcPct val="90000"/>
              </a:lnSpc>
              <a:spcBef>
                <a:spcPts val="0"/>
              </a:spcBef>
              <a:spcAft>
                <a:spcPts val="0"/>
              </a:spcAft>
              <a:buClr>
                <a:schemeClr val="dk1"/>
              </a:buClr>
              <a:buSzPts val="4800"/>
              <a:buFont typeface="Walter Turncoat"/>
              <a:buNone/>
              <a:defRPr sz="4800" b="0" i="0" u="none" strike="noStrike" cap="none">
                <a:solidFill>
                  <a:schemeClr val="dk1"/>
                </a:solidFill>
                <a:latin typeface="Walter Turncoat"/>
                <a:ea typeface="Walter Turncoat"/>
                <a:cs typeface="Walter Turncoat"/>
                <a:sym typeface="Walter Turncoat"/>
              </a:defRPr>
            </a:lvl7pPr>
            <a:lvl8pPr marR="0" lvl="7" algn="ctr" rtl="0">
              <a:lnSpc>
                <a:spcPct val="90000"/>
              </a:lnSpc>
              <a:spcBef>
                <a:spcPts val="0"/>
              </a:spcBef>
              <a:spcAft>
                <a:spcPts val="0"/>
              </a:spcAft>
              <a:buClr>
                <a:schemeClr val="dk1"/>
              </a:buClr>
              <a:buSzPts val="4800"/>
              <a:buFont typeface="Walter Turncoat"/>
              <a:buNone/>
              <a:defRPr sz="4800" b="0" i="0" u="none" strike="noStrike" cap="none">
                <a:solidFill>
                  <a:schemeClr val="dk1"/>
                </a:solidFill>
                <a:latin typeface="Walter Turncoat"/>
                <a:ea typeface="Walter Turncoat"/>
                <a:cs typeface="Walter Turncoat"/>
                <a:sym typeface="Walter Turncoat"/>
              </a:defRPr>
            </a:lvl8pPr>
            <a:lvl9pPr marR="0" lvl="8" algn="ctr" rtl="0">
              <a:lnSpc>
                <a:spcPct val="90000"/>
              </a:lnSpc>
              <a:spcBef>
                <a:spcPts val="0"/>
              </a:spcBef>
              <a:spcAft>
                <a:spcPts val="0"/>
              </a:spcAft>
              <a:buClr>
                <a:schemeClr val="dk1"/>
              </a:buClr>
              <a:buSzPts val="4800"/>
              <a:buFont typeface="Walter Turncoat"/>
              <a:buNone/>
              <a:defRPr sz="4800" b="0" i="0" u="none" strike="noStrike" cap="none">
                <a:solidFill>
                  <a:schemeClr val="dk1"/>
                </a:solidFill>
                <a:latin typeface="Walter Turncoat"/>
                <a:ea typeface="Walter Turncoat"/>
                <a:cs typeface="Walter Turncoat"/>
                <a:sym typeface="Walter Turncoat"/>
              </a:defRPr>
            </a:lvl9pPr>
          </a:lstStyle>
          <a:p>
            <a:r>
              <a:rPr lang="en-US" sz="4000" dirty="0">
                <a:solidFill>
                  <a:schemeClr val="accent3"/>
                </a:solidFill>
              </a:rPr>
              <a:t>Emails and Memos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5"/>
          <p:cNvSpPr txBox="1">
            <a:spLocks noGrp="1"/>
          </p:cNvSpPr>
          <p:nvPr>
            <p:ph type="ctrTitle" idx="4294967295"/>
          </p:nvPr>
        </p:nvSpPr>
        <p:spPr>
          <a:xfrm>
            <a:off x="1337596" y="396326"/>
            <a:ext cx="6594637" cy="3104588"/>
          </a:xfrm>
          <a:prstGeom prst="rect">
            <a:avLst/>
          </a:prstGeom>
        </p:spPr>
        <p:txBody>
          <a:bodyPr spcFirstLastPara="1" wrap="square" lIns="0" tIns="0" rIns="0" bIns="0" anchor="t" anchorCtr="0">
            <a:noAutofit/>
          </a:bodyPr>
          <a:lstStyle/>
          <a:p>
            <a:pPr lvl="0"/>
            <a:r>
              <a:rPr lang="en" dirty="0">
                <a:solidFill>
                  <a:schemeClr val="accent2"/>
                </a:solidFill>
              </a:rPr>
              <a:t>Hello!</a:t>
            </a:r>
            <a:br>
              <a:rPr lang="en" dirty="0">
                <a:solidFill>
                  <a:schemeClr val="accent2"/>
                </a:solidFill>
              </a:rPr>
            </a:br>
            <a:r>
              <a:rPr lang="en" dirty="0">
                <a:solidFill>
                  <a:schemeClr val="accent2"/>
                </a:solidFill>
              </a:rPr>
              <a:t>Did you get the note I left on your desk? I thought you might want to talk to Steve. </a:t>
            </a:r>
            <a:br>
              <a:rPr lang="en" dirty="0">
                <a:solidFill>
                  <a:schemeClr val="accent2"/>
                </a:solidFill>
              </a:rPr>
            </a:br>
            <a:r>
              <a:rPr lang="en" dirty="0">
                <a:solidFill>
                  <a:schemeClr val="accent2"/>
                </a:solidFill>
              </a:rPr>
              <a:t>Anyway, don’t forget to bring the file on the Johnson case to the meeting tomorrow.</a:t>
            </a:r>
            <a:br>
              <a:rPr lang="en" dirty="0">
                <a:solidFill>
                  <a:schemeClr val="accent2"/>
                </a:solidFill>
              </a:rPr>
            </a:br>
            <a:br>
              <a:rPr lang="en" dirty="0">
                <a:solidFill>
                  <a:schemeClr val="accent2"/>
                </a:solidFill>
              </a:rPr>
            </a:br>
            <a:r>
              <a:rPr lang="en" dirty="0">
                <a:solidFill>
                  <a:schemeClr val="accent2"/>
                </a:solidFill>
              </a:rPr>
              <a:t>--Sarah</a:t>
            </a:r>
            <a:endParaRPr dirty="0">
              <a:solidFill>
                <a:schemeClr val="accen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1"/>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Supervisor/Instructor</a:t>
            </a:r>
            <a:endParaRPr dirty="0"/>
          </a:p>
        </p:txBody>
      </p:sp>
      <p:sp>
        <p:nvSpPr>
          <p:cNvPr id="3" name="Text Placeholder 2">
            <a:extLst>
              <a:ext uri="{FF2B5EF4-FFF2-40B4-BE49-F238E27FC236}">
                <a16:creationId xmlns:a16="http://schemas.microsoft.com/office/drawing/2014/main" id="{BE18EF12-3884-418A-8AD1-930240445F5B}"/>
              </a:ext>
            </a:extLst>
          </p:cNvPr>
          <p:cNvSpPr>
            <a:spLocks noGrp="1"/>
          </p:cNvSpPr>
          <p:nvPr>
            <p:ph type="body" idx="2"/>
          </p:nvPr>
        </p:nvSpPr>
        <p:spPr>
          <a:xfrm>
            <a:off x="708460" y="1242875"/>
            <a:ext cx="5067871" cy="3307500"/>
          </a:xfrm>
        </p:spPr>
        <p:txBody>
          <a:bodyPr/>
          <a:lstStyle/>
          <a:p>
            <a:r>
              <a:rPr lang="en-US" sz="2400" dirty="0"/>
              <a:t>Formal</a:t>
            </a:r>
          </a:p>
          <a:p>
            <a:r>
              <a:rPr lang="en-US" sz="2400" dirty="0"/>
              <a:t>Detailed</a:t>
            </a:r>
          </a:p>
          <a:p>
            <a:r>
              <a:rPr lang="en-US" sz="2400" dirty="0"/>
              <a:t>Impersonal</a:t>
            </a:r>
          </a:p>
          <a:p>
            <a:r>
              <a:rPr lang="en-US" sz="2400" dirty="0"/>
              <a:t>Doesn’t make assumptions</a:t>
            </a:r>
          </a:p>
          <a:p>
            <a:endParaRPr lang="en-US" sz="2400"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5"/>
          <p:cNvSpPr txBox="1">
            <a:spLocks noGrp="1"/>
          </p:cNvSpPr>
          <p:nvPr>
            <p:ph type="ctrTitle" idx="4294967295"/>
          </p:nvPr>
        </p:nvSpPr>
        <p:spPr>
          <a:xfrm>
            <a:off x="1092821" y="199526"/>
            <a:ext cx="6861716" cy="3733137"/>
          </a:xfrm>
          <a:prstGeom prst="rect">
            <a:avLst/>
          </a:prstGeom>
        </p:spPr>
        <p:txBody>
          <a:bodyPr spcFirstLastPara="1" wrap="square" lIns="0" tIns="0" rIns="0" bIns="0" anchor="t" anchorCtr="0">
            <a:noAutofit/>
          </a:bodyPr>
          <a:lstStyle/>
          <a:p>
            <a:pPr lvl="0"/>
            <a:r>
              <a:rPr lang="en" sz="2000" dirty="0">
                <a:solidFill>
                  <a:schemeClr val="accent2"/>
                </a:solidFill>
              </a:rPr>
              <a:t>Good Afternoon, </a:t>
            </a:r>
            <a:br>
              <a:rPr lang="en" sz="2000" dirty="0">
                <a:solidFill>
                  <a:schemeClr val="accent2"/>
                </a:solidFill>
              </a:rPr>
            </a:br>
            <a:br>
              <a:rPr lang="en" sz="2000" dirty="0">
                <a:solidFill>
                  <a:schemeClr val="accent2"/>
                </a:solidFill>
              </a:rPr>
            </a:br>
            <a:r>
              <a:rPr lang="en" sz="2000" dirty="0">
                <a:solidFill>
                  <a:schemeClr val="accent2"/>
                </a:solidFill>
              </a:rPr>
              <a:t>I hope you received the message I left for you yesterday regarding the office prank that Steve played. I wanted to explain what occur</a:t>
            </a:r>
            <a:r>
              <a:rPr lang="en-US" sz="2000" dirty="0">
                <a:solidFill>
                  <a:schemeClr val="accent2"/>
                </a:solidFill>
              </a:rPr>
              <a:t>r</a:t>
            </a:r>
            <a:r>
              <a:rPr lang="en" sz="2000" dirty="0">
                <a:solidFill>
                  <a:schemeClr val="accent2"/>
                </a:solidFill>
              </a:rPr>
              <a:t>ed so that you could address it. </a:t>
            </a:r>
            <a:br>
              <a:rPr lang="en" sz="2000" dirty="0">
                <a:solidFill>
                  <a:schemeClr val="accent2"/>
                </a:solidFill>
              </a:rPr>
            </a:br>
            <a:br>
              <a:rPr lang="en" sz="2000" dirty="0">
                <a:solidFill>
                  <a:schemeClr val="accent2"/>
                </a:solidFill>
              </a:rPr>
            </a:br>
            <a:r>
              <a:rPr lang="en" sz="2000" dirty="0">
                <a:solidFill>
                  <a:schemeClr val="accent2"/>
                </a:solidFill>
              </a:rPr>
              <a:t>Additionally, please remember to bring the finance file on the Johnson’s divorce case with you to our meeting with the lawyer tomorrow.</a:t>
            </a:r>
            <a:br>
              <a:rPr lang="en" sz="2000" dirty="0">
                <a:solidFill>
                  <a:schemeClr val="accent2"/>
                </a:solidFill>
              </a:rPr>
            </a:br>
            <a:br>
              <a:rPr lang="en" sz="2000" dirty="0">
                <a:solidFill>
                  <a:schemeClr val="accent2"/>
                </a:solidFill>
              </a:rPr>
            </a:br>
            <a:r>
              <a:rPr lang="en" sz="2000" dirty="0">
                <a:solidFill>
                  <a:schemeClr val="accent2"/>
                </a:solidFill>
              </a:rPr>
              <a:t>Thank you! </a:t>
            </a:r>
            <a:br>
              <a:rPr lang="en" sz="2000" dirty="0">
                <a:solidFill>
                  <a:schemeClr val="accent2"/>
                </a:solidFill>
              </a:rPr>
            </a:br>
            <a:br>
              <a:rPr lang="en" sz="2000" dirty="0">
                <a:solidFill>
                  <a:schemeClr val="accent2"/>
                </a:solidFill>
              </a:rPr>
            </a:br>
            <a:r>
              <a:rPr lang="en" sz="2000" dirty="0">
                <a:solidFill>
                  <a:schemeClr val="accent2"/>
                </a:solidFill>
              </a:rPr>
              <a:t>--Sarah Garrett</a:t>
            </a:r>
            <a:endParaRPr sz="2000" dirty="0">
              <a:solidFill>
                <a:schemeClr val="accent2"/>
              </a:solidFill>
            </a:endParaRPr>
          </a:p>
        </p:txBody>
      </p:sp>
    </p:spTree>
    <p:extLst>
      <p:ext uri="{BB962C8B-B14F-4D97-AF65-F5344CB8AC3E}">
        <p14:creationId xmlns:p14="http://schemas.microsoft.com/office/powerpoint/2010/main" val="3811259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4"/>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General Audience</a:t>
            </a:r>
            <a:endParaRPr dirty="0"/>
          </a:p>
        </p:txBody>
      </p:sp>
      <p:pic>
        <p:nvPicPr>
          <p:cNvPr id="13" name="Picture 12">
            <a:extLst>
              <a:ext uri="{FF2B5EF4-FFF2-40B4-BE49-F238E27FC236}">
                <a16:creationId xmlns:a16="http://schemas.microsoft.com/office/drawing/2014/main" id="{3064B25A-7943-417C-AAC9-32BD4CCE6CC6}"/>
              </a:ext>
            </a:extLst>
          </p:cNvPr>
          <p:cNvPicPr>
            <a:picLocks noChangeAspect="1"/>
          </p:cNvPicPr>
          <p:nvPr/>
        </p:nvPicPr>
        <p:blipFill>
          <a:blip r:embed="rId3"/>
          <a:stretch>
            <a:fillRect/>
          </a:stretch>
        </p:blipFill>
        <p:spPr>
          <a:xfrm>
            <a:off x="639189" y="1323336"/>
            <a:ext cx="5114987" cy="335918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5"/>
          <p:cNvSpPr txBox="1">
            <a:spLocks noGrp="1"/>
          </p:cNvSpPr>
          <p:nvPr>
            <p:ph type="ctrTitle" idx="4294967295"/>
          </p:nvPr>
        </p:nvSpPr>
        <p:spPr>
          <a:xfrm>
            <a:off x="1174044" y="745731"/>
            <a:ext cx="6594637" cy="3104588"/>
          </a:xfrm>
          <a:prstGeom prst="rect">
            <a:avLst/>
          </a:prstGeom>
        </p:spPr>
        <p:txBody>
          <a:bodyPr spcFirstLastPara="1" wrap="square" lIns="0" tIns="0" rIns="0" bIns="0" anchor="t" anchorCtr="0">
            <a:noAutofit/>
          </a:bodyPr>
          <a:lstStyle/>
          <a:p>
            <a:pPr lvl="0"/>
            <a:r>
              <a:rPr lang="en" dirty="0">
                <a:solidFill>
                  <a:schemeClr val="accent2"/>
                </a:solidFill>
              </a:rPr>
              <a:t>Workplace jokes and pranks can sometimes distract from productivity and should be discouraged.  </a:t>
            </a:r>
            <a:br>
              <a:rPr lang="en" dirty="0">
                <a:solidFill>
                  <a:schemeClr val="accent2"/>
                </a:solidFill>
              </a:rPr>
            </a:br>
            <a:br>
              <a:rPr lang="en" dirty="0">
                <a:solidFill>
                  <a:schemeClr val="accent2"/>
                </a:solidFill>
              </a:rPr>
            </a:br>
            <a:endParaRPr dirty="0">
              <a:solidFill>
                <a:schemeClr val="accent2"/>
              </a:solidFill>
            </a:endParaRPr>
          </a:p>
        </p:txBody>
      </p:sp>
    </p:spTree>
    <p:extLst>
      <p:ext uri="{BB962C8B-B14F-4D97-AF65-F5344CB8AC3E}">
        <p14:creationId xmlns:p14="http://schemas.microsoft.com/office/powerpoint/2010/main" val="3721834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 name="Title 2">
            <a:extLst>
              <a:ext uri="{FF2B5EF4-FFF2-40B4-BE49-F238E27FC236}">
                <a16:creationId xmlns:a16="http://schemas.microsoft.com/office/drawing/2014/main" id="{4B15A02B-D00D-419C-9416-10C09E817583}"/>
              </a:ext>
            </a:extLst>
          </p:cNvPr>
          <p:cNvSpPr>
            <a:spLocks noGrp="1"/>
          </p:cNvSpPr>
          <p:nvPr>
            <p:ph type="title"/>
          </p:nvPr>
        </p:nvSpPr>
        <p:spPr/>
        <p:txBody>
          <a:bodyPr/>
          <a:lstStyle/>
          <a:p>
            <a:r>
              <a:rPr lang="en-US" dirty="0"/>
              <a:t>Family and Close Friends</a:t>
            </a:r>
          </a:p>
        </p:txBody>
      </p:sp>
      <p:sp>
        <p:nvSpPr>
          <p:cNvPr id="4" name="Google Shape;244;p16">
            <a:extLst>
              <a:ext uri="{FF2B5EF4-FFF2-40B4-BE49-F238E27FC236}">
                <a16:creationId xmlns:a16="http://schemas.microsoft.com/office/drawing/2014/main" id="{7DE4FE60-BF5E-44FB-BF5A-589E41F013B8}"/>
              </a:ext>
            </a:extLst>
          </p:cNvPr>
          <p:cNvSpPr txBox="1">
            <a:spLocks/>
          </p:cNvSpPr>
          <p:nvPr/>
        </p:nvSpPr>
        <p:spPr>
          <a:xfrm>
            <a:off x="1488450" y="1534973"/>
            <a:ext cx="4577813" cy="2834427"/>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55600">
              <a:buClr>
                <a:schemeClr val="accent4"/>
              </a:buClr>
              <a:buSzPts val="2000"/>
              <a:buFont typeface="Arial"/>
              <a:buChar char="➜"/>
            </a:pPr>
            <a:r>
              <a:rPr lang="en-US" sz="2400" dirty="0">
                <a:solidFill>
                  <a:schemeClr val="tx1"/>
                </a:solidFill>
                <a:latin typeface="Nunito" panose="020B0604020202020204" charset="0"/>
              </a:rPr>
              <a:t>Personal</a:t>
            </a:r>
          </a:p>
          <a:p>
            <a:pPr marL="457200" indent="-355600">
              <a:buClr>
                <a:schemeClr val="accent4"/>
              </a:buClr>
              <a:buSzPts val="2000"/>
              <a:buFont typeface="Arial"/>
              <a:buChar char="➜"/>
            </a:pPr>
            <a:r>
              <a:rPr lang="en-US" sz="2400" dirty="0">
                <a:solidFill>
                  <a:schemeClr val="tx1"/>
                </a:solidFill>
                <a:latin typeface="Nunito" panose="020B0604020202020204" charset="0"/>
              </a:rPr>
              <a:t>Makes assumptions</a:t>
            </a:r>
          </a:p>
          <a:p>
            <a:pPr marL="457200" indent="-355600">
              <a:buClr>
                <a:schemeClr val="accent4"/>
              </a:buClr>
              <a:buSzPts val="2000"/>
              <a:buFont typeface="Arial"/>
              <a:buChar char="➜"/>
            </a:pPr>
            <a:r>
              <a:rPr lang="en-US" sz="2400" dirty="0">
                <a:solidFill>
                  <a:schemeClr val="tx1"/>
                </a:solidFill>
                <a:latin typeface="Nunito" panose="020B0604020202020204" charset="0"/>
              </a:rPr>
              <a:t>Less/more details</a:t>
            </a:r>
          </a:p>
          <a:p>
            <a:pPr marL="457200" indent="-355600">
              <a:buClr>
                <a:schemeClr val="accent4"/>
              </a:buClr>
              <a:buSzPts val="2000"/>
              <a:buFont typeface="Arial"/>
              <a:buChar char="➜"/>
            </a:pPr>
            <a:r>
              <a:rPr lang="en-US" sz="2400" dirty="0">
                <a:solidFill>
                  <a:schemeClr val="tx1"/>
                </a:solidFill>
                <a:latin typeface="Nunito" panose="020B0604020202020204" charset="0"/>
              </a:rPr>
              <a:t>Slang, shared language</a:t>
            </a:r>
          </a:p>
          <a:p>
            <a:pPr marL="101600">
              <a:buClr>
                <a:schemeClr val="accent4"/>
              </a:buClr>
              <a:buSzPts val="2000"/>
            </a:pPr>
            <a:r>
              <a:rPr lang="en-US" dirty="0"/>
              <a:t> </a:t>
            </a:r>
          </a:p>
          <a:p>
            <a:pPr marL="101600">
              <a:buClr>
                <a:schemeClr val="accent4"/>
              </a:buClr>
              <a:buSzPts val="2000"/>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5"/>
          <p:cNvSpPr txBox="1">
            <a:spLocks noGrp="1"/>
          </p:cNvSpPr>
          <p:nvPr>
            <p:ph type="ctrTitle" idx="4294967295"/>
          </p:nvPr>
        </p:nvSpPr>
        <p:spPr>
          <a:xfrm>
            <a:off x="1188912" y="199526"/>
            <a:ext cx="6594637" cy="3104588"/>
          </a:xfrm>
          <a:prstGeom prst="rect">
            <a:avLst/>
          </a:prstGeom>
        </p:spPr>
        <p:txBody>
          <a:bodyPr spcFirstLastPara="1" wrap="square" lIns="0" tIns="0" rIns="0" bIns="0" anchor="t" anchorCtr="0">
            <a:noAutofit/>
          </a:bodyPr>
          <a:lstStyle/>
          <a:p>
            <a:pPr lvl="0"/>
            <a:r>
              <a:rPr lang="en" sz="2800" dirty="0">
                <a:solidFill>
                  <a:schemeClr val="accent2"/>
                </a:solidFill>
              </a:rPr>
              <a:t>Juanita!</a:t>
            </a:r>
            <a:br>
              <a:rPr lang="en" sz="2800" dirty="0">
                <a:solidFill>
                  <a:schemeClr val="accent2"/>
                </a:solidFill>
              </a:rPr>
            </a:br>
            <a:br>
              <a:rPr lang="en" sz="2800" dirty="0">
                <a:solidFill>
                  <a:schemeClr val="accent2"/>
                </a:solidFill>
              </a:rPr>
            </a:br>
            <a:r>
              <a:rPr lang="en" sz="2800" dirty="0">
                <a:solidFill>
                  <a:schemeClr val="accent2"/>
                </a:solidFill>
              </a:rPr>
              <a:t>Oh my gosh. Steven did the craziest thing yesterday. He glued all of Martin’s office supplies to his desk. I gotta tell Lisa. She’s going to freak out. </a:t>
            </a:r>
            <a:br>
              <a:rPr lang="en" sz="2800" dirty="0">
                <a:solidFill>
                  <a:schemeClr val="accent2"/>
                </a:solidFill>
              </a:rPr>
            </a:br>
            <a:br>
              <a:rPr lang="en" sz="2800" dirty="0">
                <a:solidFill>
                  <a:schemeClr val="accent2"/>
                </a:solidFill>
              </a:rPr>
            </a:br>
            <a:r>
              <a:rPr lang="en" sz="2800" dirty="0">
                <a:solidFill>
                  <a:schemeClr val="accent2"/>
                </a:solidFill>
              </a:rPr>
              <a:t>I’ll talk more about it later when we’re done with the Johnson’s case. </a:t>
            </a:r>
            <a:br>
              <a:rPr lang="en" dirty="0">
                <a:solidFill>
                  <a:schemeClr val="accent2"/>
                </a:solidFill>
              </a:rPr>
            </a:br>
            <a:br>
              <a:rPr lang="en" dirty="0">
                <a:solidFill>
                  <a:schemeClr val="accent2"/>
                </a:solidFill>
              </a:rPr>
            </a:br>
            <a:endParaRPr dirty="0">
              <a:solidFill>
                <a:schemeClr val="accent2"/>
              </a:solidFill>
            </a:endParaRPr>
          </a:p>
        </p:txBody>
      </p:sp>
      <p:sp>
        <p:nvSpPr>
          <p:cNvPr id="238" name="Google Shape;238;p15"/>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endParaRPr dirty="0"/>
          </a:p>
        </p:txBody>
      </p:sp>
    </p:spTree>
    <p:extLst>
      <p:ext uri="{BB962C8B-B14F-4D97-AF65-F5344CB8AC3E}">
        <p14:creationId xmlns:p14="http://schemas.microsoft.com/office/powerpoint/2010/main" val="2547042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pic>
        <p:nvPicPr>
          <p:cNvPr id="399" name="Google Shape;399;p31"/>
          <p:cNvPicPr preferRelativeResize="0"/>
          <p:nvPr/>
        </p:nvPicPr>
        <p:blipFill>
          <a:blip r:embed="rId3">
            <a:alphaModFix/>
          </a:blip>
          <a:stretch>
            <a:fillRect/>
          </a:stretch>
        </p:blipFill>
        <p:spPr>
          <a:xfrm>
            <a:off x="1682313" y="955800"/>
            <a:ext cx="3115125" cy="3231899"/>
          </a:xfrm>
          <a:prstGeom prst="rect">
            <a:avLst/>
          </a:prstGeom>
          <a:noFill/>
          <a:ln>
            <a:noFill/>
          </a:ln>
        </p:spPr>
      </p:pic>
      <p:sp>
        <p:nvSpPr>
          <p:cNvPr id="400" name="Google Shape;400;p31"/>
          <p:cNvSpPr txBox="1">
            <a:spLocks noGrp="1"/>
          </p:cNvSpPr>
          <p:nvPr>
            <p:ph type="body" idx="4294967295"/>
          </p:nvPr>
        </p:nvSpPr>
        <p:spPr>
          <a:xfrm>
            <a:off x="2009838" y="1199125"/>
            <a:ext cx="2311500" cy="2710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solidFill>
                  <a:schemeClr val="accent3"/>
                </a:solidFill>
                <a:latin typeface="Walter Turncoat"/>
                <a:ea typeface="Walter Turncoat"/>
                <a:cs typeface="Walter Turncoat"/>
                <a:sym typeface="Walter Turncoat"/>
              </a:rPr>
              <a:t>Texting</a:t>
            </a:r>
            <a:endParaRPr dirty="0">
              <a:solidFill>
                <a:schemeClr val="accent3"/>
              </a:solidFill>
              <a:latin typeface="Walter Turncoat"/>
              <a:ea typeface="Walter Turncoat"/>
              <a:cs typeface="Walter Turncoat"/>
              <a:sym typeface="Walter Turncoat"/>
            </a:endParaRPr>
          </a:p>
          <a:p>
            <a:pPr marL="0" lvl="0" indent="0" algn="l" rtl="0">
              <a:spcBef>
                <a:spcPts val="800"/>
              </a:spcBef>
              <a:spcAft>
                <a:spcPts val="800"/>
              </a:spcAft>
              <a:buNone/>
            </a:pPr>
            <a:r>
              <a:rPr lang="en" sz="1800" dirty="0"/>
              <a:t>Abbrevations, emojis or other texting conventions are not usually acceptable for professional communication.</a:t>
            </a:r>
            <a:endParaRPr sz="1800" dirty="0"/>
          </a:p>
        </p:txBody>
      </p:sp>
      <p:sp>
        <p:nvSpPr>
          <p:cNvPr id="401" name="Google Shape;401;p31"/>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endParaRPr dirty="0"/>
          </a:p>
        </p:txBody>
      </p:sp>
      <p:grpSp>
        <p:nvGrpSpPr>
          <p:cNvPr id="402" name="Google Shape;402;p31"/>
          <p:cNvGrpSpPr/>
          <p:nvPr/>
        </p:nvGrpSpPr>
        <p:grpSpPr>
          <a:xfrm>
            <a:off x="5037338" y="373572"/>
            <a:ext cx="2119546" cy="4396359"/>
            <a:chOff x="5037338" y="373572"/>
            <a:chExt cx="2119546" cy="4396359"/>
          </a:xfrm>
        </p:grpSpPr>
        <p:sp>
          <p:nvSpPr>
            <p:cNvPr id="403" name="Google Shape;403;p31"/>
            <p:cNvSpPr/>
            <p:nvPr/>
          </p:nvSpPr>
          <p:spPr>
            <a:xfrm>
              <a:off x="5037338" y="373572"/>
              <a:ext cx="2119546" cy="4396359"/>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5884825" y="4493184"/>
              <a:ext cx="422999" cy="150972"/>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5424125" y="529223"/>
              <a:ext cx="83354" cy="83354"/>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5892692" y="538664"/>
              <a:ext cx="408837" cy="64493"/>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400;p31">
            <a:extLst>
              <a:ext uri="{FF2B5EF4-FFF2-40B4-BE49-F238E27FC236}">
                <a16:creationId xmlns:a16="http://schemas.microsoft.com/office/drawing/2014/main" id="{B07A044A-0F07-47EA-8B50-73B44A583307}"/>
              </a:ext>
            </a:extLst>
          </p:cNvPr>
          <p:cNvSpPr txBox="1">
            <a:spLocks/>
          </p:cNvSpPr>
          <p:nvPr/>
        </p:nvSpPr>
        <p:spPr>
          <a:xfrm>
            <a:off x="5317119" y="1180451"/>
            <a:ext cx="1753109" cy="273543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55600" algn="l" rtl="0">
              <a:lnSpc>
                <a:spcPct val="115000"/>
              </a:lnSpc>
              <a:spcBef>
                <a:spcPts val="0"/>
              </a:spcBef>
              <a:spcAft>
                <a:spcPts val="0"/>
              </a:spcAft>
              <a:buClr>
                <a:schemeClr val="accent1"/>
              </a:buClr>
              <a:buSzPts val="2000"/>
              <a:buFont typeface="Nunito"/>
              <a:buChar char="➜"/>
              <a:defRPr sz="2400" b="0" i="0" u="none" strike="noStrike" cap="none">
                <a:solidFill>
                  <a:schemeClr val="dk2"/>
                </a:solidFill>
                <a:latin typeface="Nunito"/>
                <a:ea typeface="Nunito"/>
                <a:cs typeface="Nunito"/>
                <a:sym typeface="Nunito"/>
              </a:defRPr>
            </a:lvl1pPr>
            <a:lvl2pPr marL="914400" marR="0" lvl="1" indent="-381000" algn="l" rtl="0">
              <a:lnSpc>
                <a:spcPct val="115000"/>
              </a:lnSpc>
              <a:spcBef>
                <a:spcPts val="800"/>
              </a:spcBef>
              <a:spcAft>
                <a:spcPts val="0"/>
              </a:spcAft>
              <a:buClr>
                <a:schemeClr val="accent1"/>
              </a:buClr>
              <a:buSzPts val="2400"/>
              <a:buFont typeface="Nunito"/>
              <a:buChar char="-"/>
              <a:defRPr sz="2400" b="0" i="0" u="none" strike="noStrike" cap="none">
                <a:solidFill>
                  <a:schemeClr val="dk2"/>
                </a:solidFill>
                <a:latin typeface="Nunito"/>
                <a:ea typeface="Nunito"/>
                <a:cs typeface="Nunito"/>
                <a:sym typeface="Nunito"/>
              </a:defRPr>
            </a:lvl2pPr>
            <a:lvl3pPr marL="1371600" marR="0" lvl="2" indent="-381000" algn="l" rtl="0">
              <a:lnSpc>
                <a:spcPct val="115000"/>
              </a:lnSpc>
              <a:spcBef>
                <a:spcPts val="800"/>
              </a:spcBef>
              <a:spcAft>
                <a:spcPts val="0"/>
              </a:spcAft>
              <a:buClr>
                <a:schemeClr val="accent1"/>
              </a:buClr>
              <a:buSzPts val="2400"/>
              <a:buFont typeface="Nunito"/>
              <a:buChar char="-"/>
              <a:defRPr sz="2400" b="0" i="0" u="none" strike="noStrike" cap="none">
                <a:solidFill>
                  <a:schemeClr val="dk2"/>
                </a:solidFill>
                <a:latin typeface="Nunito"/>
                <a:ea typeface="Nunito"/>
                <a:cs typeface="Nunito"/>
                <a:sym typeface="Nunito"/>
              </a:defRPr>
            </a:lvl3pPr>
            <a:lvl4pPr marL="1828800" marR="0" lvl="3" indent="-381000" algn="l" rtl="0">
              <a:lnSpc>
                <a:spcPct val="115000"/>
              </a:lnSpc>
              <a:spcBef>
                <a:spcPts val="800"/>
              </a:spcBef>
              <a:spcAft>
                <a:spcPts val="0"/>
              </a:spcAft>
              <a:buClr>
                <a:schemeClr val="dk2"/>
              </a:buClr>
              <a:buSzPts val="2400"/>
              <a:buFont typeface="Nunito"/>
              <a:buChar char="-"/>
              <a:defRPr sz="2400" b="0" i="0" u="none" strike="noStrike" cap="none">
                <a:solidFill>
                  <a:schemeClr val="dk2"/>
                </a:solidFill>
                <a:latin typeface="Nunito"/>
                <a:ea typeface="Nunito"/>
                <a:cs typeface="Nunito"/>
                <a:sym typeface="Nunito"/>
              </a:defRPr>
            </a:lvl4pPr>
            <a:lvl5pPr marL="2286000" marR="0" lvl="4" indent="-381000" algn="l" rtl="0">
              <a:lnSpc>
                <a:spcPct val="115000"/>
              </a:lnSpc>
              <a:spcBef>
                <a:spcPts val="800"/>
              </a:spcBef>
              <a:spcAft>
                <a:spcPts val="0"/>
              </a:spcAft>
              <a:buClr>
                <a:schemeClr val="dk2"/>
              </a:buClr>
              <a:buSzPts val="2400"/>
              <a:buFont typeface="Nunito"/>
              <a:buChar char="-"/>
              <a:defRPr sz="2400" b="0" i="0" u="none" strike="noStrike" cap="none">
                <a:solidFill>
                  <a:schemeClr val="dk2"/>
                </a:solidFill>
                <a:latin typeface="Nunito"/>
                <a:ea typeface="Nunito"/>
                <a:cs typeface="Nunito"/>
                <a:sym typeface="Nunito"/>
              </a:defRPr>
            </a:lvl5pPr>
            <a:lvl6pPr marL="2743200" marR="0" lvl="5" indent="-381000" algn="l" rtl="0">
              <a:lnSpc>
                <a:spcPct val="115000"/>
              </a:lnSpc>
              <a:spcBef>
                <a:spcPts val="800"/>
              </a:spcBef>
              <a:spcAft>
                <a:spcPts val="0"/>
              </a:spcAft>
              <a:buClr>
                <a:schemeClr val="dk2"/>
              </a:buClr>
              <a:buSzPts val="2400"/>
              <a:buFont typeface="Nunito"/>
              <a:buChar char="-"/>
              <a:defRPr sz="2400" b="0" i="0" u="none" strike="noStrike" cap="none">
                <a:solidFill>
                  <a:schemeClr val="dk2"/>
                </a:solidFill>
                <a:latin typeface="Nunito"/>
                <a:ea typeface="Nunito"/>
                <a:cs typeface="Nunito"/>
                <a:sym typeface="Nunito"/>
              </a:defRPr>
            </a:lvl6pPr>
            <a:lvl7pPr marL="3200400" marR="0" lvl="6" indent="-381000" algn="l" rtl="0">
              <a:lnSpc>
                <a:spcPct val="115000"/>
              </a:lnSpc>
              <a:spcBef>
                <a:spcPts val="800"/>
              </a:spcBef>
              <a:spcAft>
                <a:spcPts val="0"/>
              </a:spcAft>
              <a:buClr>
                <a:schemeClr val="dk2"/>
              </a:buClr>
              <a:buSzPts val="2400"/>
              <a:buFont typeface="Nunito"/>
              <a:buChar char="●"/>
              <a:defRPr sz="2400" b="0" i="0" u="none" strike="noStrike" cap="none">
                <a:solidFill>
                  <a:schemeClr val="dk2"/>
                </a:solidFill>
                <a:latin typeface="Nunito"/>
                <a:ea typeface="Nunito"/>
                <a:cs typeface="Nunito"/>
                <a:sym typeface="Nunito"/>
              </a:defRPr>
            </a:lvl7pPr>
            <a:lvl8pPr marL="3657600" marR="0" lvl="7" indent="-381000" algn="l" rtl="0">
              <a:lnSpc>
                <a:spcPct val="115000"/>
              </a:lnSpc>
              <a:spcBef>
                <a:spcPts val="800"/>
              </a:spcBef>
              <a:spcAft>
                <a:spcPts val="0"/>
              </a:spcAft>
              <a:buClr>
                <a:schemeClr val="dk2"/>
              </a:buClr>
              <a:buSzPts val="2400"/>
              <a:buFont typeface="Nunito"/>
              <a:buChar char="○"/>
              <a:defRPr sz="2400" b="0" i="0" u="none" strike="noStrike" cap="none">
                <a:solidFill>
                  <a:schemeClr val="dk2"/>
                </a:solidFill>
                <a:latin typeface="Nunito"/>
                <a:ea typeface="Nunito"/>
                <a:cs typeface="Nunito"/>
                <a:sym typeface="Nunito"/>
              </a:defRPr>
            </a:lvl8pPr>
            <a:lvl9pPr marL="4114800" marR="0" lvl="8" indent="-381000" algn="l" rtl="0">
              <a:lnSpc>
                <a:spcPct val="115000"/>
              </a:lnSpc>
              <a:spcBef>
                <a:spcPts val="800"/>
              </a:spcBef>
              <a:spcAft>
                <a:spcPts val="800"/>
              </a:spcAft>
              <a:buClr>
                <a:schemeClr val="dk2"/>
              </a:buClr>
              <a:buSzPts val="2400"/>
              <a:buFont typeface="Nunito"/>
              <a:buChar char="■"/>
              <a:defRPr sz="2400" b="0" i="0" u="none" strike="noStrike" cap="none">
                <a:solidFill>
                  <a:schemeClr val="dk2"/>
                </a:solidFill>
                <a:latin typeface="Nunito"/>
                <a:ea typeface="Nunito"/>
                <a:cs typeface="Nunito"/>
                <a:sym typeface="Nunito"/>
              </a:defRPr>
            </a:lvl9pPr>
          </a:lstStyle>
          <a:p>
            <a:pPr marL="0" indent="0">
              <a:spcBef>
                <a:spcPts val="800"/>
              </a:spcBef>
              <a:spcAft>
                <a:spcPts val="800"/>
              </a:spcAft>
              <a:buFont typeface="Nunito"/>
              <a:buNone/>
            </a:pPr>
            <a:r>
              <a:rPr lang="en-US" sz="1800" dirty="0">
                <a:solidFill>
                  <a:schemeClr val="accent3"/>
                </a:solidFill>
              </a:rPr>
              <a:t>Hey! </a:t>
            </a:r>
          </a:p>
          <a:p>
            <a:pPr marL="0" indent="0">
              <a:spcBef>
                <a:spcPts val="800"/>
              </a:spcBef>
              <a:spcAft>
                <a:spcPts val="800"/>
              </a:spcAft>
              <a:buFont typeface="Nunito"/>
              <a:buNone/>
            </a:pPr>
            <a:r>
              <a:rPr lang="en-US" sz="1800" dirty="0">
                <a:solidFill>
                  <a:schemeClr val="accent3"/>
                </a:solidFill>
              </a:rPr>
              <a:t>G2G to the store</a:t>
            </a:r>
          </a:p>
          <a:p>
            <a:pPr marL="0" indent="0">
              <a:spcBef>
                <a:spcPts val="800"/>
              </a:spcBef>
              <a:spcAft>
                <a:spcPts val="800"/>
              </a:spcAft>
              <a:buFont typeface="Nunito"/>
              <a:buNone/>
            </a:pPr>
            <a:r>
              <a:rPr lang="en-US" sz="1800" dirty="0">
                <a:solidFill>
                  <a:schemeClr val="accent3"/>
                </a:solidFill>
              </a:rPr>
              <a:t>Want </a:t>
            </a:r>
            <a:r>
              <a:rPr lang="en-US" sz="1800" dirty="0" err="1">
                <a:solidFill>
                  <a:schemeClr val="accent3"/>
                </a:solidFill>
              </a:rPr>
              <a:t>somethin</a:t>
            </a:r>
            <a:r>
              <a:rPr lang="en-US" sz="1800" dirty="0">
                <a:solidFill>
                  <a:schemeClr val="accent3"/>
                </a:solidFill>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3" name="Rectangle 2">
            <a:extLst>
              <a:ext uri="{FF2B5EF4-FFF2-40B4-BE49-F238E27FC236}">
                <a16:creationId xmlns:a16="http://schemas.microsoft.com/office/drawing/2014/main" id="{0D5EBB21-ECBA-485D-9322-C0609FCCBF11}"/>
              </a:ext>
            </a:extLst>
          </p:cNvPr>
          <p:cNvSpPr/>
          <p:nvPr/>
        </p:nvSpPr>
        <p:spPr>
          <a:xfrm>
            <a:off x="774917" y="2838342"/>
            <a:ext cx="2520174" cy="8474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3" name="Google Shape;243;p16"/>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Additional Suggestions</a:t>
            </a:r>
            <a:endParaRPr dirty="0"/>
          </a:p>
        </p:txBody>
      </p:sp>
      <p:sp>
        <p:nvSpPr>
          <p:cNvPr id="244" name="Google Shape;244;p16"/>
          <p:cNvSpPr txBox="1">
            <a:spLocks noGrp="1"/>
          </p:cNvSpPr>
          <p:nvPr>
            <p:ph type="body" idx="1"/>
          </p:nvPr>
        </p:nvSpPr>
        <p:spPr>
          <a:xfrm>
            <a:off x="192381" y="1189462"/>
            <a:ext cx="6878587" cy="3485185"/>
          </a:xfrm>
          <a:prstGeom prst="rect">
            <a:avLst/>
          </a:prstGeom>
        </p:spPr>
        <p:txBody>
          <a:bodyPr spcFirstLastPara="1" wrap="square" lIns="0" tIns="0" rIns="0" bIns="0" anchor="t" anchorCtr="0">
            <a:noAutofit/>
          </a:bodyPr>
          <a:lstStyle/>
          <a:p>
            <a:pPr marL="457200" lvl="0" indent="-355600" algn="l" rtl="0">
              <a:spcBef>
                <a:spcPts val="0"/>
              </a:spcBef>
              <a:spcAft>
                <a:spcPts val="0"/>
              </a:spcAft>
              <a:buClr>
                <a:schemeClr val="accent4"/>
              </a:buClr>
              <a:buSzPts val="2000"/>
              <a:buChar char="➜"/>
            </a:pPr>
            <a:r>
              <a:rPr lang="en-US" dirty="0"/>
              <a:t>Have a relevant subject line–but don’t type your whole message in the subject</a:t>
            </a:r>
            <a:endParaRPr dirty="0"/>
          </a:p>
          <a:p>
            <a:pPr marL="457200" lvl="0" indent="-355600" algn="l" rtl="0">
              <a:spcBef>
                <a:spcPts val="0"/>
              </a:spcBef>
              <a:spcAft>
                <a:spcPts val="0"/>
              </a:spcAft>
              <a:buClr>
                <a:schemeClr val="accent4"/>
              </a:buClr>
              <a:buSzPts val="2000"/>
              <a:buChar char="➜"/>
            </a:pPr>
            <a:r>
              <a:rPr lang="en-US" dirty="0"/>
              <a:t>Use a signature that contains information about who you are:</a:t>
            </a:r>
          </a:p>
          <a:p>
            <a:pPr marL="101600" lvl="0" indent="0" algn="l" rtl="0">
              <a:spcBef>
                <a:spcPts val="0"/>
              </a:spcBef>
              <a:spcAft>
                <a:spcPts val="0"/>
              </a:spcAft>
              <a:buClr>
                <a:schemeClr val="accent4"/>
              </a:buClr>
              <a:buSzPts val="2000"/>
              <a:buNone/>
            </a:pPr>
            <a:r>
              <a:rPr lang="en-US" dirty="0"/>
              <a:t> </a:t>
            </a:r>
            <a:endParaRPr dirty="0"/>
          </a:p>
          <a:p>
            <a:pPr marL="457200" lvl="0" indent="-355600" algn="l" rtl="0">
              <a:spcBef>
                <a:spcPts val="0"/>
              </a:spcBef>
              <a:spcAft>
                <a:spcPts val="0"/>
              </a:spcAft>
              <a:buClr>
                <a:schemeClr val="accent4"/>
              </a:buClr>
              <a:buSzPts val="2000"/>
              <a:buChar char="➜"/>
            </a:pPr>
            <a:endParaRPr lang="en-US" dirty="0"/>
          </a:p>
          <a:p>
            <a:pPr marL="457200" lvl="0" indent="-355600" algn="l" rtl="0">
              <a:spcBef>
                <a:spcPts val="0"/>
              </a:spcBef>
              <a:spcAft>
                <a:spcPts val="0"/>
              </a:spcAft>
              <a:buClr>
                <a:schemeClr val="accent4"/>
              </a:buClr>
              <a:buSzPts val="2000"/>
              <a:buChar char="➜"/>
            </a:pPr>
            <a:r>
              <a:rPr lang="en-US" dirty="0"/>
              <a:t>Include a salutation and a closing, especially when contacting someone you don’t know</a:t>
            </a:r>
          </a:p>
          <a:p>
            <a:pPr marL="101600" lvl="0" indent="0" algn="l" rtl="0">
              <a:spcBef>
                <a:spcPts val="0"/>
              </a:spcBef>
              <a:spcAft>
                <a:spcPts val="0"/>
              </a:spcAft>
              <a:buClr>
                <a:schemeClr val="accent4"/>
              </a:buClr>
              <a:buSzPts val="2000"/>
              <a:buNone/>
            </a:pPr>
            <a:endParaRPr dirty="0"/>
          </a:p>
        </p:txBody>
      </p:sp>
      <p:sp>
        <p:nvSpPr>
          <p:cNvPr id="245" name="Google Shape;245;p16"/>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endParaRPr dirty="0"/>
          </a:p>
        </p:txBody>
      </p:sp>
      <p:pic>
        <p:nvPicPr>
          <p:cNvPr id="2" name="Picture 1">
            <a:extLst>
              <a:ext uri="{FF2B5EF4-FFF2-40B4-BE49-F238E27FC236}">
                <a16:creationId xmlns:a16="http://schemas.microsoft.com/office/drawing/2014/main" id="{867528E8-6D44-474F-9EEE-F35D2AE0D3EC}"/>
              </a:ext>
            </a:extLst>
          </p:cNvPr>
          <p:cNvPicPr>
            <a:picLocks noChangeAspect="1"/>
          </p:cNvPicPr>
          <p:nvPr/>
        </p:nvPicPr>
        <p:blipFill rotWithShape="1">
          <a:blip r:embed="rId3"/>
          <a:srcRect r="60368"/>
          <a:stretch/>
        </p:blipFill>
        <p:spPr>
          <a:xfrm>
            <a:off x="855716" y="2859351"/>
            <a:ext cx="2358576" cy="845820"/>
          </a:xfrm>
          <a:prstGeom prst="rect">
            <a:avLst/>
          </a:prstGeom>
        </p:spPr>
      </p:pic>
    </p:spTree>
    <p:extLst>
      <p:ext uri="{BB962C8B-B14F-4D97-AF65-F5344CB8AC3E}">
        <p14:creationId xmlns:p14="http://schemas.microsoft.com/office/powerpoint/2010/main" val="1969576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 name="Title 2">
            <a:extLst>
              <a:ext uri="{FF2B5EF4-FFF2-40B4-BE49-F238E27FC236}">
                <a16:creationId xmlns:a16="http://schemas.microsoft.com/office/drawing/2014/main" id="{4B15A02B-D00D-419C-9416-10C09E817583}"/>
              </a:ext>
            </a:extLst>
          </p:cNvPr>
          <p:cNvSpPr>
            <a:spLocks noGrp="1"/>
          </p:cNvSpPr>
          <p:nvPr>
            <p:ph type="title"/>
          </p:nvPr>
        </p:nvSpPr>
        <p:spPr/>
        <p:txBody>
          <a:bodyPr/>
          <a:lstStyle/>
          <a:p>
            <a:r>
              <a:rPr lang="en-US" dirty="0"/>
              <a:t>Let’s Practice!</a:t>
            </a:r>
          </a:p>
        </p:txBody>
      </p:sp>
      <p:sp>
        <p:nvSpPr>
          <p:cNvPr id="4" name="Google Shape;244;p16">
            <a:extLst>
              <a:ext uri="{FF2B5EF4-FFF2-40B4-BE49-F238E27FC236}">
                <a16:creationId xmlns:a16="http://schemas.microsoft.com/office/drawing/2014/main" id="{7DE4FE60-BF5E-44FB-BF5A-589E41F013B8}"/>
              </a:ext>
            </a:extLst>
          </p:cNvPr>
          <p:cNvSpPr txBox="1">
            <a:spLocks/>
          </p:cNvSpPr>
          <p:nvPr/>
        </p:nvSpPr>
        <p:spPr>
          <a:xfrm>
            <a:off x="1488450" y="1534973"/>
            <a:ext cx="4577813" cy="2834427"/>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55600">
              <a:buClr>
                <a:schemeClr val="accent4"/>
              </a:buClr>
              <a:buSzPts val="2000"/>
              <a:buFont typeface="Arial"/>
              <a:buChar char="➜"/>
            </a:pPr>
            <a:r>
              <a:rPr lang="en-US" sz="2400" dirty="0">
                <a:solidFill>
                  <a:schemeClr val="tx1"/>
                </a:solidFill>
                <a:latin typeface="Nunito" panose="020B0604020202020204" charset="0"/>
              </a:rPr>
              <a:t>Supervisor/instructor</a:t>
            </a:r>
          </a:p>
          <a:p>
            <a:pPr marL="457200" indent="-355600">
              <a:buClr>
                <a:schemeClr val="accent4"/>
              </a:buClr>
              <a:buSzPts val="2000"/>
              <a:buFont typeface="Arial"/>
              <a:buChar char="➜"/>
            </a:pPr>
            <a:r>
              <a:rPr lang="en-US" sz="2400" dirty="0">
                <a:solidFill>
                  <a:schemeClr val="tx1"/>
                </a:solidFill>
                <a:latin typeface="Nunito" panose="020B0604020202020204" charset="0"/>
              </a:rPr>
              <a:t>Asking a question about an assignment</a:t>
            </a:r>
          </a:p>
          <a:p>
            <a:pPr marL="457200" indent="-355600">
              <a:buClr>
                <a:schemeClr val="accent4"/>
              </a:buClr>
              <a:buSzPts val="2000"/>
              <a:buFont typeface="Arial"/>
              <a:buChar char="➜"/>
            </a:pPr>
            <a:r>
              <a:rPr lang="en-US" sz="2400" dirty="0">
                <a:solidFill>
                  <a:schemeClr val="tx1"/>
                </a:solidFill>
                <a:latin typeface="Nunito" panose="020B0604020202020204" charset="0"/>
              </a:rPr>
              <a:t>Greeting, statement of issue, requested action, closing </a:t>
            </a:r>
          </a:p>
          <a:p>
            <a:pPr marL="457200" indent="-355600">
              <a:buClr>
                <a:schemeClr val="accent4"/>
              </a:buClr>
              <a:buSzPts val="2000"/>
              <a:buFont typeface="Arial"/>
              <a:buChar char="➜"/>
            </a:pPr>
            <a:endParaRPr lang="en-US" sz="2400" dirty="0">
              <a:solidFill>
                <a:schemeClr val="tx1"/>
              </a:solidFill>
              <a:latin typeface="Nunito" panose="020B0604020202020204" charset="0"/>
            </a:endParaRPr>
          </a:p>
          <a:p>
            <a:pPr marL="101600">
              <a:buClr>
                <a:schemeClr val="accent4"/>
              </a:buClr>
              <a:buSzPts val="2000"/>
            </a:pPr>
            <a:r>
              <a:rPr lang="en-US" dirty="0"/>
              <a:t> </a:t>
            </a:r>
          </a:p>
          <a:p>
            <a:pPr marL="101600">
              <a:buClr>
                <a:schemeClr val="accent4"/>
              </a:buClr>
              <a:buSzPts val="2000"/>
            </a:pPr>
            <a:endParaRPr lang="en-US" dirty="0"/>
          </a:p>
        </p:txBody>
      </p:sp>
    </p:spTree>
    <p:extLst>
      <p:ext uri="{BB962C8B-B14F-4D97-AF65-F5344CB8AC3E}">
        <p14:creationId xmlns:p14="http://schemas.microsoft.com/office/powerpoint/2010/main" val="2700956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7"/>
          <p:cNvSpPr txBox="1">
            <a:spLocks noGrp="1"/>
          </p:cNvSpPr>
          <p:nvPr>
            <p:ph type="ctrTitle"/>
          </p:nvPr>
        </p:nvSpPr>
        <p:spPr>
          <a:xfrm>
            <a:off x="2332650" y="514210"/>
            <a:ext cx="4478700" cy="1007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Parts to a Message</a:t>
            </a:r>
            <a:endParaRPr dirty="0"/>
          </a:p>
        </p:txBody>
      </p:sp>
      <p:sp>
        <p:nvSpPr>
          <p:cNvPr id="4" name="Google Shape;244;p16">
            <a:extLst>
              <a:ext uri="{FF2B5EF4-FFF2-40B4-BE49-F238E27FC236}">
                <a16:creationId xmlns:a16="http://schemas.microsoft.com/office/drawing/2014/main" id="{37FC0F02-A18E-4351-8A4C-9884F2172303}"/>
              </a:ext>
            </a:extLst>
          </p:cNvPr>
          <p:cNvSpPr txBox="1">
            <a:spLocks/>
          </p:cNvSpPr>
          <p:nvPr/>
        </p:nvSpPr>
        <p:spPr>
          <a:xfrm>
            <a:off x="2198835" y="1745765"/>
            <a:ext cx="4947381" cy="375165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ctr" rtl="0">
              <a:lnSpc>
                <a:spcPct val="115000"/>
              </a:lnSpc>
              <a:spcBef>
                <a:spcPts val="0"/>
              </a:spcBef>
              <a:spcAft>
                <a:spcPts val="0"/>
              </a:spcAft>
              <a:buClr>
                <a:schemeClr val="dk2"/>
              </a:buClr>
              <a:buSzPts val="1800"/>
              <a:buFont typeface="Nunito"/>
              <a:buNone/>
              <a:defRPr sz="1800" b="0" i="0" u="none" strike="noStrike" cap="none">
                <a:solidFill>
                  <a:schemeClr val="dk2"/>
                </a:solidFill>
                <a:latin typeface="Nunito"/>
                <a:ea typeface="Nunito"/>
                <a:cs typeface="Nunito"/>
                <a:sym typeface="Nunito"/>
              </a:defRPr>
            </a:lvl1pPr>
            <a:lvl2pPr marL="914400" marR="0" lvl="1" indent="-381000" algn="ctr" rtl="0">
              <a:lnSpc>
                <a:spcPct val="115000"/>
              </a:lnSpc>
              <a:spcBef>
                <a:spcPts val="800"/>
              </a:spcBef>
              <a:spcAft>
                <a:spcPts val="0"/>
              </a:spcAft>
              <a:buClr>
                <a:schemeClr val="dk2"/>
              </a:buClr>
              <a:buSzPts val="1800"/>
              <a:buFont typeface="Nunito"/>
              <a:buNone/>
              <a:defRPr sz="1800" b="0" i="0" u="none" strike="noStrike" cap="none">
                <a:solidFill>
                  <a:schemeClr val="dk2"/>
                </a:solidFill>
                <a:latin typeface="Nunito"/>
                <a:ea typeface="Nunito"/>
                <a:cs typeface="Nunito"/>
                <a:sym typeface="Nunito"/>
              </a:defRPr>
            </a:lvl2pPr>
            <a:lvl3pPr marL="1371600" marR="0" lvl="2" indent="-381000" algn="ctr" rtl="0">
              <a:lnSpc>
                <a:spcPct val="115000"/>
              </a:lnSpc>
              <a:spcBef>
                <a:spcPts val="800"/>
              </a:spcBef>
              <a:spcAft>
                <a:spcPts val="0"/>
              </a:spcAft>
              <a:buClr>
                <a:schemeClr val="dk2"/>
              </a:buClr>
              <a:buSzPts val="1800"/>
              <a:buFont typeface="Nunito"/>
              <a:buNone/>
              <a:defRPr sz="1800" b="0" i="0" u="none" strike="noStrike" cap="none">
                <a:solidFill>
                  <a:schemeClr val="dk2"/>
                </a:solidFill>
                <a:latin typeface="Nunito"/>
                <a:ea typeface="Nunito"/>
                <a:cs typeface="Nunito"/>
                <a:sym typeface="Nunito"/>
              </a:defRPr>
            </a:lvl3pPr>
            <a:lvl4pPr marL="1828800" marR="0" lvl="3" indent="-381000" algn="ctr" rtl="0">
              <a:lnSpc>
                <a:spcPct val="115000"/>
              </a:lnSpc>
              <a:spcBef>
                <a:spcPts val="800"/>
              </a:spcBef>
              <a:spcAft>
                <a:spcPts val="0"/>
              </a:spcAft>
              <a:buClr>
                <a:schemeClr val="dk2"/>
              </a:buClr>
              <a:buSzPts val="1800"/>
              <a:buFont typeface="Nunito"/>
              <a:buNone/>
              <a:defRPr sz="1800" b="0" i="0" u="none" strike="noStrike" cap="none">
                <a:solidFill>
                  <a:schemeClr val="dk2"/>
                </a:solidFill>
                <a:latin typeface="Nunito"/>
                <a:ea typeface="Nunito"/>
                <a:cs typeface="Nunito"/>
                <a:sym typeface="Nunito"/>
              </a:defRPr>
            </a:lvl4pPr>
            <a:lvl5pPr marL="2286000" marR="0" lvl="4" indent="-381000" algn="ctr" rtl="0">
              <a:lnSpc>
                <a:spcPct val="115000"/>
              </a:lnSpc>
              <a:spcBef>
                <a:spcPts val="800"/>
              </a:spcBef>
              <a:spcAft>
                <a:spcPts val="0"/>
              </a:spcAft>
              <a:buClr>
                <a:schemeClr val="dk2"/>
              </a:buClr>
              <a:buSzPts val="1800"/>
              <a:buFont typeface="Nunito"/>
              <a:buNone/>
              <a:defRPr sz="1800" b="0" i="0" u="none" strike="noStrike" cap="none">
                <a:solidFill>
                  <a:schemeClr val="dk2"/>
                </a:solidFill>
                <a:latin typeface="Nunito"/>
                <a:ea typeface="Nunito"/>
                <a:cs typeface="Nunito"/>
                <a:sym typeface="Nunito"/>
              </a:defRPr>
            </a:lvl5pPr>
            <a:lvl6pPr marL="2743200" marR="0" lvl="5" indent="-381000" algn="ctr" rtl="0">
              <a:lnSpc>
                <a:spcPct val="115000"/>
              </a:lnSpc>
              <a:spcBef>
                <a:spcPts val="800"/>
              </a:spcBef>
              <a:spcAft>
                <a:spcPts val="0"/>
              </a:spcAft>
              <a:buClr>
                <a:schemeClr val="dk2"/>
              </a:buClr>
              <a:buSzPts val="1800"/>
              <a:buFont typeface="Nunito"/>
              <a:buNone/>
              <a:defRPr sz="1800" b="0" i="0" u="none" strike="noStrike" cap="none">
                <a:solidFill>
                  <a:schemeClr val="dk2"/>
                </a:solidFill>
                <a:latin typeface="Nunito"/>
                <a:ea typeface="Nunito"/>
                <a:cs typeface="Nunito"/>
                <a:sym typeface="Nunito"/>
              </a:defRPr>
            </a:lvl6pPr>
            <a:lvl7pPr marL="3200400" marR="0" lvl="6" indent="-381000" algn="ctr" rtl="0">
              <a:lnSpc>
                <a:spcPct val="115000"/>
              </a:lnSpc>
              <a:spcBef>
                <a:spcPts val="800"/>
              </a:spcBef>
              <a:spcAft>
                <a:spcPts val="0"/>
              </a:spcAft>
              <a:buClr>
                <a:schemeClr val="dk2"/>
              </a:buClr>
              <a:buSzPts val="1800"/>
              <a:buFont typeface="Nunito"/>
              <a:buNone/>
              <a:defRPr sz="1800" b="0" i="0" u="none" strike="noStrike" cap="none">
                <a:solidFill>
                  <a:schemeClr val="dk2"/>
                </a:solidFill>
                <a:latin typeface="Nunito"/>
                <a:ea typeface="Nunito"/>
                <a:cs typeface="Nunito"/>
                <a:sym typeface="Nunito"/>
              </a:defRPr>
            </a:lvl7pPr>
            <a:lvl8pPr marL="3657600" marR="0" lvl="7" indent="-381000" algn="ctr" rtl="0">
              <a:lnSpc>
                <a:spcPct val="115000"/>
              </a:lnSpc>
              <a:spcBef>
                <a:spcPts val="800"/>
              </a:spcBef>
              <a:spcAft>
                <a:spcPts val="0"/>
              </a:spcAft>
              <a:buClr>
                <a:schemeClr val="dk2"/>
              </a:buClr>
              <a:buSzPts val="1800"/>
              <a:buFont typeface="Nunito"/>
              <a:buNone/>
              <a:defRPr sz="1800" b="0" i="0" u="none" strike="noStrike" cap="none">
                <a:solidFill>
                  <a:schemeClr val="dk2"/>
                </a:solidFill>
                <a:latin typeface="Nunito"/>
                <a:ea typeface="Nunito"/>
                <a:cs typeface="Nunito"/>
                <a:sym typeface="Nunito"/>
              </a:defRPr>
            </a:lvl8pPr>
            <a:lvl9pPr marL="4114800" marR="0" lvl="8" indent="-381000" algn="ctr" rtl="0">
              <a:lnSpc>
                <a:spcPct val="115000"/>
              </a:lnSpc>
              <a:spcBef>
                <a:spcPts val="800"/>
              </a:spcBef>
              <a:spcAft>
                <a:spcPts val="800"/>
              </a:spcAft>
              <a:buClr>
                <a:schemeClr val="dk2"/>
              </a:buClr>
              <a:buSzPts val="1800"/>
              <a:buFont typeface="Nunito"/>
              <a:buNone/>
              <a:defRPr sz="1800" b="0" i="0" u="none" strike="noStrike" cap="none">
                <a:solidFill>
                  <a:schemeClr val="dk2"/>
                </a:solidFill>
                <a:latin typeface="Nunito"/>
                <a:ea typeface="Nunito"/>
                <a:cs typeface="Nunito"/>
                <a:sym typeface="Nunito"/>
              </a:defRPr>
            </a:lvl9pPr>
          </a:lstStyle>
          <a:p>
            <a:pPr algn="l">
              <a:buClr>
                <a:schemeClr val="accent4"/>
              </a:buClr>
              <a:buSzPts val="2000"/>
              <a:buFont typeface="Nunito"/>
              <a:buChar char="➜"/>
            </a:pPr>
            <a:r>
              <a:rPr lang="en-US" sz="2800" dirty="0">
                <a:solidFill>
                  <a:schemeClr val="accent3"/>
                </a:solidFill>
              </a:rPr>
              <a:t>Salutation</a:t>
            </a:r>
          </a:p>
          <a:p>
            <a:pPr algn="l">
              <a:buClr>
                <a:schemeClr val="accent4"/>
              </a:buClr>
              <a:buSzPts val="2000"/>
              <a:buFont typeface="Nunito"/>
              <a:buChar char="➜"/>
            </a:pPr>
            <a:r>
              <a:rPr lang="en-US" sz="2800" dirty="0">
                <a:solidFill>
                  <a:schemeClr val="accent3"/>
                </a:solidFill>
              </a:rPr>
              <a:t>Statement of issue</a:t>
            </a:r>
          </a:p>
          <a:p>
            <a:pPr algn="l">
              <a:buClr>
                <a:schemeClr val="accent4"/>
              </a:buClr>
              <a:buSzPts val="2000"/>
              <a:buFont typeface="Nunito"/>
              <a:buChar char="➜"/>
            </a:pPr>
            <a:r>
              <a:rPr lang="en-US" sz="2800" dirty="0">
                <a:solidFill>
                  <a:schemeClr val="accent3"/>
                </a:solidFill>
              </a:rPr>
              <a:t>Requested action</a:t>
            </a:r>
            <a:endParaRPr lang="en-US" sz="2400" dirty="0">
              <a:solidFill>
                <a:schemeClr val="accent3"/>
              </a:solidFill>
            </a:endParaRPr>
          </a:p>
          <a:p>
            <a:pPr algn="l">
              <a:buClr>
                <a:schemeClr val="accent4"/>
              </a:buClr>
              <a:buSzPts val="2000"/>
              <a:buFont typeface="Nunito"/>
              <a:buChar char="➜"/>
            </a:pPr>
            <a:r>
              <a:rPr lang="en-US" sz="2800" dirty="0">
                <a:solidFill>
                  <a:schemeClr val="accent3"/>
                </a:solidFill>
              </a:rPr>
              <a:t>Closing</a:t>
            </a:r>
          </a:p>
          <a:p>
            <a:pPr marL="533400" lvl="1" indent="0" algn="l">
              <a:buClr>
                <a:schemeClr val="accent4"/>
              </a:buClr>
              <a:buSzPts val="2000"/>
            </a:pPr>
            <a:endParaRPr lang="en-US" sz="2000" dirty="0">
              <a:solidFill>
                <a:schemeClr val="accent3"/>
              </a:solidFill>
            </a:endParaRPr>
          </a:p>
          <a:p>
            <a:pPr lvl="1" algn="l">
              <a:buClr>
                <a:schemeClr val="accent4"/>
              </a:buClr>
              <a:buSzPts val="2000"/>
              <a:buFont typeface="Nunito"/>
              <a:buChar char="➜"/>
            </a:pPr>
            <a:endParaRPr lang="en-US" sz="2000" dirty="0">
              <a:solidFill>
                <a:schemeClr val="accent3"/>
              </a:solidFill>
            </a:endParaRPr>
          </a:p>
          <a:p>
            <a:pPr lvl="1" algn="l">
              <a:buClr>
                <a:schemeClr val="accent4"/>
              </a:buClr>
              <a:buSzPts val="2000"/>
              <a:buFont typeface="Nunito"/>
              <a:buChar char="➜"/>
            </a:pPr>
            <a:endParaRPr lang="en-US" sz="2000" dirty="0">
              <a:solidFill>
                <a:schemeClr val="accent3"/>
              </a:solidFill>
            </a:endParaRPr>
          </a:p>
          <a:p>
            <a:pPr algn="l">
              <a:buClr>
                <a:schemeClr val="accent4"/>
              </a:buClr>
              <a:buSzPts val="2000"/>
              <a:buFont typeface="Nunito"/>
              <a:buChar char="➜"/>
            </a:pPr>
            <a:endParaRPr lang="en-US" dirty="0"/>
          </a:p>
        </p:txBody>
      </p:sp>
    </p:spTree>
    <p:extLst>
      <p:ext uri="{BB962C8B-B14F-4D97-AF65-F5344CB8AC3E}">
        <p14:creationId xmlns:p14="http://schemas.microsoft.com/office/powerpoint/2010/main" val="1656501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7"/>
          <p:cNvSpPr txBox="1">
            <a:spLocks noGrp="1"/>
          </p:cNvSpPr>
          <p:nvPr>
            <p:ph type="ctrTitle" idx="4294967295"/>
          </p:nvPr>
        </p:nvSpPr>
        <p:spPr>
          <a:xfrm>
            <a:off x="2877201" y="355643"/>
            <a:ext cx="3389598" cy="714874"/>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solidFill>
                  <a:schemeClr val="accent1"/>
                </a:solidFill>
              </a:rPr>
              <a:t>Summary</a:t>
            </a:r>
            <a:endParaRPr dirty="0">
              <a:solidFill>
                <a:schemeClr val="accent1"/>
              </a:solidFill>
            </a:endParaRPr>
          </a:p>
        </p:txBody>
      </p:sp>
      <p:sp>
        <p:nvSpPr>
          <p:cNvPr id="346" name="Google Shape;346;p27"/>
          <p:cNvSpPr txBox="1">
            <a:spLocks noGrp="1"/>
          </p:cNvSpPr>
          <p:nvPr>
            <p:ph type="subTitle" idx="4294967295"/>
          </p:nvPr>
        </p:nvSpPr>
        <p:spPr>
          <a:xfrm>
            <a:off x="970984" y="981518"/>
            <a:ext cx="7433400" cy="2802462"/>
          </a:xfrm>
          <a:prstGeom prst="rect">
            <a:avLst/>
          </a:prstGeom>
        </p:spPr>
        <p:txBody>
          <a:bodyPr spcFirstLastPara="1" wrap="square" lIns="0" tIns="0" rIns="0" bIns="0" anchor="t" anchorCtr="0">
            <a:noAutofit/>
          </a:bodyPr>
          <a:lstStyle/>
          <a:p>
            <a:pPr>
              <a:buClr>
                <a:schemeClr val="accent4"/>
              </a:buClr>
              <a:buFont typeface="Arial"/>
              <a:buChar char="➜"/>
            </a:pPr>
            <a:r>
              <a:rPr lang="en-US" dirty="0">
                <a:solidFill>
                  <a:schemeClr val="tx1"/>
                </a:solidFill>
                <a:latin typeface="Nunito" panose="020B0604020202020204" charset="0"/>
              </a:rPr>
              <a:t>Include all parts of a message</a:t>
            </a:r>
          </a:p>
          <a:p>
            <a:pPr>
              <a:buClr>
                <a:schemeClr val="accent4"/>
              </a:buClr>
              <a:buFont typeface="Arial"/>
              <a:buChar char="➜"/>
            </a:pPr>
            <a:r>
              <a:rPr lang="en-US" dirty="0">
                <a:solidFill>
                  <a:schemeClr val="tx1"/>
                </a:solidFill>
                <a:latin typeface="Nunito" panose="020B0604020202020204" charset="0"/>
              </a:rPr>
              <a:t>Be aware of who you are writing to and how that should shape your language</a:t>
            </a:r>
          </a:p>
          <a:p>
            <a:pPr>
              <a:buClr>
                <a:schemeClr val="accent4"/>
              </a:buClr>
              <a:buFont typeface="Arial"/>
              <a:buChar char="➜"/>
            </a:pPr>
            <a:r>
              <a:rPr lang="en-US" dirty="0">
                <a:solidFill>
                  <a:schemeClr val="tx1"/>
                </a:solidFill>
                <a:latin typeface="Nunito" panose="020B0604020202020204" charset="0"/>
              </a:rPr>
              <a:t>Avoid text-speak in </a:t>
            </a:r>
            <a:r>
              <a:rPr lang="en-US">
                <a:solidFill>
                  <a:schemeClr val="tx1"/>
                </a:solidFill>
                <a:latin typeface="Nunito" panose="020B0604020202020204" charset="0"/>
              </a:rPr>
              <a:t>formal communication</a:t>
            </a:r>
            <a:endParaRPr lang="en-US" dirty="0">
              <a:solidFill>
                <a:schemeClr val="tx1"/>
              </a:solidFill>
              <a:latin typeface="Nunito" panose="020B0604020202020204" charset="0"/>
            </a:endParaRPr>
          </a:p>
          <a:p>
            <a:pPr>
              <a:buClr>
                <a:schemeClr val="accent4"/>
              </a:buClr>
              <a:buFont typeface="Arial"/>
              <a:buChar char="➜"/>
            </a:pPr>
            <a:r>
              <a:rPr lang="en-US" dirty="0">
                <a:solidFill>
                  <a:schemeClr val="tx1"/>
                </a:solidFill>
                <a:latin typeface="Nunito" panose="020B0604020202020204" charset="0"/>
              </a:rPr>
              <a:t>Make sure to use your subject line properly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D3B0-140B-4DFA-8287-59B984AC5469}"/>
              </a:ext>
            </a:extLst>
          </p:cNvPr>
          <p:cNvSpPr>
            <a:spLocks noGrp="1"/>
          </p:cNvSpPr>
          <p:nvPr>
            <p:ph type="title"/>
          </p:nvPr>
        </p:nvSpPr>
        <p:spPr/>
        <p:txBody>
          <a:bodyPr/>
          <a:lstStyle/>
          <a:p>
            <a:r>
              <a:rPr lang="en-US" dirty="0"/>
              <a:t>Salutation</a:t>
            </a:r>
          </a:p>
        </p:txBody>
      </p:sp>
      <p:sp>
        <p:nvSpPr>
          <p:cNvPr id="3" name="Text Placeholder 2">
            <a:extLst>
              <a:ext uri="{FF2B5EF4-FFF2-40B4-BE49-F238E27FC236}">
                <a16:creationId xmlns:a16="http://schemas.microsoft.com/office/drawing/2014/main" id="{861CBED3-4341-466B-AAEE-BA731AAAC405}"/>
              </a:ext>
            </a:extLst>
          </p:cNvPr>
          <p:cNvSpPr>
            <a:spLocks noGrp="1"/>
          </p:cNvSpPr>
          <p:nvPr>
            <p:ph type="body" idx="1"/>
          </p:nvPr>
        </p:nvSpPr>
        <p:spPr>
          <a:xfrm>
            <a:off x="548125" y="1252475"/>
            <a:ext cx="6167100" cy="3297900"/>
          </a:xfrm>
        </p:spPr>
        <p:txBody>
          <a:bodyPr/>
          <a:lstStyle/>
          <a:p>
            <a:r>
              <a:rPr lang="en-US" dirty="0"/>
              <a:t>Used to greet your reader and set the tone</a:t>
            </a:r>
          </a:p>
          <a:p>
            <a:pPr lvl="1" algn="l">
              <a:buClr>
                <a:schemeClr val="accent4"/>
              </a:buClr>
              <a:buSzPts val="2000"/>
              <a:buFont typeface="Nunito"/>
              <a:buChar char="➜"/>
            </a:pPr>
            <a:r>
              <a:rPr lang="en-US" sz="2400" dirty="0">
                <a:solidFill>
                  <a:schemeClr val="accent3"/>
                </a:solidFill>
              </a:rPr>
              <a:t>“Good morning”</a:t>
            </a:r>
          </a:p>
          <a:p>
            <a:pPr lvl="1" algn="l">
              <a:buClr>
                <a:schemeClr val="accent4"/>
              </a:buClr>
              <a:buSzPts val="2000"/>
              <a:buFont typeface="Nunito"/>
              <a:buChar char="➜"/>
            </a:pPr>
            <a:r>
              <a:rPr lang="en-US" sz="2400" dirty="0">
                <a:solidFill>
                  <a:schemeClr val="accent3"/>
                </a:solidFill>
              </a:rPr>
              <a:t>Dear Steve, </a:t>
            </a:r>
          </a:p>
          <a:p>
            <a:pPr marL="101600" indent="0">
              <a:buNone/>
            </a:pPr>
            <a:endParaRPr lang="en-US" dirty="0"/>
          </a:p>
        </p:txBody>
      </p:sp>
      <p:sp>
        <p:nvSpPr>
          <p:cNvPr id="4" name="Slide Number Placeholder 3">
            <a:extLst>
              <a:ext uri="{FF2B5EF4-FFF2-40B4-BE49-F238E27FC236}">
                <a16:creationId xmlns:a16="http://schemas.microsoft.com/office/drawing/2014/main" id="{9EE2A25E-BE8E-4F1A-8995-90B02B9456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1910392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2D29E-69F6-473E-8D77-75D47AC9B4E8}"/>
              </a:ext>
            </a:extLst>
          </p:cNvPr>
          <p:cNvSpPr>
            <a:spLocks noGrp="1"/>
          </p:cNvSpPr>
          <p:nvPr>
            <p:ph type="title"/>
          </p:nvPr>
        </p:nvSpPr>
        <p:spPr/>
        <p:txBody>
          <a:bodyPr/>
          <a:lstStyle/>
          <a:p>
            <a:r>
              <a:rPr lang="en-US" dirty="0"/>
              <a:t>Statement of Issue</a:t>
            </a:r>
          </a:p>
        </p:txBody>
      </p:sp>
      <p:sp>
        <p:nvSpPr>
          <p:cNvPr id="3" name="Text Placeholder 2">
            <a:extLst>
              <a:ext uri="{FF2B5EF4-FFF2-40B4-BE49-F238E27FC236}">
                <a16:creationId xmlns:a16="http://schemas.microsoft.com/office/drawing/2014/main" id="{BCCF1D2A-CA83-43C1-AE7C-BC3E040F0828}"/>
              </a:ext>
            </a:extLst>
          </p:cNvPr>
          <p:cNvSpPr>
            <a:spLocks noGrp="1"/>
          </p:cNvSpPr>
          <p:nvPr>
            <p:ph type="body" idx="1"/>
          </p:nvPr>
        </p:nvSpPr>
        <p:spPr/>
        <p:txBody>
          <a:bodyPr/>
          <a:lstStyle/>
          <a:p>
            <a:r>
              <a:rPr lang="en-US" dirty="0"/>
              <a:t>Gets to the point of why you sent the email or memo</a:t>
            </a:r>
          </a:p>
          <a:p>
            <a:endParaRPr lang="en-US" sz="1050" dirty="0"/>
          </a:p>
          <a:p>
            <a:pPr marL="457200" lvl="2" indent="0">
              <a:lnSpc>
                <a:spcPct val="100000"/>
              </a:lnSpc>
              <a:spcBef>
                <a:spcPts val="0"/>
              </a:spcBef>
              <a:buClr>
                <a:srgbClr val="7598FF"/>
              </a:buClr>
              <a:buSzPts val="2000"/>
              <a:buFont typeface="Nunito"/>
              <a:buChar char="➜"/>
              <a:defRPr/>
            </a:pPr>
            <a:r>
              <a:rPr kumimoji="0" lang="en-US" b="0" i="0" u="none" strike="noStrike" kern="0" cap="none" spc="0" normalizeH="0" baseline="0" noProof="0" dirty="0">
                <a:ln>
                  <a:noFill/>
                </a:ln>
                <a:solidFill>
                  <a:srgbClr val="5FDEF0"/>
                </a:solidFill>
                <a:effectLst/>
                <a:uLnTx/>
                <a:uFillTx/>
                <a:latin typeface="Arial"/>
                <a:cs typeface="Arial"/>
                <a:sym typeface="Arial"/>
              </a:rPr>
              <a:t>There’s a leak in the bathroom</a:t>
            </a:r>
          </a:p>
          <a:p>
            <a:endParaRPr lang="en-US" dirty="0"/>
          </a:p>
        </p:txBody>
      </p:sp>
      <p:sp>
        <p:nvSpPr>
          <p:cNvPr id="4" name="Slide Number Placeholder 3">
            <a:extLst>
              <a:ext uri="{FF2B5EF4-FFF2-40B4-BE49-F238E27FC236}">
                <a16:creationId xmlns:a16="http://schemas.microsoft.com/office/drawing/2014/main" id="{38736253-05C1-4ECE-ACFE-0262110819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2652497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2D29E-69F6-473E-8D77-75D47AC9B4E8}"/>
              </a:ext>
            </a:extLst>
          </p:cNvPr>
          <p:cNvSpPr>
            <a:spLocks noGrp="1"/>
          </p:cNvSpPr>
          <p:nvPr>
            <p:ph type="title"/>
          </p:nvPr>
        </p:nvSpPr>
        <p:spPr/>
        <p:txBody>
          <a:bodyPr/>
          <a:lstStyle/>
          <a:p>
            <a:r>
              <a:rPr lang="en-US" dirty="0"/>
              <a:t>Requested Action</a:t>
            </a:r>
          </a:p>
        </p:txBody>
      </p:sp>
      <p:sp>
        <p:nvSpPr>
          <p:cNvPr id="3" name="Text Placeholder 2">
            <a:extLst>
              <a:ext uri="{FF2B5EF4-FFF2-40B4-BE49-F238E27FC236}">
                <a16:creationId xmlns:a16="http://schemas.microsoft.com/office/drawing/2014/main" id="{BCCF1D2A-CA83-43C1-AE7C-BC3E040F0828}"/>
              </a:ext>
            </a:extLst>
          </p:cNvPr>
          <p:cNvSpPr>
            <a:spLocks noGrp="1"/>
          </p:cNvSpPr>
          <p:nvPr>
            <p:ph type="body" idx="1"/>
          </p:nvPr>
        </p:nvSpPr>
        <p:spPr>
          <a:xfrm>
            <a:off x="325100" y="1252475"/>
            <a:ext cx="6462275" cy="3297900"/>
          </a:xfrm>
        </p:spPr>
        <p:txBody>
          <a:bodyPr/>
          <a:lstStyle/>
          <a:p>
            <a:r>
              <a:rPr lang="en-US" dirty="0"/>
              <a:t>Tells the reader what they should or can do</a:t>
            </a:r>
          </a:p>
          <a:p>
            <a:endParaRPr lang="en-US" sz="1050" dirty="0"/>
          </a:p>
          <a:p>
            <a:pPr marL="457200" lvl="2" indent="0">
              <a:lnSpc>
                <a:spcPct val="100000"/>
              </a:lnSpc>
              <a:spcBef>
                <a:spcPts val="0"/>
              </a:spcBef>
              <a:buClr>
                <a:srgbClr val="7598FF"/>
              </a:buClr>
              <a:buSzPts val="2000"/>
              <a:buFont typeface="Nunito"/>
              <a:buChar char="➜"/>
              <a:defRPr/>
            </a:pPr>
            <a:r>
              <a:rPr lang="en-US" dirty="0">
                <a:solidFill>
                  <a:srgbClr val="5FDEF0"/>
                </a:solidFill>
                <a:latin typeface="Arial"/>
                <a:cs typeface="Arial"/>
                <a:sym typeface="Arial"/>
              </a:rPr>
              <a:t>Please repair it if you can.</a:t>
            </a:r>
            <a:endParaRPr lang="en-US" dirty="0"/>
          </a:p>
        </p:txBody>
      </p:sp>
      <p:sp>
        <p:nvSpPr>
          <p:cNvPr id="4" name="Slide Number Placeholder 3">
            <a:extLst>
              <a:ext uri="{FF2B5EF4-FFF2-40B4-BE49-F238E27FC236}">
                <a16:creationId xmlns:a16="http://schemas.microsoft.com/office/drawing/2014/main" id="{38736253-05C1-4ECE-ACFE-0262110819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1367577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2D29E-69F6-473E-8D77-75D47AC9B4E8}"/>
              </a:ext>
            </a:extLst>
          </p:cNvPr>
          <p:cNvSpPr>
            <a:spLocks noGrp="1"/>
          </p:cNvSpPr>
          <p:nvPr>
            <p:ph type="title"/>
          </p:nvPr>
        </p:nvSpPr>
        <p:spPr/>
        <p:txBody>
          <a:bodyPr/>
          <a:lstStyle/>
          <a:p>
            <a:r>
              <a:rPr lang="en-US" dirty="0"/>
              <a:t>Closing</a:t>
            </a:r>
          </a:p>
        </p:txBody>
      </p:sp>
      <p:sp>
        <p:nvSpPr>
          <p:cNvPr id="3" name="Text Placeholder 2">
            <a:extLst>
              <a:ext uri="{FF2B5EF4-FFF2-40B4-BE49-F238E27FC236}">
                <a16:creationId xmlns:a16="http://schemas.microsoft.com/office/drawing/2014/main" id="{BCCF1D2A-CA83-43C1-AE7C-BC3E040F0828}"/>
              </a:ext>
            </a:extLst>
          </p:cNvPr>
          <p:cNvSpPr>
            <a:spLocks noGrp="1"/>
          </p:cNvSpPr>
          <p:nvPr>
            <p:ph type="body" idx="1"/>
          </p:nvPr>
        </p:nvSpPr>
        <p:spPr>
          <a:xfrm>
            <a:off x="325100" y="1252475"/>
            <a:ext cx="6462275" cy="3297900"/>
          </a:xfrm>
        </p:spPr>
        <p:txBody>
          <a:bodyPr/>
          <a:lstStyle/>
          <a:p>
            <a:r>
              <a:rPr lang="en-US" dirty="0"/>
              <a:t>Wraps up the message politely</a:t>
            </a:r>
          </a:p>
          <a:p>
            <a:endParaRPr lang="en-US" sz="1050" dirty="0"/>
          </a:p>
          <a:p>
            <a:pPr marL="457200" lvl="2" indent="0">
              <a:lnSpc>
                <a:spcPct val="100000"/>
              </a:lnSpc>
              <a:spcBef>
                <a:spcPts val="0"/>
              </a:spcBef>
              <a:buClr>
                <a:srgbClr val="7598FF"/>
              </a:buClr>
              <a:buSzPts val="2000"/>
              <a:buFont typeface="Nunito"/>
              <a:buChar char="➜"/>
              <a:defRPr/>
            </a:pPr>
            <a:r>
              <a:rPr lang="en-US" dirty="0">
                <a:solidFill>
                  <a:srgbClr val="5FDEF0"/>
                </a:solidFill>
                <a:latin typeface="Arial"/>
                <a:cs typeface="Arial"/>
                <a:sym typeface="Arial"/>
              </a:rPr>
              <a:t>Good afternoon!</a:t>
            </a:r>
          </a:p>
          <a:p>
            <a:pPr marL="457200" lvl="2" indent="0">
              <a:lnSpc>
                <a:spcPct val="100000"/>
              </a:lnSpc>
              <a:spcBef>
                <a:spcPts val="0"/>
              </a:spcBef>
              <a:buClr>
                <a:srgbClr val="7598FF"/>
              </a:buClr>
              <a:buSzPts val="2000"/>
              <a:buFont typeface="Nunito"/>
              <a:buChar char="➜"/>
              <a:defRPr/>
            </a:pPr>
            <a:r>
              <a:rPr lang="en-US" dirty="0">
                <a:solidFill>
                  <a:srgbClr val="5FDEF0"/>
                </a:solidFill>
                <a:latin typeface="Arial"/>
                <a:cs typeface="Arial"/>
                <a:sym typeface="Arial"/>
              </a:rPr>
              <a:t>Sincerely, Maegan</a:t>
            </a:r>
          </a:p>
          <a:p>
            <a:pPr marL="457200" lvl="2" indent="0">
              <a:lnSpc>
                <a:spcPct val="100000"/>
              </a:lnSpc>
              <a:spcBef>
                <a:spcPts val="0"/>
              </a:spcBef>
              <a:buClr>
                <a:srgbClr val="7598FF"/>
              </a:buClr>
              <a:buSzPts val="2000"/>
              <a:buFont typeface="Nunito"/>
              <a:buChar char="➜"/>
              <a:defRPr/>
            </a:pPr>
            <a:r>
              <a:rPr lang="en-US" dirty="0">
                <a:solidFill>
                  <a:srgbClr val="5FDEF0"/>
                </a:solidFill>
                <a:latin typeface="Arial"/>
                <a:cs typeface="Arial"/>
                <a:sym typeface="Arial"/>
              </a:rPr>
              <a:t>Thank you!</a:t>
            </a:r>
          </a:p>
        </p:txBody>
      </p:sp>
      <p:sp>
        <p:nvSpPr>
          <p:cNvPr id="4" name="Slide Number Placeholder 3">
            <a:extLst>
              <a:ext uri="{FF2B5EF4-FFF2-40B4-BE49-F238E27FC236}">
                <a16:creationId xmlns:a16="http://schemas.microsoft.com/office/drawing/2014/main" id="{38736253-05C1-4ECE-ACFE-0262110819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063180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7"/>
          <p:cNvSpPr txBox="1">
            <a:spLocks noGrp="1"/>
          </p:cNvSpPr>
          <p:nvPr>
            <p:ph type="ctrTitle"/>
          </p:nvPr>
        </p:nvSpPr>
        <p:spPr>
          <a:xfrm>
            <a:off x="2332650" y="514210"/>
            <a:ext cx="4478700" cy="1007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Your Audience is Important</a:t>
            </a:r>
            <a:endParaRPr dirty="0"/>
          </a:p>
        </p:txBody>
      </p:sp>
      <p:sp>
        <p:nvSpPr>
          <p:cNvPr id="4" name="Google Shape;244;p16">
            <a:extLst>
              <a:ext uri="{FF2B5EF4-FFF2-40B4-BE49-F238E27FC236}">
                <a16:creationId xmlns:a16="http://schemas.microsoft.com/office/drawing/2014/main" id="{37FC0F02-A18E-4351-8A4C-9884F2172303}"/>
              </a:ext>
            </a:extLst>
          </p:cNvPr>
          <p:cNvSpPr txBox="1">
            <a:spLocks/>
          </p:cNvSpPr>
          <p:nvPr/>
        </p:nvSpPr>
        <p:spPr>
          <a:xfrm>
            <a:off x="2332650" y="2121324"/>
            <a:ext cx="4947381" cy="194515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ctr" rtl="0">
              <a:lnSpc>
                <a:spcPct val="115000"/>
              </a:lnSpc>
              <a:spcBef>
                <a:spcPts val="0"/>
              </a:spcBef>
              <a:spcAft>
                <a:spcPts val="0"/>
              </a:spcAft>
              <a:buClr>
                <a:schemeClr val="dk2"/>
              </a:buClr>
              <a:buSzPts val="1800"/>
              <a:buFont typeface="Nunito"/>
              <a:buNone/>
              <a:defRPr sz="1800" b="0" i="0" u="none" strike="noStrike" cap="none">
                <a:solidFill>
                  <a:schemeClr val="dk2"/>
                </a:solidFill>
                <a:latin typeface="Nunito"/>
                <a:ea typeface="Nunito"/>
                <a:cs typeface="Nunito"/>
                <a:sym typeface="Nunito"/>
              </a:defRPr>
            </a:lvl1pPr>
            <a:lvl2pPr marL="914400" marR="0" lvl="1" indent="-381000" algn="ctr" rtl="0">
              <a:lnSpc>
                <a:spcPct val="115000"/>
              </a:lnSpc>
              <a:spcBef>
                <a:spcPts val="800"/>
              </a:spcBef>
              <a:spcAft>
                <a:spcPts val="0"/>
              </a:spcAft>
              <a:buClr>
                <a:schemeClr val="dk2"/>
              </a:buClr>
              <a:buSzPts val="1800"/>
              <a:buFont typeface="Nunito"/>
              <a:buNone/>
              <a:defRPr sz="1800" b="0" i="0" u="none" strike="noStrike" cap="none">
                <a:solidFill>
                  <a:schemeClr val="dk2"/>
                </a:solidFill>
                <a:latin typeface="Nunito"/>
                <a:ea typeface="Nunito"/>
                <a:cs typeface="Nunito"/>
                <a:sym typeface="Nunito"/>
              </a:defRPr>
            </a:lvl2pPr>
            <a:lvl3pPr marL="1371600" marR="0" lvl="2" indent="-381000" algn="ctr" rtl="0">
              <a:lnSpc>
                <a:spcPct val="115000"/>
              </a:lnSpc>
              <a:spcBef>
                <a:spcPts val="800"/>
              </a:spcBef>
              <a:spcAft>
                <a:spcPts val="0"/>
              </a:spcAft>
              <a:buClr>
                <a:schemeClr val="dk2"/>
              </a:buClr>
              <a:buSzPts val="1800"/>
              <a:buFont typeface="Nunito"/>
              <a:buNone/>
              <a:defRPr sz="1800" b="0" i="0" u="none" strike="noStrike" cap="none">
                <a:solidFill>
                  <a:schemeClr val="dk2"/>
                </a:solidFill>
                <a:latin typeface="Nunito"/>
                <a:ea typeface="Nunito"/>
                <a:cs typeface="Nunito"/>
                <a:sym typeface="Nunito"/>
              </a:defRPr>
            </a:lvl3pPr>
            <a:lvl4pPr marL="1828800" marR="0" lvl="3" indent="-381000" algn="ctr" rtl="0">
              <a:lnSpc>
                <a:spcPct val="115000"/>
              </a:lnSpc>
              <a:spcBef>
                <a:spcPts val="800"/>
              </a:spcBef>
              <a:spcAft>
                <a:spcPts val="0"/>
              </a:spcAft>
              <a:buClr>
                <a:schemeClr val="dk2"/>
              </a:buClr>
              <a:buSzPts val="1800"/>
              <a:buFont typeface="Nunito"/>
              <a:buNone/>
              <a:defRPr sz="1800" b="0" i="0" u="none" strike="noStrike" cap="none">
                <a:solidFill>
                  <a:schemeClr val="dk2"/>
                </a:solidFill>
                <a:latin typeface="Nunito"/>
                <a:ea typeface="Nunito"/>
                <a:cs typeface="Nunito"/>
                <a:sym typeface="Nunito"/>
              </a:defRPr>
            </a:lvl4pPr>
            <a:lvl5pPr marL="2286000" marR="0" lvl="4" indent="-381000" algn="ctr" rtl="0">
              <a:lnSpc>
                <a:spcPct val="115000"/>
              </a:lnSpc>
              <a:spcBef>
                <a:spcPts val="800"/>
              </a:spcBef>
              <a:spcAft>
                <a:spcPts val="0"/>
              </a:spcAft>
              <a:buClr>
                <a:schemeClr val="dk2"/>
              </a:buClr>
              <a:buSzPts val="1800"/>
              <a:buFont typeface="Nunito"/>
              <a:buNone/>
              <a:defRPr sz="1800" b="0" i="0" u="none" strike="noStrike" cap="none">
                <a:solidFill>
                  <a:schemeClr val="dk2"/>
                </a:solidFill>
                <a:latin typeface="Nunito"/>
                <a:ea typeface="Nunito"/>
                <a:cs typeface="Nunito"/>
                <a:sym typeface="Nunito"/>
              </a:defRPr>
            </a:lvl5pPr>
            <a:lvl6pPr marL="2743200" marR="0" lvl="5" indent="-381000" algn="ctr" rtl="0">
              <a:lnSpc>
                <a:spcPct val="115000"/>
              </a:lnSpc>
              <a:spcBef>
                <a:spcPts val="800"/>
              </a:spcBef>
              <a:spcAft>
                <a:spcPts val="0"/>
              </a:spcAft>
              <a:buClr>
                <a:schemeClr val="dk2"/>
              </a:buClr>
              <a:buSzPts val="1800"/>
              <a:buFont typeface="Nunito"/>
              <a:buNone/>
              <a:defRPr sz="1800" b="0" i="0" u="none" strike="noStrike" cap="none">
                <a:solidFill>
                  <a:schemeClr val="dk2"/>
                </a:solidFill>
                <a:latin typeface="Nunito"/>
                <a:ea typeface="Nunito"/>
                <a:cs typeface="Nunito"/>
                <a:sym typeface="Nunito"/>
              </a:defRPr>
            </a:lvl6pPr>
            <a:lvl7pPr marL="3200400" marR="0" lvl="6" indent="-381000" algn="ctr" rtl="0">
              <a:lnSpc>
                <a:spcPct val="115000"/>
              </a:lnSpc>
              <a:spcBef>
                <a:spcPts val="800"/>
              </a:spcBef>
              <a:spcAft>
                <a:spcPts val="0"/>
              </a:spcAft>
              <a:buClr>
                <a:schemeClr val="dk2"/>
              </a:buClr>
              <a:buSzPts val="1800"/>
              <a:buFont typeface="Nunito"/>
              <a:buNone/>
              <a:defRPr sz="1800" b="0" i="0" u="none" strike="noStrike" cap="none">
                <a:solidFill>
                  <a:schemeClr val="dk2"/>
                </a:solidFill>
                <a:latin typeface="Nunito"/>
                <a:ea typeface="Nunito"/>
                <a:cs typeface="Nunito"/>
                <a:sym typeface="Nunito"/>
              </a:defRPr>
            </a:lvl7pPr>
            <a:lvl8pPr marL="3657600" marR="0" lvl="7" indent="-381000" algn="ctr" rtl="0">
              <a:lnSpc>
                <a:spcPct val="115000"/>
              </a:lnSpc>
              <a:spcBef>
                <a:spcPts val="800"/>
              </a:spcBef>
              <a:spcAft>
                <a:spcPts val="0"/>
              </a:spcAft>
              <a:buClr>
                <a:schemeClr val="dk2"/>
              </a:buClr>
              <a:buSzPts val="1800"/>
              <a:buFont typeface="Nunito"/>
              <a:buNone/>
              <a:defRPr sz="1800" b="0" i="0" u="none" strike="noStrike" cap="none">
                <a:solidFill>
                  <a:schemeClr val="dk2"/>
                </a:solidFill>
                <a:latin typeface="Nunito"/>
                <a:ea typeface="Nunito"/>
                <a:cs typeface="Nunito"/>
                <a:sym typeface="Nunito"/>
              </a:defRPr>
            </a:lvl8pPr>
            <a:lvl9pPr marL="4114800" marR="0" lvl="8" indent="-381000" algn="ctr" rtl="0">
              <a:lnSpc>
                <a:spcPct val="115000"/>
              </a:lnSpc>
              <a:spcBef>
                <a:spcPts val="800"/>
              </a:spcBef>
              <a:spcAft>
                <a:spcPts val="800"/>
              </a:spcAft>
              <a:buClr>
                <a:schemeClr val="dk2"/>
              </a:buClr>
              <a:buSzPts val="1800"/>
              <a:buFont typeface="Nunito"/>
              <a:buNone/>
              <a:defRPr sz="1800" b="0" i="0" u="none" strike="noStrike" cap="none">
                <a:solidFill>
                  <a:schemeClr val="dk2"/>
                </a:solidFill>
                <a:latin typeface="Nunito"/>
                <a:ea typeface="Nunito"/>
                <a:cs typeface="Nunito"/>
                <a:sym typeface="Nunito"/>
              </a:defRPr>
            </a:lvl9pPr>
          </a:lstStyle>
          <a:p>
            <a:pPr algn="l">
              <a:buClr>
                <a:schemeClr val="accent4"/>
              </a:buClr>
              <a:buSzPts val="2000"/>
              <a:buFont typeface="Nunito"/>
              <a:buChar char="➜"/>
            </a:pPr>
            <a:r>
              <a:rPr lang="en-US" sz="2400" dirty="0">
                <a:solidFill>
                  <a:schemeClr val="accent3"/>
                </a:solidFill>
              </a:rPr>
              <a:t>Right impression</a:t>
            </a:r>
          </a:p>
          <a:p>
            <a:pPr algn="l">
              <a:buClr>
                <a:schemeClr val="accent4"/>
              </a:buClr>
              <a:buSzPts val="2000"/>
              <a:buFont typeface="Nunito"/>
              <a:buChar char="➜"/>
            </a:pPr>
            <a:r>
              <a:rPr lang="en-US" sz="2400" dirty="0">
                <a:solidFill>
                  <a:schemeClr val="accent3"/>
                </a:solidFill>
              </a:rPr>
              <a:t>Understand your points</a:t>
            </a:r>
          </a:p>
          <a:p>
            <a:pPr algn="l">
              <a:buClr>
                <a:schemeClr val="accent4"/>
              </a:buClr>
              <a:buSzPts val="2000"/>
              <a:buFont typeface="Nunito"/>
              <a:buChar char="➜"/>
            </a:pPr>
            <a:r>
              <a:rPr lang="en-US" sz="2400" dirty="0">
                <a:solidFill>
                  <a:schemeClr val="accent3"/>
                </a:solidFill>
              </a:rPr>
              <a:t>Take you seriously</a:t>
            </a:r>
          </a:p>
          <a:p>
            <a:pPr algn="l">
              <a:buClr>
                <a:schemeClr val="accent4"/>
              </a:buClr>
              <a:buSzPts val="2000"/>
              <a:buFont typeface="Nunito"/>
              <a:buChar cha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4"/>
          <p:cNvSpPr txBox="1">
            <a:spLocks noGrp="1"/>
          </p:cNvSpPr>
          <p:nvPr>
            <p:ph type="title"/>
          </p:nvPr>
        </p:nvSpPr>
        <p:spPr>
          <a:xfrm>
            <a:off x="1488450" y="243075"/>
            <a:ext cx="6167100" cy="396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Different Audiences</a:t>
            </a:r>
            <a:endParaRPr dirty="0"/>
          </a:p>
        </p:txBody>
      </p:sp>
      <p:sp>
        <p:nvSpPr>
          <p:cNvPr id="3" name="Text Placeholder 2">
            <a:extLst>
              <a:ext uri="{FF2B5EF4-FFF2-40B4-BE49-F238E27FC236}">
                <a16:creationId xmlns:a16="http://schemas.microsoft.com/office/drawing/2014/main" id="{6D6D02AF-BA5C-49AC-A377-4FE2D4FEFCF0}"/>
              </a:ext>
            </a:extLst>
          </p:cNvPr>
          <p:cNvSpPr>
            <a:spLocks noGrp="1"/>
          </p:cNvSpPr>
          <p:nvPr>
            <p:ph type="body" idx="1"/>
          </p:nvPr>
        </p:nvSpPr>
        <p:spPr/>
        <p:txBody>
          <a:bodyPr/>
          <a:lstStyle/>
          <a:p>
            <a:r>
              <a:rPr lang="en-US" sz="2400" dirty="0"/>
              <a:t>Friends</a:t>
            </a:r>
          </a:p>
          <a:p>
            <a:r>
              <a:rPr lang="en-US" sz="2400" dirty="0"/>
              <a:t>Family</a:t>
            </a:r>
          </a:p>
          <a:p>
            <a:r>
              <a:rPr lang="en-US" sz="2400" dirty="0"/>
              <a:t>Coworkers</a:t>
            </a:r>
          </a:p>
          <a:p>
            <a:r>
              <a:rPr lang="en-US" sz="2400" dirty="0"/>
              <a:t>Supervisors</a:t>
            </a:r>
          </a:p>
          <a:p>
            <a:r>
              <a:rPr lang="en-US" sz="2400" dirty="0"/>
              <a:t>General </a:t>
            </a:r>
          </a:p>
        </p:txBody>
      </p:sp>
      <p:sp>
        <p:nvSpPr>
          <p:cNvPr id="8" name="Google Shape;244;p16">
            <a:extLst>
              <a:ext uri="{FF2B5EF4-FFF2-40B4-BE49-F238E27FC236}">
                <a16:creationId xmlns:a16="http://schemas.microsoft.com/office/drawing/2014/main" id="{387C6602-7BFF-428D-980C-A5DF43590C24}"/>
              </a:ext>
            </a:extLst>
          </p:cNvPr>
          <p:cNvSpPr txBox="1">
            <a:spLocks/>
          </p:cNvSpPr>
          <p:nvPr/>
        </p:nvSpPr>
        <p:spPr>
          <a:xfrm>
            <a:off x="4867984" y="1206924"/>
            <a:ext cx="2582941" cy="2889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ctr" rtl="0">
              <a:lnSpc>
                <a:spcPct val="115000"/>
              </a:lnSpc>
              <a:spcBef>
                <a:spcPts val="0"/>
              </a:spcBef>
              <a:spcAft>
                <a:spcPts val="0"/>
              </a:spcAft>
              <a:buClr>
                <a:schemeClr val="dk2"/>
              </a:buClr>
              <a:buSzPts val="1800"/>
              <a:buFont typeface="Nunito"/>
              <a:buNone/>
              <a:defRPr sz="1800" b="0" i="0" u="none" strike="noStrike" cap="none">
                <a:solidFill>
                  <a:schemeClr val="dk2"/>
                </a:solidFill>
                <a:latin typeface="Nunito"/>
                <a:ea typeface="Nunito"/>
                <a:cs typeface="Nunito"/>
                <a:sym typeface="Nunito"/>
              </a:defRPr>
            </a:lvl1pPr>
            <a:lvl2pPr marL="914400" marR="0" lvl="1" indent="-381000" algn="ctr" rtl="0">
              <a:lnSpc>
                <a:spcPct val="115000"/>
              </a:lnSpc>
              <a:spcBef>
                <a:spcPts val="800"/>
              </a:spcBef>
              <a:spcAft>
                <a:spcPts val="0"/>
              </a:spcAft>
              <a:buClr>
                <a:schemeClr val="dk2"/>
              </a:buClr>
              <a:buSzPts val="1800"/>
              <a:buFont typeface="Nunito"/>
              <a:buNone/>
              <a:defRPr sz="1800" b="0" i="0" u="none" strike="noStrike" cap="none">
                <a:solidFill>
                  <a:schemeClr val="dk2"/>
                </a:solidFill>
                <a:latin typeface="Nunito"/>
                <a:ea typeface="Nunito"/>
                <a:cs typeface="Nunito"/>
                <a:sym typeface="Nunito"/>
              </a:defRPr>
            </a:lvl2pPr>
            <a:lvl3pPr marL="1371600" marR="0" lvl="2" indent="-381000" algn="ctr" rtl="0">
              <a:lnSpc>
                <a:spcPct val="115000"/>
              </a:lnSpc>
              <a:spcBef>
                <a:spcPts val="800"/>
              </a:spcBef>
              <a:spcAft>
                <a:spcPts val="0"/>
              </a:spcAft>
              <a:buClr>
                <a:schemeClr val="dk2"/>
              </a:buClr>
              <a:buSzPts val="1800"/>
              <a:buFont typeface="Nunito"/>
              <a:buNone/>
              <a:defRPr sz="1800" b="0" i="0" u="none" strike="noStrike" cap="none">
                <a:solidFill>
                  <a:schemeClr val="dk2"/>
                </a:solidFill>
                <a:latin typeface="Nunito"/>
                <a:ea typeface="Nunito"/>
                <a:cs typeface="Nunito"/>
                <a:sym typeface="Nunito"/>
              </a:defRPr>
            </a:lvl3pPr>
            <a:lvl4pPr marL="1828800" marR="0" lvl="3" indent="-381000" algn="ctr" rtl="0">
              <a:lnSpc>
                <a:spcPct val="115000"/>
              </a:lnSpc>
              <a:spcBef>
                <a:spcPts val="800"/>
              </a:spcBef>
              <a:spcAft>
                <a:spcPts val="0"/>
              </a:spcAft>
              <a:buClr>
                <a:schemeClr val="dk2"/>
              </a:buClr>
              <a:buSzPts val="1800"/>
              <a:buFont typeface="Nunito"/>
              <a:buNone/>
              <a:defRPr sz="1800" b="0" i="0" u="none" strike="noStrike" cap="none">
                <a:solidFill>
                  <a:schemeClr val="dk2"/>
                </a:solidFill>
                <a:latin typeface="Nunito"/>
                <a:ea typeface="Nunito"/>
                <a:cs typeface="Nunito"/>
                <a:sym typeface="Nunito"/>
              </a:defRPr>
            </a:lvl4pPr>
            <a:lvl5pPr marL="2286000" marR="0" lvl="4" indent="-381000" algn="ctr" rtl="0">
              <a:lnSpc>
                <a:spcPct val="115000"/>
              </a:lnSpc>
              <a:spcBef>
                <a:spcPts val="800"/>
              </a:spcBef>
              <a:spcAft>
                <a:spcPts val="0"/>
              </a:spcAft>
              <a:buClr>
                <a:schemeClr val="dk2"/>
              </a:buClr>
              <a:buSzPts val="1800"/>
              <a:buFont typeface="Nunito"/>
              <a:buNone/>
              <a:defRPr sz="1800" b="0" i="0" u="none" strike="noStrike" cap="none">
                <a:solidFill>
                  <a:schemeClr val="dk2"/>
                </a:solidFill>
                <a:latin typeface="Nunito"/>
                <a:ea typeface="Nunito"/>
                <a:cs typeface="Nunito"/>
                <a:sym typeface="Nunito"/>
              </a:defRPr>
            </a:lvl5pPr>
            <a:lvl6pPr marL="2743200" marR="0" lvl="5" indent="-381000" algn="ctr" rtl="0">
              <a:lnSpc>
                <a:spcPct val="115000"/>
              </a:lnSpc>
              <a:spcBef>
                <a:spcPts val="800"/>
              </a:spcBef>
              <a:spcAft>
                <a:spcPts val="0"/>
              </a:spcAft>
              <a:buClr>
                <a:schemeClr val="dk2"/>
              </a:buClr>
              <a:buSzPts val="1800"/>
              <a:buFont typeface="Nunito"/>
              <a:buNone/>
              <a:defRPr sz="1800" b="0" i="0" u="none" strike="noStrike" cap="none">
                <a:solidFill>
                  <a:schemeClr val="dk2"/>
                </a:solidFill>
                <a:latin typeface="Nunito"/>
                <a:ea typeface="Nunito"/>
                <a:cs typeface="Nunito"/>
                <a:sym typeface="Nunito"/>
              </a:defRPr>
            </a:lvl6pPr>
            <a:lvl7pPr marL="3200400" marR="0" lvl="6" indent="-381000" algn="ctr" rtl="0">
              <a:lnSpc>
                <a:spcPct val="115000"/>
              </a:lnSpc>
              <a:spcBef>
                <a:spcPts val="800"/>
              </a:spcBef>
              <a:spcAft>
                <a:spcPts val="0"/>
              </a:spcAft>
              <a:buClr>
                <a:schemeClr val="dk2"/>
              </a:buClr>
              <a:buSzPts val="1800"/>
              <a:buFont typeface="Nunito"/>
              <a:buNone/>
              <a:defRPr sz="1800" b="0" i="0" u="none" strike="noStrike" cap="none">
                <a:solidFill>
                  <a:schemeClr val="dk2"/>
                </a:solidFill>
                <a:latin typeface="Nunito"/>
                <a:ea typeface="Nunito"/>
                <a:cs typeface="Nunito"/>
                <a:sym typeface="Nunito"/>
              </a:defRPr>
            </a:lvl7pPr>
            <a:lvl8pPr marL="3657600" marR="0" lvl="7" indent="-381000" algn="ctr" rtl="0">
              <a:lnSpc>
                <a:spcPct val="115000"/>
              </a:lnSpc>
              <a:spcBef>
                <a:spcPts val="800"/>
              </a:spcBef>
              <a:spcAft>
                <a:spcPts val="0"/>
              </a:spcAft>
              <a:buClr>
                <a:schemeClr val="dk2"/>
              </a:buClr>
              <a:buSzPts val="1800"/>
              <a:buFont typeface="Nunito"/>
              <a:buNone/>
              <a:defRPr sz="1800" b="0" i="0" u="none" strike="noStrike" cap="none">
                <a:solidFill>
                  <a:schemeClr val="dk2"/>
                </a:solidFill>
                <a:latin typeface="Nunito"/>
                <a:ea typeface="Nunito"/>
                <a:cs typeface="Nunito"/>
                <a:sym typeface="Nunito"/>
              </a:defRPr>
            </a:lvl8pPr>
            <a:lvl9pPr marL="4114800" marR="0" lvl="8" indent="-381000" algn="ctr" rtl="0">
              <a:lnSpc>
                <a:spcPct val="115000"/>
              </a:lnSpc>
              <a:spcBef>
                <a:spcPts val="800"/>
              </a:spcBef>
              <a:spcAft>
                <a:spcPts val="800"/>
              </a:spcAft>
              <a:buClr>
                <a:schemeClr val="dk2"/>
              </a:buClr>
              <a:buSzPts val="1800"/>
              <a:buFont typeface="Nunito"/>
              <a:buNone/>
              <a:defRPr sz="1800" b="0" i="0" u="none" strike="noStrike" cap="none">
                <a:solidFill>
                  <a:schemeClr val="dk2"/>
                </a:solidFill>
                <a:latin typeface="Nunito"/>
                <a:ea typeface="Nunito"/>
                <a:cs typeface="Nunito"/>
                <a:sym typeface="Nunito"/>
              </a:defRPr>
            </a:lvl9pPr>
          </a:lstStyle>
          <a:p>
            <a:pPr algn="l">
              <a:buClr>
                <a:schemeClr val="accent4"/>
              </a:buClr>
              <a:buSzPts val="2000"/>
              <a:buFont typeface="Nunito"/>
              <a:buChar char="➜"/>
            </a:pPr>
            <a:r>
              <a:rPr lang="en-US" sz="2400" dirty="0"/>
              <a:t>Style</a:t>
            </a:r>
          </a:p>
          <a:p>
            <a:pPr algn="l">
              <a:buClr>
                <a:schemeClr val="accent4"/>
              </a:buClr>
              <a:buSzPts val="2000"/>
              <a:buFont typeface="Nunito"/>
              <a:buChar char="➜"/>
            </a:pPr>
            <a:r>
              <a:rPr lang="en-US" sz="2400" dirty="0"/>
              <a:t>Structure</a:t>
            </a:r>
          </a:p>
          <a:p>
            <a:pPr algn="l">
              <a:buClr>
                <a:schemeClr val="accent4"/>
              </a:buClr>
              <a:buSzPts val="2000"/>
              <a:buFont typeface="Nunito"/>
              <a:buChar char="➜"/>
            </a:pPr>
            <a:r>
              <a:rPr lang="en-US" sz="2400" dirty="0"/>
              <a:t>Word choice</a:t>
            </a:r>
          </a:p>
          <a:p>
            <a:pPr algn="l">
              <a:buClr>
                <a:schemeClr val="accent4"/>
              </a:buClr>
              <a:buSzPts val="2000"/>
              <a:buFont typeface="Nunito"/>
              <a:buChar char="➜"/>
            </a:pPr>
            <a:r>
              <a:rPr lang="en-US" sz="2400" dirty="0"/>
              <a:t>Type of communication </a:t>
            </a:r>
            <a:endParaRPr lang="en-US" sz="2000" dirty="0"/>
          </a:p>
          <a:p>
            <a:pPr algn="l">
              <a:buClr>
                <a:schemeClr val="accent4"/>
              </a:buClr>
              <a:buSzPts val="2000"/>
              <a:buFont typeface="Nunito"/>
              <a:buChar char="➜"/>
            </a:pPr>
            <a:endParaRPr lang="en-US" dirty="0"/>
          </a:p>
          <a:p>
            <a:pPr algn="l">
              <a:buClr>
                <a:schemeClr val="accent4"/>
              </a:buClr>
              <a:buSzPts val="2000"/>
              <a:buFont typeface="Nunito"/>
              <a:buChar cha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6"/>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Coworker/Classmate</a:t>
            </a:r>
            <a:endParaRPr dirty="0"/>
          </a:p>
        </p:txBody>
      </p:sp>
      <p:sp>
        <p:nvSpPr>
          <p:cNvPr id="244" name="Google Shape;244;p16"/>
          <p:cNvSpPr txBox="1">
            <a:spLocks noGrp="1"/>
          </p:cNvSpPr>
          <p:nvPr>
            <p:ph type="body" idx="1"/>
          </p:nvPr>
        </p:nvSpPr>
        <p:spPr>
          <a:xfrm>
            <a:off x="548125" y="1252475"/>
            <a:ext cx="6167100" cy="3297900"/>
          </a:xfrm>
          <a:prstGeom prst="rect">
            <a:avLst/>
          </a:prstGeom>
        </p:spPr>
        <p:txBody>
          <a:bodyPr spcFirstLastPara="1" wrap="square" lIns="0" tIns="0" rIns="0" bIns="0" anchor="t" anchorCtr="0">
            <a:noAutofit/>
          </a:bodyPr>
          <a:lstStyle/>
          <a:p>
            <a:pPr marL="457200" lvl="0" indent="-355600" algn="l" rtl="0">
              <a:spcBef>
                <a:spcPts val="0"/>
              </a:spcBef>
              <a:spcAft>
                <a:spcPts val="0"/>
              </a:spcAft>
              <a:buClr>
                <a:schemeClr val="accent4"/>
              </a:buClr>
              <a:buSzPts val="2000"/>
              <a:buChar char="➜"/>
            </a:pPr>
            <a:r>
              <a:rPr lang="en-US" dirty="0"/>
              <a:t>Friendly</a:t>
            </a:r>
            <a:endParaRPr dirty="0"/>
          </a:p>
          <a:p>
            <a:pPr marL="457200" lvl="0" indent="-355600" algn="l" rtl="0">
              <a:spcBef>
                <a:spcPts val="0"/>
              </a:spcBef>
              <a:spcAft>
                <a:spcPts val="0"/>
              </a:spcAft>
              <a:buClr>
                <a:schemeClr val="accent4"/>
              </a:buClr>
              <a:buSzPts val="2000"/>
              <a:buChar char="➜"/>
            </a:pPr>
            <a:r>
              <a:rPr lang="en-US" dirty="0"/>
              <a:t>Direct </a:t>
            </a:r>
            <a:endParaRPr dirty="0"/>
          </a:p>
          <a:p>
            <a:pPr marL="457200" lvl="0" indent="-355600" algn="l" rtl="0">
              <a:spcBef>
                <a:spcPts val="0"/>
              </a:spcBef>
              <a:spcAft>
                <a:spcPts val="0"/>
              </a:spcAft>
              <a:buClr>
                <a:schemeClr val="accent4"/>
              </a:buClr>
              <a:buSzPts val="2000"/>
              <a:buChar char="➜"/>
            </a:pPr>
            <a:r>
              <a:rPr lang="en-US" dirty="0"/>
              <a:t>Not too personal</a:t>
            </a:r>
          </a:p>
          <a:p>
            <a:pPr marL="101600" lvl="0" indent="0" algn="l" rtl="0">
              <a:spcBef>
                <a:spcPts val="0"/>
              </a:spcBef>
              <a:spcAft>
                <a:spcPts val="0"/>
              </a:spcAft>
              <a:buClr>
                <a:schemeClr val="accent4"/>
              </a:buClr>
              <a:buSzPts val="2000"/>
              <a:buNone/>
            </a:pPr>
            <a:endParaRPr dirty="0"/>
          </a:p>
        </p:txBody>
      </p:sp>
    </p:spTree>
  </p:cSld>
  <p:clrMapOvr>
    <a:masterClrMapping/>
  </p:clrMapOvr>
</p:sld>
</file>

<file path=ppt/theme/theme1.xml><?xml version="1.0" encoding="utf-8"?>
<a:theme xmlns:a="http://schemas.openxmlformats.org/drawingml/2006/main" name="Osric template">
  <a:themeElements>
    <a:clrScheme name="Custom 347">
      <a:dk1>
        <a:srgbClr val="FFFFFF"/>
      </a:dk1>
      <a:lt1>
        <a:srgbClr val="24272E"/>
      </a:lt1>
      <a:dk2>
        <a:srgbClr val="C6C8D6"/>
      </a:dk2>
      <a:lt2>
        <a:srgbClr val="6B707C"/>
      </a:lt2>
      <a:accent1>
        <a:srgbClr val="FFDD41"/>
      </a:accent1>
      <a:accent2>
        <a:srgbClr val="8CE444"/>
      </a:accent2>
      <a:accent3>
        <a:srgbClr val="5FDEF0"/>
      </a:accent3>
      <a:accent4>
        <a:srgbClr val="7598FF"/>
      </a:accent4>
      <a:accent5>
        <a:srgbClr val="BA64E0"/>
      </a:accent5>
      <a:accent6>
        <a:srgbClr val="FF594C"/>
      </a:accent6>
      <a:hlink>
        <a:srgbClr val="CCDB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B4E699FD062BC47BB277B9CA991ADA2" ma:contentTypeVersion="14" ma:contentTypeDescription="Create a new document." ma:contentTypeScope="" ma:versionID="b3eee54edde7070e4a53d55e14a179c9">
  <xsd:schema xmlns:xsd="http://www.w3.org/2001/XMLSchema" xmlns:xs="http://www.w3.org/2001/XMLSchema" xmlns:p="http://schemas.microsoft.com/office/2006/metadata/properties" xmlns:ns3="6aa63183-74ef-48d5-a9e3-23fcf9b6fc23" xmlns:ns4="e820c66f-b1d7-4071-9f69-34bbfb7d65d9" targetNamespace="http://schemas.microsoft.com/office/2006/metadata/properties" ma:root="true" ma:fieldsID="173d75874f074bd12aae5ba35e924f46" ns3:_="" ns4:_="">
    <xsd:import namespace="6aa63183-74ef-48d5-a9e3-23fcf9b6fc23"/>
    <xsd:import namespace="e820c66f-b1d7-4071-9f69-34bbfb7d65d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Location" minOccurs="0"/>
                <xsd:element ref="ns3:MediaServiceGenerationTime" minOccurs="0"/>
                <xsd:element ref="ns3:MediaServiceEventHashCode" minOccurs="0"/>
                <xsd:element ref="ns3:MediaServiceOCR"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a63183-74ef-48d5-a9e3-23fcf9b6fc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820c66f-b1d7-4071-9f69-34bbfb7d65d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B3120B-FD50-484F-BFA4-0A9106D26836}">
  <ds:schemaRefs>
    <ds:schemaRef ds:uri="6aa63183-74ef-48d5-a9e3-23fcf9b6fc23"/>
    <ds:schemaRef ds:uri="http://purl.org/dc/elements/1.1/"/>
    <ds:schemaRef ds:uri="http://schemas.microsoft.com/office/2006/metadata/properties"/>
    <ds:schemaRef ds:uri="http://schemas.microsoft.com/office/2006/documentManagement/types"/>
    <ds:schemaRef ds:uri="http://www.w3.org/XML/1998/namespace"/>
    <ds:schemaRef ds:uri="http://purl.org/dc/terms/"/>
    <ds:schemaRef ds:uri="http://purl.org/dc/dcmitype/"/>
    <ds:schemaRef ds:uri="http://schemas.microsoft.com/office/infopath/2007/PartnerControls"/>
    <ds:schemaRef ds:uri="http://schemas.openxmlformats.org/package/2006/metadata/core-properties"/>
    <ds:schemaRef ds:uri="e820c66f-b1d7-4071-9f69-34bbfb7d65d9"/>
  </ds:schemaRefs>
</ds:datastoreItem>
</file>

<file path=customXml/itemProps2.xml><?xml version="1.0" encoding="utf-8"?>
<ds:datastoreItem xmlns:ds="http://schemas.openxmlformats.org/officeDocument/2006/customXml" ds:itemID="{1D6AAF03-1EB1-4779-9B21-2E8555FFEF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a63183-74ef-48d5-a9e3-23fcf9b6fc23"/>
    <ds:schemaRef ds:uri="e820c66f-b1d7-4071-9f69-34bbfb7d65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06EEFF-995C-4B43-A275-7AB8FA77E0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464</TotalTime>
  <Words>472</Words>
  <Application>Microsoft Office PowerPoint</Application>
  <PresentationFormat>On-screen Show (16:9)</PresentationFormat>
  <Paragraphs>87</Paragraphs>
  <Slides>20</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Nunito</vt:lpstr>
      <vt:lpstr>Walter Turncoat</vt:lpstr>
      <vt:lpstr>Arial</vt:lpstr>
      <vt:lpstr>Calibri</vt:lpstr>
      <vt:lpstr>Osric template</vt:lpstr>
      <vt:lpstr>Writing for Your Audience</vt:lpstr>
      <vt:lpstr>Parts to a Message</vt:lpstr>
      <vt:lpstr>Salutation</vt:lpstr>
      <vt:lpstr>Statement of Issue</vt:lpstr>
      <vt:lpstr>Requested Action</vt:lpstr>
      <vt:lpstr>Closing</vt:lpstr>
      <vt:lpstr>Your Audience is Important</vt:lpstr>
      <vt:lpstr>Different Audiences</vt:lpstr>
      <vt:lpstr>Coworker/Classmate</vt:lpstr>
      <vt:lpstr>Hello! Did you get the note I left on your desk? I thought you might want to talk to Steve.  Anyway, don’t forget to bring the file on the Johnson case to the meeting tomorrow.  --Sarah</vt:lpstr>
      <vt:lpstr>Supervisor/Instructor</vt:lpstr>
      <vt:lpstr>Good Afternoon,   I hope you received the message I left for you yesterday regarding the office prank that Steve played. I wanted to explain what occurred so that you could address it.   Additionally, please remember to bring the finance file on the Johnson’s divorce case with you to our meeting with the lawyer tomorrow.  Thank you!   --Sarah Garrett</vt:lpstr>
      <vt:lpstr>General Audience</vt:lpstr>
      <vt:lpstr>Workplace jokes and pranks can sometimes distract from productivity and should be discouraged.    </vt:lpstr>
      <vt:lpstr>Family and Close Friends</vt:lpstr>
      <vt:lpstr>Juanita!  Oh my gosh. Steven did the craziest thing yesterday. He glued all of Martin’s office supplies to his desk. I gotta tell Lisa. She’s going to freak out.   I’ll talk more about it later when we’re done with the Johnson’s case.   </vt:lpstr>
      <vt:lpstr>PowerPoint Presentation</vt:lpstr>
      <vt:lpstr>Additional Suggestions</vt:lpstr>
      <vt:lpstr>Let’s Practice!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for Your Audience</dc:title>
  <cp:lastModifiedBy>calipsan@aol.com</cp:lastModifiedBy>
  <cp:revision>7</cp:revision>
  <dcterms:modified xsi:type="dcterms:W3CDTF">2021-09-25T15:44:52Z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0x0101006B4E699FD062BC47BB277B9CA991ADA2</vt:lpwstr>
  </property>
</Properties>
</file>