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67" r:id="rId3"/>
    <p:sldId id="311" r:id="rId4"/>
    <p:sldId id="295" r:id="rId5"/>
    <p:sldId id="298" r:id="rId6"/>
    <p:sldId id="331" r:id="rId7"/>
    <p:sldId id="360" r:id="rId8"/>
    <p:sldId id="332" r:id="rId9"/>
    <p:sldId id="317" r:id="rId10"/>
    <p:sldId id="296" r:id="rId11"/>
    <p:sldId id="362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68506" autoAdjust="0"/>
  </p:normalViewPr>
  <p:slideViewPr>
    <p:cSldViewPr snapToGrid="0">
      <p:cViewPr varScale="1">
        <p:scale>
          <a:sx n="80" d="100"/>
          <a:sy n="80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4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7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 to </a:t>
            </a:r>
            <a:r>
              <a:rPr lang="en-US" dirty="0" smtClean="0"/>
              <a:t>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8242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In Fundamentals of Web we learned how to control the structure, look and feel of a web page with HTML and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We will now focus on the behavior of our web pages with JavaScript</a:t>
            </a:r>
            <a:endParaRPr lang="en-US" sz="36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6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JavaScript is loosely typed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We do not define a data type for a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Strongly typed languages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…</a:t>
            </a:r>
            <a:endParaRPr lang="en-US" sz="28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58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Loosely typed languages include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46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JavaScript like C# is case sensitive</a:t>
            </a:r>
            <a:br>
              <a:rPr lang="en-US" sz="2800" dirty="0" smtClean="0"/>
            </a:br>
            <a:endParaRPr lang="en-US" dirty="0"/>
          </a:p>
          <a:p>
            <a:pPr marL="201168" lvl="1" indent="0">
              <a:buNone/>
            </a:pPr>
            <a:r>
              <a:rPr lang="en-US" sz="2400" dirty="0" smtClean="0"/>
              <a:t>Examples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//C#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93;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Grade = “A”; 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//JavaScript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grade = 97;</a:t>
            </a:r>
          </a:p>
          <a:p>
            <a:pPr marL="201168" lvl="1" indent="0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Grade = “A”;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38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JavaScript lines are terminated with a semi-colon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Now optional but needed for single line multiple expressions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dirty="0"/>
          </a:p>
          <a:p>
            <a:pPr marL="201168" lvl="1" indent="0">
              <a:buNone/>
            </a:pPr>
            <a:r>
              <a:rPr lang="en-US" sz="2400" dirty="0" smtClean="0"/>
              <a:t>Examples</a:t>
            </a:r>
          </a:p>
          <a:p>
            <a:pPr marL="201168" lvl="1" indent="0">
              <a:buNone/>
            </a:pP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x = 7; //this is ok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y = 8 //this is ok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c,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 let e = “Chris” //Ok. multiple expressions on one line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f,g,h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//Not ok. Syntax error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7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Tab Formatting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Our style guide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Tabs not Spaces!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  <a:p>
            <a:pPr marL="201168" lvl="1" indent="0">
              <a:buNone/>
            </a:pPr>
            <a:r>
              <a:rPr lang="en-US" sz="2400" dirty="0" smtClean="0"/>
              <a:t>Examples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iHeartJavaScript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201168" lvl="1" indent="0"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iHeartJavaScript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console.log('You are awesome.');    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console.log('You are awesome but not loving JavaScript makes you slightly less so.');  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  <p:sp>
        <p:nvSpPr>
          <p:cNvPr id="4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0" y="4030579"/>
            <a:ext cx="1097280" cy="1287379"/>
          </a:xfrm>
          <a:prstGeom prst="wedgeRectCallout">
            <a:avLst>
              <a:gd name="adj1" fmla="val 96735"/>
              <a:gd name="adj2" fmla="val 185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Tab formatting for readability</a:t>
            </a:r>
            <a:endParaRPr lang="en-US" sz="1600" b="1" dirty="0"/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1577901" y="5496885"/>
            <a:ext cx="1921625" cy="703710"/>
          </a:xfrm>
          <a:prstGeom prst="wedgeRectCallout">
            <a:avLst>
              <a:gd name="adj1" fmla="val -31118"/>
              <a:gd name="adj2" fmla="val -7714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Tab formatting for readability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9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Authoring Comments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  <a:p>
            <a:r>
              <a:rPr lang="en-US" sz="2400" dirty="0" smtClean="0"/>
              <a:t>Examples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Author: Chris Cusack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Title: Exercise 1 - Variables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Date: 01/07/2020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console.log(‘Hello World’);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5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Camel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Variables and method names are camel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Classes Pascal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Variables, </a:t>
            </a:r>
            <a:r>
              <a:rPr lang="en-US" sz="2400" dirty="0" smtClean="0"/>
              <a:t>Functions </a:t>
            </a:r>
            <a:r>
              <a:rPr lang="en-US" sz="2400" dirty="0"/>
              <a:t>and Class </a:t>
            </a:r>
            <a:r>
              <a:rPr lang="en-US" sz="2400" dirty="0" smtClean="0"/>
              <a:t>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Meaningful names given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389"/>
            <a:ext cx="10753825" cy="4424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Conventions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sz="2400" dirty="0" smtClean="0"/>
              <a:t>Examples</a:t>
            </a:r>
            <a:br>
              <a:rPr lang="en-US" sz="2400" dirty="0" smtClean="0"/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//Proper convention case and variable name is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meaningful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‘Chris’; 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//Meaningful name but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pascal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is for class names by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strike="sngStrik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strike="sngStrike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strike="sngStrik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‘Cusack’;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//Proper case but not meaningful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strike="sngStrik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xyz = ‘Super important variable’;</a:t>
            </a:r>
            <a:br>
              <a:rPr lang="en-US" sz="1600" b="1" strike="sngStrik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strike="sngStrik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strike="sngStrik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Meaningful variable names allows our code to be self documenting. There should be no confusion as to the use of a variable.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400" strike="sngStrike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30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1187380" y="2170112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What is </a:t>
            </a:r>
            <a:r>
              <a:rPr lang="en-US" sz="6000" dirty="0" smtClean="0"/>
              <a:t>JavaScript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70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JavaScript is a scripting language</a:t>
            </a:r>
            <a:r>
              <a:rPr lang="en-US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Programming language that is executed without being compiled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a CASE SENSITIVE </a:t>
            </a:r>
            <a:r>
              <a:rPr lang="en-US" sz="2800" dirty="0" smtClean="0"/>
              <a:t>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scripting language is not compiled – it is interpreted line by line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Web browser that contains a scripting engine is called a scripting host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Is not Java. Only borrows syntax style from Java.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43" y="2481005"/>
            <a:ext cx="2069545" cy="1686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88" y="1756610"/>
            <a:ext cx="3866408" cy="289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83" y="2450091"/>
            <a:ext cx="1717209" cy="17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JavaScript was created by Brendan </a:t>
            </a:r>
            <a:r>
              <a:rPr lang="en-US" sz="3600" dirty="0" err="1" smtClean="0"/>
              <a:t>Eich</a:t>
            </a:r>
            <a:r>
              <a:rPr lang="en-US" sz="3600" dirty="0" smtClean="0"/>
              <a:t> at Netscape during the “browser wars”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As the web grew in popularity, the need for increased user experience and interactivity with web sites was desired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87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537244"/>
            <a:ext cx="4344235" cy="24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856649" y="3722660"/>
            <a:ext cx="10573352" cy="40233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smtClean="0"/>
              <a:t>JavaScript is a programming language that allows you to implement complex, dynamic features on web pages</a:t>
            </a:r>
          </a:p>
          <a:p>
            <a:pPr marL="0" indent="0" algn="ctr">
              <a:buNone/>
            </a:pPr>
            <a:endParaRPr lang="en-US" sz="3400" smtClean="0"/>
          </a:p>
          <a:p>
            <a:pPr marL="201168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1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Client-Server Architecture 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13" y="2117151"/>
            <a:ext cx="8750197" cy="3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Client-Side Scripting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883831"/>
            <a:ext cx="10058400" cy="509418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Website Interacting Components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Web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Hosts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Static html files and assets (example: images, sound, video)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CSS files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JavaScript files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Server side code for generating dynamic html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Receives requests from clients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900" dirty="0" smtClean="0"/>
              <a:t>Access data from a database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900" dirty="0" smtClean="0"/>
              <a:t>Sends a response back to the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Database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Stores or persists data between requests and visits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Client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A user accessing website web pages (accessing html, </a:t>
            </a:r>
            <a:r>
              <a:rPr lang="en-US" sz="1900" dirty="0" err="1" smtClean="0"/>
              <a:t>css</a:t>
            </a:r>
            <a:r>
              <a:rPr lang="en-US" sz="1900" dirty="0" smtClean="0"/>
              <a:t>, </a:t>
            </a:r>
            <a:r>
              <a:rPr lang="en-US" sz="1900" dirty="0" err="1" smtClean="0"/>
              <a:t>js</a:t>
            </a:r>
            <a:r>
              <a:rPr lang="en-US" sz="1900" dirty="0" smtClean="0"/>
              <a:t>) using a browser on a laptop, desktop, mobile device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Receives html, CSS and JavaScript that is executed within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6991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33628</TotalTime>
  <Words>415</Words>
  <Application>Microsoft Office PowerPoint</Application>
  <PresentationFormat>Widescreen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PowerPoint Presentation</vt:lpstr>
      <vt:lpstr>Introduction to JavaScript</vt:lpstr>
      <vt:lpstr>PowerPoint Presentation</vt:lpstr>
      <vt:lpstr>Introduction to JavaScript</vt:lpstr>
      <vt:lpstr>PowerPoint Presentation</vt:lpstr>
      <vt:lpstr>How Client-Server Architecture Works</vt:lpstr>
      <vt:lpstr>PowerPoint Presentation</vt:lpstr>
      <vt:lpstr>Introduction to JavaScript</vt:lpstr>
      <vt:lpstr>PowerPoint Presentation</vt:lpstr>
      <vt:lpstr>JavaScript syntax and conventions</vt:lpstr>
      <vt:lpstr>JavaScript syntax and conventions</vt:lpstr>
      <vt:lpstr>JavaScript syntax and conventions</vt:lpstr>
      <vt:lpstr>JavaScript syntax and conventions</vt:lpstr>
      <vt:lpstr>JavaScript syntax and conventions</vt:lpstr>
      <vt:lpstr>JavaScript syntax and conventions</vt:lpstr>
      <vt:lpstr>JavaScript syntax and conventions</vt:lpstr>
      <vt:lpstr>JavaScript syntax and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446</cp:revision>
  <dcterms:created xsi:type="dcterms:W3CDTF">2018-06-09T00:51:46Z</dcterms:created>
  <dcterms:modified xsi:type="dcterms:W3CDTF">2020-01-07T11:27:23Z</dcterms:modified>
</cp:coreProperties>
</file>