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67" r:id="rId3"/>
    <p:sldId id="295" r:id="rId4"/>
    <p:sldId id="317" r:id="rId5"/>
    <p:sldId id="365" r:id="rId6"/>
    <p:sldId id="370" r:id="rId7"/>
    <p:sldId id="371" r:id="rId8"/>
    <p:sldId id="372" r:id="rId9"/>
    <p:sldId id="3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918" autoAdjust="0"/>
  </p:normalViewPr>
  <p:slideViewPr>
    <p:cSldViewPr snapToGrid="0">
      <p:cViewPr varScale="1">
        <p:scale>
          <a:sx n="99" d="100"/>
          <a:sy n="99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4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7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7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7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JavaScript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/>
              <a:t>Information Technology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variables, Primitive types and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blog.canadianwebhosting.com/wp-content/uploads/2018/04/javascript-logo.png?w=587&amp;ssl=1%20587w,%20https://i1.wp.com/blog.canadianwebhosting.com/wp-content/uploads/2018/04/javascript-logo.png?resize=500%2C281&amp;ssl=1%2050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91" y="1475707"/>
            <a:ext cx="55911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 all programming languages we store data within memory by creating variable and assigning a value of values to variables to perform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Variable Definition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Can contain letters, numbers, underscore and $. Cannot start with 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Case sensitive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Can't use reserved words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0825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Variables – Reserved Words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56433"/>
              </p:ext>
            </p:extLst>
          </p:nvPr>
        </p:nvGraphicFramePr>
        <p:xfrm>
          <a:off x="2526631" y="806115"/>
          <a:ext cx="6745048" cy="5439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527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1656677">
                  <a:extLst>
                    <a:ext uri="{9D8B030D-6E8A-4147-A177-3AD203B41FA5}">
                      <a16:colId xmlns:a16="http://schemas.microsoft.com/office/drawing/2014/main" val="517450086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1700504969"/>
                    </a:ext>
                  </a:extLst>
                </a:gridCol>
                <a:gridCol w="1925621">
                  <a:extLst>
                    <a:ext uri="{9D8B030D-6E8A-4147-A177-3AD203B41FA5}">
                      <a16:colId xmlns:a16="http://schemas.microsoft.com/office/drawing/2014/main" val="1867888493"/>
                    </a:ext>
                  </a:extLst>
                </a:gridCol>
              </a:tblGrid>
              <a:tr h="43747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instanceof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extends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07420"/>
                  </a:ext>
                </a:extLst>
              </a:tr>
              <a:tr h="4043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979105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43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687100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typeof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97326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072810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debugger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184994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41607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25966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49785"/>
                  </a:ext>
                </a:extLst>
              </a:tr>
              <a:tr h="38475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2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Block comments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Line Comments</a:t>
            </a:r>
            <a:br>
              <a:rPr lang="en-US" sz="2600" dirty="0"/>
            </a:br>
            <a:endParaRPr lang="en-US" dirty="0"/>
          </a:p>
          <a:p>
            <a:pPr marL="201168" lvl="1" indent="0">
              <a:buNone/>
            </a:pPr>
            <a:r>
              <a:rPr lang="en-US" sz="2400" dirty="0"/>
              <a:t>Examples</a:t>
            </a:r>
          </a:p>
          <a:p>
            <a:pPr marL="201168" lvl="1" indent="0"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x = 7; //This is a line comment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a block comment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201168" lvl="1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y = 8;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771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9326"/>
            <a:ext cx="10058400" cy="442443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Variable declarations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let keyword similar to </a:t>
            </a:r>
            <a:r>
              <a:rPr lang="en-US" sz="3000" dirty="0" err="1"/>
              <a:t>var</a:t>
            </a:r>
            <a:endParaRPr lang="en-US" sz="3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let is scoped to the nearest code block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 err="1"/>
              <a:t>var</a:t>
            </a:r>
            <a:r>
              <a:rPr lang="en-US" sz="2600" dirty="0"/>
              <a:t> is scoped to the nearest function block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both are global outside of any block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600" dirty="0"/>
              <a:t>let cannot re-declare like </a:t>
            </a:r>
            <a:r>
              <a:rPr lang="en-US" sz="2600" dirty="0" err="1"/>
              <a:t>var</a:t>
            </a:r>
            <a:endParaRPr lang="en-US" sz="2600" dirty="0"/>
          </a:p>
          <a:p>
            <a:pPr marL="201168" lvl="1" indent="0">
              <a:buNone/>
            </a:pPr>
            <a:endParaRPr lang="en-US" sz="24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847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019300"/>
            <a:ext cx="8389620" cy="3714750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"test";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//Syntax Error</a:t>
            </a:r>
          </a:p>
          <a:p>
            <a:pPr marL="201168" lvl="1" indent="0"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nn-NO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abc = "test";</a:t>
            </a:r>
          </a:p>
          <a:p>
            <a:pPr marL="201168" lvl="1" indent="0">
              <a:buNone/>
            </a:pPr>
            <a:r>
              <a:rPr lang="nn-NO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abc = "abcd"; //no problem</a:t>
            </a:r>
            <a:b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7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F335-EB41-44F5-9F72-F101C607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assigning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E2A5D8-8548-4196-8326-937623578465}"/>
              </a:ext>
            </a:extLst>
          </p:cNvPr>
          <p:cNvSpPr txBox="1">
            <a:spLocks/>
          </p:cNvSpPr>
          <p:nvPr/>
        </p:nvSpPr>
        <p:spPr>
          <a:xfrm>
            <a:off x="1097280" y="2019299"/>
            <a:ext cx="10058400" cy="428524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“Chris";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age = 21;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canVote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invoiceAmount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89.99;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//this is undefined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mySecondVariable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//Defined but null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console.log(a); //a is not defined</a:t>
            </a:r>
          </a:p>
          <a:p>
            <a:pPr marL="201168" lvl="1" indent="0"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 uses Dynamic Typing.  The interpreter assigns variables a type at runtime based on the variables value at the time.</a:t>
            </a:r>
            <a:endParaRPr lang="en-US" sz="1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325C64-1A03-4E18-BED0-7EB85DD90A3D}"/>
              </a:ext>
            </a:extLst>
          </p:cNvPr>
          <p:cNvSpPr txBox="1">
            <a:spLocks/>
          </p:cNvSpPr>
          <p:nvPr/>
        </p:nvSpPr>
        <p:spPr>
          <a:xfrm>
            <a:off x="425380" y="-725488"/>
            <a:ext cx="10058400" cy="1450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Assignment Operators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65DCD-1CDB-4105-A736-5C3693E5BC1B}"/>
              </a:ext>
            </a:extLst>
          </p:cNvPr>
          <p:cNvCxnSpPr/>
          <p:nvPr/>
        </p:nvCxnSpPr>
        <p:spPr>
          <a:xfrm>
            <a:off x="425380" y="725487"/>
            <a:ext cx="114718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85CF77-7930-4ADD-B16C-BF51FB31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39660"/>
              </p:ext>
            </p:extLst>
          </p:nvPr>
        </p:nvGraphicFramePr>
        <p:xfrm>
          <a:off x="729341" y="1071664"/>
          <a:ext cx="10863945" cy="4031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98">
                  <a:extLst>
                    <a:ext uri="{9D8B030D-6E8A-4147-A177-3AD203B41FA5}">
                      <a16:colId xmlns:a16="http://schemas.microsoft.com/office/drawing/2014/main" val="3916942781"/>
                    </a:ext>
                  </a:extLst>
                </a:gridCol>
                <a:gridCol w="2071992">
                  <a:extLst>
                    <a:ext uri="{9D8B030D-6E8A-4147-A177-3AD203B41FA5}">
                      <a16:colId xmlns:a16="http://schemas.microsoft.com/office/drawing/2014/main" val="1619579596"/>
                    </a:ext>
                  </a:extLst>
                </a:gridCol>
                <a:gridCol w="6904555">
                  <a:extLst>
                    <a:ext uri="{9D8B030D-6E8A-4147-A177-3AD203B41FA5}">
                      <a16:colId xmlns:a16="http://schemas.microsoft.com/office/drawing/2014/main" val="3450144482"/>
                    </a:ext>
                  </a:extLst>
                </a:gridCol>
              </a:tblGrid>
              <a:tr h="468400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29369"/>
                  </a:ext>
                </a:extLst>
              </a:tr>
              <a:tr h="313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=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Simple Assignment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Assigns values from the right side operand to the left side operand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8600"/>
                  </a:ext>
                </a:extLst>
              </a:tr>
              <a:tr h="329889">
                <a:tc>
                  <a:txBody>
                    <a:bodyPr/>
                    <a:lstStyle/>
                    <a:p>
                      <a:r>
                        <a:rPr lang="en-US" sz="1600" dirty="0"/>
                        <a:t>+=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and Assignment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adds the right operand to the left operand and assigns the result to the left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350135"/>
                  </a:ext>
                </a:extLst>
              </a:tr>
              <a:tr h="386661">
                <a:tc>
                  <a:txBody>
                    <a:bodyPr/>
                    <a:lstStyle/>
                    <a:p>
                      <a:r>
                        <a:rPr lang="en-US" sz="1600" dirty="0"/>
                        <a:t>-=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Subtract</a:t>
                      </a:r>
                      <a:r>
                        <a:rPr lang="en-US" sz="1600" baseline="0" dirty="0"/>
                        <a:t> and Assignment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subtracts the right operand from the left operand and assigns the result to the left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21288"/>
                  </a:ext>
                </a:extLst>
              </a:tr>
              <a:tr h="389107">
                <a:tc>
                  <a:txBody>
                    <a:bodyPr/>
                    <a:lstStyle/>
                    <a:p>
                      <a:r>
                        <a:rPr lang="en-US" sz="1600" dirty="0"/>
                        <a:t>*=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Multiply and Assignment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multiplies the right operand with the left operand and assigns the result to the left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61136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lang="en-US" sz="1600" dirty="0"/>
                        <a:t>/=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Divide and Assignment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divides the left operand with the right operand and assigns the result to the left operand.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408242"/>
                  </a:ext>
                </a:extLst>
              </a:tr>
              <a:tr h="636838">
                <a:tc>
                  <a:txBody>
                    <a:bodyPr/>
                    <a:lstStyle/>
                    <a:p>
                      <a:r>
                        <a:rPr lang="en-US" sz="1600" dirty="0"/>
                        <a:t>%=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Modulus</a:t>
                      </a:r>
                      <a:r>
                        <a:rPr lang="en-US" sz="1600" baseline="0" dirty="0"/>
                        <a:t> Assignment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Stores the modulus of the variable and the result of the expression variable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1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0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33674</TotalTime>
  <Words>397</Words>
  <Application>Microsoft Office PowerPoint</Application>
  <PresentationFormat>Widescreen</PresentationFormat>
  <Paragraphs>129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JavaScript Programming</vt:lpstr>
      <vt:lpstr>PowerPoint Presentation</vt:lpstr>
      <vt:lpstr>Variables</vt:lpstr>
      <vt:lpstr>PowerPoint Presentation</vt:lpstr>
      <vt:lpstr>Comments</vt:lpstr>
      <vt:lpstr>Declaring Variables</vt:lpstr>
      <vt:lpstr>Declaring variables</vt:lpstr>
      <vt:lpstr>Declaring and assigning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Carter, Stephen (NBCC Moncton)</cp:lastModifiedBy>
  <cp:revision>457</cp:revision>
  <dcterms:created xsi:type="dcterms:W3CDTF">2018-06-09T00:51:46Z</dcterms:created>
  <dcterms:modified xsi:type="dcterms:W3CDTF">2020-01-10T13:20:22Z</dcterms:modified>
</cp:coreProperties>
</file>