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8"/>
  </p:notesMasterIdLst>
  <p:sldIdLst>
    <p:sldId id="256" r:id="rId2"/>
    <p:sldId id="267" r:id="rId3"/>
    <p:sldId id="295" r:id="rId4"/>
    <p:sldId id="317" r:id="rId5"/>
    <p:sldId id="372" r:id="rId6"/>
    <p:sldId id="37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sack, Chris" initials="CC" lastIdx="1" clrIdx="0">
    <p:extLst>
      <p:ext uri="{19B8F6BF-5375-455C-9EA6-DF929625EA0E}">
        <p15:presenceInfo xmlns:p15="http://schemas.microsoft.com/office/powerpoint/2012/main" userId="S-1-5-21-606747145-1993962763-839522115-1229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86918" autoAdjust="0"/>
  </p:normalViewPr>
  <p:slideViewPr>
    <p:cSldViewPr snapToGrid="0">
      <p:cViewPr varScale="1">
        <p:scale>
          <a:sx n="65" d="100"/>
          <a:sy n="65" d="100"/>
        </p:scale>
        <p:origin x="10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FC83A-AE04-4291-858C-89975FF43DB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B35CF-413F-4E89-B778-B111B9E6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26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3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46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08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75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17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0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16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3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4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26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0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4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0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997412-C0EA-48EA-88D8-DF08CC072B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3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0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F997412-C0EA-48EA-88D8-DF08CC072B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93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BE49-CD65-48C8-A4E7-588C46A51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002060"/>
                </a:solidFill>
              </a:rPr>
              <a:t>JavaScript Programming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175E9-D318-4465-9B35-C9DAA9E5E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3379" y="2098676"/>
            <a:ext cx="10058400" cy="541556"/>
          </a:xfrm>
        </p:spPr>
        <p:txBody>
          <a:bodyPr/>
          <a:lstStyle/>
          <a:p>
            <a:r>
              <a:rPr lang="en-US" dirty="0" smtClean="0"/>
              <a:t>Information Technology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70B7F-D742-4673-BF39-8C5BAD11BB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813" y="807764"/>
            <a:ext cx="6949227" cy="12421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113FE0D-CFBA-429F-9B03-62E9AB18E0B1}"/>
              </a:ext>
            </a:extLst>
          </p:cNvPr>
          <p:cNvSpPr txBox="1">
            <a:spLocks/>
          </p:cNvSpPr>
          <p:nvPr/>
        </p:nvSpPr>
        <p:spPr>
          <a:xfrm>
            <a:off x="1195600" y="4373924"/>
            <a:ext cx="10058400" cy="54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Arithmetic operators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1.wp.com/blog.canadianwebhosting.com/wp-content/uploads/2018/04/javascript-logo.png?w=587&amp;ssl=1%20587w,%20https://i1.wp.com/blog.canadianwebhosting.com/wp-content/uploads/2018/04/javascript-logo.png?resize=500%2C281&amp;ssl=1%2050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091" y="1475707"/>
            <a:ext cx="55911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0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Used for performing mathematic operations on variable values</a:t>
            </a:r>
            <a:endParaRPr lang="en-US" sz="2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85CF77-7930-4ADD-B16C-BF51FB318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475248"/>
              </p:ext>
            </p:extLst>
          </p:nvPr>
        </p:nvGraphicFramePr>
        <p:xfrm>
          <a:off x="1097279" y="2330764"/>
          <a:ext cx="10058401" cy="3916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259">
                  <a:extLst>
                    <a:ext uri="{9D8B030D-6E8A-4147-A177-3AD203B41FA5}">
                      <a16:colId xmlns:a16="http://schemas.microsoft.com/office/drawing/2014/main" val="3916942781"/>
                    </a:ext>
                  </a:extLst>
                </a:gridCol>
                <a:gridCol w="2179320">
                  <a:extLst>
                    <a:ext uri="{9D8B030D-6E8A-4147-A177-3AD203B41FA5}">
                      <a16:colId xmlns:a16="http://schemas.microsoft.com/office/drawing/2014/main" val="1619579596"/>
                    </a:ext>
                  </a:extLst>
                </a:gridCol>
                <a:gridCol w="6924822">
                  <a:extLst>
                    <a:ext uri="{9D8B030D-6E8A-4147-A177-3AD203B41FA5}">
                      <a16:colId xmlns:a16="http://schemas.microsoft.com/office/drawing/2014/main" val="3450144482"/>
                    </a:ext>
                  </a:extLst>
                </a:gridCol>
              </a:tblGrid>
              <a:tr h="35981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Operator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29369"/>
                  </a:ext>
                </a:extLst>
              </a:tr>
              <a:tr h="3160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Addition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 values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48600"/>
                  </a:ext>
                </a:extLst>
              </a:tr>
              <a:tr h="5530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Subtraction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Subtracts values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350135"/>
                  </a:ext>
                </a:extLst>
              </a:tr>
              <a:tr h="5530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*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Multiplication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Multiplies values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521288"/>
                  </a:ext>
                </a:extLst>
              </a:tr>
              <a:tr h="5530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/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Divide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Divide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values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561136"/>
                  </a:ext>
                </a:extLst>
              </a:tr>
              <a:tr h="5530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%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Modulus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 remainder after integer division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08242"/>
                  </a:ext>
                </a:extLst>
              </a:tr>
              <a:tr h="4892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++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Increment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Adds one to a variable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713688"/>
                  </a:ext>
                </a:extLst>
              </a:tr>
              <a:tr h="4892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--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Decrement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Subtracts on from a variable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543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25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Arithmetic Operators – Order of Precedence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85CF77-7930-4ADD-B16C-BF51FB318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326628"/>
              </p:ext>
            </p:extLst>
          </p:nvPr>
        </p:nvGraphicFramePr>
        <p:xfrm>
          <a:off x="425380" y="841177"/>
          <a:ext cx="11471869" cy="238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465">
                  <a:extLst>
                    <a:ext uri="{9D8B030D-6E8A-4147-A177-3AD203B41FA5}">
                      <a16:colId xmlns:a16="http://schemas.microsoft.com/office/drawing/2014/main" val="3916942781"/>
                    </a:ext>
                  </a:extLst>
                </a:gridCol>
                <a:gridCol w="1126212">
                  <a:extLst>
                    <a:ext uri="{9D8B030D-6E8A-4147-A177-3AD203B41FA5}">
                      <a16:colId xmlns:a16="http://schemas.microsoft.com/office/drawing/2014/main" val="1619579596"/>
                    </a:ext>
                  </a:extLst>
                </a:gridCol>
                <a:gridCol w="4677596">
                  <a:extLst>
                    <a:ext uri="{9D8B030D-6E8A-4147-A177-3AD203B41FA5}">
                      <a16:colId xmlns:a16="http://schemas.microsoft.com/office/drawing/2014/main" val="3450144482"/>
                    </a:ext>
                  </a:extLst>
                </a:gridCol>
                <a:gridCol w="4677596">
                  <a:extLst>
                    <a:ext uri="{9D8B030D-6E8A-4147-A177-3AD203B41FA5}">
                      <a16:colId xmlns:a16="http://schemas.microsoft.com/office/drawing/2014/main" val="2637257209"/>
                    </a:ext>
                  </a:extLst>
                </a:gridCol>
              </a:tblGrid>
              <a:tr h="35981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Order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Operators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Direction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29369"/>
                  </a:ext>
                </a:extLst>
              </a:tr>
              <a:tr h="3160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++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to right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Increment operator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48600"/>
                  </a:ext>
                </a:extLst>
              </a:tr>
              <a:tr h="5530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--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to right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Decrement operator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350135"/>
                  </a:ext>
                </a:extLst>
              </a:tr>
              <a:tr h="5530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* / %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to right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Multiplication,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division, modulus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521288"/>
                  </a:ext>
                </a:extLst>
              </a:tr>
              <a:tr h="5530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+ -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to right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Addition, subtraction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561136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3341702"/>
            <a:ext cx="10058400" cy="479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Precedence and the use of parentheses</a:t>
            </a:r>
            <a:endParaRPr lang="en-US" sz="2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425380" y="3937072"/>
            <a:ext cx="10058400" cy="199205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+ 4 * 5         // Result is 23</a:t>
            </a:r>
          </a:p>
          <a:p>
            <a:pPr marL="201168" lvl="1" indent="0">
              <a:buNone/>
            </a:pP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 + 4) * 5       // Result is 35</a:t>
            </a:r>
          </a:p>
          <a:p>
            <a:pPr marL="201168" lvl="1" indent="0">
              <a:buNone/>
            </a:pP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13 % 4 + 9        // Result is 10</a:t>
            </a:r>
          </a:p>
          <a:p>
            <a:pPr marL="201168" lvl="1" indent="0">
              <a:buNone/>
            </a:pP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13 % (4 + 9)      // Result is 0</a:t>
            </a:r>
            <a:endParaRPr lang="en-US" sz="2400" dirty="0" smtClean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911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Declaring, assigning and performing math</a:t>
            </a:r>
            <a:endParaRPr lang="en-US" sz="4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1097280" y="2019300"/>
            <a:ext cx="10058400" cy="371475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subtotal = 79.59;</a:t>
            </a:r>
          </a:p>
          <a:p>
            <a:pPr marL="201168" lvl="1" indent="0">
              <a:buNone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salesTax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subtotal * .15;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11.9385</a:t>
            </a:r>
          </a:p>
          <a:p>
            <a:pPr marL="201168" lvl="1" indent="0">
              <a:buNone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total = subtotal +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salesTax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91.5285</a:t>
            </a:r>
          </a:p>
          <a:p>
            <a:pPr marL="201168" lvl="1" indent="0">
              <a:buNone/>
            </a:pP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//Compound Assignments</a:t>
            </a:r>
          </a:p>
          <a:p>
            <a:pPr marL="201168" lvl="1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subtotal =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24.50;</a:t>
            </a:r>
          </a:p>
          <a:p>
            <a:pPr marL="201168" lvl="1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subtotal += 75.50; //subtotal is now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pPr marL="201168" lvl="1" indent="0">
              <a:buNone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subtotal *= .9; 	//subtotal is now 90 (100 * .9)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08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1.wp.com/blog.canadianwebhosting.com/wp-content/uploads/2018/04/javascript-logo.png?w=587&amp;ssl=1%20587w,%20https://i1.wp.com/blog.canadianwebhosting.com/wp-content/uploads/2018/04/javascript-logo.png?resize=500%2C281&amp;ssl=1%2050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53" y="738288"/>
            <a:ext cx="55911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 txBox="1">
            <a:spLocks/>
          </p:cNvSpPr>
          <p:nvPr/>
        </p:nvSpPr>
        <p:spPr>
          <a:xfrm>
            <a:off x="682240" y="4607880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Continue Exercise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7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33717</TotalTime>
  <Words>208</Words>
  <Application>Microsoft Office PowerPoint</Application>
  <PresentationFormat>Widescreen</PresentationFormat>
  <Paragraphs>74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Retrospect</vt:lpstr>
      <vt:lpstr>JavaScript Programming</vt:lpstr>
      <vt:lpstr>PowerPoint Presentation</vt:lpstr>
      <vt:lpstr>Arithmetic Operators</vt:lpstr>
      <vt:lpstr>PowerPoint Presentation</vt:lpstr>
      <vt:lpstr>Declaring, assigning and performing math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Cusack, Chris</dc:creator>
  <cp:lastModifiedBy>Cusack, Chris (NBCC Moncton)</cp:lastModifiedBy>
  <cp:revision>466</cp:revision>
  <dcterms:created xsi:type="dcterms:W3CDTF">2018-06-09T00:51:46Z</dcterms:created>
  <dcterms:modified xsi:type="dcterms:W3CDTF">2020-01-07T17:47:12Z</dcterms:modified>
</cp:coreProperties>
</file>