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67" r:id="rId3"/>
    <p:sldId id="295" r:id="rId4"/>
    <p:sldId id="365" r:id="rId5"/>
    <p:sldId id="377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F8A8A8-8C3D-491F-9D69-B63824826088}">
          <p14:sldIdLst>
            <p14:sldId id="256"/>
            <p14:sldId id="267"/>
            <p14:sldId id="295"/>
            <p14:sldId id="365"/>
            <p14:sldId id="377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6918" autoAdjust="0"/>
  </p:normalViewPr>
  <p:slideViewPr>
    <p:cSldViewPr snapToGrid="0">
      <p:cViewPr>
        <p:scale>
          <a:sx n="66" d="100"/>
          <a:sy n="66" d="100"/>
        </p:scale>
        <p:origin x="249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6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91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9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5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2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8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4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8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JavaScript Programming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using prompt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alert(2 * 3);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h1&gt;A Web Page&lt;/h1&gt;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&lt;p&gt;A web page with embedded JavaScript&lt;/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66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42" y="1606498"/>
            <a:ext cx="10826700" cy="23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window.location</a:t>
            </a:r>
            <a:r>
              <a:rPr lang="en-US" dirty="0" smtClean="0"/>
              <a:t> property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We can redirect a user to another page using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window.location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Set the </a:t>
            </a:r>
            <a:r>
              <a:rPr lang="en-US" sz="3200" b="1" dirty="0" err="1" smtClean="0"/>
              <a:t>window.location</a:t>
            </a:r>
            <a:r>
              <a:rPr lang="en-US" sz="3200" dirty="0" smtClean="0"/>
              <a:t> to the page you wish to redirect to</a:t>
            </a: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539731" y="3656875"/>
            <a:ext cx="10058400" cy="44244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&lt;script&gt;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window.location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‘myOtherPage.html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Font typeface="Calibri" pitchFamily="34" charset="0"/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&lt;/script&gt;</a:t>
            </a:r>
            <a:b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3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window.location</a:t>
            </a:r>
            <a:r>
              <a:rPr lang="en-US" dirty="0" smtClean="0"/>
              <a:t> property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00" y="3438559"/>
            <a:ext cx="11055391" cy="4023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 err="1" smtClean="0"/>
              <a:t>window.location</a:t>
            </a:r>
            <a:r>
              <a:rPr lang="en-US" sz="4000" dirty="0" smtClean="0"/>
              <a:t> is not a replacement for </a:t>
            </a:r>
            <a:r>
              <a:rPr lang="en-US" sz="4000" b="1" dirty="0" smtClean="0"/>
              <a:t>&lt;a&gt; tags!!!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03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2" y="1464699"/>
            <a:ext cx="11782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1685925"/>
            <a:ext cx="11782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615" y="1489587"/>
            <a:ext cx="9493964" cy="3220525"/>
          </a:xfrm>
          <a:prstGeom prst="rect">
            <a:avLst/>
          </a:prstGeom>
        </p:spPr>
      </p:pic>
      <p:sp>
        <p:nvSpPr>
          <p:cNvPr id="4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8677553" y="3751841"/>
            <a:ext cx="2359742" cy="1326607"/>
          </a:xfrm>
          <a:prstGeom prst="wedgeRectCallout">
            <a:avLst>
              <a:gd name="adj1" fmla="val -71330"/>
              <a:gd name="adj2" fmla="val -90705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Execution halted. Click OK will then hit the </a:t>
            </a:r>
            <a:r>
              <a:rPr lang="en-US" sz="1600" b="1" i="1" dirty="0" err="1" smtClean="0"/>
              <a:t>window.location</a:t>
            </a:r>
            <a:r>
              <a:rPr lang="en-US" sz="1600" b="1" dirty="0" smtClean="0"/>
              <a:t> code and we will be redirected to page2.html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094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7" y="2307969"/>
            <a:ext cx="9740997" cy="15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using prompt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Use the </a:t>
            </a:r>
            <a:r>
              <a:rPr lang="en-US" sz="3600" b="1" dirty="0" smtClean="0"/>
              <a:t>prompt()</a:t>
            </a:r>
            <a:r>
              <a:rPr lang="en-US" sz="3600" dirty="0" smtClean="0"/>
              <a:t> method for creating a dialog box that accepts user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b="1" dirty="0" smtClean="0"/>
              <a:t>prompt</a:t>
            </a:r>
            <a:r>
              <a:rPr lang="en-US" sz="3600" dirty="0" smtClean="0"/>
              <a:t> method accepts 2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b="1" dirty="0"/>
              <a:t>m</a:t>
            </a:r>
            <a:r>
              <a:rPr lang="en-US" sz="3400" b="1" dirty="0" smtClean="0"/>
              <a:t>essage</a:t>
            </a:r>
            <a:r>
              <a:rPr lang="en-US" sz="3400" dirty="0" smtClean="0"/>
              <a:t> &amp; a </a:t>
            </a:r>
            <a:r>
              <a:rPr lang="en-US" sz="3400" b="1" dirty="0" smtClean="0"/>
              <a:t>default</a:t>
            </a:r>
            <a:r>
              <a:rPr lang="en-US" sz="3400" dirty="0" smtClean="0"/>
              <a:t>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These are optional parameters (Not required)</a:t>
            </a:r>
            <a:endParaRPr lang="en-US" sz="3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08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using prompt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prompt(“Please provide your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name”,”Name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here”);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h1&gt;A Web Page&lt;/h1&gt;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&lt;p&gt;A web page with embedded JavaScript&lt;/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7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4" y="382076"/>
            <a:ext cx="10903875" cy="317228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8583560" y="3893575"/>
            <a:ext cx="2359742" cy="1519084"/>
          </a:xfrm>
          <a:prstGeom prst="wedgeRectCallout">
            <a:avLst>
              <a:gd name="adj1" fmla="val -88830"/>
              <a:gd name="adj2" fmla="val -10764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Page execution waits for Ok click.</a:t>
            </a:r>
            <a:endParaRPr lang="en-US" sz="3200" b="1" i="1" dirty="0"/>
          </a:p>
        </p:txBody>
      </p:sp>
      <p:sp>
        <p:nvSpPr>
          <p:cNvPr id="7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3588773" y="3677265"/>
            <a:ext cx="2359742" cy="1519084"/>
          </a:xfrm>
          <a:prstGeom prst="wedgeRectCallout">
            <a:avLst>
              <a:gd name="adj1" fmla="val -33830"/>
              <a:gd name="adj2" fmla="val -151333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Default value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884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09" y="420482"/>
            <a:ext cx="10099829" cy="325678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8583560" y="3893575"/>
            <a:ext cx="2359742" cy="1519084"/>
          </a:xfrm>
          <a:prstGeom prst="wedgeRectCallout">
            <a:avLst>
              <a:gd name="adj1" fmla="val -88830"/>
              <a:gd name="adj2" fmla="val -10764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Click OK sets value of user input to declared variable</a:t>
            </a:r>
            <a:endParaRPr lang="en-US" sz="3200" b="1" i="1" dirty="0"/>
          </a:p>
        </p:txBody>
      </p:sp>
      <p:sp>
        <p:nvSpPr>
          <p:cNvPr id="7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3869581" y="3893575"/>
            <a:ext cx="2359742" cy="1519084"/>
          </a:xfrm>
          <a:prstGeom prst="wedgeRectCallout">
            <a:avLst>
              <a:gd name="adj1" fmla="val -36955"/>
              <a:gd name="adj2" fmla="val -173663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User Input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012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using prompt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prompt(“Please provide your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name”,”Name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here”);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h1&gt;A Web Page&lt;/h1&gt;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&lt;p&gt;A web page with embedded JavaScript&lt;/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3200" dirty="0"/>
          </a:p>
        </p:txBody>
      </p:sp>
      <p:sp>
        <p:nvSpPr>
          <p:cNvPr id="4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5255928" y="1829326"/>
            <a:ext cx="2359742" cy="1149849"/>
          </a:xfrm>
          <a:prstGeom prst="wedgeRectCallout">
            <a:avLst>
              <a:gd name="adj1" fmla="val -93205"/>
              <a:gd name="adj2" fmla="val 54493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 our example, </a:t>
            </a:r>
            <a:r>
              <a:rPr lang="en-US" sz="1600" b="1" i="1" dirty="0" err="1" smtClean="0"/>
              <a:t>myName</a:t>
            </a:r>
            <a:r>
              <a:rPr lang="en-US" sz="1600" b="1" dirty="0" smtClean="0"/>
              <a:t> variable is now equal to </a:t>
            </a:r>
            <a:r>
              <a:rPr lang="en-US" sz="1600" b="1" i="1" dirty="0" smtClean="0"/>
              <a:t>Chris Cusack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56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47" y="619125"/>
            <a:ext cx="10325332" cy="2699262"/>
          </a:xfrm>
          <a:prstGeom prst="rect">
            <a:avLst/>
          </a:prstGeom>
        </p:spPr>
      </p:pic>
      <p:sp>
        <p:nvSpPr>
          <p:cNvPr id="8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4983842" y="3436900"/>
            <a:ext cx="2359742" cy="1149849"/>
          </a:xfrm>
          <a:prstGeom prst="wedgeRectCallout">
            <a:avLst>
              <a:gd name="adj1" fmla="val -86330"/>
              <a:gd name="adj2" fmla="val -18536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alert </a:t>
            </a:r>
            <a:r>
              <a:rPr lang="en-US" sz="1600" b="1" dirty="0" smtClean="0"/>
              <a:t>displays value of </a:t>
            </a:r>
            <a:r>
              <a:rPr lang="en-US" sz="1600" b="1" i="1" dirty="0" err="1" smtClean="0"/>
              <a:t>myName</a:t>
            </a:r>
            <a:r>
              <a:rPr lang="en-US" sz="1600" b="1" dirty="0" smtClean="0"/>
              <a:t> variable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923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using prompt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prompt(“Please provide your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name”,”Name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here”);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h1&gt;A Web Page&lt;/h1&gt;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&lt;p&gt;A web page with embedded JavaScript&lt;/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3200" dirty="0"/>
          </a:p>
        </p:txBody>
      </p:sp>
      <p:sp>
        <p:nvSpPr>
          <p:cNvPr id="4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025734" y="3378240"/>
            <a:ext cx="2359742" cy="1326607"/>
          </a:xfrm>
          <a:prstGeom prst="wedgeRectCallout">
            <a:avLst>
              <a:gd name="adj1" fmla="val -143205"/>
              <a:gd name="adj2" fmla="val -41789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alert</a:t>
            </a:r>
            <a:r>
              <a:rPr lang="en-US" sz="1600" b="1" dirty="0" smtClean="0"/>
              <a:t> method displays data sent to it in a pop up in the browser. Like a C# </a:t>
            </a:r>
            <a:r>
              <a:rPr lang="en-US" sz="1600" b="1" i="1" dirty="0" err="1" smtClean="0"/>
              <a:t>MessageBox.Show</a:t>
            </a:r>
            <a:r>
              <a:rPr lang="en-US" sz="1600" b="1" i="1" dirty="0" smtClean="0"/>
              <a:t>()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3581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33886</TotalTime>
  <Words>202</Words>
  <Application>Microsoft Office PowerPoint</Application>
  <PresentationFormat>Widescreen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User Input using prompt</vt:lpstr>
      <vt:lpstr>User Input using prompt</vt:lpstr>
      <vt:lpstr>PowerPoint Presentation</vt:lpstr>
      <vt:lpstr>PowerPoint Presentation</vt:lpstr>
      <vt:lpstr>User Input using prompt</vt:lpstr>
      <vt:lpstr>PowerPoint Presentation</vt:lpstr>
      <vt:lpstr>User Input using prompt</vt:lpstr>
      <vt:lpstr>User Input using prompt</vt:lpstr>
      <vt:lpstr>PowerPoint Presentation</vt:lpstr>
      <vt:lpstr>The window.location property </vt:lpstr>
      <vt:lpstr>The window.location property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Cusack, Chris (NBCC Moncton)</cp:lastModifiedBy>
  <cp:revision>489</cp:revision>
  <dcterms:created xsi:type="dcterms:W3CDTF">2018-06-09T00:51:46Z</dcterms:created>
  <dcterms:modified xsi:type="dcterms:W3CDTF">2020-01-17T17:43:52Z</dcterms:modified>
</cp:coreProperties>
</file>