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67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4" r:id="rId11"/>
    <p:sldId id="403" r:id="rId12"/>
    <p:sldId id="405" r:id="rId13"/>
    <p:sldId id="406" r:id="rId14"/>
    <p:sldId id="407" r:id="rId15"/>
    <p:sldId id="40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F8A8A8-8C3D-491F-9D69-B63824826088}">
          <p14:sldIdLst>
            <p14:sldId id="256"/>
            <p14:sldId id="267"/>
            <p14:sldId id="396"/>
            <p14:sldId id="397"/>
            <p14:sldId id="398"/>
            <p14:sldId id="399"/>
            <p14:sldId id="400"/>
            <p14:sldId id="401"/>
            <p14:sldId id="402"/>
            <p14:sldId id="404"/>
            <p14:sldId id="403"/>
            <p14:sldId id="405"/>
            <p14:sldId id="40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sack, Chris" initials="CC" lastIdx="1" clrIdx="0">
    <p:extLst>
      <p:ext uri="{19B8F6BF-5375-455C-9EA6-DF929625EA0E}">
        <p15:presenceInfo xmlns:p15="http://schemas.microsoft.com/office/powerpoint/2012/main" userId="S-1-5-21-606747145-1993962763-839522115-1229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6918" autoAdjust="0"/>
  </p:normalViewPr>
  <p:slideViewPr>
    <p:cSldViewPr snapToGrid="0">
      <p:cViewPr varScale="1">
        <p:scale>
          <a:sx n="100" d="100"/>
          <a:sy n="100" d="100"/>
        </p:scale>
        <p:origin x="11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C83A-AE04-4291-858C-89975FF43DB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35CF-413F-4E89-B778-B111B9E6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4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36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95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47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14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43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4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49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0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7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39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21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64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997412-C0EA-48EA-88D8-DF08CC072BD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BE49-CD65-48C8-A4E7-588C46A5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JavaScript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75E9-D318-4465-9B35-C9DAA9E5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379" y="2098676"/>
            <a:ext cx="10058400" cy="541556"/>
          </a:xfrm>
        </p:spPr>
        <p:txBody>
          <a:bodyPr/>
          <a:lstStyle/>
          <a:p>
            <a:r>
              <a:rPr lang="en-US" dirty="0"/>
              <a:t>Information Technology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70B7F-D742-4673-BF39-8C5BAD11BB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13" y="807764"/>
            <a:ext cx="6949227" cy="12421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13FE0D-CFBA-429F-9B03-62E9AB18E0B1}"/>
              </a:ext>
            </a:extLst>
          </p:cNvPr>
          <p:cNvSpPr txBox="1">
            <a:spLocks/>
          </p:cNvSpPr>
          <p:nvPr/>
        </p:nvSpPr>
        <p:spPr>
          <a:xfrm>
            <a:off x="1195600" y="4373924"/>
            <a:ext cx="10058400" cy="54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Input - Validation and Errors</a:t>
            </a:r>
          </a:p>
        </p:txBody>
      </p:sp>
    </p:spTree>
    <p:extLst>
      <p:ext uri="{BB962C8B-B14F-4D97-AF65-F5344CB8AC3E}">
        <p14:creationId xmlns:p14="http://schemas.microsoft.com/office/powerpoint/2010/main" val="13778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validation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Anytime we attempt to assign a value to a variable using </a:t>
            </a:r>
            <a:r>
              <a:rPr lang="en-US" sz="3200" b="1" dirty="0" err="1"/>
              <a:t>parseInt</a:t>
            </a:r>
            <a:r>
              <a:rPr lang="en-US" sz="3200" dirty="0"/>
              <a:t> or </a:t>
            </a:r>
            <a:r>
              <a:rPr lang="en-US" sz="3200" b="1" dirty="0" err="1"/>
              <a:t>parseFloat</a:t>
            </a:r>
            <a:r>
              <a:rPr lang="en-US" sz="3200" dirty="0"/>
              <a:t> and the </a:t>
            </a:r>
            <a:r>
              <a:rPr lang="en-US" sz="3200"/>
              <a:t>value to convert </a:t>
            </a:r>
            <a:r>
              <a:rPr lang="en-US" sz="3200" dirty="0"/>
              <a:t>is not a numeric value, the variable will be assign the value </a:t>
            </a:r>
            <a:r>
              <a:rPr lang="en-US" sz="3200" b="1" dirty="0" err="1"/>
              <a:t>NaN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/>
              <a:t>NaN</a:t>
            </a:r>
            <a:r>
              <a:rPr lang="en-US" sz="3200" b="1" dirty="0"/>
              <a:t> – Not a number</a:t>
            </a:r>
            <a:endParaRPr lang="en-US" sz="2600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9657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validation – </a:t>
            </a:r>
            <a:r>
              <a:rPr lang="en-US" dirty="0" err="1"/>
              <a:t>isNaN</a:t>
            </a:r>
            <a:r>
              <a:rPr lang="en-US" dirty="0"/>
              <a:t>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3309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We can check a variable to see if it is not a number with the method </a:t>
            </a:r>
            <a:r>
              <a:rPr lang="en-US" sz="3200" b="1" dirty="0" err="1"/>
              <a:t>isNaN</a:t>
            </a: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Returns a true boolean value if the variable being checked </a:t>
            </a:r>
            <a:r>
              <a:rPr lang="en-US" sz="3200" b="1" dirty="0"/>
              <a:t>is not</a:t>
            </a:r>
            <a:r>
              <a:rPr lang="en-US" sz="3200" dirty="0"/>
              <a:t> a number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097280" y="4229100"/>
            <a:ext cx="6381750" cy="429007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isNotNumber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(‘xyz’); </a:t>
            </a:r>
          </a:p>
          <a:p>
            <a:pPr marL="201168" lvl="1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isNotNumber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//result is true</a:t>
            </a:r>
          </a:p>
          <a:p>
            <a:pPr marL="201168" lvl="1" indent="0">
              <a:buNone/>
            </a:pPr>
            <a:endParaRPr lang="en-US" sz="16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isNumber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!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(334);</a:t>
            </a:r>
          </a:p>
          <a:p>
            <a:pPr marL="201168" lvl="1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isNumber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//result is true</a:t>
            </a:r>
          </a:p>
          <a:p>
            <a:pPr marL="201168" lvl="1" indent="0">
              <a:buNone/>
            </a:pPr>
            <a:b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5880891" y="3694231"/>
            <a:ext cx="2359742" cy="803720"/>
          </a:xfrm>
          <a:prstGeom prst="wedgeRectCallout">
            <a:avLst>
              <a:gd name="adj1" fmla="val -80288"/>
              <a:gd name="adj2" fmla="val 34214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Check a variable that is not a numeric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5690312" y="4781550"/>
            <a:ext cx="4425237" cy="676275"/>
          </a:xfrm>
          <a:prstGeom prst="wedgeRectCallout">
            <a:avLst>
              <a:gd name="adj1" fmla="val -74093"/>
              <a:gd name="adj2" fmla="val 27448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Using </a:t>
            </a:r>
            <a:r>
              <a:rPr lang="en-US" sz="1600" b="1" dirty="0" err="1"/>
              <a:t>isNaN</a:t>
            </a:r>
            <a:r>
              <a:rPr lang="en-US" sz="1600" b="1" dirty="0"/>
              <a:t> to check for numeric must lead with !</a:t>
            </a:r>
          </a:p>
          <a:p>
            <a:pPr algn="ctr"/>
            <a:r>
              <a:rPr lang="en-US" sz="1600" b="1" dirty="0"/>
              <a:t>Watch out for double negative</a:t>
            </a:r>
          </a:p>
        </p:txBody>
      </p:sp>
    </p:spTree>
    <p:extLst>
      <p:ext uri="{BB962C8B-B14F-4D97-AF65-F5344CB8AC3E}">
        <p14:creationId xmlns:p14="http://schemas.microsoft.com/office/powerpoint/2010/main" val="273931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validation – </a:t>
            </a:r>
            <a:r>
              <a:rPr lang="en-US" dirty="0" err="1"/>
              <a:t>isNaN</a:t>
            </a:r>
            <a:r>
              <a:rPr lang="en-US" dirty="0"/>
              <a:t> method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592580" y="3467099"/>
            <a:ext cx="6381750" cy="290895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isNumber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!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(‘334’);</a:t>
            </a:r>
          </a:p>
          <a:p>
            <a:pPr marL="201168" lvl="1" indent="0"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isNumber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//result is true</a:t>
            </a:r>
          </a:p>
          <a:p>
            <a:pPr marL="201168" lvl="1" indent="0">
              <a:buNone/>
            </a:pPr>
            <a:b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/>
          </a:p>
          <a:p>
            <a:pPr lvl="1"/>
            <a:endParaRPr lang="en-US" sz="2000" b="1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5115637" y="2506753"/>
            <a:ext cx="4425237" cy="676275"/>
          </a:xfrm>
          <a:prstGeom prst="wedgeRectCallout">
            <a:avLst>
              <a:gd name="adj1" fmla="val -39654"/>
              <a:gd name="adj2" fmla="val 95054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Strings that are all numeric characters can be tested a numeric with </a:t>
            </a:r>
            <a:r>
              <a:rPr lang="en-US" sz="1600" b="1" u="sng" dirty="0"/>
              <a:t>!</a:t>
            </a:r>
            <a:r>
              <a:rPr lang="en-US" sz="1600" b="1" u="sng" dirty="0" err="1"/>
              <a:t>isNaN</a:t>
            </a:r>
            <a:endParaRPr 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353254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Catch – Runtime Errors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We can catch runtime errors using a try catch block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We can throw an error creating a new Error instance and setting a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Structure of the Try Catch Finally block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793965" y="4383917"/>
            <a:ext cx="9062721" cy="23434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 statements }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errorName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statements }</a:t>
            </a:r>
          </a:p>
          <a:p>
            <a:pPr marL="201168" lvl="1" indent="0">
              <a:buFont typeface="Calibri" pitchFamily="34" charset="0"/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 { statements }</a:t>
            </a:r>
          </a:p>
          <a:p>
            <a:pPr marL="201168" lvl="1" indent="0">
              <a:buNone/>
            </a:pPr>
            <a:b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7466570" y="4297434"/>
            <a:ext cx="2359742" cy="1326607"/>
          </a:xfrm>
          <a:prstGeom prst="wedgeRectCallout">
            <a:avLst>
              <a:gd name="adj1" fmla="val -185467"/>
              <a:gd name="adj2" fmla="val 8946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Error object name can be whatever we want</a:t>
            </a:r>
          </a:p>
        </p:txBody>
      </p:sp>
    </p:spTree>
    <p:extLst>
      <p:ext uri="{BB962C8B-B14F-4D97-AF65-F5344CB8AC3E}">
        <p14:creationId xmlns:p14="http://schemas.microsoft.com/office/powerpoint/2010/main" val="251800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Catch – Runtime Errors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2509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Code that checks if a value is numeric and throws an error that must be caught is the input is not numeric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097280" y="2835421"/>
            <a:ext cx="10543177" cy="23434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 {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let 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myIntNumericValue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prompt('Supply a whole number');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let 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myIntNumeric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myIntNumericValue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myIntNumeric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throw new Error("Error in the value entered");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myIntNumeric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catch (error) {</a:t>
            </a:r>
            <a:b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alert(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error.message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01168" lvl="1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9488129" y="2917905"/>
            <a:ext cx="2359742" cy="1326607"/>
          </a:xfrm>
          <a:prstGeom prst="wedgeRectCallout">
            <a:avLst>
              <a:gd name="adj1" fmla="val -180546"/>
              <a:gd name="adj2" fmla="val 45052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Throw new Error with message as parameter in Error constructor</a:t>
            </a:r>
          </a:p>
        </p:txBody>
      </p:sp>
      <p:sp>
        <p:nvSpPr>
          <p:cNvPr id="7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7710129" y="4515571"/>
            <a:ext cx="2359742" cy="1326607"/>
          </a:xfrm>
          <a:prstGeom prst="wedgeRectCallout">
            <a:avLst>
              <a:gd name="adj1" fmla="val -166399"/>
              <a:gd name="adj2" fmla="val 40676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Access the error message using the Error object </a:t>
            </a:r>
            <a:r>
              <a:rPr lang="en-US" sz="2000" b="1" dirty="0"/>
              <a:t>message</a:t>
            </a:r>
            <a:r>
              <a:rPr lang="en-US" sz="1600" dirty="0"/>
              <a:t> </a:t>
            </a:r>
            <a:r>
              <a:rPr lang="en-US" sz="1600" b="1" dirty="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275447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555" y="501637"/>
            <a:ext cx="5216727" cy="208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95" y="2854311"/>
            <a:ext cx="10974848" cy="251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1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91" y="1475707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validation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User input captured using </a:t>
            </a:r>
            <a:r>
              <a:rPr lang="en-US" sz="3200" b="1" dirty="0"/>
              <a:t>prompt</a:t>
            </a:r>
            <a:r>
              <a:rPr lang="en-US" sz="3200" dirty="0"/>
              <a:t> is returned are string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We can convert string values to numeric values using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b="1" dirty="0" err="1"/>
              <a:t>parseInt</a:t>
            </a:r>
            <a:endParaRPr lang="en-US" sz="3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Will convert to integer type. Implicit rounding of integer will occur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b="1" dirty="0" err="1"/>
              <a:t>parseFloat</a:t>
            </a:r>
            <a:endParaRPr lang="en-US" sz="30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Converts to float type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0944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using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326"/>
            <a:ext cx="10058400" cy="4424437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&lt;script&gt;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let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myIntNumericValue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prompt(“Supply a whole number”);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let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myIntNumeric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myIntNumericValue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let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myFloatNumericValue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prompt(“Supply a decimal number”);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let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myFloatNumeric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myFloatNumericValue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let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mathOnVariables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myIntNumeric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myFloatNumeric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alert(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mathOnVariables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&lt;/script&gt;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201168" lvl="1" indent="0">
              <a:buNone/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333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92" y="1651820"/>
            <a:ext cx="9665318" cy="27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26" y="1651819"/>
            <a:ext cx="9352646" cy="276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79" y="2094271"/>
            <a:ext cx="9427439" cy="224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5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validation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What happens when we introduce alpha characters to </a:t>
            </a:r>
            <a:r>
              <a:rPr lang="en-US" sz="3200" dirty="0" err="1"/>
              <a:t>parseInt</a:t>
            </a:r>
            <a:r>
              <a:rPr lang="en-US" sz="3200" dirty="0"/>
              <a:t> or </a:t>
            </a:r>
            <a:r>
              <a:rPr lang="en-US" sz="3200" dirty="0" err="1"/>
              <a:t>parseFloat</a:t>
            </a:r>
            <a:r>
              <a:rPr lang="en-US" sz="3200" dirty="0"/>
              <a:t>?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0136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22" y="1405706"/>
            <a:ext cx="4152900" cy="1657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22" y="3341278"/>
            <a:ext cx="4191000" cy="1581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934" y="2234381"/>
            <a:ext cx="6177069" cy="168083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072A168-53A6-438F-9C1A-B2FE2AFD64B9}"/>
              </a:ext>
            </a:extLst>
          </p:cNvPr>
          <p:cNvSpPr/>
          <p:nvPr/>
        </p:nvSpPr>
        <p:spPr>
          <a:xfrm>
            <a:off x="6966741" y="639163"/>
            <a:ext cx="2359742" cy="1326607"/>
          </a:xfrm>
          <a:prstGeom prst="wedgeRectCallout">
            <a:avLst>
              <a:gd name="adj1" fmla="val -93205"/>
              <a:gd name="adj2" fmla="val 121637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Nan</a:t>
            </a:r>
          </a:p>
          <a:p>
            <a:pPr algn="ctr"/>
            <a:r>
              <a:rPr lang="en-US" sz="1600" b="1" dirty="0"/>
              <a:t>“Not a Number”</a:t>
            </a:r>
          </a:p>
        </p:txBody>
      </p:sp>
    </p:spTree>
    <p:extLst>
      <p:ext uri="{BB962C8B-B14F-4D97-AF65-F5344CB8AC3E}">
        <p14:creationId xmlns:p14="http://schemas.microsoft.com/office/powerpoint/2010/main" val="1933914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33987</TotalTime>
  <Words>372</Words>
  <Application>Microsoft Office PowerPoint</Application>
  <PresentationFormat>Widescreen</PresentationFormat>
  <Paragraphs>73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Retrospect</vt:lpstr>
      <vt:lpstr>JavaScript Programming</vt:lpstr>
      <vt:lpstr>PowerPoint Presentation</vt:lpstr>
      <vt:lpstr>User Input validation</vt:lpstr>
      <vt:lpstr>User Input using prompt</vt:lpstr>
      <vt:lpstr>PowerPoint Presentation</vt:lpstr>
      <vt:lpstr>PowerPoint Presentation</vt:lpstr>
      <vt:lpstr>PowerPoint Presentation</vt:lpstr>
      <vt:lpstr>User Input validation</vt:lpstr>
      <vt:lpstr>PowerPoint Presentation</vt:lpstr>
      <vt:lpstr>User Input validation</vt:lpstr>
      <vt:lpstr>User Input validation – isNaN method</vt:lpstr>
      <vt:lpstr>User Input validation – isNaN method</vt:lpstr>
      <vt:lpstr>Try Catch – Runtime Errors</vt:lpstr>
      <vt:lpstr>Try Catch – Runtime Errors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Cusack, Chris</dc:creator>
  <cp:lastModifiedBy>Carter, Stephen (NBCC Moncton)</cp:lastModifiedBy>
  <cp:revision>489</cp:revision>
  <dcterms:created xsi:type="dcterms:W3CDTF">2018-06-09T00:51:46Z</dcterms:created>
  <dcterms:modified xsi:type="dcterms:W3CDTF">2020-01-22T23:16:56Z</dcterms:modified>
</cp:coreProperties>
</file>