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8"/>
  </p:notesMasterIdLst>
  <p:sldIdLst>
    <p:sldId id="256" r:id="rId2"/>
    <p:sldId id="267" r:id="rId3"/>
    <p:sldId id="396" r:id="rId4"/>
    <p:sldId id="397" r:id="rId5"/>
    <p:sldId id="398" r:id="rId6"/>
    <p:sldId id="39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6F8A8A8-8C3D-491F-9D69-B63824826088}">
          <p14:sldIdLst>
            <p14:sldId id="256"/>
            <p14:sldId id="267"/>
            <p14:sldId id="396"/>
            <p14:sldId id="397"/>
            <p14:sldId id="398"/>
            <p14:sldId id="39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usack, Chris" initials="CC" lastIdx="1" clrIdx="0">
    <p:extLst>
      <p:ext uri="{19B8F6BF-5375-455C-9EA6-DF929625EA0E}">
        <p15:presenceInfo xmlns:p15="http://schemas.microsoft.com/office/powerpoint/2012/main" userId="S-1-5-21-606747145-1993962763-839522115-12291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C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0" autoAdjust="0"/>
    <p:restoredTop sz="86918" autoAdjust="0"/>
  </p:normalViewPr>
  <p:slideViewPr>
    <p:cSldViewPr snapToGrid="0">
      <p:cViewPr varScale="1">
        <p:scale>
          <a:sx n="101" d="100"/>
          <a:sy n="101" d="100"/>
        </p:scale>
        <p:origin x="11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FC83A-AE04-4291-858C-89975FF43DBC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B35CF-413F-4E89-B778-B111B9E6E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726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34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246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049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203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799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60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7412-C0EA-48EA-88D8-DF08CC072BD6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9165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7412-C0EA-48EA-88D8-DF08CC072BD6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636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7412-C0EA-48EA-88D8-DF08CC072BD6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345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7412-C0EA-48EA-88D8-DF08CC072BD6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3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7412-C0EA-48EA-88D8-DF08CC072BD6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269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7412-C0EA-48EA-88D8-DF08CC072BD6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07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7412-C0EA-48EA-88D8-DF08CC072BD6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146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7412-C0EA-48EA-88D8-DF08CC072BD6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07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7412-C0EA-48EA-88D8-DF08CC072BD6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0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F997412-C0EA-48EA-88D8-DF08CC072BD6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3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7412-C0EA-48EA-88D8-DF08CC072BD6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703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F997412-C0EA-48EA-88D8-DF08CC072BD6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939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7BE49-CD65-48C8-A4E7-588C46A512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>
                <a:solidFill>
                  <a:srgbClr val="002060"/>
                </a:solidFill>
              </a:rPr>
              <a:t>JavaScript Programming</a:t>
            </a:r>
            <a:endParaRPr lang="en-US" sz="7200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B175E9-D318-4465-9B35-C9DAA9E5E7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3379" y="2098676"/>
            <a:ext cx="10058400" cy="541556"/>
          </a:xfrm>
        </p:spPr>
        <p:txBody>
          <a:bodyPr/>
          <a:lstStyle/>
          <a:p>
            <a:r>
              <a:rPr lang="en-US" dirty="0" smtClean="0"/>
              <a:t>Information Technology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670B7F-D742-4673-BF39-8C5BAD11BBB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813" y="807764"/>
            <a:ext cx="6949227" cy="1242100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113FE0D-CFBA-429F-9B03-62E9AB18E0B1}"/>
              </a:ext>
            </a:extLst>
          </p:cNvPr>
          <p:cNvSpPr txBox="1">
            <a:spLocks/>
          </p:cNvSpPr>
          <p:nvPr/>
        </p:nvSpPr>
        <p:spPr>
          <a:xfrm>
            <a:off x="1195600" y="4373924"/>
            <a:ext cx="10058400" cy="541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document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8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1.wp.com/blog.canadianwebhosting.com/wp-content/uploads/2018/04/javascript-logo.png?w=587&amp;ssl=1%20587w,%20https://i1.wp.com/blog.canadianwebhosting.com/wp-content/uploads/2018/04/javascript-logo.png?resize=500%2C281&amp;ssl=1%20500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091" y="1475707"/>
            <a:ext cx="5591175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0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2F335-EB41-44F5-9F72-F101C6077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Document Object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2A5D8-8548-4196-8326-937623578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The </a:t>
            </a:r>
            <a:r>
              <a:rPr lang="en-US" sz="3200" b="1" i="1" dirty="0" smtClean="0"/>
              <a:t>document </a:t>
            </a:r>
            <a:r>
              <a:rPr lang="en-US" sz="3200" dirty="0" smtClean="0"/>
              <a:t>object is the highest object within the HTML DOM (Document Object Model) Structure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The </a:t>
            </a:r>
            <a:r>
              <a:rPr lang="en-US" sz="3200" b="1" dirty="0" smtClean="0"/>
              <a:t>document</a:t>
            </a:r>
            <a:r>
              <a:rPr lang="en-US" sz="3200" dirty="0" smtClean="0"/>
              <a:t> object is a property of the global </a:t>
            </a:r>
            <a:r>
              <a:rPr lang="en-US" sz="3200" b="1" dirty="0" smtClean="0"/>
              <a:t>window</a:t>
            </a:r>
            <a:r>
              <a:rPr lang="en-US" sz="3200" dirty="0" smtClean="0"/>
              <a:t> object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We can use the </a:t>
            </a:r>
            <a:r>
              <a:rPr lang="en-US" sz="3200" b="1" dirty="0" smtClean="0"/>
              <a:t>document</a:t>
            </a:r>
            <a:r>
              <a:rPr lang="en-US" sz="3200" dirty="0" smtClean="0"/>
              <a:t> object to manipulate the HTML within a page DOM</a:t>
            </a:r>
            <a:endParaRPr lang="en-US" sz="26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70944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2F335-EB41-44F5-9F72-F101C6077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Writing to an HTML page using </a:t>
            </a:r>
            <a:r>
              <a:rPr lang="en-US" sz="4400" b="1" dirty="0" smtClean="0"/>
              <a:t>document</a:t>
            </a:r>
            <a:endParaRPr lang="en-US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2A5D8-8548-4196-8326-937623578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" y="1829326"/>
            <a:ext cx="11410950" cy="4424437"/>
          </a:xfrm>
        </p:spPr>
        <p:txBody>
          <a:bodyPr>
            <a:noAutofit/>
          </a:bodyPr>
          <a:lstStyle/>
          <a:p>
            <a:r>
              <a:rPr lang="en-US" sz="11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 html&gt;</a:t>
            </a:r>
            <a:br>
              <a:rPr lang="en-US" sz="11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201168" lvl="1" indent="0">
              <a:buNone/>
            </a:pPr>
            <a:r>
              <a:rPr lang="en-US" sz="11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  <a:br>
              <a:rPr lang="en-US" sz="11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&lt;script&gt;</a:t>
            </a:r>
          </a:p>
          <a:p>
            <a:pPr marL="201168" lvl="1" indent="0">
              <a:buNone/>
            </a:pPr>
            <a:r>
              <a:rPr lang="en-US" sz="11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let </a:t>
            </a:r>
            <a:r>
              <a:rPr lang="en-US" sz="1100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prompt</a:t>
            </a: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(“What is your first name?”);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US" sz="11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1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1100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prompt(“What is your </a:t>
            </a: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 </a:t>
            </a:r>
            <a:r>
              <a:rPr lang="en-US" sz="11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?”);</a:t>
            </a:r>
            <a:r>
              <a:rPr lang="en-US" sz="11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1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1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br>
              <a:rPr lang="en-US" sz="11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&lt;/script&gt;</a:t>
            </a:r>
            <a:br>
              <a:rPr lang="en-US" sz="11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  <a:br>
              <a:rPr lang="en-US" sz="11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</a:t>
            </a: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201168" lvl="1" indent="0">
              <a:buNone/>
            </a:pPr>
            <a:r>
              <a:rPr lang="en-US" sz="11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&lt;h1&gt;My Page writing to the DOM using the document object&lt;/h1&gt;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US" sz="11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384048" lvl="2" indent="0">
              <a:buNone/>
            </a:pPr>
            <a:r>
              <a:rPr lang="en-US" sz="7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</a:t>
            </a:r>
            <a:r>
              <a:rPr lang="en-US" sz="11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document.write</a:t>
            </a:r>
            <a:r>
              <a:rPr lang="en-US" sz="11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(`&lt;p&gt;My name is </a:t>
            </a: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&lt;b&gt;${</a:t>
            </a:r>
            <a:r>
              <a:rPr lang="en-US" sz="11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1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${</a:t>
            </a:r>
            <a:r>
              <a:rPr lang="en-US" sz="11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}&lt;/b&gt; </a:t>
            </a:r>
            <a:r>
              <a:rPr lang="en-US" sz="11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I am a life long student of Computer </a:t>
            </a: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Science.&lt;/p&gt;`);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&lt;/script&gt;</a:t>
            </a:r>
          </a:p>
          <a:p>
            <a:pPr marL="201168" lvl="1" indent="0"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&lt;p&gt;My name should be displayed above this paragraph.&lt;/p&gt;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US" sz="11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  <a:br>
              <a:rPr lang="en-US" sz="11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3333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62" y="2757487"/>
            <a:ext cx="4200525" cy="1590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312" y="1090611"/>
            <a:ext cx="4181475" cy="16097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371598"/>
            <a:ext cx="746760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62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1.wp.com/blog.canadianwebhosting.com/wp-content/uploads/2018/04/javascript-logo.png?w=587&amp;ssl=1%20587w,%20https://i1.wp.com/blog.canadianwebhosting.com/wp-content/uploads/2018/04/javascript-logo.png?resize=500%2C281&amp;ssl=1%20500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184" y="320675"/>
            <a:ext cx="5591175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962F335-EB41-44F5-9F72-F101C607784A}"/>
              </a:ext>
            </a:extLst>
          </p:cNvPr>
          <p:cNvSpPr txBox="1">
            <a:spLocks/>
          </p:cNvSpPr>
          <p:nvPr/>
        </p:nvSpPr>
        <p:spPr>
          <a:xfrm>
            <a:off x="821571" y="3595287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9E2A5D8-8548-4196-8326-937623578465}"/>
              </a:ext>
            </a:extLst>
          </p:cNvPr>
          <p:cNvSpPr txBox="1">
            <a:spLocks/>
          </p:cNvSpPr>
          <p:nvPr/>
        </p:nvSpPr>
        <p:spPr>
          <a:xfrm>
            <a:off x="1755508" y="4320665"/>
            <a:ext cx="10058400" cy="1440391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7">
              <a:buFont typeface="Arial" panose="020B0604020202020204" pitchFamily="34" charset="0"/>
              <a:buChar char="•"/>
            </a:pPr>
            <a:r>
              <a:rPr lang="en-US" sz="2200" dirty="0" smtClean="0"/>
              <a:t>Create Repo </a:t>
            </a:r>
            <a:r>
              <a:rPr lang="en-US" sz="2400" b="1" dirty="0" smtClean="0"/>
              <a:t>JavaScriptProgrammingEx4</a:t>
            </a:r>
            <a:endParaRPr lang="en-US" sz="2400" b="1" dirty="0" smtClean="0"/>
          </a:p>
          <a:p>
            <a:pPr lvl="7">
              <a:buFont typeface="Arial" panose="020B0604020202020204" pitchFamily="34" charset="0"/>
              <a:buChar char="•"/>
            </a:pPr>
            <a:r>
              <a:rPr lang="en-US" sz="2200" dirty="0" smtClean="0"/>
              <a:t>Add instructor as collaborator</a:t>
            </a:r>
          </a:p>
          <a:p>
            <a:pPr lvl="7">
              <a:buFont typeface="Arial" panose="020B0604020202020204" pitchFamily="34" charset="0"/>
              <a:buChar char="•"/>
            </a:pPr>
            <a:r>
              <a:rPr lang="en-US" sz="2200" dirty="0" smtClean="0"/>
              <a:t>Clone to you computer</a:t>
            </a:r>
          </a:p>
          <a:p>
            <a:pPr lvl="7">
              <a:buFont typeface="Arial" panose="020B0604020202020204" pitchFamily="34" charset="0"/>
              <a:buChar char="•"/>
            </a:pPr>
            <a:r>
              <a:rPr lang="en-US" sz="2200" dirty="0" smtClean="0"/>
              <a:t>Open the cloned directory in VS Code</a:t>
            </a:r>
          </a:p>
          <a:p>
            <a:pPr lvl="7">
              <a:buFont typeface="Arial" panose="020B0604020202020204" pitchFamily="34" charset="0"/>
              <a:buChar char="•"/>
            </a:pPr>
            <a:r>
              <a:rPr lang="en-US" sz="2200" dirty="0" smtClean="0"/>
              <a:t>Code along</a:t>
            </a:r>
            <a:endParaRPr lang="en-US" sz="2200" dirty="0" smtClean="0"/>
          </a:p>
          <a:p>
            <a:pPr lvl="7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78583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33910</TotalTime>
  <Words>87</Words>
  <Application>Microsoft Office PowerPoint</Application>
  <PresentationFormat>Widescreen</PresentationFormat>
  <Paragraphs>30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Retrospect</vt:lpstr>
      <vt:lpstr>JavaScript Programming</vt:lpstr>
      <vt:lpstr>PowerPoint Presentation</vt:lpstr>
      <vt:lpstr>The Document Object</vt:lpstr>
      <vt:lpstr>Writing to an HTML page using document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</dc:title>
  <dc:creator>Cusack, Chris</dc:creator>
  <cp:lastModifiedBy>Cusack, Chris (NBCC Moncton)</cp:lastModifiedBy>
  <cp:revision>495</cp:revision>
  <dcterms:created xsi:type="dcterms:W3CDTF">2018-06-09T00:51:46Z</dcterms:created>
  <dcterms:modified xsi:type="dcterms:W3CDTF">2020-01-17T18:31:30Z</dcterms:modified>
</cp:coreProperties>
</file>