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402" r:id="rId3"/>
    <p:sldId id="403" r:id="rId4"/>
    <p:sldId id="295" r:id="rId5"/>
    <p:sldId id="423" r:id="rId6"/>
    <p:sldId id="422" r:id="rId7"/>
    <p:sldId id="424" r:id="rId8"/>
    <p:sldId id="42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F8A8A8-8C3D-491F-9D69-B63824826088}">
          <p14:sldIdLst>
            <p14:sldId id="256"/>
            <p14:sldId id="402"/>
            <p14:sldId id="403"/>
            <p14:sldId id="295"/>
            <p14:sldId id="423"/>
            <p14:sldId id="422"/>
            <p14:sldId id="424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ack, Chris" initials="CC" lastIdx="1" clrIdx="0">
    <p:extLst>
      <p:ext uri="{19B8F6BF-5375-455C-9EA6-DF929625EA0E}">
        <p15:presenceInfo xmlns:p15="http://schemas.microsoft.com/office/powerpoint/2012/main" userId="S-1-5-21-606747145-1993962763-839522115-122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6918" autoAdjust="0"/>
  </p:normalViewPr>
  <p:slideViewPr>
    <p:cSldViewPr snapToGrid="0">
      <p:cViewPr varScale="1">
        <p:scale>
          <a:sx n="65" d="100"/>
          <a:sy n="65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C83A-AE04-4291-858C-89975FF43DB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35CF-413F-4E89-B778-B111B9E6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1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5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4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0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E49-CD65-48C8-A4E7-588C46A5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JavaScript Programming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75E9-D318-4465-9B35-C9DAA9E5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79" y="2098676"/>
            <a:ext cx="10058400" cy="541556"/>
          </a:xfrm>
        </p:spPr>
        <p:txBody>
          <a:bodyPr/>
          <a:lstStyle/>
          <a:p>
            <a:r>
              <a:rPr lang="en-US" dirty="0" smtClean="0"/>
              <a:t>Information Technology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0B7F-D742-4673-BF39-8C5BAD11BB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3" y="807764"/>
            <a:ext cx="6949227" cy="1242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13FE0D-CFBA-429F-9B03-62E9AB18E0B1}"/>
              </a:ext>
            </a:extLst>
          </p:cNvPr>
          <p:cNvSpPr txBox="1">
            <a:spLocks/>
          </p:cNvSpPr>
          <p:nvPr/>
        </p:nvSpPr>
        <p:spPr>
          <a:xfrm>
            <a:off x="1195600" y="4373924"/>
            <a:ext cx="10058400" cy="5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loops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785478" y="489578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– Iteration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9534"/>
            <a:ext cx="1005840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Used for repeating an operation until a condition is met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Within the loop structure, a question is asked (boolean expression). If the answer is </a:t>
            </a:r>
            <a:r>
              <a:rPr lang="en-US" sz="3600" b="1" dirty="0" smtClean="0"/>
              <a:t>yes</a:t>
            </a:r>
            <a:r>
              <a:rPr lang="en-US" sz="3600" dirty="0" smtClean="0"/>
              <a:t> (true) then some action is executed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This question is asked repeatedly and action taken until the answer to this question is </a:t>
            </a:r>
            <a:r>
              <a:rPr lang="en-US" sz="3600" b="1" dirty="0" smtClean="0"/>
              <a:t>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Each time the question is asked is called an iteration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218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– Loop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are three loop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/>
              <a:t>for</a:t>
            </a:r>
            <a:r>
              <a:rPr lang="en-US" sz="2000" dirty="0" smtClean="0"/>
              <a:t> loop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A loop that runs a preset number of times.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/>
              <a:t>while</a:t>
            </a:r>
            <a:r>
              <a:rPr lang="en-US" sz="2000" dirty="0" smtClean="0"/>
              <a:t> loop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A loop that runs repeatedly until an expression is true.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The expression is evaluated first before any iteration is executed.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Code within this loop type might never execute.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dirty="0" smtClean="0"/>
              <a:t>loop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 loop that runs repeatedly until an expression is </a:t>
            </a:r>
            <a:r>
              <a:rPr lang="en-US" sz="2000" dirty="0" smtClean="0"/>
              <a:t>true.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The expression is evaluated </a:t>
            </a:r>
            <a:r>
              <a:rPr lang="en-US" sz="2000" dirty="0" smtClean="0"/>
              <a:t>at the end of each </a:t>
            </a:r>
            <a:r>
              <a:rPr lang="en-US" sz="2000" dirty="0"/>
              <a:t>i</a:t>
            </a:r>
            <a:r>
              <a:rPr lang="en-US" sz="2000" dirty="0" smtClean="0"/>
              <a:t>teration execution.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Code within this loop type </a:t>
            </a:r>
            <a:r>
              <a:rPr lang="en-US" sz="2000" dirty="0" smtClean="0"/>
              <a:t>is executed at least one time.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2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For Loop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1001656"/>
            <a:ext cx="10058400" cy="55645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/>
              <a:t>The syntax of the </a:t>
            </a:r>
            <a:r>
              <a:rPr lang="en-US" sz="2400" dirty="0" smtClean="0"/>
              <a:t>for loop</a:t>
            </a:r>
            <a:endParaRPr lang="en-US" sz="2400" dirty="0"/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initializationExpression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booleanExpression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incrementExpression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statements</a:t>
            </a:r>
          </a:p>
          <a:p>
            <a:pPr marL="201168" lvl="1" indent="0"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A for loop that stores the numbers 0 through 19 in a string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""; 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(let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20;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	{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numbers +=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";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console after the string is printed to it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0 1 2 3 4 5 6 7 8 9 10 11 12 13 14 15 16 17 18 19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8389255" y="1354295"/>
            <a:ext cx="431776" cy="4071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9303909" y="3376612"/>
            <a:ext cx="2359742" cy="1328738"/>
          </a:xfrm>
          <a:prstGeom prst="wedgeRectCallout">
            <a:avLst>
              <a:gd name="adj1" fmla="val -68037"/>
              <a:gd name="adj2" fmla="val -178913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Open curly bracket on the same line as </a:t>
            </a:r>
            <a:r>
              <a:rPr lang="en-US" sz="1600" b="1" dirty="0" smtClean="0"/>
              <a:t>the for statement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640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While Loop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87729"/>
            <a:ext cx="10058400" cy="55645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/>
              <a:t>The syntax of the </a:t>
            </a:r>
            <a:r>
              <a:rPr lang="en-US" sz="2400" dirty="0" smtClean="0"/>
              <a:t>while loop</a:t>
            </a:r>
            <a:endParaRPr lang="en-US" sz="2400" dirty="0"/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booleanExpression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13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 </a:t>
            </a: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A while loop that calculates a future </a:t>
            </a:r>
            <a:r>
              <a:rPr lang="en-US" sz="2400" dirty="0" smtClean="0"/>
              <a:t>value</a:t>
            </a:r>
            <a:br>
              <a:rPr lang="en-US" sz="2400" dirty="0" smtClean="0"/>
            </a:b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months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36; </a:t>
            </a:r>
            <a:endParaRPr lang="en-US" sz="13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futureValue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  <a:endParaRPr lang="en-US" sz="13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monthlyInvestment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100.0;</a:t>
            </a:r>
            <a:endParaRPr lang="en-US" sz="13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monthlyInterestRate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0.02;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months) {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futureValue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futureValue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monthlyInvestment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(1 + 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monthlyInterestRate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Be aware of infinite loops</a:t>
            </a:r>
            <a:br>
              <a:rPr lang="en-US" sz="2400" dirty="0" smtClean="0"/>
            </a:b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while(true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//Do stuff but do not do anything to break out will last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forevvvvvverrrrrrr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>
          <a:xfrm rot="10800000">
            <a:off x="3263924" y="1125695"/>
            <a:ext cx="431776" cy="4071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5626378" y="947737"/>
            <a:ext cx="2359742" cy="1328738"/>
          </a:xfrm>
          <a:prstGeom prst="wedgeRectCallout">
            <a:avLst>
              <a:gd name="adj1" fmla="val -127372"/>
              <a:gd name="adj2" fmla="val -21924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Open curly bracket on the same line as </a:t>
            </a:r>
            <a:r>
              <a:rPr lang="en-US" sz="1600" b="1" dirty="0" smtClean="0"/>
              <a:t>boolean expression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67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Do-while Loop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0058400" cy="55645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/>
              <a:t>The syntax of the </a:t>
            </a:r>
            <a:r>
              <a:rPr lang="en-US" sz="2400" dirty="0" smtClean="0"/>
              <a:t>do-while loop</a:t>
            </a:r>
            <a:endParaRPr lang="en-US" sz="2400" dirty="0"/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 </a:t>
            </a: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while(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booleanExpression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A </a:t>
            </a:r>
            <a:r>
              <a:rPr lang="en-US" sz="2400" dirty="0" smtClean="0"/>
              <a:t>do-while </a:t>
            </a:r>
            <a:r>
              <a:rPr lang="en-US" sz="2400" dirty="0"/>
              <a:t>loop that calculates a future </a:t>
            </a:r>
            <a:r>
              <a:rPr lang="en-US" sz="2400" dirty="0" smtClean="0"/>
              <a:t>value</a:t>
            </a:r>
            <a:br>
              <a:rPr lang="en-US" sz="2400" dirty="0" smtClean="0"/>
            </a:b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months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36; </a:t>
            </a:r>
            <a:endParaRPr lang="en-US" sz="13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futureValue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monthlyInvestment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100.0;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monthlyInterestRate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0.02;</a:t>
            </a:r>
            <a:endParaRPr lang="en-US" sz="13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futureValue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futureValue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monthlyInvestment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(1 + 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monthlyInterestRate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1168" lvl="1" indent="0">
              <a:buNone/>
            </a:pP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} while (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months);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Be aware of infinite loops</a:t>
            </a:r>
            <a:br>
              <a:rPr lang="en-US" sz="2400" dirty="0" smtClean="0"/>
            </a:b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  <a:b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//Do stuff but do not do anything to break out will last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forevvvvvverrrrrrr</a:t>
            </a:r>
            <a:endParaRPr lang="en-US" sz="13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while(true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1139188" y="1039970"/>
            <a:ext cx="431776" cy="4071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6482967" y="839944"/>
            <a:ext cx="2359742" cy="1046006"/>
          </a:xfrm>
          <a:prstGeom prst="wedgeRectCallout">
            <a:avLst>
              <a:gd name="adj1" fmla="val -248467"/>
              <a:gd name="adj2" fmla="val -20491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Open curly bracket on the same line as </a:t>
            </a:r>
            <a:r>
              <a:rPr lang="en-US" sz="1600" b="1" dirty="0" smtClean="0"/>
              <a:t>the do statement</a:t>
            </a:r>
            <a:endParaRPr lang="en-US" sz="1600" b="1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3282313" y="1582895"/>
            <a:ext cx="431776" cy="4071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7530717" y="2078194"/>
            <a:ext cx="2359742" cy="1046006"/>
          </a:xfrm>
          <a:prstGeom prst="wedgeRectCallout">
            <a:avLst>
              <a:gd name="adj1" fmla="val -221826"/>
              <a:gd name="adj2" fmla="val -61468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Closing </a:t>
            </a:r>
            <a:r>
              <a:rPr lang="en-US" sz="1600" b="1" dirty="0" smtClean="0"/>
              <a:t>curly bracket on the same line as </a:t>
            </a:r>
            <a:r>
              <a:rPr lang="en-US" sz="1600" b="1" dirty="0" smtClean="0"/>
              <a:t>the while expression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658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84" y="320675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821571" y="3595287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755508" y="4320665"/>
            <a:ext cx="10058400" cy="144039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Create Repo </a:t>
            </a:r>
            <a:r>
              <a:rPr lang="en-US" sz="2400" b="1" dirty="0" smtClean="0"/>
              <a:t>JavaScriptProgrammingEx5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Add instructor as collaborator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Clone to you computer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Open the cloned directory in VS Code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Code along</a:t>
            </a:r>
          </a:p>
          <a:p>
            <a:pPr lvl="7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03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34295</TotalTime>
  <Words>273</Words>
  <Application>Microsoft Office PowerPoint</Application>
  <PresentationFormat>Widescreen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Retrospect</vt:lpstr>
      <vt:lpstr>JavaScript Programming</vt:lpstr>
      <vt:lpstr>PowerPoint Presentation</vt:lpstr>
      <vt:lpstr>Loops – Iteration Structures</vt:lpstr>
      <vt:lpstr>Loops – Loop Types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Cusack, Chris</dc:creator>
  <cp:lastModifiedBy>Cusack, Chris (NBCC Moncton)</cp:lastModifiedBy>
  <cp:revision>525</cp:revision>
  <dcterms:created xsi:type="dcterms:W3CDTF">2018-06-09T00:51:46Z</dcterms:created>
  <dcterms:modified xsi:type="dcterms:W3CDTF">2020-01-28T14:17:45Z</dcterms:modified>
</cp:coreProperties>
</file>