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402" r:id="rId3"/>
    <p:sldId id="403" r:id="rId4"/>
    <p:sldId id="399" r:id="rId5"/>
    <p:sldId id="421" r:id="rId6"/>
    <p:sldId id="426" r:id="rId7"/>
    <p:sldId id="422" r:id="rId8"/>
    <p:sldId id="423" r:id="rId9"/>
    <p:sldId id="425" r:id="rId10"/>
    <p:sldId id="427" r:id="rId11"/>
    <p:sldId id="428" r:id="rId12"/>
    <p:sldId id="430" r:id="rId13"/>
    <p:sldId id="432" r:id="rId14"/>
    <p:sldId id="433" r:id="rId15"/>
    <p:sldId id="431" r:id="rId16"/>
    <p:sldId id="434" r:id="rId17"/>
    <p:sldId id="42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F8A8A8-8C3D-491F-9D69-B63824826088}">
          <p14:sldIdLst>
            <p14:sldId id="256"/>
            <p14:sldId id="402"/>
            <p14:sldId id="403"/>
            <p14:sldId id="399"/>
            <p14:sldId id="421"/>
            <p14:sldId id="426"/>
            <p14:sldId id="422"/>
            <p14:sldId id="423"/>
            <p14:sldId id="425"/>
            <p14:sldId id="427"/>
            <p14:sldId id="428"/>
            <p14:sldId id="430"/>
            <p14:sldId id="432"/>
            <p14:sldId id="433"/>
            <p14:sldId id="431"/>
            <p14:sldId id="434"/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sack, Chris" initials="CC" lastIdx="1" clrIdx="0">
    <p:extLst>
      <p:ext uri="{19B8F6BF-5375-455C-9EA6-DF929625EA0E}">
        <p15:presenceInfo xmlns:p15="http://schemas.microsoft.com/office/powerpoint/2012/main" userId="S-1-5-21-606747145-1993962763-839522115-1229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6918" autoAdjust="0"/>
  </p:normalViewPr>
  <p:slideViewPr>
    <p:cSldViewPr snapToGrid="0">
      <p:cViewPr>
        <p:scale>
          <a:sx n="100" d="100"/>
          <a:sy n="100" d="100"/>
        </p:scale>
        <p:origin x="11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C83A-AE04-4291-858C-89975FF43DB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35CF-413F-4E89-B778-B111B9E6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6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08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29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7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47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37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2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1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0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8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6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997412-C0EA-48EA-88D8-DF08CC072BD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997412-C0EA-48EA-88D8-DF08CC072BD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BE49-CD65-48C8-A4E7-588C46A5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JavaScript Programming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75E9-D318-4465-9B35-C9DAA9E5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379" y="2098676"/>
            <a:ext cx="10058400" cy="541556"/>
          </a:xfrm>
        </p:spPr>
        <p:txBody>
          <a:bodyPr/>
          <a:lstStyle/>
          <a:p>
            <a:r>
              <a:rPr lang="en-US" dirty="0" smtClean="0"/>
              <a:t>Information Technology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70B7F-D742-4673-BF39-8C5BAD11BB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13" y="807764"/>
            <a:ext cx="6949227" cy="12421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13FE0D-CFBA-429F-9B03-62E9AB18E0B1}"/>
              </a:ext>
            </a:extLst>
          </p:cNvPr>
          <p:cNvSpPr txBox="1">
            <a:spLocks/>
          </p:cNvSpPr>
          <p:nvPr/>
        </p:nvSpPr>
        <p:spPr>
          <a:xfrm>
            <a:off x="1195600" y="4373924"/>
            <a:ext cx="10058400" cy="54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arrays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Method of the Array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85CF77-7930-4ADD-B16C-BF51FB31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68265"/>
              </p:ext>
            </p:extLst>
          </p:nvPr>
        </p:nvGraphicFramePr>
        <p:xfrm>
          <a:off x="791209" y="855628"/>
          <a:ext cx="9326742" cy="542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016">
                  <a:extLst>
                    <a:ext uri="{9D8B030D-6E8A-4147-A177-3AD203B41FA5}">
                      <a16:colId xmlns:a16="http://schemas.microsoft.com/office/drawing/2014/main" val="1619579596"/>
                    </a:ext>
                  </a:extLst>
                </a:gridCol>
                <a:gridCol w="6412726">
                  <a:extLst>
                    <a:ext uri="{9D8B030D-6E8A-4147-A177-3AD203B41FA5}">
                      <a16:colId xmlns:a16="http://schemas.microsoft.com/office/drawing/2014/main" val="3450144482"/>
                    </a:ext>
                  </a:extLst>
                </a:gridCol>
              </a:tblGrid>
              <a:tr h="468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29369"/>
                  </a:ext>
                </a:extLst>
              </a:tr>
              <a:tr h="313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push(</a:t>
                      </a:r>
                      <a:r>
                        <a:rPr lang="en-US" sz="1400" i="1" dirty="0" err="1" smtClean="0"/>
                        <a:t>element_list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Adds </a:t>
                      </a:r>
                      <a:r>
                        <a:rPr lang="en-US" sz="1400" dirty="0" smtClean="0"/>
                        <a:t>a elements </a:t>
                      </a:r>
                      <a:r>
                        <a:rPr lang="en-US" sz="1400" dirty="0" smtClean="0"/>
                        <a:t>to</a:t>
                      </a:r>
                      <a:r>
                        <a:rPr lang="en-US" sz="1400" baseline="0" dirty="0" smtClean="0"/>
                        <a:t> the end of an array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8600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pop()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Extracts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 element from the end of an array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50135"/>
                  </a:ext>
                </a:extLst>
              </a:tr>
              <a:tr h="3477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shift()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Extracts an element from the beginning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an array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21288"/>
                  </a:ext>
                </a:extLst>
              </a:tr>
              <a:tr h="34046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unshift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i="1" dirty="0" smtClean="0"/>
                        <a:t>element</a:t>
                      </a:r>
                      <a:r>
                        <a:rPr lang="en-US" sz="1400" i="1" baseline="0" dirty="0" smtClean="0"/>
                        <a:t> </a:t>
                      </a:r>
                      <a:r>
                        <a:rPr lang="en-US" sz="1400" i="1" dirty="0" smtClean="0"/>
                        <a:t>list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elements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the beginning of an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61136"/>
                  </a:ext>
                </a:extLst>
              </a:tr>
              <a:tr h="3210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splice(</a:t>
                      </a:r>
                      <a:r>
                        <a:rPr lang="en-US" sz="1400" i="1" dirty="0" smtClean="0"/>
                        <a:t>start, number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Extracts elements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a specified position in the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array. The start parameter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the index to start, the second parameter is the number of elements to remove.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08242"/>
                  </a:ext>
                </a:extLst>
              </a:tr>
              <a:tr h="321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splice(</a:t>
                      </a:r>
                      <a:r>
                        <a:rPr lang="en-US" sz="1400" i="1" dirty="0" smtClean="0"/>
                        <a:t>start, number, </a:t>
                      </a:r>
                      <a:r>
                        <a:rPr lang="en-US" sz="1400" i="1" dirty="0" err="1" smtClean="0"/>
                        <a:t>element_list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Extracts elements from a specified position in the array. The start parameter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the index to start, the second parameter is the number of elements to remove and replaces with the new array if items to add.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486185"/>
                  </a:ext>
                </a:extLst>
              </a:tr>
              <a:tr h="3359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slice(</a:t>
                      </a:r>
                      <a:r>
                        <a:rPr lang="en-US" sz="1400" i="1" dirty="0" smtClean="0"/>
                        <a:t>start, end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copy of an array from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specified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index to the end index. (End not inclusive)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876740"/>
                  </a:ext>
                </a:extLst>
              </a:tr>
              <a:tr h="335928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Reverse the array order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62232"/>
                  </a:ext>
                </a:extLst>
              </a:tr>
              <a:tr h="335928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Sorts the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array. Default is alphanumeric sequence.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366461"/>
                  </a:ext>
                </a:extLst>
              </a:tr>
              <a:tr h="335928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sort(</a:t>
                      </a:r>
                      <a:r>
                        <a:rPr lang="en-US" sz="14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comparison_function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comparison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function that defines the sort order.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070426"/>
                  </a:ext>
                </a:extLst>
              </a:tr>
              <a:tr h="335928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join(</a:t>
                      </a:r>
                      <a:r>
                        <a:rPr lang="en-US" sz="1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separator</a:t>
                      </a:r>
                      <a:r>
                        <a:rPr lang="en-US" sz="1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Joins all array elements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to a delimited string using the optional </a:t>
                      </a:r>
                      <a:r>
                        <a:rPr lang="en-US" sz="14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separator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the delimiter. If no delimiter is given the default is a comma.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45223"/>
                  </a:ext>
                </a:extLst>
              </a:tr>
              <a:tr h="335928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same as join but no separator between array elements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0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7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Methods </a:t>
            </a:r>
            <a:r>
              <a:rPr lang="en-US" sz="2800" dirty="0" smtClean="0"/>
              <a:t>of the Array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94078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 smtClean="0"/>
              <a:t>Push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numbers = [1,2,3,4]; //array is 1,2,3,4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numbers.push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 //array is 1,2,3,4,5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400" dirty="0" smtClean="0"/>
              <a:t>Pop</a:t>
            </a:r>
            <a:endParaRPr lang="en-US" sz="2400" dirty="0"/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numbers = [1,2,3,4]; //array is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1,2,3,4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numbers.pop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//array is now 1,2,3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/>
              <a:t>Shift</a:t>
            </a:r>
            <a:endParaRPr lang="en-US" sz="2400" dirty="0"/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numbers = [1,2,3,4]; //array is 1,2,3,4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numbers.shift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//array is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2,3,4</a:t>
            </a:r>
          </a:p>
          <a:p>
            <a:pPr marL="201168" lvl="1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400" dirty="0" err="1"/>
              <a:t>Unshift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numbers 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[4,5,6];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//array is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4,5,6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numbers.unshift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//array is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3,4,5,6</a:t>
            </a:r>
          </a:p>
          <a:p>
            <a:pPr marL="201168" lvl="1" indent="0">
              <a:buNone/>
            </a:pPr>
            <a:endParaRPr lang="en-US" sz="2400" dirty="0"/>
          </a:p>
        </p:txBody>
      </p:sp>
      <p:sp>
        <p:nvSpPr>
          <p:cNvPr id="5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7897144" y="2020914"/>
            <a:ext cx="2161255" cy="910168"/>
          </a:xfrm>
          <a:prstGeom prst="wedgeRectCallout">
            <a:avLst>
              <a:gd name="adj1" fmla="val -153596"/>
              <a:gd name="adj2" fmla="val 25202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/>
              <a:t>Note: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Array length is now 3</a:t>
            </a:r>
            <a:br>
              <a:rPr lang="en-US" sz="1600" b="1" dirty="0" smtClean="0"/>
            </a:br>
            <a:r>
              <a:rPr lang="en-US" sz="1600" b="1" dirty="0" smtClean="0"/>
              <a:t>No undefined element at end</a:t>
            </a:r>
            <a:endParaRPr lang="en-US" sz="1600" b="1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7897144" y="3146708"/>
            <a:ext cx="2161255" cy="910168"/>
          </a:xfrm>
          <a:prstGeom prst="wedgeRectCallout">
            <a:avLst>
              <a:gd name="adj1" fmla="val -146090"/>
              <a:gd name="adj2" fmla="val 26822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/>
              <a:t>Note: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Array length is now 3</a:t>
            </a:r>
            <a:br>
              <a:rPr lang="en-US" sz="1600" b="1" dirty="0" smtClean="0"/>
            </a:br>
            <a:r>
              <a:rPr lang="en-US" sz="1600" b="1" dirty="0" smtClean="0"/>
              <a:t>No undefined element at end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122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Methods </a:t>
            </a:r>
            <a:r>
              <a:rPr lang="en-US" sz="2800" dirty="0" smtClean="0"/>
              <a:t>of the Array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94078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 smtClean="0"/>
              <a:t>Splice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numbers = [1,2,3,4]; //array is 1,2,3,4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numbers.splice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(2,1); //array is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1,2,4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numbers = [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1,2,3,4,5];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//array is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1,2,3,4,5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numbers.splice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(2,2,9,10,11);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//array is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1,2,9,10,11,5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400" dirty="0" smtClean="0"/>
              <a:t>Slice</a:t>
            </a:r>
            <a:endParaRPr lang="en-US" sz="2400" dirty="0"/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numbers = [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10,20,30,40,50,60,70];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//array is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10,20,30,40,50,60,70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newNumbers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numbers.slice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(2,4); //new array is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30,40</a:t>
            </a:r>
          </a:p>
          <a:p>
            <a:pPr marL="201168" lvl="1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400" dirty="0" smtClean="0"/>
              <a:t>Sort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fruit = ["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Bananas","Apples","Oranges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 =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fruit.sort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//Apples, Bananas, Oranges</a:t>
            </a:r>
          </a:p>
          <a:p>
            <a:pPr marL="201168" lvl="1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numbers = [70,10,15,3];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numbers.sort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10,15,3,70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/>
          </a:p>
        </p:txBody>
      </p:sp>
      <p:sp>
        <p:nvSpPr>
          <p:cNvPr id="5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8271187" y="3586162"/>
            <a:ext cx="2380158" cy="910168"/>
          </a:xfrm>
          <a:prstGeom prst="wedgeRectCallout">
            <a:avLst>
              <a:gd name="adj1" fmla="val -168752"/>
              <a:gd name="adj2" fmla="val -56258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/>
              <a:t>Note: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Copy to element index 4 but not inclusive</a:t>
            </a:r>
            <a:endParaRPr lang="en-US" sz="1600" b="1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7547287" y="1050573"/>
            <a:ext cx="2380158" cy="910168"/>
          </a:xfrm>
          <a:prstGeom prst="wedgeRectCallout">
            <a:avLst>
              <a:gd name="adj1" fmla="val -114327"/>
              <a:gd name="adj2" fmla="val -4979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/>
              <a:t>Note: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Array length is now 3</a:t>
            </a:r>
            <a:br>
              <a:rPr lang="en-US" sz="1600" b="1" dirty="0" smtClean="0"/>
            </a:br>
            <a:r>
              <a:rPr lang="en-US" sz="1600" b="1" dirty="0" smtClean="0"/>
              <a:t>No undefined </a:t>
            </a:r>
            <a:r>
              <a:rPr lang="en-US" sz="1600" b="1" dirty="0" smtClean="0"/>
              <a:t>elements</a:t>
            </a:r>
            <a:endParaRPr lang="en-US" sz="1600" b="1" dirty="0"/>
          </a:p>
        </p:txBody>
      </p:sp>
      <p:sp>
        <p:nvSpPr>
          <p:cNvPr id="7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8613541" y="5053012"/>
            <a:ext cx="2380158" cy="910168"/>
          </a:xfrm>
          <a:prstGeom prst="wedgeRectCallout">
            <a:avLst>
              <a:gd name="adj1" fmla="val -171953"/>
              <a:gd name="adj2" fmla="val 18044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Sorted alphanumeric sequence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145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Methods </a:t>
            </a:r>
            <a:r>
              <a:rPr lang="en-US" sz="2800" dirty="0" smtClean="0"/>
              <a:t>of the Array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94078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 smtClean="0"/>
              <a:t>Sort with </a:t>
            </a:r>
            <a:r>
              <a:rPr lang="en-US" sz="2400" dirty="0" err="1" smtClean="0"/>
              <a:t>Comparision</a:t>
            </a:r>
            <a:r>
              <a:rPr lang="en-US" sz="2400" dirty="0" smtClean="0"/>
              <a:t> function to order numerically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numbers = [70,10,15,3];</a:t>
            </a:r>
            <a:r>
              <a:rPr lang="en-US" sz="1500" dirty="0"/>
              <a:t> 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= 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numbers.sort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return a - b; }); //3,10,15,70</a:t>
            </a:r>
          </a:p>
          <a:p>
            <a:pPr marL="201168" lvl="1" indent="0">
              <a:buNone/>
            </a:pPr>
            <a:endParaRPr lang="en-US" sz="15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//Alternative 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comparision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syntax</a:t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//Inline anonymous function</a:t>
            </a:r>
          </a:p>
          <a:p>
            <a:pPr marL="201168" lvl="1" indent="0">
              <a:buNone/>
            </a:pP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= 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numbers.sort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a-b; 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3,10,15,70</a:t>
            </a:r>
          </a:p>
          <a:p>
            <a:pPr marL="201168" lvl="1" indent="0">
              <a:buNone/>
            </a:pP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//Function expression</a:t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comparison = function(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201168" lvl="1" indent="0">
              <a:buNone/>
            </a:pP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 – b;</a:t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= 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numbers.sort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3,10,15,70</a:t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//Function Declaration</a:t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comparison(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a – b;</a:t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= 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numbers.sort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(comparison); //3,10,15,70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9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String Split Function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94078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stringArrayOfNames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dirty="0"/>
              <a:t> 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Chris,Stephen,Judson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en-US" sz="1500" dirty="0"/>
              <a:t> 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500" dirty="0" smtClean="0"/>
              <a:t>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sz="1500" dirty="0" smtClean="0"/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stringArrayOfNames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(',');</a:t>
            </a:r>
          </a:p>
          <a:p>
            <a:pPr marL="201168" lvl="1" indent="0">
              <a:buNone/>
            </a:pPr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1168" lvl="1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'Chris', 'Stephen', 'Judson'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201168" lvl="1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names.sort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201168" lvl="1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'Chris', 'Judson', 'Stephen' ]</a:t>
            </a:r>
          </a:p>
          <a:p>
            <a:pPr marL="201168" lvl="1" indent="0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80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Looping through Arrays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94078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 smtClean="0"/>
              <a:t>For Loop</a:t>
            </a:r>
            <a:br>
              <a:rPr lang="en-US" sz="2400" dirty="0" smtClean="0"/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numbers = [1,2,3,4,5,6];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numbersString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'';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for(let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0;i &lt;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numbersString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numbers[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' ';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1 2 3 4 5 6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400" dirty="0" smtClean="0"/>
              <a:t>for-in</a:t>
            </a:r>
            <a:endParaRPr lang="en-US" sz="2400" dirty="0"/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numbers = [1,2,3,4,5,6];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'';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for(let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numbers){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numbers[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' ';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1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2 3 4 5 6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03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Looping through Arrays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94078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 smtClean="0"/>
              <a:t>Array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Method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arrayName.forEach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 function(currentValue,index?,array?,</a:t>
            </a:r>
            <a:r>
              <a:rPr lang="en-US" b="1" i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thisArg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?)&gt;);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= [1,2,3,4,5,6];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numbersString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'';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numbers.forEach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(element =&gt; {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numbersString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' ';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1 2 3 4 5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//Alternative syntax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numbers.forEach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(function(element){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+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';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1 2 3 4 5 6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/>
          </a:p>
        </p:txBody>
      </p:sp>
      <p:sp>
        <p:nvSpPr>
          <p:cNvPr id="5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8985562" y="2309812"/>
            <a:ext cx="2380158" cy="1081088"/>
          </a:xfrm>
          <a:prstGeom prst="wedgeRectCallout">
            <a:avLst>
              <a:gd name="adj1" fmla="val -47496"/>
              <a:gd name="adj2" fmla="val -107537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/>
              <a:t>Note: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Method parameters followed by </a:t>
            </a:r>
            <a:r>
              <a:rPr lang="en-US" sz="1600" b="1" i="1" dirty="0" smtClean="0"/>
              <a:t>?</a:t>
            </a:r>
            <a:r>
              <a:rPr lang="en-US" sz="1600" b="1" dirty="0" smtClean="0"/>
              <a:t> are optional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6851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84" y="320675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888246" y="3595286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885950" y="4320665"/>
            <a:ext cx="10058400" cy="144039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Create Repo </a:t>
            </a:r>
            <a:r>
              <a:rPr lang="en-US" sz="2400" b="1" dirty="0" smtClean="0"/>
              <a:t>JavaScriptProgrammingEx6</a:t>
            </a:r>
            <a:endParaRPr lang="en-US" sz="2400" b="1" dirty="0" smtClean="0"/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Add instructor as collaborator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Clone to you computer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Open the cloned directory in VS Code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Create a new JavaScript </a:t>
            </a:r>
            <a:r>
              <a:rPr lang="en-US" sz="2200" b="1" dirty="0" smtClean="0"/>
              <a:t>app.js </a:t>
            </a:r>
            <a:r>
              <a:rPr lang="en-US" sz="2200" dirty="0" smtClean="0"/>
              <a:t>file</a:t>
            </a:r>
            <a:r>
              <a:rPr lang="en-US" sz="2200" b="1" dirty="0" smtClean="0"/>
              <a:t> </a:t>
            </a:r>
            <a:r>
              <a:rPr lang="en-US" sz="2200" dirty="0" smtClean="0"/>
              <a:t>and</a:t>
            </a:r>
            <a:r>
              <a:rPr lang="en-US" sz="2200" b="1" dirty="0" smtClean="0"/>
              <a:t> </a:t>
            </a:r>
            <a:r>
              <a:rPr lang="en-US" sz="2200" smtClean="0"/>
              <a:t>new </a:t>
            </a:r>
            <a:r>
              <a:rPr lang="en-US" sz="2200" b="1" smtClean="0"/>
              <a:t>index.html</a:t>
            </a:r>
            <a:r>
              <a:rPr lang="en-US" sz="2200" smtClean="0"/>
              <a:t> file</a:t>
            </a:r>
            <a:endParaRPr lang="en-US" sz="2200" dirty="0" smtClean="0"/>
          </a:p>
          <a:p>
            <a:pPr lvl="7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13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40" y="1161382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1033128" y="49252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An </a:t>
            </a:r>
            <a:r>
              <a:rPr lang="en-US" sz="3600" b="1" i="1" dirty="0" smtClean="0"/>
              <a:t>array </a:t>
            </a:r>
            <a:r>
              <a:rPr lang="en-US" sz="3600" dirty="0" smtClean="0"/>
              <a:t>is an object that contains one or many items called </a:t>
            </a:r>
            <a:r>
              <a:rPr lang="en-US" sz="3600" b="1" i="1" dirty="0" smtClean="0"/>
              <a:t>elements</a:t>
            </a:r>
            <a:endParaRPr lang="en-US" sz="3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Each element within a JavaScript array can be a </a:t>
            </a:r>
            <a:r>
              <a:rPr lang="en-US" sz="3600" b="1" dirty="0" smtClean="0"/>
              <a:t>primitive</a:t>
            </a:r>
            <a:r>
              <a:rPr lang="en-US" sz="3600" dirty="0" smtClean="0"/>
              <a:t> or </a:t>
            </a:r>
            <a:r>
              <a:rPr lang="en-US" sz="3600" b="1" dirty="0" smtClean="0"/>
              <a:t>object</a:t>
            </a:r>
            <a:r>
              <a:rPr lang="en-US" sz="3600" dirty="0" smtClean="0"/>
              <a:t> type in the same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Like variables, Arrays are not type safe.</a:t>
            </a:r>
          </a:p>
        </p:txBody>
      </p:sp>
    </p:spTree>
    <p:extLst>
      <p:ext uri="{BB962C8B-B14F-4D97-AF65-F5344CB8AC3E}">
        <p14:creationId xmlns:p14="http://schemas.microsoft.com/office/powerpoint/2010/main" val="36218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Creating an Array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16567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 smtClean="0"/>
              <a:t>Using the Array Constructor</a:t>
            </a:r>
          </a:p>
          <a:p>
            <a:pPr marL="201168" lvl="1" indent="0">
              <a:buNone/>
            </a:pPr>
            <a:endParaRPr lang="en-US" sz="2000" b="1" dirty="0" smtClean="0"/>
          </a:p>
          <a:p>
            <a:pPr marL="201168" lvl="1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Array(length);</a:t>
            </a:r>
          </a:p>
          <a:p>
            <a:pPr marL="201168" lvl="1" indent="0"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400" dirty="0" smtClean="0"/>
              <a:t>Using bracket literals</a:t>
            </a:r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201168" lvl="1" indent="0"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400" dirty="0"/>
              <a:t>Declare and Assign in one </a:t>
            </a:r>
            <a:r>
              <a:rPr lang="en-US" sz="2400" dirty="0" smtClean="0"/>
              <a:t>statement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rates = new Array(14.95,12.95,11.95,9.95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names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['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Chris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'Stephen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'Judson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marL="201168" lvl="1" indent="0"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Referencing Elements of an Array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94078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 smtClean="0"/>
              <a:t>Reference an Element</a:t>
            </a:r>
            <a:endParaRPr lang="en-US" b="1" dirty="0" smtClean="0"/>
          </a:p>
          <a:p>
            <a:pPr marL="201168" lvl="1" indent="0">
              <a:buNone/>
            </a:pP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[index]; //zero based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rates[2]	//Refers to the third element in rates array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names[1]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//Refers to the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in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201168" lvl="1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dirty="0" smtClean="0"/>
              <a:t>Assigning values to array elements with four undefined elements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rates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Array(4);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rates[0] = 14.95;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rates[1] = 12.95;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rates[2] = 11.95;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rates[3] = 9.95;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Assigning values to an array with no elements</a:t>
            </a:r>
            <a:br>
              <a:rPr lang="en-US" dirty="0" smtClean="0"/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names = [];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names[0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 'Chris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names[1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 'Stephen';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names[2]= 'Judson';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Referencing Elements of an Array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94078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/>
              <a:t>Using referenced array elements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names = []; </a:t>
            </a:r>
          </a:p>
          <a:p>
            <a:pPr marL="201168" lvl="1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names[0]= 'Chris';</a:t>
            </a:r>
            <a:b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names[1]= 'Stephen';</a:t>
            </a:r>
          </a:p>
          <a:p>
            <a:pPr marL="201168" lvl="1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names[2]= 'Judson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201168" lvl="1" indent="0"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message = `Hello everyone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Today's speakers is ${names[1]}.`;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//Hello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everyone. Today's speakers is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Stephen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5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Arrays can store one or many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Arrays can hold a mix of data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 smtClean="0"/>
              <a:t>A single array can hold numbers, </a:t>
            </a:r>
            <a:r>
              <a:rPr lang="en-US" sz="3400" dirty="0" err="1" smtClean="0"/>
              <a:t>booleans</a:t>
            </a:r>
            <a:r>
              <a:rPr lang="en-US" sz="3400" dirty="0" smtClean="0"/>
              <a:t>, strings and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b="1" dirty="0" smtClean="0"/>
              <a:t>length</a:t>
            </a:r>
            <a:r>
              <a:rPr lang="en-US" sz="3600" dirty="0" smtClean="0"/>
              <a:t> of array is the number of elements in the array</a:t>
            </a:r>
          </a:p>
        </p:txBody>
      </p:sp>
    </p:spTree>
    <p:extLst>
      <p:ext uri="{BB962C8B-B14F-4D97-AF65-F5344CB8AC3E}">
        <p14:creationId xmlns:p14="http://schemas.microsoft.com/office/powerpoint/2010/main" val="13805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Array length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94078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rates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rates[0] = 14.95;</a:t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rates[1] = 12.95;</a:t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rates[2] = 11.95;</a:t>
            </a:r>
          </a:p>
          <a:p>
            <a:pPr marL="201168" lvl="1" indent="0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rates[3] = 9.95;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count =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rates.length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//count equals 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Adding and Deleting Array Elements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94078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 smtClean="0"/>
              <a:t>Adding an element to the end of an Array</a:t>
            </a:r>
            <a:endParaRPr lang="en-US" sz="2400" b="1" dirty="0" smtClean="0"/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numbers = [1,2,3,4]; //array is 1,2,3,4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5; //array is now 1,2,3,4,5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400" dirty="0" smtClean="0"/>
              <a:t>Adding an element to a specific index</a:t>
            </a:r>
            <a:endParaRPr lang="en-US" sz="2400" dirty="0"/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numbers = [1,2,3,4]; //array is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1,2,3,4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numbers[6] = 7;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//array is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1,2,3,4,undefined,undefined,7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/>
              <a:t>Deleting </a:t>
            </a:r>
            <a:r>
              <a:rPr lang="en-US" sz="2400" dirty="0"/>
              <a:t>an element </a:t>
            </a:r>
            <a:r>
              <a:rPr lang="en-US" sz="2400" dirty="0" smtClean="0"/>
              <a:t>at a specific </a:t>
            </a:r>
            <a:r>
              <a:rPr lang="en-US" sz="2400" dirty="0"/>
              <a:t>index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numbers = [1,2,3,4]; //array is 1,2,3,4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numbers[2];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//array is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1,2,undefined,4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34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34638</TotalTime>
  <Words>1299</Words>
  <Application>Microsoft Office PowerPoint</Application>
  <PresentationFormat>Widescreen</PresentationFormat>
  <Paragraphs>170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Retrospect</vt:lpstr>
      <vt:lpstr>JavaScript Programming</vt:lpstr>
      <vt:lpstr>PowerPoint Presentation</vt:lpstr>
      <vt:lpstr>Arrays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Cusack, Chris</dc:creator>
  <cp:lastModifiedBy>Cusack, Chris (NBCC Moncton)</cp:lastModifiedBy>
  <cp:revision>557</cp:revision>
  <dcterms:created xsi:type="dcterms:W3CDTF">2018-06-09T00:51:46Z</dcterms:created>
  <dcterms:modified xsi:type="dcterms:W3CDTF">2020-02-03T19:34:21Z</dcterms:modified>
</cp:coreProperties>
</file>