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402" r:id="rId3"/>
    <p:sldId id="403" r:id="rId4"/>
    <p:sldId id="399" r:id="rId5"/>
    <p:sldId id="435" r:id="rId6"/>
    <p:sldId id="436" r:id="rId7"/>
    <p:sldId id="437" r:id="rId8"/>
    <p:sldId id="438" r:id="rId9"/>
    <p:sldId id="439" r:id="rId10"/>
    <p:sldId id="440" r:id="rId11"/>
    <p:sldId id="42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F8A8A8-8C3D-491F-9D69-B63824826088}">
          <p14:sldIdLst>
            <p14:sldId id="256"/>
            <p14:sldId id="402"/>
            <p14:sldId id="403"/>
            <p14:sldId id="399"/>
            <p14:sldId id="435"/>
            <p14:sldId id="436"/>
            <p14:sldId id="437"/>
            <p14:sldId id="438"/>
            <p14:sldId id="439"/>
            <p14:sldId id="440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2437" autoAdjust="0"/>
  </p:normalViewPr>
  <p:slideViewPr>
    <p:cSldViewPr snapToGrid="0">
      <p:cViewPr varScale="1">
        <p:scale>
          <a:sx n="61" d="100"/>
          <a:sy n="61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84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1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3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0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6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JavaScript Programming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 smtClean="0"/>
              <a:t>Information Technology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Function Comments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1222198"/>
            <a:ext cx="11360220" cy="582206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201168" lvl="1" indent="0">
              <a:buNone/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@description Calculate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 price. A percentage of the full price as function expression</a:t>
            </a:r>
          </a:p>
          <a:p>
            <a:pPr marL="201168" lvl="1" indent="0">
              <a:buNone/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{number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value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value to calculate a discount value </a:t>
            </a:r>
          </a:p>
          <a:p>
            <a:pPr marL="201168" lvl="1" indent="0">
              <a:buNone/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{number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discountPercentage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percentage of the discount 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discountPercentag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@returns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{number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The discounted price based off the value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discountPrice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 (value, 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discountPercentage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(value * </a:t>
            </a:r>
            <a:r>
              <a:rPr lang="en-US" sz="15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discountPercentage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1488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84" y="320675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888246" y="359528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885950" y="4320665"/>
            <a:ext cx="10058400" cy="144039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Create Repo </a:t>
            </a:r>
            <a:r>
              <a:rPr lang="en-US" sz="2400" b="1" dirty="0" smtClean="0"/>
              <a:t>JavaScriptProgrammingEx7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Add instructor as collaborator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Clone to you computer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Open the cloned directory in VS Code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Create a new JavaScript </a:t>
            </a:r>
            <a:r>
              <a:rPr lang="en-US" sz="2200" b="1" dirty="0" smtClean="0"/>
              <a:t>app.js </a:t>
            </a:r>
            <a:r>
              <a:rPr lang="en-US" sz="2200" dirty="0" smtClean="0"/>
              <a:t>file</a:t>
            </a:r>
            <a:endParaRPr lang="en-US" sz="2200" dirty="0" smtClean="0"/>
          </a:p>
          <a:p>
            <a:pPr lvl="7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13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40" y="1161382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1033128" y="49252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6904"/>
            <a:ext cx="1005840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Reusable blocks of code</a:t>
            </a:r>
            <a:endParaRPr lang="en-US" sz="3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Provide </a:t>
            </a:r>
            <a:r>
              <a:rPr lang="en-US" sz="3600" i="1" dirty="0" smtClean="0"/>
              <a:t>0…n</a:t>
            </a:r>
            <a:r>
              <a:rPr lang="en-US" sz="3600" dirty="0" smtClean="0"/>
              <a:t> parameters/arguments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Returns a result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boolean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void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object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6218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Creating a Function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16567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Function Declaration</a:t>
            </a:r>
          </a:p>
          <a:p>
            <a:pPr marL="201168" lvl="1" indent="0">
              <a:buNone/>
            </a:pPr>
            <a:endParaRPr lang="en-US" sz="2000" b="1" dirty="0" smtClean="0"/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&lt;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parameters_list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?){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//Do work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/>
              <a:t>Example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calculateDiscount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(value){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value * 0.1;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01168" lvl="1" indent="0"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//Does something without returning anything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8285389" y="1598562"/>
            <a:ext cx="3411311" cy="910168"/>
          </a:xfrm>
          <a:prstGeom prst="wedgeRectCallout">
            <a:avLst>
              <a:gd name="adj1" fmla="val -84555"/>
              <a:gd name="adj2" fmla="val -43868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/>
              <a:t>Convention:</a:t>
            </a:r>
            <a:br>
              <a:rPr lang="en-US" sz="1600" b="1" i="1" dirty="0" smtClean="0"/>
            </a:br>
            <a:r>
              <a:rPr lang="en-US" sz="1600" b="1" dirty="0" smtClean="0"/>
              <a:t>Open curly bracket on same line as function declaration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9153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Creating a Function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16567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Function Expression</a:t>
            </a:r>
          </a:p>
          <a:p>
            <a:pPr marL="201168" lvl="1" indent="0">
              <a:buNone/>
            </a:pPr>
            <a:endParaRPr lang="en-US" sz="2000" b="1" dirty="0" smtClean="0"/>
          </a:p>
          <a:p>
            <a:pPr marL="201168" lvl="1" indent="0">
              <a:buNone/>
            </a:pP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function(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parameters_list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?){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//Do work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/>
              <a:t>Example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calculateDiscount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function(value){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value * 0.1;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01168" lvl="1" indent="0"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function(){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//Does something and returns undefined when no return specified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2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Creating a Function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16567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Arrow Syntax</a:t>
            </a:r>
          </a:p>
          <a:p>
            <a:pPr marL="201168" lvl="1" indent="0">
              <a:buNone/>
            </a:pPr>
            <a:endParaRPr lang="en-US" sz="2000" b="1" dirty="0" smtClean="0"/>
          </a:p>
          <a:p>
            <a:pPr marL="201168" lvl="1" indent="0">
              <a:buNone/>
            </a:pP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parameters_list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?) =&gt;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//Do Work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/>
              <a:t>Example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calculateCommission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(sale,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commissionPercent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 *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commissionPercent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01168" lvl="1" indent="0"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() =&gt; {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//Does something without returning anything</a:t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43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Using a Function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66402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2000" b="1" dirty="0" smtClean="0"/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calculateDiscount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value * 0.1;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discountAmt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calculateDiscount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(100);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discountPrice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 (value,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discountAmount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discountAmount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01168" lvl="1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discountedPrice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discountPrice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(100,discountAmt); //90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calculateTax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amount,taxRate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amount *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calculateTax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(discountedPrice,0.15);//90 * 0.15 = 13.5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Anonymous Functions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02909"/>
            <a:ext cx="11360220" cy="516567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800" dirty="0" smtClean="0"/>
              <a:t>Function with No name</a:t>
            </a:r>
          </a:p>
          <a:p>
            <a:pPr marL="201168" lvl="1" indent="0">
              <a:buNone/>
            </a:pPr>
            <a:endParaRPr lang="en-US" sz="2400" b="1" dirty="0" smtClean="0"/>
          </a:p>
          <a:p>
            <a:pPr marL="201168" lvl="1" indent="0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parameters_list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?){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//Do work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parameters_list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?) =&gt; {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//Do work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Anonymous Functions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02909"/>
            <a:ext cx="11360220" cy="582206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Often used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Callbacks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Event Handlers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Sorting expressions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Array filter method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err="1" smtClean="0"/>
              <a:t>array.forEach</a:t>
            </a:r>
            <a:endParaRPr lang="en-US" sz="2400" dirty="0" smtClean="0"/>
          </a:p>
          <a:p>
            <a:r>
              <a:rPr lang="en-US" b="1" dirty="0" smtClean="0"/>
              <a:t>Code that uses an anonymous function that is used in </a:t>
            </a:r>
            <a:r>
              <a:rPr lang="en-US" b="1" dirty="0" err="1" smtClean="0"/>
              <a:t>array.sort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numbers =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[70, 10, 15, 3];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sortedNumerics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numbers.sort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return a-b; });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 with Arrow Syntax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sortedNumerics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numbers.sort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a-b; });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410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35556</TotalTime>
  <Words>508</Words>
  <Application>Microsoft Office PowerPoint</Application>
  <PresentationFormat>Widescreen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Retrospect</vt:lpstr>
      <vt:lpstr>JavaScript Programming</vt:lpstr>
      <vt:lpstr>PowerPoint Presentation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Cusack, Chris (NBCC Moncton)</cp:lastModifiedBy>
  <cp:revision>575</cp:revision>
  <dcterms:created xsi:type="dcterms:W3CDTF">2018-06-09T00:51:46Z</dcterms:created>
  <dcterms:modified xsi:type="dcterms:W3CDTF">2020-02-05T15:18:43Z</dcterms:modified>
</cp:coreProperties>
</file>