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5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A629-3BD2-D24F-9066-49CB93D2D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E8AC5-C844-844A-967F-249203EB8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644A-67AC-B746-8247-66C681A7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57B33-FA7A-044E-9CF4-DDF56BD1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187D-1645-044D-955C-95B8E6DE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7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254B-7F45-2944-90C9-0895514F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4BF62-7C79-1648-97D0-91E62B023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4610-5A1B-884D-B3DF-A3C5EA04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D0F4-F9E8-C94D-AEFB-0DFDDF16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27DF-EDB1-AF46-89C3-E892625B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3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2A859-C7D6-3F40-8F1B-BBA0C7EB4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1C3FC-806E-A84D-A4CE-11582AA06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C22C-AA6E-1B44-93AB-174C1761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949F-2961-B544-8E4E-D34F7AFD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C5C6-A26E-1F47-9376-D744174E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06AF-9B73-8D4D-B850-56E066F4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9286-27B7-554A-BED3-B5A0E329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61DB-6D94-8E43-9B03-C2BA17C5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8F12-828A-6945-9EA7-26E27BBC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1554-E480-1D45-8550-03B666DD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6A29-9858-8D43-9175-C88184A3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93FC2-8840-354E-B8E3-17E9B140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E56B-A53A-C84B-B407-70C15EBD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3AA4-8F22-AF4B-BB2D-76CC78DE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2E74-6A9F-014A-88BF-86D95BDA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7533-2693-6644-B476-83F941A7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03AD-A30A-C740-AADF-B754B40AF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7E094-819C-4D41-B0E4-C764275F5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49B53-D576-7843-AF98-581FC394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27A87-D89C-2E40-9AA3-CF8D5A5A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F177-B0FE-9D42-B090-588BC83F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2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9D93-11AC-804B-87A4-E386B05F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F832D-C02B-9448-B60E-B3D87CE4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33F4-116D-D14D-A10C-4D37735D9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F82C4-5AF4-DD4E-A42E-8DA2109A7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AB7EF-D0C4-424B-870B-511ED8026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10A94-CF69-BD46-ACE6-D6AA6070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BD724-D3C4-A34A-AD81-E8E86EF0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C676B-3877-6341-99EA-E59A2ECC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EC0B-0362-AC49-B944-98F80810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EEDA0-3E4E-2A4E-AD0E-05F0B9EA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BBDC9-F834-CC4A-9AAE-58514438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2D213-B5C1-3C4B-A5BC-F87E9D03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1D8BF-D992-E244-82E9-524507E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0B7A9-DF4D-AC4E-9015-4947EBF6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E03AA-E1F5-454A-B0F1-021C4DD9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50E0-C553-0F4B-9FDC-E625FB94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A9B3-1F6E-A84B-BFB2-133D48DA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DBB8-7C35-2C4B-96C8-8D03D7CB7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B3B4-E020-8842-8964-A438857C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9721D-D9A8-DE45-A004-9B23C754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1A2CA-BF2A-2D48-89C9-49183CDA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5E2C-E7DA-9446-AD43-A7BB4BF3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FD136-1C71-C44D-8A58-64BCE041E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F8657-44EB-964A-8725-4F189572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B718-DD8E-5C4E-A0D3-30715457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820A-E812-A54F-BA3D-C9410FC1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E46F7-1862-0046-8C82-2C3A9030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505EB-9EB2-A249-9769-F6DCC736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17407-C18A-5441-B3FD-C0F5C07E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D5D8-F1F5-2846-B636-DE970BD58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48FB-4C78-1948-B563-45C32CA58A3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5E9A-F9B5-AB42-93CC-4C512BF03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D5EC-97AC-4245-AFA6-F49E13746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A6B2-AB8C-E146-9739-2D1F1510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reamlit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sanqisun/recommender/tree/main" TargetMode="External"/><Relationship Id="rId2" Type="http://schemas.openxmlformats.org/officeDocument/2006/relationships/hyperlink" Target="https://susanandtest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76F-D55B-F840-AA65-4EBF2EADA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Build and Deploy Recommender System using </a:t>
            </a:r>
            <a:r>
              <a:rPr lang="en-US" sz="4800" b="1" dirty="0" err="1"/>
              <a:t>Streamlit</a:t>
            </a:r>
            <a:r>
              <a:rPr lang="en-US" sz="4800" b="1" dirty="0"/>
              <a:t> and Heroku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4D4A7-6444-7746-9505-5B565864B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-by Qi Sun</a:t>
            </a:r>
          </a:p>
          <a:p>
            <a:r>
              <a:rPr lang="en-US" dirty="0"/>
              <a:t>Instructor: Andy Catlin</a:t>
            </a:r>
          </a:p>
          <a:p>
            <a:r>
              <a:rPr lang="en-US" dirty="0"/>
              <a:t>Yeshiva University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321065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ED88-F569-BE4C-918A-C7A55F4E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6982-ABD0-B840-BC78-42DF087A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4351338"/>
          </a:xfrm>
        </p:spPr>
        <p:txBody>
          <a:bodyPr/>
          <a:lstStyle/>
          <a:p>
            <a:r>
              <a:rPr lang="en-US" b="1" dirty="0"/>
              <a:t>Source</a:t>
            </a:r>
            <a:r>
              <a:rPr lang="en-US" dirty="0"/>
              <a:t>: </a:t>
            </a:r>
            <a:r>
              <a:rPr lang="en-US" dirty="0" err="1"/>
              <a:t>MovieLens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This dataset is an ensemble of data collected from TMDB and </a:t>
            </a:r>
            <a:r>
              <a:rPr lang="en-US" dirty="0" err="1"/>
              <a:t>GroupLens</a:t>
            </a:r>
            <a:r>
              <a:rPr lang="en-US" dirty="0"/>
              <a:t>.</a:t>
            </a:r>
          </a:p>
          <a:p>
            <a:r>
              <a:rPr lang="en-US" b="1" dirty="0"/>
              <a:t>Movie data</a:t>
            </a:r>
            <a:r>
              <a:rPr lang="en-US" dirty="0"/>
              <a:t>: 45,000 movies</a:t>
            </a:r>
          </a:p>
          <a:p>
            <a:pPr lvl="1"/>
            <a:r>
              <a:rPr lang="en-US" dirty="0"/>
              <a:t>Consists of movies released on or before July 2017</a:t>
            </a:r>
          </a:p>
          <a:p>
            <a:pPr lvl="1"/>
            <a:r>
              <a:rPr lang="en-US" dirty="0"/>
              <a:t>Features include posters, backdrops, budget, revenue, release dates, languages, production countries and companies.</a:t>
            </a:r>
          </a:p>
          <a:p>
            <a:r>
              <a:rPr lang="en-US" b="1" dirty="0"/>
              <a:t>Rating data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Full dataset: 26 million ratings from 270,000 users for all 45,000 movies</a:t>
            </a:r>
          </a:p>
          <a:p>
            <a:pPr lvl="1"/>
            <a:r>
              <a:rPr lang="en-US" dirty="0"/>
              <a:t>Ratings are on a scale of 1-5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ratings_small.csv</a:t>
            </a:r>
            <a:r>
              <a:rPr lang="en-US" dirty="0"/>
              <a:t>’: the subset of 100,000 ratings from 700 users on 9,000 movies.</a:t>
            </a:r>
          </a:p>
        </p:txBody>
      </p:sp>
    </p:spTree>
    <p:extLst>
      <p:ext uri="{BB962C8B-B14F-4D97-AF65-F5344CB8AC3E}">
        <p14:creationId xmlns:p14="http://schemas.microsoft.com/office/powerpoint/2010/main" val="330451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8D74-7EE0-164A-9ED1-2A627FA7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9D25-D2ED-D446-9463-9306984A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" y="1825625"/>
            <a:ext cx="11319164" cy="4351338"/>
          </a:xfrm>
        </p:spPr>
        <p:txBody>
          <a:bodyPr/>
          <a:lstStyle/>
          <a:p>
            <a:r>
              <a:rPr lang="en-US" dirty="0"/>
              <a:t>Content-based filtering</a:t>
            </a:r>
          </a:p>
          <a:p>
            <a:pPr lvl="1"/>
            <a:r>
              <a:rPr lang="en-US" dirty="0"/>
              <a:t>Based on the overview of movie</a:t>
            </a:r>
          </a:p>
          <a:p>
            <a:pPr lvl="1"/>
            <a:r>
              <a:rPr lang="en-US" dirty="0"/>
              <a:t>Make text lowercase</a:t>
            </a:r>
          </a:p>
          <a:p>
            <a:pPr lvl="1"/>
            <a:r>
              <a:rPr lang="en-US" dirty="0"/>
              <a:t>Word tokenize and Remove stop words, punctuation, and words containing numbers</a:t>
            </a:r>
          </a:p>
          <a:p>
            <a:pPr lvl="1"/>
            <a:r>
              <a:rPr lang="en-US" dirty="0"/>
              <a:t>Text similarity: cosine similarity</a:t>
            </a:r>
          </a:p>
          <a:p>
            <a:pPr lvl="1"/>
            <a:r>
              <a:rPr lang="en-US" dirty="0" err="1"/>
              <a:t>CountVectorize</a:t>
            </a:r>
            <a:endParaRPr lang="en-US" dirty="0"/>
          </a:p>
          <a:p>
            <a:r>
              <a:rPr lang="en-US" dirty="0"/>
              <a:t>Collaborative-based filtering</a:t>
            </a:r>
          </a:p>
          <a:p>
            <a:pPr lvl="1"/>
            <a:r>
              <a:rPr lang="en-US" dirty="0"/>
              <a:t>Surprise package– SVD</a:t>
            </a:r>
          </a:p>
          <a:p>
            <a:pPr lvl="1"/>
            <a:r>
              <a:rPr lang="en-US" dirty="0"/>
              <a:t>Remove the rated movies</a:t>
            </a:r>
          </a:p>
        </p:txBody>
      </p:sp>
    </p:spTree>
    <p:extLst>
      <p:ext uri="{BB962C8B-B14F-4D97-AF65-F5344CB8AC3E}">
        <p14:creationId xmlns:p14="http://schemas.microsoft.com/office/powerpoint/2010/main" val="6699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56D5-D1FC-F040-A1C8-7A395011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Streamlit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1B17-926E-4943-AA0F-49CE05A8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https://streamlit.io/</a:t>
            </a:r>
            <a:endParaRPr lang="en-US" dirty="0"/>
          </a:p>
          <a:p>
            <a:r>
              <a:rPr lang="en-US" dirty="0"/>
              <a:t>Installation: pip install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The fastest way to build and share data apps.</a:t>
            </a:r>
          </a:p>
          <a:p>
            <a:pPr lvl="1"/>
            <a:r>
              <a:rPr lang="en-US" dirty="0"/>
              <a:t>Python, No HTML knowledge is needed</a:t>
            </a:r>
          </a:p>
          <a:p>
            <a:pPr lvl="1"/>
            <a:r>
              <a:rPr lang="en-US" dirty="0"/>
              <a:t>Open-source and free</a:t>
            </a:r>
          </a:p>
          <a:p>
            <a:pPr lvl="1"/>
            <a:r>
              <a:rPr lang="en-US" dirty="0"/>
              <a:t>Create application with only a few lines of code</a:t>
            </a:r>
          </a:p>
          <a:p>
            <a:r>
              <a:rPr lang="en-US" dirty="0"/>
              <a:t>Demo: local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8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C4EA-1E8D-B74C-BDF9-49E2C0DA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The Self-driving Car Image Browser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4FE4EB-3587-324A-A4B6-8BC89A7A9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00" y="1918494"/>
            <a:ext cx="7950200" cy="4165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8F7A7-2A45-9445-A4A6-44C34C9332F5}"/>
              </a:ext>
            </a:extLst>
          </p:cNvPr>
          <p:cNvSpPr txBox="1"/>
          <p:nvPr/>
        </p:nvSpPr>
        <p:spPr>
          <a:xfrm>
            <a:off x="2120900" y="6292273"/>
            <a:ext cx="7329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https://</a:t>
            </a:r>
            <a:r>
              <a:rPr lang="en-US" sz="1200" dirty="0" err="1"/>
              <a:t>towardsdatascience.com</a:t>
            </a:r>
            <a:r>
              <a:rPr lang="en-US" sz="1200" dirty="0"/>
              <a:t>/quickly-build-and-deploy-an-application-with-streamlit-988ca08c7e83</a:t>
            </a:r>
          </a:p>
        </p:txBody>
      </p:sp>
    </p:spTree>
    <p:extLst>
      <p:ext uri="{BB962C8B-B14F-4D97-AF65-F5344CB8AC3E}">
        <p14:creationId xmlns:p14="http://schemas.microsoft.com/office/powerpoint/2010/main" val="69836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B83052-8D2C-0B40-BB2B-ECA21E93F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819" y="643466"/>
            <a:ext cx="595836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3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9390F-44A9-8A46-9CF2-98BD914C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44" y="176789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b="1"/>
              <a:t>Heroku: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BD7F-48EE-3F45-85A1-825D5D98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2000"/>
              <a:t>Deploy my Streamlit application to Heroku</a:t>
            </a:r>
          </a:p>
          <a:p>
            <a:r>
              <a:rPr lang="en-US" sz="2000"/>
              <a:t>Cloud service platform for app deployment and management</a:t>
            </a:r>
          </a:p>
          <a:p>
            <a:r>
              <a:rPr lang="en-US" sz="2000"/>
              <a:t>free tier</a:t>
            </a:r>
          </a:p>
          <a:p>
            <a:endParaRPr lang="en-US" sz="2000"/>
          </a:p>
          <a:p>
            <a:endParaRPr lang="en-US" sz="2000" dirty="0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D113D9E-8DA8-0D41-AB31-A344B649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92" y="1851693"/>
            <a:ext cx="9087452" cy="44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9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3F06-896B-3F48-BFA2-2AA39D5E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AE99-0774-4741-AC6A-2A9E2F10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address: </a:t>
            </a:r>
          </a:p>
          <a:p>
            <a:pPr lvl="1"/>
            <a:r>
              <a:rPr lang="en-US" dirty="0">
                <a:hlinkClick r:id="rId2"/>
              </a:rPr>
              <a:t>https://susanandtest.herokuapp.com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address:</a:t>
            </a:r>
          </a:p>
          <a:p>
            <a:pPr lvl="1"/>
            <a:r>
              <a:rPr lang="en-US" dirty="0">
                <a:hlinkClick r:id="rId3"/>
              </a:rPr>
              <a:t>https://github.com/susanqisun/recommender/tree/main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4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269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Build and Deploy Recommender System using Streamlit and Heroku</vt:lpstr>
      <vt:lpstr>Dataset:</vt:lpstr>
      <vt:lpstr>Method:</vt:lpstr>
      <vt:lpstr>Streamlit:</vt:lpstr>
      <vt:lpstr>Example: The Self-driving Car Image Browser</vt:lpstr>
      <vt:lpstr>PowerPoint Presentation</vt:lpstr>
      <vt:lpstr>Heroku:</vt:lpstr>
      <vt:lpstr>Application: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and Deploy Recommender System using Streamlit and Heroku</dc:title>
  <dc:creator>Qi Sun</dc:creator>
  <cp:lastModifiedBy>Qi Sun</cp:lastModifiedBy>
  <cp:revision>3</cp:revision>
  <dcterms:created xsi:type="dcterms:W3CDTF">2021-05-13T21:17:09Z</dcterms:created>
  <dcterms:modified xsi:type="dcterms:W3CDTF">2021-05-13T21:23:02Z</dcterms:modified>
</cp:coreProperties>
</file>