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b6c679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b6c679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b6c679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b6c679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b6c6790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b6c6790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b6c6790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6b6c6790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b6c6790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b6c6790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b6c679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b6c679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The Wine Predictor Gadget</a:t>
            </a:r>
            <a:endParaRPr i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Group 6</a:t>
            </a:r>
            <a:endParaRPr sz="3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Project 4</a:t>
            </a:r>
            <a:endParaRPr sz="3422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9"/>
            <a:ext cx="82221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1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763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machine learning to create an unsupervised model that can recommend new wines that have similar attributes to a user’s selections.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70" y="1736825"/>
            <a:ext cx="4419600" cy="29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51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802950"/>
            <a:ext cx="8520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Data (6400+ datapoints)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Transform/Clean - Drop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</a:t>
            </a:r>
            <a:r>
              <a:rPr lang="en"/>
              <a:t> Machine Learning: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Loaded dataframe from pandas into 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 API from 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 Data for predictions using D3 from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Predictions from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536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536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Unsupervised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creates five clusters (or inertia, k =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296" y="0"/>
            <a:ext cx="34657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5579"/>
            <a:ext cx="9144000" cy="2882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0" y="900950"/>
            <a:ext cx="3484070" cy="22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800" y="979225"/>
            <a:ext cx="3174180" cy="21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94" y="3102750"/>
            <a:ext cx="2979081" cy="20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3801" y="3102750"/>
            <a:ext cx="3058275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231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75" y="729725"/>
            <a:ext cx="8082649" cy="4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0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https://www.kaggle.com/shelvigarg/wine-quality-dataset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25" y="1679450"/>
            <a:ext cx="8181950" cy="25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