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814A2-C24E-45D4-80B7-684C9536B7AE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43E90-0353-45BD-8204-F24F50158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19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43E90-0353-45BD-8204-F24F501588A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69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// C++ code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//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int button = 0;</a:t>
            </a:r>
          </a:p>
          <a:p>
            <a:endParaRPr lang="zh-TW" altLang="en-US" sz="1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int LED = 0;</a:t>
            </a:r>
          </a:p>
          <a:p>
            <a:endParaRPr lang="zh-TW" altLang="en-US" sz="1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int END = 0;</a:t>
            </a:r>
          </a:p>
          <a:p>
            <a:endParaRPr lang="zh-TW" altLang="en-US" sz="1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int value = 0;</a:t>
            </a:r>
          </a:p>
          <a:p>
            <a:endParaRPr lang="zh-TW" altLang="en-US" sz="1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void setup()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pinMode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(A0, INPUT);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Serial.begin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(9600);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pinMode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(7, INPUT);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pinMode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(3, OUTPUT);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pinMode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(5, OUTPUT);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pinMode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(6, OUTPUT);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endParaRPr lang="zh-TW" altLang="en-US" sz="1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void loop()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value =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analogRead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(A0);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Serial.println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(value);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if (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digitalRead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(7) == 1)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button = 1;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while (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digitalRead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(7) == 1) {</a:t>
            </a:r>
          </a:p>
          <a:p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} else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button = 0;</a:t>
            </a:r>
          </a:p>
          <a:p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if (LED &gt; 2)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LED = 0;</a:t>
            </a:r>
          </a:p>
          <a:p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if (button == 1 &amp;&amp; END == 0)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LED = (LED + 1);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Serial.println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(LED);</a:t>
            </a:r>
          </a:p>
          <a:p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LED = (LED % 3);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if (button == 1)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if (LED == 1)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(3, value);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} else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(3, 0);</a:t>
            </a:r>
          </a:p>
          <a:p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if (LED == 2)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(5, value);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} else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(5, 0);</a:t>
            </a:r>
          </a:p>
          <a:p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if (LED == 0)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(6, value);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} else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(6, 0);</a:t>
            </a:r>
          </a:p>
          <a:p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} else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(3, 0);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(5, 0);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(6, 0);</a:t>
            </a:r>
          </a:p>
          <a:p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delay(10); // Delay a little bit to improve simulation performance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43E90-0353-45BD-8204-F24F501588A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21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0D303-B2F8-9753-5683-37C161D6D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38E4ED-B5AB-BB2D-8DE6-2EA3B576F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1CC72C-0CEE-1049-BD0C-87C9451F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A00B4-07F0-070C-A1F2-6BCFC0ED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E1630-BC9E-B138-01CF-1DA052FA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74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3A895-94D4-F46E-3AC3-6D816B0D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5FD129-B94E-0BC7-544A-0C85BA50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B603A1-CA66-B4D9-008A-7A7C16D0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3C4EEA-B02C-F7EF-5AC7-983018A9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FC40A-BCBC-1FB7-1C7F-FE7B96FC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2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742680-D727-0068-0DD3-E8674F72C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A5CCEA-75CA-A844-CC82-AB84D7511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A25BCC-C1A0-A7D2-6284-2BAAB7AB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6DFF3F-114E-7B4D-D840-4BDF101B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7A4542-43D8-F524-4CE2-F58C9A51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8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DB2E5-DF5A-66DF-864D-5C43DEA6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872B5-4137-CF15-B351-B8D28678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75DC1F-75D1-9D79-B626-1E648C05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08476-C532-0DA9-7BEE-88A744F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BE220F-83C9-63AD-E6BE-5068EC81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66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6FD54-B767-0E23-029A-D60963DB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BC55D8-27B7-6874-5D50-3D332F606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808C9E-259A-C3D2-675B-FA313F27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EBC110-DF5A-18BC-D2CD-2496C67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EE4662-3851-3D2E-4B0C-5A028BCA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78F49-3A01-2E17-ED1F-927FFE63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103F6-5BDE-0C63-657D-E067B4C63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9833E3-58D6-655C-FC17-E7AACE5A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343BA2-0309-4A7A-B3B0-D825AFB9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E91A04-2436-EF08-44DB-176E4D79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9A5B9D-2D6D-FDF5-BC1C-9625F977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01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F078C-167C-3089-94F9-585F2DD9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0D814E-39D9-915D-71AF-479446B2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348117-8356-966C-4E04-217BA90CD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3F1610-674F-D3C1-28A7-67B141920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E48880-F68C-30A2-258E-22F8381D1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D929B63-D02C-B24F-FCB1-EB6765C0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2D17A1-0D31-A7FE-382C-051CFAAC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6084EB-5470-F218-9D08-727E84BD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86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6A341-E9E0-1981-AF34-AC2AE8C2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6F14BC-B4A4-C8DA-5E92-48544DE2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AEDAA9-A317-770C-E84C-4C3A0AED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18258B-4E54-3AC1-3EAE-E6884B2F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38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A42EBF-0065-8425-7F47-57D18EB7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999B9A-597C-0B3A-5641-24D2FBBB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7E357-0B7C-92C8-E8F0-C131C2BD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31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1D131-C602-E58D-A7D7-D028E09E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7DB3C4-029C-C3A4-5E07-987627DC4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6FD3E4-1DCA-F2E0-13C0-1D774570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520219-0152-B3FE-304D-1D498899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87DE20-F083-B4FD-1558-2F91E8E5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BE721-4972-68F1-FEAB-69D2E287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69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1A56C-1904-66B2-F39D-E4E3CA63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784D67D-1982-FF4D-D4A6-0153B4443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796898-424A-497A-CE45-C82151F5C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CA08E6-30D0-D38E-1B17-67FFF942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C89F60-C250-45F3-B5DA-B1F93107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09B37-7EFB-CD82-B9ED-EC22FC8F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12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BF8AEA8-90D0-AB24-EFC7-72589C06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B11803-4EFB-4E81-74E8-C181C293B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126F8D-4673-3E46-DC9E-8CB6CF95E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9A919-AFE6-48D1-C43C-48B7F6809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6ABDA7-65F3-70B9-44D5-A30C33BC5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0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5p0IYdnA1fP-fantastic-hango/editel?sharecode=lxq_HOaW14la0vLE610zp-eGW5RypMLiMOvtN3n4k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E89419-5C17-1A56-688F-D873C160B1FF}"/>
              </a:ext>
            </a:extLst>
          </p:cNvPr>
          <p:cNvSpPr txBox="1"/>
          <p:nvPr/>
        </p:nvSpPr>
        <p:spPr>
          <a:xfrm>
            <a:off x="851647" y="394447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09/29</a:t>
            </a:r>
            <a:r>
              <a:rPr lang="zh-TW" altLang="en-US" dirty="0"/>
              <a:t> 作業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410821204</a:t>
            </a:r>
            <a:r>
              <a:rPr lang="zh-TW" altLang="en-US" dirty="0"/>
              <a:t> 杜昉紜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F199B5-2105-639C-2F49-8287ABCEDFB5}"/>
              </a:ext>
            </a:extLst>
          </p:cNvPr>
          <p:cNvSpPr txBox="1"/>
          <p:nvPr/>
        </p:nvSpPr>
        <p:spPr>
          <a:xfrm>
            <a:off x="941295" y="1030941"/>
            <a:ext cx="10488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Tinkercad</a:t>
            </a:r>
            <a:r>
              <a:rPr lang="zh-TW" altLang="en-US" dirty="0"/>
              <a:t> 連結：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https://www.tinkercad.com/things/5p0IYdnA1fP-fantastic-hango/editel?sharecode=lxq_HOaW14la0vLE610zp-eGW5RypMLiMOvtN3n4kp4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33864C-09BF-E53A-4AC5-2442EFC9B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5" y="2012238"/>
            <a:ext cx="10330987" cy="46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8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BADD6D4-26E0-7965-6F84-5CCFE2BDF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53"/>
            <a:ext cx="4912662" cy="50677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30CC1B4-A441-DFC4-4DB7-98B7AAC41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99" y="204652"/>
            <a:ext cx="5052498" cy="440474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808C9E9-163A-D594-5AE5-E354AF52F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011" y="1429425"/>
            <a:ext cx="2872989" cy="51287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BA1A33E-2DEA-6091-B9E3-3C2261A099F0}"/>
              </a:ext>
            </a:extLst>
          </p:cNvPr>
          <p:cNvSpPr txBox="1"/>
          <p:nvPr/>
        </p:nvSpPr>
        <p:spPr>
          <a:xfrm>
            <a:off x="699247" y="5853953"/>
            <a:ext cx="477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程式碼截</a:t>
            </a:r>
            <a:r>
              <a:rPr lang="en-US" altLang="zh-TW" dirty="0"/>
              <a:t>3</a:t>
            </a:r>
            <a:r>
              <a:rPr lang="zh-TW" altLang="en-US" dirty="0"/>
              <a:t>部分，程式碼在這張</a:t>
            </a:r>
            <a:r>
              <a:rPr lang="en-US" altLang="zh-TW" dirty="0"/>
              <a:t>ppt</a:t>
            </a:r>
            <a:r>
              <a:rPr lang="zh-TW" altLang="en-US" dirty="0"/>
              <a:t>底下備忘搞</a:t>
            </a:r>
          </a:p>
        </p:txBody>
      </p:sp>
    </p:spTree>
    <p:extLst>
      <p:ext uri="{BB962C8B-B14F-4D97-AF65-F5344CB8AC3E}">
        <p14:creationId xmlns:p14="http://schemas.microsoft.com/office/powerpoint/2010/main" val="365080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361</Words>
  <Application>Microsoft Office PowerPoint</Application>
  <PresentationFormat>寬螢幕</PresentationFormat>
  <Paragraphs>68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杜昉紜</dc:creator>
  <cp:lastModifiedBy>杜昉紜</cp:lastModifiedBy>
  <cp:revision>1</cp:revision>
  <dcterms:created xsi:type="dcterms:W3CDTF">2022-10-13T02:59:36Z</dcterms:created>
  <dcterms:modified xsi:type="dcterms:W3CDTF">2022-10-13T03:02:10Z</dcterms:modified>
</cp:coreProperties>
</file>