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443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6F16F-8189-483E-948A-0E3D49EA3C13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52618-4455-4ECB-92D4-7C01986A4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0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// C++ code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//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int value1 = 0;</a:t>
            </a:r>
          </a:p>
          <a:p>
            <a:endParaRPr lang="zh-TW" altLang="en-US" sz="1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int value2 = 0;</a:t>
            </a:r>
          </a:p>
          <a:p>
            <a:endParaRPr lang="zh-TW" altLang="en-US" sz="1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int value3 = 0;</a:t>
            </a:r>
          </a:p>
          <a:p>
            <a:endParaRPr lang="zh-TW" altLang="en-US" sz="1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void setup()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(A0, INPUT);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Serial.begin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(9600);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(A1, INPUT);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(A2, INPUT);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(3, OUTPUT);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(5, OUTPUT);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pinMode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(6, OUTPUT);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endParaRPr lang="zh-TW" altLang="en-US" sz="1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void loop()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{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value1 =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analogRead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(A0);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Serial.println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(value1);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value2 =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analogRead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(A1);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Serial.println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(value2);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value3 =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analogRead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(A2);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Serial.println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(value3);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(3, value1);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(5, value2);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zh-TW" sz="1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analogWrite</a:t>
            </a:r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(6, value3);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delay(10); // Delay a little bit to improve simulation performance</a:t>
            </a:r>
          </a:p>
          <a:p>
            <a:r>
              <a:rPr lang="en-US" altLang="zh-TW" sz="1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52618-4455-4ECB-92D4-7C01986A45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3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EA695-FF9C-E197-FCCC-84A0026FF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BE362A-84AC-6F3E-0F08-99B905890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8F82FF-F3A8-09F8-A0C1-04747D37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6885-AD91-4411-A75A-F121B143ECD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EA94BA-3117-CB2A-4753-F61B078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EBC5DC-AC7E-7FD2-F42D-B3862A00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559-56C1-47E1-BBA5-905E2159A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2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D87F3-FABF-A2D4-6C56-CF11C3B4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E3E620-369A-2C6A-084B-023AC45FA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F8EEA4-50FA-B49D-BD19-7E696A37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6885-AD91-4411-A75A-F121B143ECD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24AA43-7C68-8CFE-3C35-F158E37B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A61E7E-CAF0-06AC-CDEC-33CFC3C6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559-56C1-47E1-BBA5-905E2159A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62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8D2E24F-6E96-7D66-202A-15EE2CC5B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BB0593-5398-7111-E0A1-02E8AE27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D34A4-63AB-4826-1D20-5B93CCA7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6885-AD91-4411-A75A-F121B143ECD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F9667F-EEB6-8C7A-24E0-A7E50C02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25E794-1338-375A-FC19-0189B1B7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559-56C1-47E1-BBA5-905E2159A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35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D5C7E-2E4B-A281-9B6B-9A25DAB7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CA57AE-6328-88BD-B14B-716229A0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C74D2A-4109-058D-F6D9-1EE8CD00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6885-AD91-4411-A75A-F121B143ECD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DE3AA8-81E8-92EE-3D7A-DD8AEB95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6F95A0-6F46-C696-A172-CE122844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559-56C1-47E1-BBA5-905E2159A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43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8FC48-A09C-730E-F9C3-DE639D58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555398-FDFB-4464-13A9-A9DDCCC4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A7605F-7418-B929-0A64-CAA39852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6885-AD91-4411-A75A-F121B143ECD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90B2F9-5D53-F38B-68A2-0547937C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698A03-8A66-38AC-B65B-952962A5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559-56C1-47E1-BBA5-905E2159A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04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12203-7A8F-D1E5-23B0-4AE55685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47C76F-79CC-90F2-4346-F6B3B0DAE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47ED62-224D-F48E-A473-6309AC1E7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AD1880-1209-6AEF-D8DB-9848EFD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6885-AD91-4411-A75A-F121B143ECD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6AEA38-E837-3010-9DD4-0ECB2111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18E25D-F79C-355F-905A-43A7E6FC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559-56C1-47E1-BBA5-905E2159A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85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7683C-F123-6C46-B61C-CF2D2B84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29D17B-59C0-04D7-DAFF-E97C8948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05CB4-3E07-1598-8697-3B90434AE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541534-F049-64E7-3EA3-A15C7D818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38C31F-4E17-3DD6-397A-3ABE86AA4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B1D6EB-3776-8ACA-DBE8-6EE877BD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6885-AD91-4411-A75A-F121B143ECD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577AA8-5DD2-3C3F-36EC-4B8D3681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94BB2B-72D1-DD2F-D8DF-64FBD57B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559-56C1-47E1-BBA5-905E2159A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7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969420-77D0-E16F-C740-52E3A1C9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7C340B-10D2-E2F1-6B62-7F5C546F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6885-AD91-4411-A75A-F121B143ECD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41D7E8-2DB5-7C5D-8C97-8B78CAC9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F45433-9ED8-B5FF-FE49-081D4EB3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559-56C1-47E1-BBA5-905E2159A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57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C52140-61A3-E1BE-7FEF-3CA6338F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6885-AD91-4411-A75A-F121B143ECD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1A536C-9F70-E27D-0F33-741AD47F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7AC871-F64E-98CA-4B0E-84E2E8B5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559-56C1-47E1-BBA5-905E2159A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15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46883-DEEE-8385-5AE0-17342197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238BA0-B4B1-7CB1-6DCC-DA57F297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3DE977-9D1E-7BB0-0915-87427C28B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9B3BE4-6388-0B8C-14A4-A6ED9923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6885-AD91-4411-A75A-F121B143ECD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F28A4F-62E9-3F9F-6089-A379BC62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16DD77-F245-ABEA-A5FB-B70976B1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559-56C1-47E1-BBA5-905E2159A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88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7B78B-0F84-BC3D-7628-8C67EB58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8578BF-DB71-0B84-1E49-93F9099AF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49B513-AFDA-1777-F465-62FD6A2D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2E8C4A-61BF-AFAD-8F11-16FC3035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6885-AD91-4411-A75A-F121B143ECD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55C3EE-3192-3DFD-C591-4BEE66A8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CF0511-986D-737B-5570-3E6AF224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85559-56C1-47E1-BBA5-905E2159A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21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DAF445-756F-BC90-16BD-A0730D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60EB44-97DF-DB40-E611-29B05E2CA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97DCC1-48DB-5397-2F67-D8D9537D5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6885-AD91-4411-A75A-F121B143ECD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C4FEDD-B865-C927-C7A2-0D350FFFE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B54E46-A9D1-1BA0-66BD-C03F465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5559-56C1-47E1-BBA5-905E2159A8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81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inkercad.com/things/7g3Y4yQMvR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280B6B8-7F73-ED35-E905-8B3BCB9C366E}"/>
              </a:ext>
            </a:extLst>
          </p:cNvPr>
          <p:cNvSpPr txBox="1"/>
          <p:nvPr/>
        </p:nvSpPr>
        <p:spPr>
          <a:xfrm>
            <a:off x="645459" y="448235"/>
            <a:ext cx="7619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410821204_HW4</a:t>
            </a:r>
            <a:r>
              <a:rPr lang="zh-TW" altLang="en-US" dirty="0"/>
              <a:t> 作業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用三顆可變電阻分別控制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 LED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燈的三種顏色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dirty="0">
                <a:hlinkClick r:id="rId2"/>
              </a:rPr>
              <a:t>https://www.tinkercad.com/things/7g3Y4yQMvRy</a:t>
            </a:r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CBD562-3EC8-B71E-10FA-E67973784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6" y="1371565"/>
            <a:ext cx="11410950" cy="46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8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1DB2402-1E6C-F8B4-A968-965592EDC668}"/>
              </a:ext>
            </a:extLst>
          </p:cNvPr>
          <p:cNvSpPr txBox="1"/>
          <p:nvPr/>
        </p:nvSpPr>
        <p:spPr>
          <a:xfrm>
            <a:off x="457200" y="3143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程式碼附在下方備忘搞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B0749693-D517-22E4-3035-F82CB5A17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33" y="129658"/>
            <a:ext cx="5497992" cy="66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3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195</Words>
  <Application>Microsoft Office PowerPoint</Application>
  <PresentationFormat>寬螢幕</PresentationFormat>
  <Paragraphs>36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杜昉紜</dc:creator>
  <cp:lastModifiedBy>杜昉紜</cp:lastModifiedBy>
  <cp:revision>2</cp:revision>
  <dcterms:created xsi:type="dcterms:W3CDTF">2022-10-18T12:51:12Z</dcterms:created>
  <dcterms:modified xsi:type="dcterms:W3CDTF">2022-10-20T02:22:42Z</dcterms:modified>
</cp:coreProperties>
</file>