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6980" autoAdjust="0"/>
    <p:restoredTop sz="94660"/>
  </p:normalViewPr>
  <p:slideViewPr>
    <p:cSldViewPr snapToGrid="0">
      <p:cViewPr varScale="1">
        <p:scale>
          <a:sx n="114" d="100"/>
          <a:sy n="114" d="100"/>
        </p:scale>
        <p:origin x="360" y="11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EC5C5138-4191-4262-BD49-C02CDB78585D}" type="datetimeFigureOut">
              <a:rPr lang="en-US" smtClean="0"/>
              <a:t>10/22/2022</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fld id="{3A607B59-9E55-4041-AD33-319DAE30B0D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7" name=""/>
        <p:cNvGrpSpPr/>
        <p:nvPr/>
      </p:nvGrpSpPr>
      <p:grpSpPr>
        <a:xfrm>
          <a:off x="0" y="0"/>
          <a:ext cx="0" cy="0"/>
          <a:chOff x="0" y="0"/>
          <a:chExt cx="0" cy="0"/>
        </a:xfrm>
      </p:grpSpPr>
      <p:sp>
        <p:nvSpPr>
          <p:cNvPr id="104867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673"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4"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5" name="Date Placeholder 4"/>
          <p:cNvSpPr>
            <a:spLocks noGrp="1"/>
          </p:cNvSpPr>
          <p:nvPr>
            <p:ph type="dt" sz="half" idx="10"/>
          </p:nvPr>
        </p:nvSpPr>
        <p:spPr/>
        <p:txBody>
          <a:bodyPr/>
          <a:p>
            <a:fld id="{EC5C5138-4191-4262-BD49-C02CDB78585D}" type="datetimeFigureOut">
              <a:rPr lang="en-US" smtClean="0"/>
              <a:t>10/22/2022</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49" name=""/>
        <p:cNvGrpSpPr/>
        <p:nvPr/>
      </p:nvGrpSpPr>
      <p:grpSpPr>
        <a:xfrm>
          <a:off x="0" y="0"/>
          <a:ext cx="0" cy="0"/>
          <a:chOff x="0" y="0"/>
          <a:chExt cx="0" cy="0"/>
        </a:xfrm>
      </p:grpSpPr>
      <p:pic>
        <p:nvPicPr>
          <p:cNvPr id="2097160"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19"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620"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1" name="Date Placeholder 4"/>
          <p:cNvSpPr>
            <a:spLocks noGrp="1"/>
          </p:cNvSpPr>
          <p:nvPr>
            <p:ph type="dt" sz="half" idx="10"/>
          </p:nvPr>
        </p:nvSpPr>
        <p:spPr>
          <a:xfrm>
            <a:off x="7814452" y="381000"/>
            <a:ext cx="2910840" cy="365125"/>
          </a:xfrm>
        </p:spPr>
        <p:txBody>
          <a:bodyPr/>
          <a:lstStyle>
            <a:lvl1pPr algn="r"/>
          </a:lstStyle>
          <a:p>
            <a:fld id="{EC5C5138-4191-4262-BD49-C02CDB78585D}" type="datetimeFigureOut">
              <a:rPr lang="en-US" smtClean="0"/>
              <a:t>10/22/2022</a:t>
            </a:fld>
            <a:endParaRPr lang="en-US"/>
          </a:p>
        </p:txBody>
      </p:sp>
      <p:sp>
        <p:nvSpPr>
          <p:cNvPr id="1048622" name="Footer Placeholder 5"/>
          <p:cNvSpPr>
            <a:spLocks noGrp="1"/>
          </p:cNvSpPr>
          <p:nvPr>
            <p:ph type="ftr" sz="quarter" idx="11"/>
          </p:nvPr>
        </p:nvSpPr>
        <p:spPr>
          <a:xfrm>
            <a:off x="685800" y="379941"/>
            <a:ext cx="6991492" cy="365125"/>
          </a:xfrm>
        </p:spPr>
        <p:txBody>
          <a:bodyPr/>
          <a:p>
            <a:endParaRPr lang="en-US"/>
          </a:p>
        </p:txBody>
      </p:sp>
      <p:sp>
        <p:nvSpPr>
          <p:cNvPr id="1048623" name="Slide Number Placeholder 6"/>
          <p:cNvSpPr>
            <a:spLocks noGrp="1"/>
          </p:cNvSpPr>
          <p:nvPr>
            <p:ph type="sldNum" sz="quarter" idx="12"/>
          </p:nvPr>
        </p:nvSpPr>
        <p:spPr>
          <a:xfrm>
            <a:off x="10862452" y="381000"/>
            <a:ext cx="643748" cy="365125"/>
          </a:xfrm>
        </p:spPr>
        <p:txBody>
          <a:bodyPr/>
          <a:p>
            <a:fld id="{3A607B59-9E55-4041-AD33-319DAE30B0D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6" name=""/>
        <p:cNvGrpSpPr/>
        <p:nvPr/>
      </p:nvGrpSpPr>
      <p:grpSpPr>
        <a:xfrm>
          <a:off x="0" y="0"/>
          <a:ext cx="0" cy="0"/>
          <a:chOff x="0" y="0"/>
          <a:chExt cx="0" cy="0"/>
        </a:xfrm>
      </p:grpSpPr>
      <p:pic>
        <p:nvPicPr>
          <p:cNvPr id="2097163"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65"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a:xfrm>
            <a:off x="7814452" y="381000"/>
            <a:ext cx="2910840" cy="365125"/>
          </a:xfrm>
        </p:spPr>
        <p:txBody>
          <a:bodyPr/>
          <a:lstStyle>
            <a:lvl1pPr algn="r"/>
          </a:lstStyle>
          <a:p>
            <a:fld id="{EC5C5138-4191-4262-BD49-C02CDB78585D}" type="datetimeFigureOut">
              <a:rPr lang="en-US" smtClean="0"/>
              <a:t>10/22/2022</a:t>
            </a:fld>
            <a:endParaRPr lang="en-US"/>
          </a:p>
        </p:txBody>
      </p:sp>
      <p:sp>
        <p:nvSpPr>
          <p:cNvPr id="1048668" name="Footer Placeholder 5"/>
          <p:cNvSpPr>
            <a:spLocks noGrp="1"/>
          </p:cNvSpPr>
          <p:nvPr>
            <p:ph type="ftr" sz="quarter" idx="11"/>
          </p:nvPr>
        </p:nvSpPr>
        <p:spPr>
          <a:xfrm>
            <a:off x="685800" y="379941"/>
            <a:ext cx="6991492" cy="365125"/>
          </a:xfrm>
        </p:spPr>
        <p:txBody>
          <a:bodyPr/>
          <a:p>
            <a:endParaRPr lang="en-US"/>
          </a:p>
        </p:txBody>
      </p:sp>
      <p:sp>
        <p:nvSpPr>
          <p:cNvPr id="1048669" name="Slide Number Placeholder 6"/>
          <p:cNvSpPr>
            <a:spLocks noGrp="1"/>
          </p:cNvSpPr>
          <p:nvPr>
            <p:ph type="sldNum" sz="quarter" idx="12"/>
          </p:nvPr>
        </p:nvSpPr>
        <p:spPr>
          <a:xfrm>
            <a:off x="10862452" y="381000"/>
            <a:ext cx="643748" cy="365125"/>
          </a:xfrm>
        </p:spPr>
        <p:txBody>
          <a:bodyPr/>
          <a:p>
            <a:fld id="{3A607B59-9E55-4041-AD33-319DAE30B0D3}" type="slidenum">
              <a:rPr lang="en-US" smtClean="0"/>
              <a:t>‹#›</a:t>
            </a:fld>
            <a:endParaRPr lang="en-US"/>
          </a:p>
        </p:txBody>
      </p:sp>
      <p:sp>
        <p:nvSpPr>
          <p:cNvPr id="1048670"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1"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48" name=""/>
        <p:cNvGrpSpPr/>
        <p:nvPr/>
      </p:nvGrpSpPr>
      <p:grpSpPr>
        <a:xfrm>
          <a:off x="0" y="0"/>
          <a:ext cx="0" cy="0"/>
          <a:chOff x="0" y="0"/>
          <a:chExt cx="0" cy="0"/>
        </a:xfrm>
      </p:grpSpPr>
      <p:pic>
        <p:nvPicPr>
          <p:cNvPr id="2097159"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14"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15"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6" name="Date Placeholder 4"/>
          <p:cNvSpPr>
            <a:spLocks noGrp="1"/>
          </p:cNvSpPr>
          <p:nvPr>
            <p:ph type="dt" sz="half" idx="10"/>
          </p:nvPr>
        </p:nvSpPr>
        <p:spPr>
          <a:xfrm>
            <a:off x="7814452" y="378883"/>
            <a:ext cx="2910840" cy="365125"/>
          </a:xfrm>
        </p:spPr>
        <p:txBody>
          <a:bodyPr/>
          <a:lstStyle>
            <a:lvl1pPr algn="r"/>
          </a:lstStyle>
          <a:p>
            <a:fld id="{EC5C5138-4191-4262-BD49-C02CDB78585D}" type="datetimeFigureOut">
              <a:rPr lang="en-US" smtClean="0"/>
              <a:t>10/22/2022</a:t>
            </a:fld>
            <a:endParaRPr lang="en-US"/>
          </a:p>
        </p:txBody>
      </p:sp>
      <p:sp>
        <p:nvSpPr>
          <p:cNvPr id="1048617" name="Footer Placeholder 5"/>
          <p:cNvSpPr>
            <a:spLocks noGrp="1"/>
          </p:cNvSpPr>
          <p:nvPr>
            <p:ph type="ftr" sz="quarter" idx="11"/>
          </p:nvPr>
        </p:nvSpPr>
        <p:spPr>
          <a:xfrm>
            <a:off x="685800" y="378883"/>
            <a:ext cx="6991492" cy="365125"/>
          </a:xfrm>
        </p:spPr>
        <p:txBody>
          <a:bodyPr/>
          <a:p>
            <a:endParaRPr lang="en-US"/>
          </a:p>
        </p:txBody>
      </p:sp>
      <p:sp>
        <p:nvSpPr>
          <p:cNvPr id="1048618" name="Slide Number Placeholder 6"/>
          <p:cNvSpPr>
            <a:spLocks noGrp="1"/>
          </p:cNvSpPr>
          <p:nvPr>
            <p:ph type="sldNum" sz="quarter" idx="12"/>
          </p:nvPr>
        </p:nvSpPr>
        <p:spPr>
          <a:xfrm>
            <a:off x="10862452" y="381000"/>
            <a:ext cx="643748" cy="365125"/>
          </a:xfrm>
        </p:spPr>
        <p:txBody>
          <a:bodyPr/>
          <a:p>
            <a:fld id="{3A607B59-9E55-4041-AD33-319DAE30B0D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9" name=""/>
        <p:cNvGrpSpPr/>
        <p:nvPr/>
      </p:nvGrpSpPr>
      <p:grpSpPr>
        <a:xfrm>
          <a:off x="0" y="0"/>
          <a:ext cx="0" cy="0"/>
          <a:chOff x="0" y="0"/>
          <a:chExt cx="0" cy="0"/>
        </a:xfrm>
      </p:grpSpPr>
      <p:sp>
        <p:nvSpPr>
          <p:cNvPr id="1048684"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685"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7"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8"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Date Placeholder 2"/>
          <p:cNvSpPr>
            <a:spLocks noGrp="1"/>
          </p:cNvSpPr>
          <p:nvPr>
            <p:ph type="dt" sz="half" idx="10"/>
          </p:nvPr>
        </p:nvSpPr>
        <p:spPr/>
        <p:txBody>
          <a:bodyPr/>
          <a:p>
            <a:fld id="{EC5C5138-4191-4262-BD49-C02CDB78585D}" type="datetimeFigureOut">
              <a:rPr lang="en-US" smtClean="0"/>
              <a:t>10/22/2022</a:t>
            </a:fld>
            <a:endParaRPr lang="en-US"/>
          </a:p>
        </p:txBody>
      </p:sp>
      <p:sp>
        <p:nvSpPr>
          <p:cNvPr id="1048692" name="Footer Placeholder 3"/>
          <p:cNvSpPr>
            <a:spLocks noGrp="1"/>
          </p:cNvSpPr>
          <p:nvPr>
            <p:ph type="ftr" sz="quarter" idx="11"/>
          </p:nvPr>
        </p:nvSpPr>
        <p:spPr/>
        <p:txBody>
          <a:bodyPr/>
          <a:p>
            <a:endParaRPr lang="en-US"/>
          </a:p>
        </p:txBody>
      </p:sp>
      <p:sp>
        <p:nvSpPr>
          <p:cNvPr id="1048693" name="Slide Number Placeholder 4"/>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1" name=""/>
        <p:cNvGrpSpPr/>
        <p:nvPr/>
      </p:nvGrpSpPr>
      <p:grpSpPr>
        <a:xfrm>
          <a:off x="0" y="0"/>
          <a:ext cx="0" cy="0"/>
          <a:chOff x="0" y="0"/>
          <a:chExt cx="0" cy="0"/>
        </a:xfrm>
      </p:grpSpPr>
      <p:sp>
        <p:nvSpPr>
          <p:cNvPr id="1048630"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31"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2"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3"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4"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5"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6"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8"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9"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0" name="Date Placeholder 2"/>
          <p:cNvSpPr>
            <a:spLocks noGrp="1"/>
          </p:cNvSpPr>
          <p:nvPr>
            <p:ph type="dt" sz="half" idx="10"/>
          </p:nvPr>
        </p:nvSpPr>
        <p:spPr/>
        <p:txBody>
          <a:bodyPr/>
          <a:p>
            <a:fld id="{EC5C5138-4191-4262-BD49-C02CDB78585D}" type="datetimeFigureOut">
              <a:rPr lang="en-US" smtClean="0"/>
              <a:t>10/22/2022</a:t>
            </a:fld>
            <a:endParaRPr lang="en-US"/>
          </a:p>
        </p:txBody>
      </p:sp>
      <p:sp>
        <p:nvSpPr>
          <p:cNvPr id="1048641" name="Footer Placeholder 3"/>
          <p:cNvSpPr>
            <a:spLocks noGrp="1"/>
          </p:cNvSpPr>
          <p:nvPr>
            <p:ph type="ftr" sz="quarter" idx="11"/>
          </p:nvPr>
        </p:nvSpPr>
        <p:spPr/>
        <p:txBody>
          <a:bodyPr/>
          <a:p>
            <a:endParaRPr lang="en-US"/>
          </a:p>
        </p:txBody>
      </p:sp>
      <p:sp>
        <p:nvSpPr>
          <p:cNvPr id="1048642" name="Slide Number Placeholder 4"/>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sp>
        <p:nvSpPr>
          <p:cNvPr id="1048700" name="Title 1"/>
          <p:cNvSpPr>
            <a:spLocks noGrp="1"/>
          </p:cNvSpPr>
          <p:nvPr>
            <p:ph type="title"/>
          </p:nvPr>
        </p:nvSpPr>
        <p:spPr/>
        <p:txBody>
          <a:bodyPr/>
          <a:p>
            <a:r>
              <a:rPr lang="en-US"/>
              <a:t>Click to edit Master title style</a:t>
            </a:r>
            <a:endParaRPr dirty="0" lang="en-US"/>
          </a:p>
        </p:txBody>
      </p:sp>
      <p:sp>
        <p:nvSpPr>
          <p:cNvPr id="1048701"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Date Placeholder 3"/>
          <p:cNvSpPr>
            <a:spLocks noGrp="1"/>
          </p:cNvSpPr>
          <p:nvPr>
            <p:ph type="dt" sz="half" idx="10"/>
          </p:nvPr>
        </p:nvSpPr>
        <p:spPr/>
        <p:txBody>
          <a:bodyPr/>
          <a:p>
            <a:fld id="{EC5C5138-4191-4262-BD49-C02CDB78585D}" type="datetimeFigureOut">
              <a:rPr lang="en-US" smtClean="0"/>
              <a:t>10/22/2022</a:t>
            </a:fld>
            <a:endParaRPr lang="en-US"/>
          </a:p>
        </p:txBody>
      </p:sp>
      <p:sp>
        <p:nvSpPr>
          <p:cNvPr id="1048703" name="Footer Placeholder 4"/>
          <p:cNvSpPr>
            <a:spLocks noGrp="1"/>
          </p:cNvSpPr>
          <p:nvPr>
            <p:ph type="ftr" sz="quarter" idx="11"/>
          </p:nvPr>
        </p:nvSpPr>
        <p:spPr/>
        <p:txBody>
          <a:bodyPr/>
          <a:p>
            <a:endParaRPr lang="en-US"/>
          </a:p>
        </p:txBody>
      </p:sp>
      <p:sp>
        <p:nvSpPr>
          <p:cNvPr id="1048704" name="Slide Number Placeholder 5"/>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5" name=""/>
        <p:cNvGrpSpPr/>
        <p:nvPr/>
      </p:nvGrpSpPr>
      <p:grpSpPr>
        <a:xfrm>
          <a:off x="0" y="0"/>
          <a:ext cx="0" cy="0"/>
          <a:chOff x="0" y="0"/>
          <a:chExt cx="0" cy="0"/>
        </a:xfrm>
      </p:grpSpPr>
      <p:pic>
        <p:nvPicPr>
          <p:cNvPr id="2097162"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60"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Date Placeholder 3"/>
          <p:cNvSpPr>
            <a:spLocks noGrp="1"/>
          </p:cNvSpPr>
          <p:nvPr>
            <p:ph type="dt" sz="half" idx="10"/>
          </p:nvPr>
        </p:nvSpPr>
        <p:spPr>
          <a:xfrm>
            <a:off x="7814452" y="379941"/>
            <a:ext cx="2910840" cy="365125"/>
          </a:xfrm>
        </p:spPr>
        <p:txBody>
          <a:bodyPr/>
          <a:lstStyle>
            <a:lvl1pPr algn="r"/>
          </a:lstStyle>
          <a:p>
            <a:fld id="{EC5C5138-4191-4262-BD49-C02CDB78585D}" type="datetimeFigureOut">
              <a:rPr lang="en-US" smtClean="0"/>
              <a:t>10/22/2022</a:t>
            </a:fld>
            <a:endParaRPr lang="en-US"/>
          </a:p>
        </p:txBody>
      </p:sp>
      <p:sp>
        <p:nvSpPr>
          <p:cNvPr id="1048662" name="Footer Placeholder 4"/>
          <p:cNvSpPr>
            <a:spLocks noGrp="1"/>
          </p:cNvSpPr>
          <p:nvPr>
            <p:ph type="ftr" sz="quarter" idx="11"/>
          </p:nvPr>
        </p:nvSpPr>
        <p:spPr>
          <a:xfrm>
            <a:off x="685800" y="381000"/>
            <a:ext cx="6991492" cy="365125"/>
          </a:xfrm>
        </p:spPr>
        <p:txBody>
          <a:bodyPr/>
          <a:p>
            <a:endParaRPr lang="en-US"/>
          </a:p>
        </p:txBody>
      </p:sp>
      <p:sp>
        <p:nvSpPr>
          <p:cNvPr id="1048663" name="Slide Number Placeholder 5"/>
          <p:cNvSpPr>
            <a:spLocks noGrp="1"/>
          </p:cNvSpPr>
          <p:nvPr>
            <p:ph type="sldNum" sz="quarter" idx="12"/>
          </p:nvPr>
        </p:nvSpPr>
        <p:spPr>
          <a:xfrm>
            <a:off x="10862452" y="381000"/>
            <a:ext cx="643748" cy="365125"/>
          </a:xfrm>
        </p:spPr>
        <p:txBody>
          <a:bodyPr/>
          <a:p>
            <a:fld id="{3A607B59-9E55-4041-AD33-319DAE30B0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EC5C5138-4191-4262-BD49-C02CDB78585D}" type="datetimeFigureOut">
              <a:rPr lang="en-US" smtClean="0"/>
              <a:t>10/22/2022</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2" name=""/>
        <p:cNvGrpSpPr/>
        <p:nvPr/>
      </p:nvGrpSpPr>
      <p:grpSpPr>
        <a:xfrm>
          <a:off x="0" y="0"/>
          <a:ext cx="0" cy="0"/>
          <a:chOff x="0" y="0"/>
          <a:chExt cx="0" cy="0"/>
        </a:xfrm>
      </p:grpSpPr>
      <p:pic>
        <p:nvPicPr>
          <p:cNvPr id="2097161"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3"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44"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a:xfrm>
            <a:off x="7814452" y="381000"/>
            <a:ext cx="2910840" cy="365125"/>
          </a:xfrm>
        </p:spPr>
        <p:txBody>
          <a:bodyPr/>
          <a:lstStyle>
            <a:lvl1pPr algn="r"/>
          </a:lstStyle>
          <a:p>
            <a:fld id="{EC5C5138-4191-4262-BD49-C02CDB78585D}" type="datetimeFigureOut">
              <a:rPr lang="en-US" smtClean="0"/>
              <a:t>10/22/2022</a:t>
            </a:fld>
            <a:endParaRPr lang="en-US"/>
          </a:p>
        </p:txBody>
      </p:sp>
      <p:sp>
        <p:nvSpPr>
          <p:cNvPr id="1048646" name="Footer Placeholder 4"/>
          <p:cNvSpPr>
            <a:spLocks noGrp="1"/>
          </p:cNvSpPr>
          <p:nvPr>
            <p:ph type="ftr" sz="quarter" idx="11"/>
          </p:nvPr>
        </p:nvSpPr>
        <p:spPr>
          <a:xfrm>
            <a:off x="685800" y="381001"/>
            <a:ext cx="6991492" cy="364065"/>
          </a:xfrm>
        </p:spPr>
        <p:txBody>
          <a:bodyPr/>
          <a:p>
            <a:endParaRPr lang="en-US"/>
          </a:p>
        </p:txBody>
      </p:sp>
      <p:sp>
        <p:nvSpPr>
          <p:cNvPr id="1048647" name="Slide Number Placeholder 5"/>
          <p:cNvSpPr>
            <a:spLocks noGrp="1"/>
          </p:cNvSpPr>
          <p:nvPr>
            <p:ph type="sldNum" sz="quarter" idx="12"/>
          </p:nvPr>
        </p:nvSpPr>
        <p:spPr>
          <a:xfrm>
            <a:off x="10862452" y="381000"/>
            <a:ext cx="643748" cy="365125"/>
          </a:xfrm>
        </p:spPr>
        <p:txBody>
          <a:bodyPr/>
          <a:p>
            <a:fld id="{3A607B59-9E55-4041-AD33-319DAE30B0D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78" name="Title 1"/>
          <p:cNvSpPr>
            <a:spLocks noGrp="1"/>
          </p:cNvSpPr>
          <p:nvPr>
            <p:ph type="title"/>
          </p:nvPr>
        </p:nvSpPr>
        <p:spPr/>
        <p:txBody>
          <a:bodyPr/>
          <a:p>
            <a:r>
              <a:rPr lang="en-US"/>
              <a:t>Click to edit Master title style</a:t>
            </a:r>
            <a:endParaRPr dirty="0" lang="en-US"/>
          </a:p>
        </p:txBody>
      </p:sp>
      <p:sp>
        <p:nvSpPr>
          <p:cNvPr id="1048679"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1" name="Date Placeholder 4"/>
          <p:cNvSpPr>
            <a:spLocks noGrp="1"/>
          </p:cNvSpPr>
          <p:nvPr>
            <p:ph type="dt" sz="half" idx="10"/>
          </p:nvPr>
        </p:nvSpPr>
        <p:spPr/>
        <p:txBody>
          <a:bodyPr/>
          <a:p>
            <a:fld id="{EC5C5138-4191-4262-BD49-C02CDB78585D}" type="datetimeFigureOut">
              <a:rPr lang="en-US" smtClean="0"/>
              <a:t>10/22/2022</a:t>
            </a:fld>
            <a:endParaRPr lang="en-US"/>
          </a:p>
        </p:txBody>
      </p:sp>
      <p:sp>
        <p:nvSpPr>
          <p:cNvPr id="1048682" name="Footer Placeholder 5"/>
          <p:cNvSpPr>
            <a:spLocks noGrp="1"/>
          </p:cNvSpPr>
          <p:nvPr>
            <p:ph type="ftr" sz="quarter" idx="11"/>
          </p:nvPr>
        </p:nvSpPr>
        <p:spPr/>
        <p:txBody>
          <a:bodyPr/>
          <a:p>
            <a:endParaRPr lang="en-US"/>
          </a:p>
        </p:txBody>
      </p:sp>
      <p:sp>
        <p:nvSpPr>
          <p:cNvPr id="1048683" name="Slide Number Placeholder 6"/>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48"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49"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1"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3" name="Date Placeholder 6"/>
          <p:cNvSpPr>
            <a:spLocks noGrp="1"/>
          </p:cNvSpPr>
          <p:nvPr>
            <p:ph type="dt" sz="half" idx="10"/>
          </p:nvPr>
        </p:nvSpPr>
        <p:spPr/>
        <p:txBody>
          <a:bodyPr/>
          <a:p>
            <a:fld id="{EC5C5138-4191-4262-BD49-C02CDB78585D}" type="datetimeFigureOut">
              <a:rPr lang="en-US" smtClean="0"/>
              <a:t>10/22/2022</a:t>
            </a:fld>
            <a:endParaRPr lang="en-US"/>
          </a:p>
        </p:txBody>
      </p:sp>
      <p:sp>
        <p:nvSpPr>
          <p:cNvPr id="1048654" name="Footer Placeholder 7"/>
          <p:cNvSpPr>
            <a:spLocks noGrp="1"/>
          </p:cNvSpPr>
          <p:nvPr>
            <p:ph type="ftr" sz="quarter" idx="11"/>
          </p:nvPr>
        </p:nvSpPr>
        <p:spPr/>
        <p:txBody>
          <a:bodyPr/>
          <a:p>
            <a:endParaRPr lang="en-US"/>
          </a:p>
        </p:txBody>
      </p:sp>
      <p:sp>
        <p:nvSpPr>
          <p:cNvPr id="1048655" name="Slide Number Placeholder 8"/>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10" name="Title 1"/>
          <p:cNvSpPr>
            <a:spLocks noGrp="1"/>
          </p:cNvSpPr>
          <p:nvPr>
            <p:ph type="title"/>
          </p:nvPr>
        </p:nvSpPr>
        <p:spPr/>
        <p:txBody>
          <a:bodyPr/>
          <a:p>
            <a:r>
              <a:rPr lang="en-US"/>
              <a:t>Click to edit Master title style</a:t>
            </a:r>
            <a:endParaRPr dirty="0" lang="en-US"/>
          </a:p>
        </p:txBody>
      </p:sp>
      <p:sp>
        <p:nvSpPr>
          <p:cNvPr id="1048611" name="Date Placeholder 2"/>
          <p:cNvSpPr>
            <a:spLocks noGrp="1"/>
          </p:cNvSpPr>
          <p:nvPr>
            <p:ph type="dt" sz="half" idx="10"/>
          </p:nvPr>
        </p:nvSpPr>
        <p:spPr/>
        <p:txBody>
          <a:bodyPr/>
          <a:p>
            <a:fld id="{EC5C5138-4191-4262-BD49-C02CDB78585D}" type="datetimeFigureOut">
              <a:rPr lang="en-US" smtClean="0"/>
              <a:t>10/22/2022</a:t>
            </a:fld>
            <a:endParaRPr lang="en-US"/>
          </a:p>
        </p:txBody>
      </p:sp>
      <p:sp>
        <p:nvSpPr>
          <p:cNvPr id="1048612" name="Footer Placeholder 3"/>
          <p:cNvSpPr>
            <a:spLocks noGrp="1"/>
          </p:cNvSpPr>
          <p:nvPr>
            <p:ph type="ftr" sz="quarter" idx="11"/>
          </p:nvPr>
        </p:nvSpPr>
        <p:spPr/>
        <p:txBody>
          <a:bodyPr/>
          <a:p>
            <a:endParaRPr lang="en-US"/>
          </a:p>
        </p:txBody>
      </p:sp>
      <p:sp>
        <p:nvSpPr>
          <p:cNvPr id="1048613" name="Slide Number Placeholder 4"/>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4" name=""/>
        <p:cNvGrpSpPr/>
        <p:nvPr/>
      </p:nvGrpSpPr>
      <p:grpSpPr>
        <a:xfrm>
          <a:off x="0" y="0"/>
          <a:ext cx="0" cy="0"/>
          <a:chOff x="0" y="0"/>
          <a:chExt cx="0" cy="0"/>
        </a:xfrm>
      </p:grpSpPr>
      <p:sp>
        <p:nvSpPr>
          <p:cNvPr id="1048656" name="Date Placeholder 1"/>
          <p:cNvSpPr>
            <a:spLocks noGrp="1"/>
          </p:cNvSpPr>
          <p:nvPr>
            <p:ph type="dt" sz="half" idx="10"/>
          </p:nvPr>
        </p:nvSpPr>
        <p:spPr/>
        <p:txBody>
          <a:bodyPr/>
          <a:p>
            <a:fld id="{EC5C5138-4191-4262-BD49-C02CDB78585D}" type="datetimeFigureOut">
              <a:rPr lang="en-US" smtClean="0"/>
              <a:t>10/22/2022</a:t>
            </a:fld>
            <a:endParaRPr lang="en-US"/>
          </a:p>
        </p:txBody>
      </p:sp>
      <p:sp>
        <p:nvSpPr>
          <p:cNvPr id="1048657" name="Footer Placeholder 2"/>
          <p:cNvSpPr>
            <a:spLocks noGrp="1"/>
          </p:cNvSpPr>
          <p:nvPr>
            <p:ph type="ftr" sz="quarter" idx="11"/>
          </p:nvPr>
        </p:nvSpPr>
        <p:spPr/>
        <p:txBody>
          <a:bodyPr/>
          <a:p>
            <a:endParaRPr lang="en-US"/>
          </a:p>
        </p:txBody>
      </p:sp>
      <p:sp>
        <p:nvSpPr>
          <p:cNvPr id="1048658" name="Slide Number Placeholder 3"/>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94"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695"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7" name="Date Placeholder 4"/>
          <p:cNvSpPr>
            <a:spLocks noGrp="1"/>
          </p:cNvSpPr>
          <p:nvPr>
            <p:ph type="dt" sz="half" idx="10"/>
          </p:nvPr>
        </p:nvSpPr>
        <p:spPr/>
        <p:txBody>
          <a:bodyPr/>
          <a:p>
            <a:fld id="{EC5C5138-4191-4262-BD49-C02CDB78585D}" type="datetimeFigureOut">
              <a:rPr lang="en-US" smtClean="0"/>
              <a:t>10/22/2022</a:t>
            </a:fld>
            <a:endParaRPr lang="en-US"/>
          </a:p>
        </p:txBody>
      </p:sp>
      <p:sp>
        <p:nvSpPr>
          <p:cNvPr id="1048698" name="Footer Placeholder 5"/>
          <p:cNvSpPr>
            <a:spLocks noGrp="1"/>
          </p:cNvSpPr>
          <p:nvPr>
            <p:ph type="ftr" sz="quarter" idx="11"/>
          </p:nvPr>
        </p:nvSpPr>
        <p:spPr/>
        <p:txBody>
          <a:bodyPr/>
          <a:p>
            <a:endParaRPr lang="en-US"/>
          </a:p>
        </p:txBody>
      </p:sp>
      <p:sp>
        <p:nvSpPr>
          <p:cNvPr id="1048699" name="Slide Number Placeholder 6"/>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24"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25"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6"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7" name="Date Placeholder 4"/>
          <p:cNvSpPr>
            <a:spLocks noGrp="1"/>
          </p:cNvSpPr>
          <p:nvPr>
            <p:ph type="dt" sz="half" idx="10"/>
          </p:nvPr>
        </p:nvSpPr>
        <p:spPr/>
        <p:txBody>
          <a:bodyPr/>
          <a:p>
            <a:fld id="{EC5C5138-4191-4262-BD49-C02CDB78585D}" type="datetimeFigureOut">
              <a:rPr lang="en-US" smtClean="0"/>
              <a:t>10/22/2022</a:t>
            </a:fld>
            <a:endParaRPr lang="en-US"/>
          </a:p>
        </p:txBody>
      </p:sp>
      <p:sp>
        <p:nvSpPr>
          <p:cNvPr id="1048628" name="Footer Placeholder 5"/>
          <p:cNvSpPr>
            <a:spLocks noGrp="1"/>
          </p:cNvSpPr>
          <p:nvPr>
            <p:ph type="ftr" sz="quarter" idx="11"/>
          </p:nvPr>
        </p:nvSpPr>
        <p:spPr/>
        <p:txBody>
          <a:bodyPr/>
          <a:p>
            <a:endParaRPr lang="en-US"/>
          </a:p>
        </p:txBody>
      </p:sp>
      <p:sp>
        <p:nvSpPr>
          <p:cNvPr id="1048629" name="Slide Number Placeholder 6"/>
          <p:cNvSpPr>
            <a:spLocks noGrp="1"/>
          </p:cNvSpPr>
          <p:nvPr>
            <p:ph type="sldNum" sz="quarter" idx="12"/>
          </p:nvPr>
        </p:nvSpPr>
        <p:spPr/>
        <p:txBody>
          <a:bodyPr/>
          <a:p>
            <a:fld id="{3A607B59-9E55-4041-AD33-319DAE30B0D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EC5C5138-4191-4262-BD49-C02CDB78585D}" type="datetimeFigureOut">
              <a:rPr lang="en-US" smtClean="0"/>
              <a:t>10/22/2022</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3A607B59-9E55-4041-AD33-319DAE30B0D3}"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code.visualstudio.com/docs/?dv=win" TargetMode="Externa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Title 1"/>
          <p:cNvSpPr>
            <a:spLocks noGrp="1"/>
          </p:cNvSpPr>
          <p:nvPr>
            <p:ph type="ctrTitle"/>
          </p:nvPr>
        </p:nvSpPr>
        <p:spPr/>
        <p:txBody>
          <a:bodyPr/>
          <a:p>
            <a:r>
              <a:rPr dirty="0" lang="en-US"/>
              <a:t>Code hustlers 2.0</a:t>
            </a:r>
          </a:p>
        </p:txBody>
      </p:sp>
      <p:sp>
        <p:nvSpPr>
          <p:cNvPr id="1048587" name="Subtitle 2"/>
          <p:cNvSpPr>
            <a:spLocks noGrp="1"/>
          </p:cNvSpPr>
          <p:nvPr>
            <p:ph type="subTitle" idx="1"/>
          </p:nvPr>
        </p:nvSpPr>
        <p:spPr/>
        <p:txBody>
          <a:bodyPr>
            <a:normAutofit fontScale="90000" lnSpcReduction="10000"/>
          </a:bodyPr>
          <a:p>
            <a:r>
              <a:rPr dirty="0" lang="en-US"/>
              <a:t>Basic app development using </a:t>
            </a:r>
          </a:p>
          <a:p>
            <a:r>
              <a:rPr dirty="0" lang="en-US"/>
              <a:t>python and </a:t>
            </a:r>
            <a:r>
              <a:rPr dirty="0" lang="en-US" err="1"/>
              <a:t>Mysql</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2" name="Title 4"/>
          <p:cNvSpPr>
            <a:spLocks noGrp="1"/>
          </p:cNvSpPr>
          <p:nvPr>
            <p:ph type="ctrTitle"/>
          </p:nvPr>
        </p:nvSpPr>
        <p:spPr>
          <a:xfrm>
            <a:off x="1371600" y="1370699"/>
            <a:ext cx="9448800" cy="490756"/>
          </a:xfrm>
        </p:spPr>
        <p:txBody>
          <a:bodyPr>
            <a:noAutofit/>
          </a:bodyPr>
          <a:p>
            <a:pPr algn="ctr"/>
            <a:r>
              <a:rPr b="1" dirty="0" sz="2400" lang="en-US"/>
              <a:t>DIFFERENCE BETWEEN INTERECTIVE VS SCRIPT MODE</a:t>
            </a:r>
          </a:p>
        </p:txBody>
      </p:sp>
      <p:sp>
        <p:nvSpPr>
          <p:cNvPr id="1048603" name="Subtitle 5"/>
          <p:cNvSpPr>
            <a:spLocks noGrp="1"/>
          </p:cNvSpPr>
          <p:nvPr>
            <p:ph type="subTitle" idx="1"/>
          </p:nvPr>
        </p:nvSpPr>
        <p:spPr/>
        <p:txBody>
          <a:bodyPr/>
          <a:p>
            <a:endParaRPr lang="en-US"/>
          </a:p>
        </p:txBody>
      </p:sp>
      <p:pic>
        <p:nvPicPr>
          <p:cNvPr id="2097158" name="Content Placeholder 3"/>
          <p:cNvPicPr>
            <a:picLocks noChangeAspect="1" noGrp="1"/>
          </p:cNvPicPr>
          <p:nvPr>
            <p:ph idx="4294967295"/>
          </p:nvPr>
        </p:nvPicPr>
        <p:blipFill>
          <a:blip xmlns:r="http://schemas.openxmlformats.org/officeDocument/2006/relationships" r:embed="rId1"/>
          <a:stretch>
            <a:fillRect/>
          </a:stretch>
        </p:blipFill>
        <p:spPr>
          <a:xfrm>
            <a:off x="0" y="2286000"/>
            <a:ext cx="11917363" cy="40481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4" name="Title 1"/>
          <p:cNvSpPr>
            <a:spLocks noGrp="1"/>
          </p:cNvSpPr>
          <p:nvPr>
            <p:ph type="title"/>
          </p:nvPr>
        </p:nvSpPr>
        <p:spPr/>
        <p:txBody>
          <a:bodyPr/>
          <a:p>
            <a:r>
              <a:rPr dirty="0" lang="en-US"/>
              <a:t>Visual studio code</a:t>
            </a:r>
          </a:p>
        </p:txBody>
      </p:sp>
      <p:sp>
        <p:nvSpPr>
          <p:cNvPr id="1048605" name="Content Placeholder 2"/>
          <p:cNvSpPr>
            <a:spLocks noGrp="1"/>
          </p:cNvSpPr>
          <p:nvPr>
            <p:ph idx="1"/>
          </p:nvPr>
        </p:nvSpPr>
        <p:spPr/>
        <p:txBody>
          <a:bodyPr/>
          <a:p>
            <a:r>
              <a:rPr dirty="0" sz="2800" i="0" lang="en-US">
                <a:effectLst/>
                <a:latin typeface="Calibri Light" panose="020F0302020204030204" pitchFamily="34" charset="0"/>
                <a:cs typeface="Calibri Light" panose="020F0302020204030204" pitchFamily="34" charset="0"/>
              </a:rPr>
              <a:t>Visual Studio Code, also commonly referred to as VS Code, is a source-code editor made by Microsoft with the Electron Framework.</a:t>
            </a:r>
          </a:p>
          <a:p>
            <a:r>
              <a:rPr dirty="0" sz="2800" lang="en-US">
                <a:latin typeface="Calibri Light" panose="020F0302020204030204" pitchFamily="34" charset="0"/>
                <a:cs typeface="Calibri Light" panose="020F0302020204030204" pitchFamily="34" charset="0"/>
              </a:rPr>
              <a:t>It works on</a:t>
            </a:r>
            <a:r>
              <a:rPr b="0" dirty="0" sz="2800" i="0" lang="en-US">
                <a:solidFill>
                  <a:srgbClr val="BDC1C6"/>
                </a:solidFill>
                <a:effectLst/>
                <a:latin typeface="arial" panose="020B0604020202020204" pitchFamily="34" charset="0"/>
              </a:rPr>
              <a:t> </a:t>
            </a:r>
            <a:r>
              <a:rPr b="0" dirty="0" sz="2800" i="0" lang="en-US">
                <a:effectLst/>
                <a:latin typeface="Calibri Light" panose="020F0302020204030204" pitchFamily="34" charset="0"/>
                <a:cs typeface="Calibri Light" panose="020F0302020204030204" pitchFamily="34" charset="0"/>
              </a:rPr>
              <a:t>Windows, Linux and macOS</a:t>
            </a:r>
            <a:r>
              <a:rPr b="0" dirty="0" sz="2800" i="0" lang="en-US">
                <a:solidFill>
                  <a:srgbClr val="BDC1C6"/>
                </a:solidFill>
                <a:effectLst/>
                <a:latin typeface="arial" panose="020B0604020202020204" pitchFamily="34" charset="0"/>
                <a:cs typeface="Calibri Light" panose="020F0302020204030204" pitchFamily="34" charset="0"/>
              </a:rPr>
              <a:t>.</a:t>
            </a:r>
          </a:p>
          <a:p>
            <a:r>
              <a:rPr dirty="0" sz="2800" lang="en-US">
                <a:latin typeface="Calibri Light" panose="020F0302020204030204" pitchFamily="34" charset="0"/>
                <a:cs typeface="Calibri Light" panose="020F0302020204030204" pitchFamily="34" charset="0"/>
              </a:rPr>
              <a:t>It supports multiple languages as a code editor.</a:t>
            </a:r>
          </a:p>
          <a:p>
            <a:endParaRPr dirty="0" lang="en-US">
              <a:latin typeface="Calibri Light" panose="020F0302020204030204" pitchFamily="34" charset="0"/>
              <a:cs typeface="Calibri Light" panose="020F03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dirty="0" lang="en-US"/>
              <a:t>How to install </a:t>
            </a:r>
            <a:r>
              <a:rPr dirty="0" lang="en-US" err="1"/>
              <a:t>vscode</a:t>
            </a:r>
            <a:endParaRPr dirty="0" lang="en-US"/>
          </a:p>
        </p:txBody>
      </p:sp>
      <p:sp>
        <p:nvSpPr>
          <p:cNvPr id="1048607" name="Content Placeholder 2"/>
          <p:cNvSpPr>
            <a:spLocks noGrp="1"/>
          </p:cNvSpPr>
          <p:nvPr>
            <p:ph idx="1"/>
          </p:nvPr>
        </p:nvSpPr>
        <p:spPr/>
        <p:txBody>
          <a:bodyPr>
            <a:normAutofit/>
          </a:bodyPr>
          <a:p>
            <a:r>
              <a:rPr b="1" dirty="0" sz="2400" i="0" lang="en-US">
                <a:effectLst/>
                <a:latin typeface="Calibri Light" panose="020F0302020204030204" pitchFamily="34" charset="0"/>
                <a:cs typeface="Calibri Light" panose="020F0302020204030204" pitchFamily="34" charset="0"/>
              </a:rPr>
              <a:t>Step 1:</a:t>
            </a:r>
            <a:r>
              <a:rPr b="0" dirty="0" sz="2400" i="0" lang="en-US">
                <a:effectLst/>
                <a:latin typeface="Calibri Light" panose="020F0302020204030204" pitchFamily="34" charset="0"/>
                <a:cs typeface="Calibri Light" panose="020F0302020204030204" pitchFamily="34" charset="0"/>
              </a:rPr>
              <a:t> Visit the </a:t>
            </a:r>
            <a:r>
              <a:rPr b="0" dirty="0" sz="2400" i="0" lang="en-US" u="sng">
                <a:effectLst/>
                <a:latin typeface="Calibri Light" panose="020F0302020204030204" pitchFamily="34" charset="0"/>
                <a:cs typeface="Calibri Light" panose="020F0302020204030204" pitchFamily="34" charset="0"/>
                <a:hlinkClick r:id="rId1"/>
              </a:rPr>
              <a:t>official website</a:t>
            </a:r>
            <a:r>
              <a:rPr b="0" dirty="0" sz="2400" i="0" lang="en-US">
                <a:effectLst/>
                <a:latin typeface="Calibri Light" panose="020F0302020204030204" pitchFamily="34" charset="0"/>
                <a:cs typeface="Calibri Light" panose="020F0302020204030204" pitchFamily="34" charset="0"/>
              </a:rPr>
              <a:t> of the </a:t>
            </a:r>
            <a:r>
              <a:rPr b="1" dirty="0" sz="2400" i="0" lang="en-US">
                <a:effectLst/>
                <a:latin typeface="Calibri Light" panose="020F0302020204030204" pitchFamily="34" charset="0"/>
                <a:cs typeface="Calibri Light" panose="020F0302020204030204" pitchFamily="34" charset="0"/>
              </a:rPr>
              <a:t>Visual Studio Code</a:t>
            </a:r>
            <a:r>
              <a:rPr b="0" dirty="0" sz="2400" i="0" lang="en-US">
                <a:effectLst/>
                <a:latin typeface="Calibri Light" panose="020F0302020204030204" pitchFamily="34" charset="0"/>
                <a:cs typeface="Calibri Light" panose="020F0302020204030204" pitchFamily="34" charset="0"/>
              </a:rPr>
              <a:t> using any web browser.</a:t>
            </a:r>
          </a:p>
          <a:p>
            <a:r>
              <a:rPr b="1" dirty="0" sz="2400" i="0" lang="en-US">
                <a:effectLst/>
                <a:latin typeface="Calibri Light" panose="020F0302020204030204" pitchFamily="34" charset="0"/>
                <a:cs typeface="Calibri Light" panose="020F0302020204030204" pitchFamily="34" charset="0"/>
              </a:rPr>
              <a:t>Step 2:</a:t>
            </a:r>
            <a:r>
              <a:rPr b="0" dirty="0" sz="2400" i="0" lang="en-US">
                <a:effectLst/>
                <a:latin typeface="Calibri Light" panose="020F0302020204030204" pitchFamily="34" charset="0"/>
                <a:cs typeface="Calibri Light" panose="020F0302020204030204" pitchFamily="34" charset="0"/>
              </a:rPr>
              <a:t> Press the “</a:t>
            </a:r>
            <a:r>
              <a:rPr b="1" dirty="0" sz="2400" i="0" lang="en-US">
                <a:effectLst/>
                <a:latin typeface="Calibri Light" panose="020F0302020204030204" pitchFamily="34" charset="0"/>
                <a:cs typeface="Calibri Light" panose="020F0302020204030204" pitchFamily="34" charset="0"/>
              </a:rPr>
              <a:t>Download for Windows</a:t>
            </a:r>
            <a:r>
              <a:rPr b="0" dirty="0" sz="2400" i="0" lang="en-US">
                <a:effectLst/>
                <a:latin typeface="Calibri Light" panose="020F0302020204030204" pitchFamily="34" charset="0"/>
                <a:cs typeface="Calibri Light" panose="020F0302020204030204" pitchFamily="34" charset="0"/>
              </a:rPr>
              <a:t>” button on the website to start the download of the Visual Studio Code Application.</a:t>
            </a:r>
          </a:p>
          <a:p>
            <a:r>
              <a:rPr b="1" dirty="0" sz="2400" lang="en-US">
                <a:latin typeface="Calibri Light" panose="020F0302020204030204" pitchFamily="34" charset="0"/>
                <a:cs typeface="Calibri Light" panose="020F0302020204030204" pitchFamily="34" charset="0"/>
              </a:rPr>
              <a:t>Step 3</a:t>
            </a:r>
            <a:r>
              <a:rPr dirty="0" sz="2400" lang="en-US">
                <a:latin typeface="Calibri Light" panose="020F0302020204030204" pitchFamily="34" charset="0"/>
                <a:cs typeface="Calibri Light" panose="020F0302020204030204" pitchFamily="34" charset="0"/>
              </a:rPr>
              <a:t>:</a:t>
            </a:r>
            <a:r>
              <a:rPr dirty="0" sz="2800" lang="en-US">
                <a:latin typeface="Calibri Light" panose="020F0302020204030204" pitchFamily="34" charset="0"/>
                <a:cs typeface="Calibri Light" panose="020F0302020204030204" pitchFamily="34" charset="0"/>
              </a:rPr>
              <a:t> </a:t>
            </a:r>
            <a:r>
              <a:rPr dirty="0" sz="2400" lang="en-US">
                <a:latin typeface="Calibri Light" panose="020F0302020204030204" pitchFamily="34" charset="0"/>
                <a:cs typeface="Calibri Light" panose="020F0302020204030204" pitchFamily="34" charset="0"/>
              </a:rPr>
              <a:t>Install the setup.</a:t>
            </a:r>
          </a:p>
          <a:p>
            <a:r>
              <a:rPr b="1" dirty="0" sz="2400" lang="en-US">
                <a:latin typeface="Calibri Light" panose="020F0302020204030204" pitchFamily="34" charset="0"/>
                <a:cs typeface="Calibri Light" panose="020F0302020204030204" pitchFamily="34" charset="0"/>
              </a:rPr>
              <a:t>Step 4</a:t>
            </a:r>
            <a:r>
              <a:rPr dirty="0" sz="2400" lang="en-US">
                <a:latin typeface="Calibri Light" panose="020F0302020204030204" pitchFamily="34" charset="0"/>
                <a:cs typeface="Calibri Light" panose="020F0302020204030204" pitchFamily="34" charset="0"/>
              </a:rPr>
              <a:t>:</a:t>
            </a:r>
            <a:r>
              <a:rPr b="1" dirty="0" sz="2400" lang="en-US">
                <a:latin typeface="Calibri Light" panose="020F0302020204030204" pitchFamily="34" charset="0"/>
                <a:cs typeface="Calibri Light" panose="020F0302020204030204" pitchFamily="34" charset="0"/>
              </a:rPr>
              <a:t> </a:t>
            </a:r>
            <a:r>
              <a:rPr dirty="0" sz="2400" lang="en-US">
                <a:latin typeface="Calibri Light" panose="020F0302020204030204" pitchFamily="34" charset="0"/>
                <a:cs typeface="Calibri Light" panose="020F0302020204030204" pitchFamily="34" charset="0"/>
              </a:rPr>
              <a:t>launch the application.</a:t>
            </a:r>
          </a:p>
          <a:p>
            <a:r>
              <a:rPr b="1" dirty="0" sz="2400" lang="en-US">
                <a:latin typeface="Calibri Light" panose="020F0302020204030204" pitchFamily="34" charset="0"/>
                <a:cs typeface="Calibri Light" panose="020F0302020204030204" pitchFamily="34" charset="0"/>
              </a:rPr>
              <a:t>Step 5</a:t>
            </a:r>
            <a:r>
              <a:rPr dirty="0" sz="2400" lang="en-US">
                <a:latin typeface="Calibri Light" panose="020F0302020204030204" pitchFamily="34" charset="0"/>
                <a:cs typeface="Calibri Light" panose="020F0302020204030204" pitchFamily="34" charset="0"/>
              </a:rPr>
              <a:t>: Move to extension page and install python module.</a:t>
            </a:r>
          </a:p>
          <a:p>
            <a:r>
              <a:rPr b="1" dirty="0" sz="2400" lang="en-US">
                <a:latin typeface="Calibri Light" panose="020F0302020204030204" pitchFamily="34" charset="0"/>
                <a:cs typeface="Calibri Light" panose="020F0302020204030204" pitchFamily="34" charset="0"/>
              </a:rPr>
              <a:t>Step 6</a:t>
            </a:r>
            <a:r>
              <a:rPr dirty="0" sz="2400" lang="en-US">
                <a:latin typeface="Calibri Light" panose="020F0302020204030204" pitchFamily="34" charset="0"/>
                <a:cs typeface="Calibri Light" panose="020F0302020204030204" pitchFamily="34" charset="0"/>
              </a:rPr>
              <a:t>: Now we are good to go.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8" name="Title 1"/>
          <p:cNvSpPr>
            <a:spLocks noGrp="1"/>
          </p:cNvSpPr>
          <p:nvPr>
            <p:ph type="title"/>
          </p:nvPr>
        </p:nvSpPr>
        <p:spPr/>
        <p:txBody>
          <a:bodyPr/>
          <a:p>
            <a:r>
              <a:rPr dirty="0" lang="en-US" err="1"/>
              <a:t>pycharm</a:t>
            </a:r>
            <a:endParaRPr dirty="0" lang="en-US"/>
          </a:p>
        </p:txBody>
      </p:sp>
      <p:sp>
        <p:nvSpPr>
          <p:cNvPr id="1048609" name="Content Placeholder 2"/>
          <p:cNvSpPr>
            <a:spLocks noGrp="1"/>
          </p:cNvSpPr>
          <p:nvPr>
            <p:ph idx="1"/>
          </p:nvPr>
        </p:nvSpPr>
        <p:spPr/>
        <p:txBody>
          <a:bodyPr/>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p:txBody>
          <a:bodyPr/>
          <a:p>
            <a:r>
              <a:rPr dirty="0" lang="en-US"/>
              <a:t>index</a:t>
            </a:r>
          </a:p>
        </p:txBody>
      </p:sp>
      <p:sp>
        <p:nvSpPr>
          <p:cNvPr id="1048594" name="Content Placeholder 2"/>
          <p:cNvSpPr>
            <a:spLocks noGrp="1"/>
          </p:cNvSpPr>
          <p:nvPr>
            <p:ph idx="1"/>
          </p:nvPr>
        </p:nvSpPr>
        <p:spPr/>
        <p:txBody>
          <a:bodyPr/>
          <a:p>
            <a:r>
              <a:rPr dirty="0" i="0" lang="en-US">
                <a:effectLst/>
                <a:latin typeface="+mj-lt"/>
              </a:rPr>
              <a:t>Advantages Of Python Over Other Programming Languages</a:t>
            </a:r>
          </a:p>
          <a:p>
            <a:r>
              <a:rPr dirty="0" lang="en-US"/>
              <a:t>How to install python and its idle.</a:t>
            </a:r>
          </a:p>
          <a:p>
            <a:pPr lvl="1"/>
            <a:r>
              <a:rPr dirty="0" lang="en-US"/>
              <a:t>Python interpreter </a:t>
            </a:r>
          </a:p>
          <a:p>
            <a:pPr lvl="1"/>
            <a:r>
              <a:rPr dirty="0" lang="en-US"/>
              <a:t>Visual studio code</a:t>
            </a:r>
          </a:p>
          <a:p>
            <a:pPr lvl="1"/>
            <a:r>
              <a:rPr dirty="0" lang="en-US" err="1"/>
              <a:t>pycharm</a:t>
            </a:r>
            <a:endParaRPr dirty="0" lang="en-US"/>
          </a:p>
          <a:p>
            <a:r>
              <a:rPr dirty="0" lang="en-US"/>
              <a:t>How to install python modules (</a:t>
            </a:r>
            <a:r>
              <a:rPr dirty="0" lang="en-US" err="1"/>
              <a:t>tkinter</a:t>
            </a:r>
            <a:r>
              <a:rPr dirty="0" lang="en-US"/>
              <a:t>).</a:t>
            </a:r>
          </a:p>
          <a:p>
            <a:r>
              <a:rPr dirty="0" lang="en-US"/>
              <a:t>How to build the front end of the app using </a:t>
            </a:r>
            <a:r>
              <a:rPr dirty="0" lang="en-US" err="1"/>
              <a:t>tkinter</a:t>
            </a:r>
            <a:r>
              <a:rPr dirty="0" lang="en-US"/>
              <a:t> module.</a:t>
            </a:r>
          </a:p>
          <a:p>
            <a:r>
              <a:rPr dirty="0" lang="en-US"/>
              <a:t>Some beautification tricks to make your code look good.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p:txBody>
          <a:bodyPr>
            <a:normAutofit fontScale="90000"/>
          </a:bodyPr>
          <a:p>
            <a:r>
              <a:rPr b="1" dirty="0" i="0" lang="en-US">
                <a:effectLst/>
                <a:latin typeface="+mj-lt"/>
              </a:rPr>
              <a:t>Advantages Of Python Over Other Programming Languages</a:t>
            </a:r>
          </a:p>
        </p:txBody>
      </p:sp>
      <p:sp>
        <p:nvSpPr>
          <p:cNvPr id="1048596" name="Content Placeholder 2"/>
          <p:cNvSpPr>
            <a:spLocks noGrp="1"/>
          </p:cNvSpPr>
          <p:nvPr>
            <p:ph idx="1"/>
          </p:nvPr>
        </p:nvSpPr>
        <p:spPr/>
        <p:txBody>
          <a:bodyPr/>
          <a:p>
            <a:pPr algn="l">
              <a:buFont typeface="Arial" panose="020B0604020202020204" pitchFamily="34" charset="0"/>
              <a:buChar char="•"/>
            </a:pPr>
            <a:r>
              <a:rPr b="0" dirty="0" i="0" lang="en-US">
                <a:effectLst/>
                <a:latin typeface="+mj-lt"/>
              </a:rPr>
              <a:t>It's Free.</a:t>
            </a:r>
          </a:p>
          <a:p>
            <a:pPr algn="l">
              <a:buFont typeface="Arial" panose="020B0604020202020204" pitchFamily="34" charset="0"/>
              <a:buChar char="•"/>
            </a:pPr>
            <a:r>
              <a:rPr b="0" dirty="0" i="0" lang="en-US">
                <a:effectLst/>
                <a:latin typeface="+mj-lt"/>
              </a:rPr>
              <a:t>It's Easy to Use.</a:t>
            </a:r>
          </a:p>
          <a:p>
            <a:pPr algn="l">
              <a:buFont typeface="Arial" panose="020B0604020202020204" pitchFamily="34" charset="0"/>
              <a:buChar char="•"/>
            </a:pPr>
            <a:r>
              <a:rPr b="0" dirty="0" i="0" lang="en-US">
                <a:effectLst/>
                <a:latin typeface="+mj-lt"/>
              </a:rPr>
              <a:t>It's Highly Compatible.</a:t>
            </a:r>
          </a:p>
          <a:p>
            <a:pPr algn="l">
              <a:buFont typeface="Arial" panose="020B0604020202020204" pitchFamily="34" charset="0"/>
              <a:buChar char="•"/>
            </a:pPr>
            <a:r>
              <a:rPr b="0" dirty="0" i="0" lang="en-US">
                <a:effectLst/>
                <a:latin typeface="+mj-lt"/>
              </a:rPr>
              <a:t>It is Object-Oriented.</a:t>
            </a:r>
          </a:p>
          <a:p>
            <a:pPr algn="l">
              <a:buFont typeface="Arial" panose="020B0604020202020204" pitchFamily="34" charset="0"/>
              <a:buChar char="•"/>
            </a:pPr>
            <a:r>
              <a:rPr b="0" dirty="0" i="0" lang="en-US">
                <a:effectLst/>
                <a:latin typeface="+mj-lt"/>
              </a:rPr>
              <a:t>It has Lots of Libraries.</a:t>
            </a:r>
          </a:p>
          <a:p>
            <a:pPr algn="l">
              <a:buFont typeface="Arial" panose="020B0604020202020204" pitchFamily="34" charset="0"/>
              <a:buChar char="•"/>
            </a:pPr>
            <a:r>
              <a:rPr b="0" dirty="0" i="0" lang="en-US">
                <a:effectLst/>
                <a:latin typeface="+mj-lt"/>
              </a:rPr>
              <a:t>It's Widely Applicable</a:t>
            </a:r>
            <a:r>
              <a:rPr b="0" dirty="0" i="0" lang="en-US">
                <a:effectLst/>
                <a:latin typeface="arial" panose="020B0604020202020204" pitchFamily="34" charset="0"/>
              </a:rPr>
              <a:t>.</a:t>
            </a:r>
            <a:endParaRPr b="0" dirty="0" i="0" lang="en-US">
              <a:solidFill>
                <a:srgbClr val="BDC1C6"/>
              </a:solidFill>
              <a:effectLst/>
              <a:latin typeface="arial" panose="020B0604020202020204" pitchFamily="34" charset="0"/>
            </a:endParaRP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p>
            <a:r>
              <a:rPr dirty="0" lang="en-US"/>
              <a:t>How to install python idle</a:t>
            </a:r>
          </a:p>
        </p:txBody>
      </p:sp>
      <p:sp>
        <p:nvSpPr>
          <p:cNvPr id="1048598" name="Content Placeholder 2"/>
          <p:cNvSpPr>
            <a:spLocks noGrp="1"/>
          </p:cNvSpPr>
          <p:nvPr>
            <p:ph idx="1"/>
          </p:nvPr>
        </p:nvSpPr>
        <p:spPr/>
        <p:txBody>
          <a:bodyPr/>
          <a:p>
            <a:pPr algn="l"/>
            <a:r>
              <a:rPr b="1" dirty="0" i="0" lang="en-US">
                <a:effectLst/>
                <a:latin typeface="+mj-lt"/>
              </a:rPr>
              <a:t>Step 1: </a:t>
            </a:r>
            <a:r>
              <a:rPr dirty="0" i="0" lang="en-US">
                <a:effectLst/>
                <a:latin typeface="+mj-lt"/>
              </a:rPr>
              <a:t>Open the official python website and download the “windows executable installer”.</a:t>
            </a:r>
          </a:p>
          <a:p>
            <a:pPr algn="l"/>
            <a:r>
              <a:rPr b="1" dirty="0" i="0" lang="en-US">
                <a:effectLst/>
                <a:latin typeface="+mj-lt"/>
              </a:rPr>
              <a:t>Step 2</a:t>
            </a:r>
            <a:r>
              <a:rPr b="1" dirty="0" lang="en-US">
                <a:latin typeface="+mj-lt"/>
              </a:rPr>
              <a:t>: </a:t>
            </a:r>
            <a:r>
              <a:rPr dirty="0" lang="en-US">
                <a:latin typeface="+mj-lt"/>
              </a:rPr>
              <a:t>After downloading, run the executable file.</a:t>
            </a:r>
          </a:p>
          <a:p>
            <a:pPr algn="l"/>
            <a:r>
              <a:rPr b="1" dirty="0" i="0" lang="en-US">
                <a:effectLst/>
                <a:latin typeface="+mj-lt"/>
              </a:rPr>
              <a:t>Step </a:t>
            </a:r>
            <a:r>
              <a:rPr b="1" dirty="0" lang="en-US">
                <a:latin typeface="+mj-lt"/>
              </a:rPr>
              <a:t>3: </a:t>
            </a:r>
            <a:r>
              <a:rPr dirty="0" lang="en-US">
                <a:latin typeface="+mj-lt"/>
              </a:rPr>
              <a:t>follow the instructions in the file window.</a:t>
            </a:r>
          </a:p>
          <a:p>
            <a:pPr algn="l"/>
            <a:r>
              <a:rPr b="1" dirty="0" i="0" lang="en-US">
                <a:effectLst/>
                <a:latin typeface="+mj-lt"/>
              </a:rPr>
              <a:t>Step 4</a:t>
            </a:r>
            <a:r>
              <a:rPr b="1" dirty="0" lang="en-US">
                <a:latin typeface="+mj-lt"/>
              </a:rPr>
              <a:t>: </a:t>
            </a:r>
            <a:r>
              <a:rPr dirty="0" lang="en-US">
                <a:latin typeface="+mj-lt"/>
              </a:rPr>
              <a:t>select “add path” checkbox and then click next.</a:t>
            </a:r>
          </a:p>
          <a:p>
            <a:pPr algn="l"/>
            <a:r>
              <a:rPr b="1" dirty="0" lang="en-US">
                <a:latin typeface="+mj-lt"/>
              </a:rPr>
              <a:t>Step 5: </a:t>
            </a:r>
            <a:r>
              <a:rPr dirty="0" lang="en-US">
                <a:latin typeface="+mj-lt"/>
              </a:rPr>
              <a:t>select “pip” checkbox and then click next and install.</a:t>
            </a:r>
          </a:p>
          <a:p>
            <a:pPr algn="l"/>
            <a:endParaRPr b="1" dirty="0" i="0" lang="en-US">
              <a:effectLst/>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4" name="Picture 2" descr="Customize Installation"/>
          <p:cNvPicPr>
            <a:picLocks noChangeAspect="1" noGrp="1" noChangeArrowheads="1"/>
          </p:cNvPicPr>
          <p:nvPr>
            <p:ph idx="1"/>
          </p:nvPr>
        </p:nvPicPr>
        <p:blipFill>
          <a:blip xmlns:r="http://schemas.openxmlformats.org/officeDocument/2006/relationships" r:embed="rId1"/>
          <a:srcRect/>
          <a:stretch>
            <a:fillRect/>
          </a:stretch>
        </p:blipFill>
        <p:spPr bwMode="auto">
          <a:xfrm>
            <a:off x="1156753" y="549480"/>
            <a:ext cx="9677158" cy="6151597"/>
          </a:xfrm>
          <a:prstGeom prst="rect"/>
          <a:noFill/>
        </p:spPr>
      </p:pic>
      <p:sp>
        <p:nvSpPr>
          <p:cNvPr id="1048599" name="Oval 3"/>
          <p:cNvSpPr/>
          <p:nvPr/>
        </p:nvSpPr>
        <p:spPr>
          <a:xfrm>
            <a:off x="3783435" y="5964570"/>
            <a:ext cx="365760" cy="365760"/>
          </a:xfrm>
          <a:prstGeom prst="ellipse"/>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5" name="Picture 2" descr="Python Windows 10 Optional Features"/>
          <p:cNvPicPr>
            <a:picLocks noChangeAspect="1" noGrp="1" noChangeArrowheads="1"/>
          </p:cNvPicPr>
          <p:nvPr>
            <p:ph idx="1"/>
          </p:nvPr>
        </p:nvPicPr>
        <p:blipFill>
          <a:blip xmlns:r="http://schemas.openxmlformats.org/officeDocument/2006/relationships" r:embed="rId1"/>
          <a:srcRect/>
          <a:stretch>
            <a:fillRect/>
          </a:stretch>
        </p:blipFill>
        <p:spPr bwMode="auto">
          <a:xfrm>
            <a:off x="939167" y="443097"/>
            <a:ext cx="9664517" cy="5971806"/>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6" name="Picture 2" descr="Python Windows 10 Setup Successful"/>
          <p:cNvPicPr>
            <a:picLocks noChangeAspect="1" noGrp="1" noChangeArrowheads="1"/>
          </p:cNvPicPr>
          <p:nvPr>
            <p:ph idx="1"/>
          </p:nvPr>
        </p:nvPicPr>
        <p:blipFill>
          <a:blip xmlns:r="http://schemas.openxmlformats.org/officeDocument/2006/relationships" r:embed="rId1"/>
          <a:srcRect/>
          <a:stretch>
            <a:fillRect/>
          </a:stretch>
        </p:blipFill>
        <p:spPr bwMode="auto">
          <a:xfrm>
            <a:off x="1289300" y="503340"/>
            <a:ext cx="9613399" cy="5981350"/>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7" name="Picture 2" descr="Verify if Python is installed using IDLE app"/>
          <p:cNvPicPr>
            <a:picLocks noChangeAspect="1" noGrp="1" noChangeArrowheads="1"/>
          </p:cNvPicPr>
          <p:nvPr>
            <p:ph idx="1"/>
          </p:nvPr>
        </p:nvPicPr>
        <p:blipFill>
          <a:blip xmlns:r="http://schemas.openxmlformats.org/officeDocument/2006/relationships" r:embed="rId1"/>
          <a:srcRect/>
          <a:stretch>
            <a:fillRect/>
          </a:stretch>
        </p:blipFill>
        <p:spPr bwMode="auto">
          <a:xfrm>
            <a:off x="1797347" y="597715"/>
            <a:ext cx="8597306" cy="5662570"/>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a:xfrm>
            <a:off x="838200" y="1212413"/>
            <a:ext cx="10515600" cy="1816013"/>
          </a:xfrm>
        </p:spPr>
        <p:txBody>
          <a:bodyPr>
            <a:normAutofit/>
          </a:bodyPr>
          <a:p>
            <a:r>
              <a:rPr b="1" dirty="0" i="0" lang="en-US" strike="noStrike" u="none">
                <a:effectLst/>
              </a:rPr>
              <a:t>Differences between Scripts mode and Interactive Mode</a:t>
            </a:r>
            <a:br>
              <a:rPr b="1" dirty="0" i="0" lang="en-US" strike="noStrike" u="none">
                <a:solidFill>
                  <a:srgbClr val="3C4852"/>
                </a:solidFill>
                <a:effectLst/>
                <a:latin typeface="AvertaStd"/>
              </a:rPr>
            </a:br>
            <a:endParaRPr dirty="0" lang="en-US"/>
          </a:p>
        </p:txBody>
      </p:sp>
      <p:sp>
        <p:nvSpPr>
          <p:cNvPr id="1048601" name="Content Placeholder 2"/>
          <p:cNvSpPr>
            <a:spLocks noGrp="1"/>
          </p:cNvSpPr>
          <p:nvPr>
            <p:ph idx="1"/>
          </p:nvPr>
        </p:nvSpPr>
        <p:spPr>
          <a:xfrm>
            <a:off x="685800" y="2765012"/>
            <a:ext cx="10820400" cy="4024125"/>
          </a:xfrm>
        </p:spPr>
        <p:txBody>
          <a:bodyPr/>
          <a:p>
            <a:r>
              <a:rPr b="1" dirty="0" lang="en-US"/>
              <a:t>Interactive mode</a:t>
            </a:r>
            <a:r>
              <a:rPr dirty="0" lang="en-US"/>
              <a:t>: </a:t>
            </a:r>
            <a:r>
              <a:rPr dirty="0" i="0" lang="en-US">
                <a:effectLst/>
                <a:latin typeface="+mj-lt"/>
              </a:rPr>
              <a:t>Interactive mode is where you type your code into the Python interpreter directly. This is useful for trying out small snippets of code, or for testing things out as you’re writing them.</a:t>
            </a:r>
          </a:p>
          <a:p>
            <a:endParaRPr dirty="0" lang="en-US">
              <a:latin typeface="+mj-lt"/>
            </a:endParaRPr>
          </a:p>
          <a:p>
            <a:r>
              <a:rPr b="1" dirty="0" lang="en-US">
                <a:latin typeface="+mj-lt"/>
              </a:rPr>
              <a:t>Script mode: </a:t>
            </a:r>
            <a:r>
              <a:rPr b="0" dirty="0" i="0" lang="en-US">
                <a:effectLst/>
                <a:latin typeface="+mj-lt"/>
              </a:rPr>
              <a:t>Script mode is where you write your code in a .</a:t>
            </a:r>
            <a:r>
              <a:rPr b="0" dirty="0" i="0" lang="en-US" err="1">
                <a:effectLst/>
                <a:latin typeface="+mj-lt"/>
              </a:rPr>
              <a:t>py</a:t>
            </a:r>
            <a:r>
              <a:rPr b="0" dirty="0" i="0" lang="en-US">
                <a:effectLst/>
                <a:latin typeface="+mj-lt"/>
              </a:rPr>
              <a:t> file and then run it with the python command. This is the most common way that people use Python because it lets you write and save your code so that you can use it again later.</a:t>
            </a:r>
          </a:p>
          <a:p>
            <a:pPr indent="0" marL="0">
              <a:buNone/>
            </a:pPr>
            <a:endParaRPr dirty="0" lang="en-US">
              <a:latin typeface="+mj-lt"/>
            </a:endParaRP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Code hustlers 2.0</dc:title>
  <dc:creator>Mohamed suhayl</dc:creator>
  <cp:lastModifiedBy>Mohamed suhayl</cp:lastModifiedBy>
  <dcterms:created xsi:type="dcterms:W3CDTF">2022-10-21T07:59:36Z</dcterms:created>
  <dcterms:modified xsi:type="dcterms:W3CDTF">2022-10-31T16:30:16Z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aec44abeb38e4c228d58a5110bcb78c7</vt:lpwstr>
  </property>
</Properties>
</file>