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68" r:id="rId4"/>
    <p:sldId id="26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65"/>
    <p:restoredTop sz="95741"/>
  </p:normalViewPr>
  <p:slideViewPr>
    <p:cSldViewPr snapToGrid="0" snapToObjects="1">
      <p:cViewPr varScale="1">
        <p:scale>
          <a:sx n="104" d="100"/>
          <a:sy n="104" d="100"/>
        </p:scale>
        <p:origin x="224"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hyperlink" Target="https://www.kaggle.com/datasets/fedesoriano/spanish-wine-quality-dataset" TargetMode="Externa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hyperlink" Target="https://www.kaggle.com/datasets/fedesoriano/spanish-wine-quality-dataset" TargetMode="External"/><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E64FC-B20D-4455-B25F-53DF992CC3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0462EC-7540-40E1-82AD-64B282EAEE3C}">
      <dgm:prSet/>
      <dgm:spPr/>
      <dgm:t>
        <a:bodyPr/>
        <a:lstStyle/>
        <a:p>
          <a:pPr>
            <a:lnSpc>
              <a:spcPct val="100000"/>
            </a:lnSpc>
          </a:pPr>
          <a:r>
            <a:rPr lang="en-US" b="0" i="0" dirty="0"/>
            <a:t>Who is your stakeholder and what problem are you solving for them</a:t>
          </a:r>
          <a:endParaRPr lang="en-US" dirty="0"/>
        </a:p>
      </dgm:t>
    </dgm:pt>
    <dgm:pt modelId="{0CC9C2CB-B1C4-44EC-98FC-4E202431C6E4}" type="parTrans" cxnId="{7BD7DBFA-72A1-4D44-8867-C8E312858B23}">
      <dgm:prSet/>
      <dgm:spPr/>
      <dgm:t>
        <a:bodyPr/>
        <a:lstStyle/>
        <a:p>
          <a:endParaRPr lang="en-US"/>
        </a:p>
      </dgm:t>
    </dgm:pt>
    <dgm:pt modelId="{5E44FA21-334F-4AA3-B7D9-338B6EE97D60}" type="sibTrans" cxnId="{7BD7DBFA-72A1-4D44-8867-C8E312858B23}">
      <dgm:prSet/>
      <dgm:spPr/>
      <dgm:t>
        <a:bodyPr/>
        <a:lstStyle/>
        <a:p>
          <a:endParaRPr lang="en-US"/>
        </a:p>
      </dgm:t>
    </dgm:pt>
    <dgm:pt modelId="{091327E3-BFC1-433F-A89E-D66B2031D961}">
      <dgm:prSet/>
      <dgm:spPr/>
      <dgm:t>
        <a:bodyPr/>
        <a:lstStyle/>
        <a:p>
          <a:pPr>
            <a:lnSpc>
              <a:spcPct val="100000"/>
            </a:lnSpc>
          </a:pPr>
          <a:r>
            <a:rPr lang="en-US" b="0" i="0" dirty="0"/>
            <a:t>A brief introduction to your data</a:t>
          </a:r>
          <a:endParaRPr lang="en-US" dirty="0"/>
        </a:p>
      </dgm:t>
    </dgm:pt>
    <dgm:pt modelId="{6879C37F-36A1-498B-9940-6AF10BD8A59E}" type="parTrans" cxnId="{C21F758F-18C8-40B7-A037-D437DA668FD8}">
      <dgm:prSet/>
      <dgm:spPr/>
      <dgm:t>
        <a:bodyPr/>
        <a:lstStyle/>
        <a:p>
          <a:endParaRPr lang="en-US"/>
        </a:p>
      </dgm:t>
    </dgm:pt>
    <dgm:pt modelId="{BA54BD27-4C37-41B9-B68E-6B281EAABAC6}" type="sibTrans" cxnId="{C21F758F-18C8-40B7-A037-D437DA668FD8}">
      <dgm:prSet/>
      <dgm:spPr/>
      <dgm:t>
        <a:bodyPr/>
        <a:lstStyle/>
        <a:p>
          <a:endParaRPr lang="en-US"/>
        </a:p>
      </dgm:t>
    </dgm:pt>
    <dgm:pt modelId="{165504D5-DE6A-47FE-9A8D-174F22C50EAD}">
      <dgm:prSet/>
      <dgm:spPr/>
      <dgm:t>
        <a:bodyPr/>
        <a:lstStyle/>
        <a:p>
          <a:pPr>
            <a:lnSpc>
              <a:spcPct val="100000"/>
            </a:lnSpc>
          </a:pPr>
          <a:r>
            <a:rPr lang="en-US" b="0" i="0"/>
            <a:t>Two visuals that demonstrate key findings of interest to your stakeholder. </a:t>
          </a:r>
          <a:endParaRPr lang="en-US"/>
        </a:p>
      </dgm:t>
    </dgm:pt>
    <dgm:pt modelId="{3590D400-28F5-4651-A715-924807881BAC}" type="parTrans" cxnId="{3FB6F8D1-73A2-44F7-8A49-A0F32B41594E}">
      <dgm:prSet/>
      <dgm:spPr/>
      <dgm:t>
        <a:bodyPr/>
        <a:lstStyle/>
        <a:p>
          <a:endParaRPr lang="en-US"/>
        </a:p>
      </dgm:t>
    </dgm:pt>
    <dgm:pt modelId="{11754E73-CFB4-49FF-8F0B-48465DE8D639}" type="sibTrans" cxnId="{3FB6F8D1-73A2-44F7-8A49-A0F32B41594E}">
      <dgm:prSet/>
      <dgm:spPr/>
      <dgm:t>
        <a:bodyPr/>
        <a:lstStyle/>
        <a:p>
          <a:endParaRPr lang="en-US"/>
        </a:p>
      </dgm:t>
    </dgm:pt>
    <dgm:pt modelId="{012CD5C8-45FC-4082-9BB0-BA111EA78AD5}">
      <dgm:prSet/>
      <dgm:spPr/>
      <dgm:t>
        <a:bodyPr/>
        <a:lstStyle/>
        <a:p>
          <a:pPr>
            <a:lnSpc>
              <a:spcPct val="100000"/>
            </a:lnSpc>
          </a:pPr>
          <a:r>
            <a:rPr lang="en-US" b="0" i="0"/>
            <a:t>Final recommendations based on your analysis.</a:t>
          </a:r>
          <a:endParaRPr lang="en-US"/>
        </a:p>
      </dgm:t>
    </dgm:pt>
    <dgm:pt modelId="{48C26C35-757E-45A5-BCF4-A86FF7A4D5FD}" type="parTrans" cxnId="{1F67EA69-749D-4026-BE69-8A2373212351}">
      <dgm:prSet/>
      <dgm:spPr/>
      <dgm:t>
        <a:bodyPr/>
        <a:lstStyle/>
        <a:p>
          <a:endParaRPr lang="en-US"/>
        </a:p>
      </dgm:t>
    </dgm:pt>
    <dgm:pt modelId="{A1964DD8-2FEA-4632-89AC-1D31B58DE401}" type="sibTrans" cxnId="{1F67EA69-749D-4026-BE69-8A2373212351}">
      <dgm:prSet/>
      <dgm:spPr/>
      <dgm:t>
        <a:bodyPr/>
        <a:lstStyle/>
        <a:p>
          <a:endParaRPr lang="en-US"/>
        </a:p>
      </dgm:t>
    </dgm:pt>
    <dgm:pt modelId="{1E28B5E1-3600-BA40-9AF9-5E9D88A66D7E}">
      <dgm:prSet/>
      <dgm:spPr/>
      <dgm:t>
        <a:bodyPr/>
        <a:lstStyle/>
        <a:p>
          <a:pPr>
            <a:lnSpc>
              <a:spcPct val="100000"/>
            </a:lnSpc>
          </a:pPr>
          <a:r>
            <a:rPr lang="en-US" b="0" i="0"/>
            <a:t>A brief description of the strengths and limitations of your model </a:t>
          </a:r>
          <a:r>
            <a:rPr lang="en-US" b="1" i="0"/>
            <a:t>for your stakeholder</a:t>
          </a:r>
          <a:r>
            <a:rPr lang="en-US" b="0" i="0"/>
            <a:t>.</a:t>
          </a:r>
          <a:endParaRPr lang="en-US"/>
        </a:p>
      </dgm:t>
    </dgm:pt>
    <dgm:pt modelId="{0FDFD512-B572-2C42-B90C-00C70F3EE326}" type="parTrans" cxnId="{D1840C05-281B-5147-8BB6-E4193C96B0B7}">
      <dgm:prSet/>
      <dgm:spPr/>
      <dgm:t>
        <a:bodyPr/>
        <a:lstStyle/>
        <a:p>
          <a:endParaRPr lang="en-US"/>
        </a:p>
      </dgm:t>
    </dgm:pt>
    <dgm:pt modelId="{1B266974-A8FC-B14A-8934-5E7B4363F7DF}" type="sibTrans" cxnId="{D1840C05-281B-5147-8BB6-E4193C96B0B7}">
      <dgm:prSet/>
      <dgm:spPr/>
      <dgm:t>
        <a:bodyPr/>
        <a:lstStyle/>
        <a:p>
          <a:endParaRPr lang="en-US"/>
        </a:p>
      </dgm:t>
    </dgm:pt>
    <dgm:pt modelId="{11E7D4A6-3D14-4188-BB86-DE7F3E3EDF1D}" type="pres">
      <dgm:prSet presAssocID="{F96E64FC-B20D-4455-B25F-53DF992CC3AD}" presName="root" presStyleCnt="0">
        <dgm:presLayoutVars>
          <dgm:dir/>
          <dgm:resizeHandles val="exact"/>
        </dgm:presLayoutVars>
      </dgm:prSet>
      <dgm:spPr/>
    </dgm:pt>
    <dgm:pt modelId="{0B49F229-FC5B-472F-9380-A55665B1F612}" type="pres">
      <dgm:prSet presAssocID="{000462EC-7540-40E1-82AD-64B282EAEE3C}" presName="compNode" presStyleCnt="0"/>
      <dgm:spPr/>
    </dgm:pt>
    <dgm:pt modelId="{FF91E1E8-FA8C-42B6-A49E-A0651952C982}" type="pres">
      <dgm:prSet presAssocID="{000462EC-7540-40E1-82AD-64B282EAEE3C}" presName="bgRect" presStyleLbl="bgShp" presStyleIdx="0" presStyleCnt="5"/>
      <dgm:spPr/>
    </dgm:pt>
    <dgm:pt modelId="{6C42AE14-7DC5-4C71-8921-EF865D57FAC1}" type="pres">
      <dgm:prSet presAssocID="{000462EC-7540-40E1-82AD-64B282EAEE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4B34916C-A17E-4C36-84B3-91D12A414466}" type="pres">
      <dgm:prSet presAssocID="{000462EC-7540-40E1-82AD-64B282EAEE3C}" presName="spaceRect" presStyleCnt="0"/>
      <dgm:spPr/>
    </dgm:pt>
    <dgm:pt modelId="{5A66AEE0-054A-4642-B6D1-3922378EB276}" type="pres">
      <dgm:prSet presAssocID="{000462EC-7540-40E1-82AD-64B282EAEE3C}" presName="parTx" presStyleLbl="revTx" presStyleIdx="0" presStyleCnt="5">
        <dgm:presLayoutVars>
          <dgm:chMax val="0"/>
          <dgm:chPref val="0"/>
        </dgm:presLayoutVars>
      </dgm:prSet>
      <dgm:spPr/>
    </dgm:pt>
    <dgm:pt modelId="{BD1CF1B0-03C0-4F09-A502-8C2C0F3EC426}" type="pres">
      <dgm:prSet presAssocID="{5E44FA21-334F-4AA3-B7D9-338B6EE97D60}" presName="sibTrans" presStyleCnt="0"/>
      <dgm:spPr/>
    </dgm:pt>
    <dgm:pt modelId="{9154AE94-0A91-4C1E-9542-F98BB6B7552B}" type="pres">
      <dgm:prSet presAssocID="{091327E3-BFC1-433F-A89E-D66B2031D961}" presName="compNode" presStyleCnt="0"/>
      <dgm:spPr/>
    </dgm:pt>
    <dgm:pt modelId="{B5640756-B240-4727-97DC-7DA19FA0A5FC}" type="pres">
      <dgm:prSet presAssocID="{091327E3-BFC1-433F-A89E-D66B2031D961}" presName="bgRect" presStyleLbl="bgShp" presStyleIdx="1" presStyleCnt="5"/>
      <dgm:spPr/>
    </dgm:pt>
    <dgm:pt modelId="{566AD964-8FC5-4C2C-862E-DA91DDA04794}" type="pres">
      <dgm:prSet presAssocID="{091327E3-BFC1-433F-A89E-D66B2031D9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9AB1F77-709A-4B02-8B18-5DB5FA540D85}" type="pres">
      <dgm:prSet presAssocID="{091327E3-BFC1-433F-A89E-D66B2031D961}" presName="spaceRect" presStyleCnt="0"/>
      <dgm:spPr/>
    </dgm:pt>
    <dgm:pt modelId="{89941C9E-C5C6-4A84-85F4-5F09ED3EE99B}" type="pres">
      <dgm:prSet presAssocID="{091327E3-BFC1-433F-A89E-D66B2031D961}" presName="parTx" presStyleLbl="revTx" presStyleIdx="1" presStyleCnt="5">
        <dgm:presLayoutVars>
          <dgm:chMax val="0"/>
          <dgm:chPref val="0"/>
        </dgm:presLayoutVars>
      </dgm:prSet>
      <dgm:spPr/>
    </dgm:pt>
    <dgm:pt modelId="{73B4681A-F41B-49DD-8311-C79E654DE8AC}" type="pres">
      <dgm:prSet presAssocID="{BA54BD27-4C37-41B9-B68E-6B281EAABAC6}" presName="sibTrans" presStyleCnt="0"/>
      <dgm:spPr/>
    </dgm:pt>
    <dgm:pt modelId="{8D7B7029-189A-48D2-A1CF-BBAB9F9D383A}" type="pres">
      <dgm:prSet presAssocID="{165504D5-DE6A-47FE-9A8D-174F22C50EAD}" presName="compNode" presStyleCnt="0"/>
      <dgm:spPr/>
    </dgm:pt>
    <dgm:pt modelId="{23E69BD8-FB7C-4775-8BC3-767B37594026}" type="pres">
      <dgm:prSet presAssocID="{165504D5-DE6A-47FE-9A8D-174F22C50EAD}" presName="bgRect" presStyleLbl="bgShp" presStyleIdx="2" presStyleCnt="5"/>
      <dgm:spPr/>
    </dgm:pt>
    <dgm:pt modelId="{F6CB784E-619E-435F-9BA6-7FC48757FB5E}" type="pres">
      <dgm:prSet presAssocID="{165504D5-DE6A-47FE-9A8D-174F22C50EA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3BAF114C-B077-4AC0-BCCA-99279B5D742E}" type="pres">
      <dgm:prSet presAssocID="{165504D5-DE6A-47FE-9A8D-174F22C50EAD}" presName="spaceRect" presStyleCnt="0"/>
      <dgm:spPr/>
    </dgm:pt>
    <dgm:pt modelId="{7A69A617-B80D-4FC2-95C0-BD719251A448}" type="pres">
      <dgm:prSet presAssocID="{165504D5-DE6A-47FE-9A8D-174F22C50EAD}" presName="parTx" presStyleLbl="revTx" presStyleIdx="2" presStyleCnt="5">
        <dgm:presLayoutVars>
          <dgm:chMax val="0"/>
          <dgm:chPref val="0"/>
        </dgm:presLayoutVars>
      </dgm:prSet>
      <dgm:spPr/>
    </dgm:pt>
    <dgm:pt modelId="{54EDC8CB-6F88-4AF8-9EA7-B2EA7227236D}" type="pres">
      <dgm:prSet presAssocID="{11754E73-CFB4-49FF-8F0B-48465DE8D639}" presName="sibTrans" presStyleCnt="0"/>
      <dgm:spPr/>
    </dgm:pt>
    <dgm:pt modelId="{FF30AA5D-69BC-4A3B-9EFC-41F938265A5D}" type="pres">
      <dgm:prSet presAssocID="{1E28B5E1-3600-BA40-9AF9-5E9D88A66D7E}" presName="compNode" presStyleCnt="0"/>
      <dgm:spPr/>
    </dgm:pt>
    <dgm:pt modelId="{FBF86A65-F039-4B5A-8023-09AA9ACFB595}" type="pres">
      <dgm:prSet presAssocID="{1E28B5E1-3600-BA40-9AF9-5E9D88A66D7E}" presName="bgRect" presStyleLbl="bgShp" presStyleIdx="3" presStyleCnt="5"/>
      <dgm:spPr/>
    </dgm:pt>
    <dgm:pt modelId="{B68C40D2-A9CD-4A34-B2CB-7A01258249A8}" type="pres">
      <dgm:prSet presAssocID="{1E28B5E1-3600-BA40-9AF9-5E9D88A66D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9F74ECA0-ED41-4BF8-B178-F10C4D7C7746}" type="pres">
      <dgm:prSet presAssocID="{1E28B5E1-3600-BA40-9AF9-5E9D88A66D7E}" presName="spaceRect" presStyleCnt="0"/>
      <dgm:spPr/>
    </dgm:pt>
    <dgm:pt modelId="{2D2DCAE5-DCA0-48B9-8A94-5CF1EE772A55}" type="pres">
      <dgm:prSet presAssocID="{1E28B5E1-3600-BA40-9AF9-5E9D88A66D7E}" presName="parTx" presStyleLbl="revTx" presStyleIdx="3" presStyleCnt="5">
        <dgm:presLayoutVars>
          <dgm:chMax val="0"/>
          <dgm:chPref val="0"/>
        </dgm:presLayoutVars>
      </dgm:prSet>
      <dgm:spPr/>
    </dgm:pt>
    <dgm:pt modelId="{5B87352B-B19B-492D-9A90-8AC05EBC9D56}" type="pres">
      <dgm:prSet presAssocID="{1B266974-A8FC-B14A-8934-5E7B4363F7DF}" presName="sibTrans" presStyleCnt="0"/>
      <dgm:spPr/>
    </dgm:pt>
    <dgm:pt modelId="{40D558DC-D753-40BA-A1F5-4A98975BE34A}" type="pres">
      <dgm:prSet presAssocID="{012CD5C8-45FC-4082-9BB0-BA111EA78AD5}" presName="compNode" presStyleCnt="0"/>
      <dgm:spPr/>
    </dgm:pt>
    <dgm:pt modelId="{556D6972-802D-4185-BF8E-CA9CE55AAFBA}" type="pres">
      <dgm:prSet presAssocID="{012CD5C8-45FC-4082-9BB0-BA111EA78AD5}" presName="bgRect" presStyleLbl="bgShp" presStyleIdx="4" presStyleCnt="5"/>
      <dgm:spPr/>
    </dgm:pt>
    <dgm:pt modelId="{CE19520D-DFAA-4D0E-A6E2-A691AA22095B}" type="pres">
      <dgm:prSet presAssocID="{012CD5C8-45FC-4082-9BB0-BA111EA78A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B7B5283C-652B-4BA2-B65C-2DFB55B08EE1}" type="pres">
      <dgm:prSet presAssocID="{012CD5C8-45FC-4082-9BB0-BA111EA78AD5}" presName="spaceRect" presStyleCnt="0"/>
      <dgm:spPr/>
    </dgm:pt>
    <dgm:pt modelId="{DEA75BF7-91CE-4DE7-A820-C5BE6E915A40}" type="pres">
      <dgm:prSet presAssocID="{012CD5C8-45FC-4082-9BB0-BA111EA78AD5}" presName="parTx" presStyleLbl="revTx" presStyleIdx="4" presStyleCnt="5">
        <dgm:presLayoutVars>
          <dgm:chMax val="0"/>
          <dgm:chPref val="0"/>
        </dgm:presLayoutVars>
      </dgm:prSet>
      <dgm:spPr/>
    </dgm:pt>
  </dgm:ptLst>
  <dgm:cxnLst>
    <dgm:cxn modelId="{D1840C05-281B-5147-8BB6-E4193C96B0B7}" srcId="{F96E64FC-B20D-4455-B25F-53DF992CC3AD}" destId="{1E28B5E1-3600-BA40-9AF9-5E9D88A66D7E}" srcOrd="3" destOrd="0" parTransId="{0FDFD512-B572-2C42-B90C-00C70F3EE326}" sibTransId="{1B266974-A8FC-B14A-8934-5E7B4363F7DF}"/>
    <dgm:cxn modelId="{BAB8950A-6621-6E48-9CA7-86B6BC73E028}" type="presOf" srcId="{091327E3-BFC1-433F-A89E-D66B2031D961}" destId="{89941C9E-C5C6-4A84-85F4-5F09ED3EE99B}" srcOrd="0" destOrd="0" presId="urn:microsoft.com/office/officeart/2018/2/layout/IconVerticalSolidList"/>
    <dgm:cxn modelId="{336DA910-09D3-BA4C-812A-B7F1E14AA66E}" type="presOf" srcId="{F96E64FC-B20D-4455-B25F-53DF992CC3AD}" destId="{11E7D4A6-3D14-4188-BB86-DE7F3E3EDF1D}" srcOrd="0" destOrd="0" presId="urn:microsoft.com/office/officeart/2018/2/layout/IconVerticalSolidList"/>
    <dgm:cxn modelId="{BAE83B17-FD75-5943-8641-27C360C825C1}" type="presOf" srcId="{000462EC-7540-40E1-82AD-64B282EAEE3C}" destId="{5A66AEE0-054A-4642-B6D1-3922378EB276}" srcOrd="0" destOrd="0" presId="urn:microsoft.com/office/officeart/2018/2/layout/IconVerticalSolidList"/>
    <dgm:cxn modelId="{1F67EA69-749D-4026-BE69-8A2373212351}" srcId="{F96E64FC-B20D-4455-B25F-53DF992CC3AD}" destId="{012CD5C8-45FC-4082-9BB0-BA111EA78AD5}" srcOrd="4" destOrd="0" parTransId="{48C26C35-757E-45A5-BCF4-A86FF7A4D5FD}" sibTransId="{A1964DD8-2FEA-4632-89AC-1D31B58DE401}"/>
    <dgm:cxn modelId="{C21F758F-18C8-40B7-A037-D437DA668FD8}" srcId="{F96E64FC-B20D-4455-B25F-53DF992CC3AD}" destId="{091327E3-BFC1-433F-A89E-D66B2031D961}" srcOrd="1" destOrd="0" parTransId="{6879C37F-36A1-498B-9940-6AF10BD8A59E}" sibTransId="{BA54BD27-4C37-41B9-B68E-6B281EAABAC6}"/>
    <dgm:cxn modelId="{22753DCB-398E-2A4C-8729-A154FD342FC1}" type="presOf" srcId="{1E28B5E1-3600-BA40-9AF9-5E9D88A66D7E}" destId="{2D2DCAE5-DCA0-48B9-8A94-5CF1EE772A55}" srcOrd="0" destOrd="0" presId="urn:microsoft.com/office/officeart/2018/2/layout/IconVerticalSolidList"/>
    <dgm:cxn modelId="{258888CC-7B3D-E64C-A237-38B432917A06}" type="presOf" srcId="{012CD5C8-45FC-4082-9BB0-BA111EA78AD5}" destId="{DEA75BF7-91CE-4DE7-A820-C5BE6E915A40}" srcOrd="0" destOrd="0" presId="urn:microsoft.com/office/officeart/2018/2/layout/IconVerticalSolidList"/>
    <dgm:cxn modelId="{3FB6F8D1-73A2-44F7-8A49-A0F32B41594E}" srcId="{F96E64FC-B20D-4455-B25F-53DF992CC3AD}" destId="{165504D5-DE6A-47FE-9A8D-174F22C50EAD}" srcOrd="2" destOrd="0" parTransId="{3590D400-28F5-4651-A715-924807881BAC}" sibTransId="{11754E73-CFB4-49FF-8F0B-48465DE8D639}"/>
    <dgm:cxn modelId="{4F010BD8-0FF3-864A-91A9-6E10C44DE833}" type="presOf" srcId="{165504D5-DE6A-47FE-9A8D-174F22C50EAD}" destId="{7A69A617-B80D-4FC2-95C0-BD719251A448}" srcOrd="0" destOrd="0" presId="urn:microsoft.com/office/officeart/2018/2/layout/IconVerticalSolidList"/>
    <dgm:cxn modelId="{7BD7DBFA-72A1-4D44-8867-C8E312858B23}" srcId="{F96E64FC-B20D-4455-B25F-53DF992CC3AD}" destId="{000462EC-7540-40E1-82AD-64B282EAEE3C}" srcOrd="0" destOrd="0" parTransId="{0CC9C2CB-B1C4-44EC-98FC-4E202431C6E4}" sibTransId="{5E44FA21-334F-4AA3-B7D9-338B6EE97D60}"/>
    <dgm:cxn modelId="{5C5A9AB0-49EA-A844-8ACB-BBD6D9FDA138}" type="presParOf" srcId="{11E7D4A6-3D14-4188-BB86-DE7F3E3EDF1D}" destId="{0B49F229-FC5B-472F-9380-A55665B1F612}" srcOrd="0" destOrd="0" presId="urn:microsoft.com/office/officeart/2018/2/layout/IconVerticalSolidList"/>
    <dgm:cxn modelId="{EE4415C9-D39C-AA42-B1CC-C2B25C6116A5}" type="presParOf" srcId="{0B49F229-FC5B-472F-9380-A55665B1F612}" destId="{FF91E1E8-FA8C-42B6-A49E-A0651952C982}" srcOrd="0" destOrd="0" presId="urn:microsoft.com/office/officeart/2018/2/layout/IconVerticalSolidList"/>
    <dgm:cxn modelId="{173E0A8E-2F54-AB4F-90B6-EDF3DEA6DD5E}" type="presParOf" srcId="{0B49F229-FC5B-472F-9380-A55665B1F612}" destId="{6C42AE14-7DC5-4C71-8921-EF865D57FAC1}" srcOrd="1" destOrd="0" presId="urn:microsoft.com/office/officeart/2018/2/layout/IconVerticalSolidList"/>
    <dgm:cxn modelId="{0387E506-2606-5941-8AD1-2842CACFFB15}" type="presParOf" srcId="{0B49F229-FC5B-472F-9380-A55665B1F612}" destId="{4B34916C-A17E-4C36-84B3-91D12A414466}" srcOrd="2" destOrd="0" presId="urn:microsoft.com/office/officeart/2018/2/layout/IconVerticalSolidList"/>
    <dgm:cxn modelId="{9308151D-0D14-804C-8EEE-81CB60CB3429}" type="presParOf" srcId="{0B49F229-FC5B-472F-9380-A55665B1F612}" destId="{5A66AEE0-054A-4642-B6D1-3922378EB276}" srcOrd="3" destOrd="0" presId="urn:microsoft.com/office/officeart/2018/2/layout/IconVerticalSolidList"/>
    <dgm:cxn modelId="{C643D88A-8B14-EA4C-A16A-F615CC421999}" type="presParOf" srcId="{11E7D4A6-3D14-4188-BB86-DE7F3E3EDF1D}" destId="{BD1CF1B0-03C0-4F09-A502-8C2C0F3EC426}" srcOrd="1" destOrd="0" presId="urn:microsoft.com/office/officeart/2018/2/layout/IconVerticalSolidList"/>
    <dgm:cxn modelId="{66A93001-59BD-8145-9DF4-A05142CD5245}" type="presParOf" srcId="{11E7D4A6-3D14-4188-BB86-DE7F3E3EDF1D}" destId="{9154AE94-0A91-4C1E-9542-F98BB6B7552B}" srcOrd="2" destOrd="0" presId="urn:microsoft.com/office/officeart/2018/2/layout/IconVerticalSolidList"/>
    <dgm:cxn modelId="{EEBD8177-6BB9-034A-B5AB-E7B429ADD5C4}" type="presParOf" srcId="{9154AE94-0A91-4C1E-9542-F98BB6B7552B}" destId="{B5640756-B240-4727-97DC-7DA19FA0A5FC}" srcOrd="0" destOrd="0" presId="urn:microsoft.com/office/officeart/2018/2/layout/IconVerticalSolidList"/>
    <dgm:cxn modelId="{B92189FE-7EB1-034B-92BE-FA1E04EB77EF}" type="presParOf" srcId="{9154AE94-0A91-4C1E-9542-F98BB6B7552B}" destId="{566AD964-8FC5-4C2C-862E-DA91DDA04794}" srcOrd="1" destOrd="0" presId="urn:microsoft.com/office/officeart/2018/2/layout/IconVerticalSolidList"/>
    <dgm:cxn modelId="{630679E9-0675-7346-BA02-E2020AB7FC60}" type="presParOf" srcId="{9154AE94-0A91-4C1E-9542-F98BB6B7552B}" destId="{C9AB1F77-709A-4B02-8B18-5DB5FA540D85}" srcOrd="2" destOrd="0" presId="urn:microsoft.com/office/officeart/2018/2/layout/IconVerticalSolidList"/>
    <dgm:cxn modelId="{E107DB64-4506-C342-8D22-B03CF5E74A22}" type="presParOf" srcId="{9154AE94-0A91-4C1E-9542-F98BB6B7552B}" destId="{89941C9E-C5C6-4A84-85F4-5F09ED3EE99B}" srcOrd="3" destOrd="0" presId="urn:microsoft.com/office/officeart/2018/2/layout/IconVerticalSolidList"/>
    <dgm:cxn modelId="{2EDDA7FC-C07F-0646-B701-D94A4BBCF0FE}" type="presParOf" srcId="{11E7D4A6-3D14-4188-BB86-DE7F3E3EDF1D}" destId="{73B4681A-F41B-49DD-8311-C79E654DE8AC}" srcOrd="3" destOrd="0" presId="urn:microsoft.com/office/officeart/2018/2/layout/IconVerticalSolidList"/>
    <dgm:cxn modelId="{140303DD-1BDD-B84A-A398-5B19204AAD4B}" type="presParOf" srcId="{11E7D4A6-3D14-4188-BB86-DE7F3E3EDF1D}" destId="{8D7B7029-189A-48D2-A1CF-BBAB9F9D383A}" srcOrd="4" destOrd="0" presId="urn:microsoft.com/office/officeart/2018/2/layout/IconVerticalSolidList"/>
    <dgm:cxn modelId="{B0F69482-B358-BD4B-8869-A538CE3B963F}" type="presParOf" srcId="{8D7B7029-189A-48D2-A1CF-BBAB9F9D383A}" destId="{23E69BD8-FB7C-4775-8BC3-767B37594026}" srcOrd="0" destOrd="0" presId="urn:microsoft.com/office/officeart/2018/2/layout/IconVerticalSolidList"/>
    <dgm:cxn modelId="{85C07566-78AB-9244-B8CD-90AC737D0FBA}" type="presParOf" srcId="{8D7B7029-189A-48D2-A1CF-BBAB9F9D383A}" destId="{F6CB784E-619E-435F-9BA6-7FC48757FB5E}" srcOrd="1" destOrd="0" presId="urn:microsoft.com/office/officeart/2018/2/layout/IconVerticalSolidList"/>
    <dgm:cxn modelId="{8ADE645A-56BE-4E4E-82FC-7903F79EC94A}" type="presParOf" srcId="{8D7B7029-189A-48D2-A1CF-BBAB9F9D383A}" destId="{3BAF114C-B077-4AC0-BCCA-99279B5D742E}" srcOrd="2" destOrd="0" presId="urn:microsoft.com/office/officeart/2018/2/layout/IconVerticalSolidList"/>
    <dgm:cxn modelId="{952BC1A7-A019-2343-BA30-C2B132085FA9}" type="presParOf" srcId="{8D7B7029-189A-48D2-A1CF-BBAB9F9D383A}" destId="{7A69A617-B80D-4FC2-95C0-BD719251A448}" srcOrd="3" destOrd="0" presId="urn:microsoft.com/office/officeart/2018/2/layout/IconVerticalSolidList"/>
    <dgm:cxn modelId="{6131E5F0-225C-3942-87A4-349B1FFC01B6}" type="presParOf" srcId="{11E7D4A6-3D14-4188-BB86-DE7F3E3EDF1D}" destId="{54EDC8CB-6F88-4AF8-9EA7-B2EA7227236D}" srcOrd="5" destOrd="0" presId="urn:microsoft.com/office/officeart/2018/2/layout/IconVerticalSolidList"/>
    <dgm:cxn modelId="{CD699422-AEB0-2440-83F4-24486C207B7F}" type="presParOf" srcId="{11E7D4A6-3D14-4188-BB86-DE7F3E3EDF1D}" destId="{FF30AA5D-69BC-4A3B-9EFC-41F938265A5D}" srcOrd="6" destOrd="0" presId="urn:microsoft.com/office/officeart/2018/2/layout/IconVerticalSolidList"/>
    <dgm:cxn modelId="{7DF9DF82-7BDB-1E41-A612-5865A8C2AD2C}" type="presParOf" srcId="{FF30AA5D-69BC-4A3B-9EFC-41F938265A5D}" destId="{FBF86A65-F039-4B5A-8023-09AA9ACFB595}" srcOrd="0" destOrd="0" presId="urn:microsoft.com/office/officeart/2018/2/layout/IconVerticalSolidList"/>
    <dgm:cxn modelId="{D03936AB-C313-1A4F-AA87-B73830462811}" type="presParOf" srcId="{FF30AA5D-69BC-4A3B-9EFC-41F938265A5D}" destId="{B68C40D2-A9CD-4A34-B2CB-7A01258249A8}" srcOrd="1" destOrd="0" presId="urn:microsoft.com/office/officeart/2018/2/layout/IconVerticalSolidList"/>
    <dgm:cxn modelId="{8419700D-C594-FE40-AD3F-85F2C3DD805B}" type="presParOf" srcId="{FF30AA5D-69BC-4A3B-9EFC-41F938265A5D}" destId="{9F74ECA0-ED41-4BF8-B178-F10C4D7C7746}" srcOrd="2" destOrd="0" presId="urn:microsoft.com/office/officeart/2018/2/layout/IconVerticalSolidList"/>
    <dgm:cxn modelId="{7C40A581-2356-D042-908B-3FC0819305B5}" type="presParOf" srcId="{FF30AA5D-69BC-4A3B-9EFC-41F938265A5D}" destId="{2D2DCAE5-DCA0-48B9-8A94-5CF1EE772A55}" srcOrd="3" destOrd="0" presId="urn:microsoft.com/office/officeart/2018/2/layout/IconVerticalSolidList"/>
    <dgm:cxn modelId="{670A0782-40D1-ED43-8DEE-102354D69C3C}" type="presParOf" srcId="{11E7D4A6-3D14-4188-BB86-DE7F3E3EDF1D}" destId="{5B87352B-B19B-492D-9A90-8AC05EBC9D56}" srcOrd="7" destOrd="0" presId="urn:microsoft.com/office/officeart/2018/2/layout/IconVerticalSolidList"/>
    <dgm:cxn modelId="{56240B6B-2942-6E4C-BD4A-B355157B10A0}" type="presParOf" srcId="{11E7D4A6-3D14-4188-BB86-DE7F3E3EDF1D}" destId="{40D558DC-D753-40BA-A1F5-4A98975BE34A}" srcOrd="8" destOrd="0" presId="urn:microsoft.com/office/officeart/2018/2/layout/IconVerticalSolidList"/>
    <dgm:cxn modelId="{8A4B036A-E906-0245-8D0B-477E1A19536A}" type="presParOf" srcId="{40D558DC-D753-40BA-A1F5-4A98975BE34A}" destId="{556D6972-802D-4185-BF8E-CA9CE55AAFBA}" srcOrd="0" destOrd="0" presId="urn:microsoft.com/office/officeart/2018/2/layout/IconVerticalSolidList"/>
    <dgm:cxn modelId="{E86EA2A8-76C9-234D-AD2B-2024E50A64B3}" type="presParOf" srcId="{40D558DC-D753-40BA-A1F5-4A98975BE34A}" destId="{CE19520D-DFAA-4D0E-A6E2-A691AA22095B}" srcOrd="1" destOrd="0" presId="urn:microsoft.com/office/officeart/2018/2/layout/IconVerticalSolidList"/>
    <dgm:cxn modelId="{F6A6F5B7-211F-0E4B-93F1-2C68B4B1457D}" type="presParOf" srcId="{40D558DC-D753-40BA-A1F5-4A98975BE34A}" destId="{B7B5283C-652B-4BA2-B65C-2DFB55B08EE1}" srcOrd="2" destOrd="0" presId="urn:microsoft.com/office/officeart/2018/2/layout/IconVerticalSolidList"/>
    <dgm:cxn modelId="{D1D8968B-62C7-EA40-88B8-EEF35B90EB31}" type="presParOf" srcId="{40D558DC-D753-40BA-A1F5-4A98975BE34A}" destId="{DEA75BF7-91CE-4DE7-A820-C5BE6E915A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EFF5C9-E4FF-4F59-9A22-BF075BC0452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C4DF1445-A5B0-4BE4-8AA2-2E78CD797762}">
      <dgm:prSet/>
      <dgm:spPr>
        <a:effectLst>
          <a:outerShdw blurRad="50800" dist="38100" dir="8100000" algn="tr" rotWithShape="0">
            <a:prstClr val="black">
              <a:alpha val="40000"/>
            </a:prstClr>
          </a:outerShdw>
        </a:effectLst>
      </dgm:spPr>
      <dgm:t>
        <a:bodyPr/>
        <a:lstStyle/>
        <a:p>
          <a:r>
            <a:rPr lang="en-US" b="0" i="0" dirty="0"/>
            <a:t>The goal of this analysis is to understand what types of attribute contribute to wine ratings.</a:t>
          </a:r>
          <a:endParaRPr lang="en-US" dirty="0"/>
        </a:p>
      </dgm:t>
    </dgm:pt>
    <dgm:pt modelId="{AE8D61D5-225B-42CB-9F74-CD3E25D81709}" type="parTrans" cxnId="{98FEA59F-CFE7-42AF-ACFB-85EA3030A477}">
      <dgm:prSet/>
      <dgm:spPr/>
      <dgm:t>
        <a:bodyPr/>
        <a:lstStyle/>
        <a:p>
          <a:endParaRPr lang="en-US" sz="1600"/>
        </a:p>
      </dgm:t>
    </dgm:pt>
    <dgm:pt modelId="{E0E18907-D2F9-4602-BFBE-3C2D70C1F6CD}" type="sibTrans" cxnId="{98FEA59F-CFE7-42AF-ACFB-85EA3030A477}">
      <dgm:prSet/>
      <dgm:spPr/>
      <dgm:t>
        <a:bodyPr/>
        <a:lstStyle/>
        <a:p>
          <a:endParaRPr lang="en-US"/>
        </a:p>
      </dgm:t>
    </dgm:pt>
    <dgm:pt modelId="{C4F75BB5-BE81-4731-BE5C-3AAEE642AFC8}">
      <dgm:prSet/>
      <dgm:spPr>
        <a:effectLst>
          <a:outerShdw blurRad="50800" dist="38100" dir="8100000" algn="tr" rotWithShape="0">
            <a:prstClr val="black">
              <a:alpha val="40000"/>
            </a:prstClr>
          </a:outerShdw>
        </a:effectLst>
      </dgm:spPr>
      <dgm:t>
        <a:bodyPr/>
        <a:lstStyle/>
        <a:p>
          <a:r>
            <a:rPr lang="en-US" b="0" i="0" dirty="0"/>
            <a:t>Some questions we aim to answer are:</a:t>
          </a:r>
          <a:endParaRPr lang="en-US" dirty="0"/>
        </a:p>
      </dgm:t>
    </dgm:pt>
    <dgm:pt modelId="{D57EAD75-4DC0-445F-A2FA-A127B1C2DC90}" type="parTrans" cxnId="{E7773740-3FD6-427C-851E-32114741297C}">
      <dgm:prSet/>
      <dgm:spPr/>
      <dgm:t>
        <a:bodyPr/>
        <a:lstStyle/>
        <a:p>
          <a:endParaRPr lang="en-US" sz="1600"/>
        </a:p>
      </dgm:t>
    </dgm:pt>
    <dgm:pt modelId="{EA87471A-C7C0-4B32-8D25-782D38A35016}" type="sibTrans" cxnId="{E7773740-3FD6-427C-851E-32114741297C}">
      <dgm:prSet/>
      <dgm:spPr/>
      <dgm:t>
        <a:bodyPr/>
        <a:lstStyle/>
        <a:p>
          <a:endParaRPr lang="en-US"/>
        </a:p>
      </dgm:t>
    </dgm:pt>
    <dgm:pt modelId="{96EF2ABF-7388-412E-B83A-1D39C4D52126}">
      <dgm:prSet/>
      <dgm:spPr/>
      <dgm:t>
        <a:bodyPr/>
        <a:lstStyle/>
        <a:p>
          <a:r>
            <a:rPr lang="en-US" b="0" i="0"/>
            <a:t>Which attributes affect customer ratings</a:t>
          </a:r>
          <a:endParaRPr lang="en-US"/>
        </a:p>
      </dgm:t>
    </dgm:pt>
    <dgm:pt modelId="{38C0507B-B5B9-4824-8DF7-D0D4210E424C}" type="parTrans" cxnId="{27568C7F-2025-4B8B-BD89-F615873F6D28}">
      <dgm:prSet/>
      <dgm:spPr/>
      <dgm:t>
        <a:bodyPr/>
        <a:lstStyle/>
        <a:p>
          <a:endParaRPr lang="en-US" sz="1600"/>
        </a:p>
      </dgm:t>
    </dgm:pt>
    <dgm:pt modelId="{EEF837D8-76B0-4E0D-B03A-60549FC83F25}" type="sibTrans" cxnId="{27568C7F-2025-4B8B-BD89-F615873F6D28}">
      <dgm:prSet/>
      <dgm:spPr/>
      <dgm:t>
        <a:bodyPr/>
        <a:lstStyle/>
        <a:p>
          <a:endParaRPr lang="en-US"/>
        </a:p>
      </dgm:t>
    </dgm:pt>
    <dgm:pt modelId="{94A29BE6-CB0B-4221-A733-928CC8698623}">
      <dgm:prSet/>
      <dgm:spPr/>
      <dgm:t>
        <a:bodyPr/>
        <a:lstStyle/>
        <a:p>
          <a:r>
            <a:rPr lang="en-US" b="0" i="0"/>
            <a:t>Which attributes have the most sway on a customers rating</a:t>
          </a:r>
          <a:endParaRPr lang="en-US"/>
        </a:p>
      </dgm:t>
    </dgm:pt>
    <dgm:pt modelId="{84C2B6CB-4926-4118-99C6-390BD9B230F1}" type="parTrans" cxnId="{31BF4131-4EDB-42CA-B0DF-47236FCAB484}">
      <dgm:prSet/>
      <dgm:spPr/>
      <dgm:t>
        <a:bodyPr/>
        <a:lstStyle/>
        <a:p>
          <a:endParaRPr lang="en-US" sz="1600"/>
        </a:p>
      </dgm:t>
    </dgm:pt>
    <dgm:pt modelId="{B127E9C6-EFCC-49E4-B968-B902E4197338}" type="sibTrans" cxnId="{31BF4131-4EDB-42CA-B0DF-47236FCAB484}">
      <dgm:prSet/>
      <dgm:spPr/>
      <dgm:t>
        <a:bodyPr/>
        <a:lstStyle/>
        <a:p>
          <a:endParaRPr lang="en-US"/>
        </a:p>
      </dgm:t>
    </dgm:pt>
    <dgm:pt modelId="{F7739C7A-9A2B-460B-AE2F-D05DC344CDB8}">
      <dgm:prSet/>
      <dgm:spPr/>
      <dgm:t>
        <a:bodyPr/>
        <a:lstStyle/>
        <a:p>
          <a:r>
            <a:rPr lang="en-US" b="0" i="0" dirty="0"/>
            <a:t>Are we able to predict what rating a wine will get based on these attributes</a:t>
          </a:r>
          <a:endParaRPr lang="en-US" dirty="0"/>
        </a:p>
      </dgm:t>
    </dgm:pt>
    <dgm:pt modelId="{C97CBB16-EA7C-4283-9346-E00C0A8B338C}" type="parTrans" cxnId="{F00D3951-8771-469D-B1F1-D6D265ABB133}">
      <dgm:prSet/>
      <dgm:spPr/>
      <dgm:t>
        <a:bodyPr/>
        <a:lstStyle/>
        <a:p>
          <a:endParaRPr lang="en-US" sz="1600"/>
        </a:p>
      </dgm:t>
    </dgm:pt>
    <dgm:pt modelId="{B0CE20C9-46AA-4209-8F18-E46C987D48B1}" type="sibTrans" cxnId="{F00D3951-8771-469D-B1F1-D6D265ABB133}">
      <dgm:prSet/>
      <dgm:spPr/>
      <dgm:t>
        <a:bodyPr/>
        <a:lstStyle/>
        <a:p>
          <a:endParaRPr lang="en-US"/>
        </a:p>
      </dgm:t>
    </dgm:pt>
    <dgm:pt modelId="{4FE06BD1-B065-BB41-A54E-A19B3E032C82}" type="pres">
      <dgm:prSet presAssocID="{ECEFF5C9-E4FF-4F59-9A22-BF075BC0452A}" presName="Name0" presStyleCnt="0">
        <dgm:presLayoutVars>
          <dgm:dir/>
          <dgm:animLvl val="lvl"/>
          <dgm:resizeHandles val="exact"/>
        </dgm:presLayoutVars>
      </dgm:prSet>
      <dgm:spPr/>
    </dgm:pt>
    <dgm:pt modelId="{C60AE8E9-A269-824E-845E-218A2DB7E722}" type="pres">
      <dgm:prSet presAssocID="{C4F75BB5-BE81-4731-BE5C-3AAEE642AFC8}" presName="boxAndChildren" presStyleCnt="0"/>
      <dgm:spPr/>
    </dgm:pt>
    <dgm:pt modelId="{16939D51-F890-C840-8128-16349B31E360}" type="pres">
      <dgm:prSet presAssocID="{C4F75BB5-BE81-4731-BE5C-3AAEE642AFC8}" presName="parentTextBox" presStyleLbl="node1" presStyleIdx="0" presStyleCnt="2"/>
      <dgm:spPr/>
    </dgm:pt>
    <dgm:pt modelId="{BC03926B-B065-C743-AD8A-2B20F96F451B}" type="pres">
      <dgm:prSet presAssocID="{C4F75BB5-BE81-4731-BE5C-3AAEE642AFC8}" presName="entireBox" presStyleLbl="node1" presStyleIdx="0" presStyleCnt="2"/>
      <dgm:spPr/>
    </dgm:pt>
    <dgm:pt modelId="{DA0E5AE4-0409-5B4F-B48C-6FA969A534F7}" type="pres">
      <dgm:prSet presAssocID="{C4F75BB5-BE81-4731-BE5C-3AAEE642AFC8}" presName="descendantBox" presStyleCnt="0"/>
      <dgm:spPr/>
    </dgm:pt>
    <dgm:pt modelId="{6781A8A7-767C-C647-ABBA-F68B61198EDA}" type="pres">
      <dgm:prSet presAssocID="{96EF2ABF-7388-412E-B83A-1D39C4D52126}" presName="childTextBox" presStyleLbl="fgAccFollowNode1" presStyleIdx="0" presStyleCnt="3">
        <dgm:presLayoutVars>
          <dgm:bulletEnabled val="1"/>
        </dgm:presLayoutVars>
      </dgm:prSet>
      <dgm:spPr/>
    </dgm:pt>
    <dgm:pt modelId="{8A3E1A49-A483-7349-91B4-762904A270EC}" type="pres">
      <dgm:prSet presAssocID="{94A29BE6-CB0B-4221-A733-928CC8698623}" presName="childTextBox" presStyleLbl="fgAccFollowNode1" presStyleIdx="1" presStyleCnt="3">
        <dgm:presLayoutVars>
          <dgm:bulletEnabled val="1"/>
        </dgm:presLayoutVars>
      </dgm:prSet>
      <dgm:spPr/>
    </dgm:pt>
    <dgm:pt modelId="{B8B85683-86D9-0A49-959D-DDF8335E834A}" type="pres">
      <dgm:prSet presAssocID="{F7739C7A-9A2B-460B-AE2F-D05DC344CDB8}" presName="childTextBox" presStyleLbl="fgAccFollowNode1" presStyleIdx="2" presStyleCnt="3">
        <dgm:presLayoutVars>
          <dgm:bulletEnabled val="1"/>
        </dgm:presLayoutVars>
      </dgm:prSet>
      <dgm:spPr/>
    </dgm:pt>
    <dgm:pt modelId="{78336E72-6CAB-7E4D-89B7-B110A331FCFA}" type="pres">
      <dgm:prSet presAssocID="{E0E18907-D2F9-4602-BFBE-3C2D70C1F6CD}" presName="sp" presStyleCnt="0"/>
      <dgm:spPr/>
    </dgm:pt>
    <dgm:pt modelId="{0BA59182-BC09-4F41-9A21-8D2C605CD93F}" type="pres">
      <dgm:prSet presAssocID="{C4DF1445-A5B0-4BE4-8AA2-2E78CD797762}" presName="arrowAndChildren" presStyleCnt="0"/>
      <dgm:spPr/>
    </dgm:pt>
    <dgm:pt modelId="{F30B1AC2-B69C-A44A-83AE-160A7B48CE21}" type="pres">
      <dgm:prSet presAssocID="{C4DF1445-A5B0-4BE4-8AA2-2E78CD797762}" presName="parentTextArrow" presStyleLbl="node1" presStyleIdx="1" presStyleCnt="2"/>
      <dgm:spPr/>
    </dgm:pt>
  </dgm:ptLst>
  <dgm:cxnLst>
    <dgm:cxn modelId="{A8051704-DE25-4341-8D6B-0A569F0C7056}" type="presOf" srcId="{C4F75BB5-BE81-4731-BE5C-3AAEE642AFC8}" destId="{BC03926B-B065-C743-AD8A-2B20F96F451B}" srcOrd="1" destOrd="0" presId="urn:microsoft.com/office/officeart/2005/8/layout/process4"/>
    <dgm:cxn modelId="{31BF4131-4EDB-42CA-B0DF-47236FCAB484}" srcId="{C4F75BB5-BE81-4731-BE5C-3AAEE642AFC8}" destId="{94A29BE6-CB0B-4221-A733-928CC8698623}" srcOrd="1" destOrd="0" parTransId="{84C2B6CB-4926-4118-99C6-390BD9B230F1}" sibTransId="{B127E9C6-EFCC-49E4-B968-B902E4197338}"/>
    <dgm:cxn modelId="{E7773740-3FD6-427C-851E-32114741297C}" srcId="{ECEFF5C9-E4FF-4F59-9A22-BF075BC0452A}" destId="{C4F75BB5-BE81-4731-BE5C-3AAEE642AFC8}" srcOrd="1" destOrd="0" parTransId="{D57EAD75-4DC0-445F-A2FA-A127B1C2DC90}" sibTransId="{EA87471A-C7C0-4B32-8D25-782D38A35016}"/>
    <dgm:cxn modelId="{5F562B4C-FCC1-D240-AD18-70C9BB46DC9A}" type="presOf" srcId="{96EF2ABF-7388-412E-B83A-1D39C4D52126}" destId="{6781A8A7-767C-C647-ABBA-F68B61198EDA}" srcOrd="0" destOrd="0" presId="urn:microsoft.com/office/officeart/2005/8/layout/process4"/>
    <dgm:cxn modelId="{F00D3951-8771-469D-B1F1-D6D265ABB133}" srcId="{C4F75BB5-BE81-4731-BE5C-3AAEE642AFC8}" destId="{F7739C7A-9A2B-460B-AE2F-D05DC344CDB8}" srcOrd="2" destOrd="0" parTransId="{C97CBB16-EA7C-4283-9346-E00C0A8B338C}" sibTransId="{B0CE20C9-46AA-4209-8F18-E46C987D48B1}"/>
    <dgm:cxn modelId="{27568C7F-2025-4B8B-BD89-F615873F6D28}" srcId="{C4F75BB5-BE81-4731-BE5C-3AAEE642AFC8}" destId="{96EF2ABF-7388-412E-B83A-1D39C4D52126}" srcOrd="0" destOrd="0" parTransId="{38C0507B-B5B9-4824-8DF7-D0D4210E424C}" sibTransId="{EEF837D8-76B0-4E0D-B03A-60549FC83F25}"/>
    <dgm:cxn modelId="{98FEA59F-CFE7-42AF-ACFB-85EA3030A477}" srcId="{ECEFF5C9-E4FF-4F59-9A22-BF075BC0452A}" destId="{C4DF1445-A5B0-4BE4-8AA2-2E78CD797762}" srcOrd="0" destOrd="0" parTransId="{AE8D61D5-225B-42CB-9F74-CD3E25D81709}" sibTransId="{E0E18907-D2F9-4602-BFBE-3C2D70C1F6CD}"/>
    <dgm:cxn modelId="{980192A6-30B5-334F-A7E3-318F9BB98816}" type="presOf" srcId="{C4F75BB5-BE81-4731-BE5C-3AAEE642AFC8}" destId="{16939D51-F890-C840-8128-16349B31E360}" srcOrd="0" destOrd="0" presId="urn:microsoft.com/office/officeart/2005/8/layout/process4"/>
    <dgm:cxn modelId="{951C9BB1-353A-AC4B-8B38-B3E3C852826C}" type="presOf" srcId="{94A29BE6-CB0B-4221-A733-928CC8698623}" destId="{8A3E1A49-A483-7349-91B4-762904A270EC}" srcOrd="0" destOrd="0" presId="urn:microsoft.com/office/officeart/2005/8/layout/process4"/>
    <dgm:cxn modelId="{8FF6B9B8-0AD7-934C-BE68-F8ACDC119465}" type="presOf" srcId="{ECEFF5C9-E4FF-4F59-9A22-BF075BC0452A}" destId="{4FE06BD1-B065-BB41-A54E-A19B3E032C82}" srcOrd="0" destOrd="0" presId="urn:microsoft.com/office/officeart/2005/8/layout/process4"/>
    <dgm:cxn modelId="{A51A37CA-403E-2A4A-848C-68AEF04BA52F}" type="presOf" srcId="{C4DF1445-A5B0-4BE4-8AA2-2E78CD797762}" destId="{F30B1AC2-B69C-A44A-83AE-160A7B48CE21}" srcOrd="0" destOrd="0" presId="urn:microsoft.com/office/officeart/2005/8/layout/process4"/>
    <dgm:cxn modelId="{C85511EC-32A6-E74D-9577-48003CB63755}" type="presOf" srcId="{F7739C7A-9A2B-460B-AE2F-D05DC344CDB8}" destId="{B8B85683-86D9-0A49-959D-DDF8335E834A}" srcOrd="0" destOrd="0" presId="urn:microsoft.com/office/officeart/2005/8/layout/process4"/>
    <dgm:cxn modelId="{97F776DE-C945-3943-87E7-F4F47D1AFA33}" type="presParOf" srcId="{4FE06BD1-B065-BB41-A54E-A19B3E032C82}" destId="{C60AE8E9-A269-824E-845E-218A2DB7E722}" srcOrd="0" destOrd="0" presId="urn:microsoft.com/office/officeart/2005/8/layout/process4"/>
    <dgm:cxn modelId="{BE14561E-76AF-314E-B37A-3A003A37B7B9}" type="presParOf" srcId="{C60AE8E9-A269-824E-845E-218A2DB7E722}" destId="{16939D51-F890-C840-8128-16349B31E360}" srcOrd="0" destOrd="0" presId="urn:microsoft.com/office/officeart/2005/8/layout/process4"/>
    <dgm:cxn modelId="{122311B2-1299-0F46-B735-3AA370D5A618}" type="presParOf" srcId="{C60AE8E9-A269-824E-845E-218A2DB7E722}" destId="{BC03926B-B065-C743-AD8A-2B20F96F451B}" srcOrd="1" destOrd="0" presId="urn:microsoft.com/office/officeart/2005/8/layout/process4"/>
    <dgm:cxn modelId="{B19A6B34-DC7B-E54B-9F5D-010083DCEF60}" type="presParOf" srcId="{C60AE8E9-A269-824E-845E-218A2DB7E722}" destId="{DA0E5AE4-0409-5B4F-B48C-6FA969A534F7}" srcOrd="2" destOrd="0" presId="urn:microsoft.com/office/officeart/2005/8/layout/process4"/>
    <dgm:cxn modelId="{DBD58FA0-23B3-1746-AB18-6D923810B918}" type="presParOf" srcId="{DA0E5AE4-0409-5B4F-B48C-6FA969A534F7}" destId="{6781A8A7-767C-C647-ABBA-F68B61198EDA}" srcOrd="0" destOrd="0" presId="urn:microsoft.com/office/officeart/2005/8/layout/process4"/>
    <dgm:cxn modelId="{56E46DBF-07DA-4640-86F0-FD617B2FCBF3}" type="presParOf" srcId="{DA0E5AE4-0409-5B4F-B48C-6FA969A534F7}" destId="{8A3E1A49-A483-7349-91B4-762904A270EC}" srcOrd="1" destOrd="0" presId="urn:microsoft.com/office/officeart/2005/8/layout/process4"/>
    <dgm:cxn modelId="{C50BCC55-F8F2-724F-8D46-CF9F0797E2CB}" type="presParOf" srcId="{DA0E5AE4-0409-5B4F-B48C-6FA969A534F7}" destId="{B8B85683-86D9-0A49-959D-DDF8335E834A}" srcOrd="2" destOrd="0" presId="urn:microsoft.com/office/officeart/2005/8/layout/process4"/>
    <dgm:cxn modelId="{A827353E-D003-8544-8EAC-168DDA4785BD}" type="presParOf" srcId="{4FE06BD1-B065-BB41-A54E-A19B3E032C82}" destId="{78336E72-6CAB-7E4D-89B7-B110A331FCFA}" srcOrd="1" destOrd="0" presId="urn:microsoft.com/office/officeart/2005/8/layout/process4"/>
    <dgm:cxn modelId="{46D3E3C1-DCEB-064D-AB94-0D35A320CD84}" type="presParOf" srcId="{4FE06BD1-B065-BB41-A54E-A19B3E032C82}" destId="{0BA59182-BC09-4F41-9A21-8D2C605CD93F}" srcOrd="2" destOrd="0" presId="urn:microsoft.com/office/officeart/2005/8/layout/process4"/>
    <dgm:cxn modelId="{ED8E931C-040F-704D-833E-7BDF0F00BCCB}" type="presParOf" srcId="{0BA59182-BC09-4F41-9A21-8D2C605CD93F}" destId="{F30B1AC2-B69C-A44A-83AE-160A7B48CE2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6E64FC-B20D-4455-B25F-53DF992CC3AD}"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0462EC-7540-40E1-82AD-64B282EAEE3C}">
      <dgm:prSet/>
      <dgm:spPr/>
      <dgm:t>
        <a:bodyPr/>
        <a:lstStyle/>
        <a:p>
          <a:pPr>
            <a:lnSpc>
              <a:spcPct val="100000"/>
            </a:lnSpc>
            <a:defRPr cap="all"/>
          </a:pPr>
          <a:r>
            <a:rPr lang="en-US" b="0" i="0"/>
            <a:t>Restaurants</a:t>
          </a:r>
          <a:endParaRPr lang="en-US"/>
        </a:p>
      </dgm:t>
    </dgm:pt>
    <dgm:pt modelId="{0CC9C2CB-B1C4-44EC-98FC-4E202431C6E4}" type="parTrans" cxnId="{7BD7DBFA-72A1-4D44-8867-C8E312858B23}">
      <dgm:prSet/>
      <dgm:spPr/>
      <dgm:t>
        <a:bodyPr/>
        <a:lstStyle/>
        <a:p>
          <a:endParaRPr lang="en-US"/>
        </a:p>
      </dgm:t>
    </dgm:pt>
    <dgm:pt modelId="{5E44FA21-334F-4AA3-B7D9-338B6EE97D60}" type="sibTrans" cxnId="{7BD7DBFA-72A1-4D44-8867-C8E312858B23}">
      <dgm:prSet/>
      <dgm:spPr/>
      <dgm:t>
        <a:bodyPr/>
        <a:lstStyle/>
        <a:p>
          <a:endParaRPr lang="en-US"/>
        </a:p>
      </dgm:t>
    </dgm:pt>
    <dgm:pt modelId="{091327E3-BFC1-433F-A89E-D66B2031D961}">
      <dgm:prSet/>
      <dgm:spPr/>
      <dgm:t>
        <a:bodyPr/>
        <a:lstStyle/>
        <a:p>
          <a:pPr>
            <a:lnSpc>
              <a:spcPct val="100000"/>
            </a:lnSpc>
            <a:defRPr cap="all"/>
          </a:pPr>
          <a:r>
            <a:rPr lang="en-US" b="0" i="0"/>
            <a:t>Wineries</a:t>
          </a:r>
          <a:endParaRPr lang="en-US"/>
        </a:p>
      </dgm:t>
    </dgm:pt>
    <dgm:pt modelId="{6879C37F-36A1-498B-9940-6AF10BD8A59E}" type="parTrans" cxnId="{C21F758F-18C8-40B7-A037-D437DA668FD8}">
      <dgm:prSet/>
      <dgm:spPr/>
      <dgm:t>
        <a:bodyPr/>
        <a:lstStyle/>
        <a:p>
          <a:endParaRPr lang="en-US"/>
        </a:p>
      </dgm:t>
    </dgm:pt>
    <dgm:pt modelId="{BA54BD27-4C37-41B9-B68E-6B281EAABAC6}" type="sibTrans" cxnId="{C21F758F-18C8-40B7-A037-D437DA668FD8}">
      <dgm:prSet/>
      <dgm:spPr/>
      <dgm:t>
        <a:bodyPr/>
        <a:lstStyle/>
        <a:p>
          <a:endParaRPr lang="en-US"/>
        </a:p>
      </dgm:t>
    </dgm:pt>
    <dgm:pt modelId="{165504D5-DE6A-47FE-9A8D-174F22C50EAD}">
      <dgm:prSet/>
      <dgm:spPr/>
      <dgm:t>
        <a:bodyPr/>
        <a:lstStyle/>
        <a:p>
          <a:pPr>
            <a:lnSpc>
              <a:spcPct val="100000"/>
            </a:lnSpc>
            <a:defRPr cap="all"/>
          </a:pPr>
          <a:r>
            <a:rPr lang="en-US" b="0" i="0"/>
            <a:t>Wine Distributers</a:t>
          </a:r>
          <a:endParaRPr lang="en-US"/>
        </a:p>
      </dgm:t>
    </dgm:pt>
    <dgm:pt modelId="{3590D400-28F5-4651-A715-924807881BAC}" type="parTrans" cxnId="{3FB6F8D1-73A2-44F7-8A49-A0F32B41594E}">
      <dgm:prSet/>
      <dgm:spPr/>
      <dgm:t>
        <a:bodyPr/>
        <a:lstStyle/>
        <a:p>
          <a:endParaRPr lang="en-US"/>
        </a:p>
      </dgm:t>
    </dgm:pt>
    <dgm:pt modelId="{11754E73-CFB4-49FF-8F0B-48465DE8D639}" type="sibTrans" cxnId="{3FB6F8D1-73A2-44F7-8A49-A0F32B41594E}">
      <dgm:prSet/>
      <dgm:spPr/>
      <dgm:t>
        <a:bodyPr/>
        <a:lstStyle/>
        <a:p>
          <a:endParaRPr lang="en-US"/>
        </a:p>
      </dgm:t>
    </dgm:pt>
    <dgm:pt modelId="{012CD5C8-45FC-4082-9BB0-BA111EA78AD5}">
      <dgm:prSet/>
      <dgm:spPr/>
      <dgm:t>
        <a:bodyPr/>
        <a:lstStyle/>
        <a:p>
          <a:pPr>
            <a:lnSpc>
              <a:spcPct val="100000"/>
            </a:lnSpc>
            <a:defRPr cap="all"/>
          </a:pPr>
          <a:r>
            <a:rPr lang="en-US" b="0" i="0"/>
            <a:t>Winer Marketers</a:t>
          </a:r>
          <a:endParaRPr lang="en-US"/>
        </a:p>
      </dgm:t>
    </dgm:pt>
    <dgm:pt modelId="{48C26C35-757E-45A5-BCF4-A86FF7A4D5FD}" type="parTrans" cxnId="{1F67EA69-749D-4026-BE69-8A2373212351}">
      <dgm:prSet/>
      <dgm:spPr/>
      <dgm:t>
        <a:bodyPr/>
        <a:lstStyle/>
        <a:p>
          <a:endParaRPr lang="en-US"/>
        </a:p>
      </dgm:t>
    </dgm:pt>
    <dgm:pt modelId="{A1964DD8-2FEA-4632-89AC-1D31B58DE401}" type="sibTrans" cxnId="{1F67EA69-749D-4026-BE69-8A2373212351}">
      <dgm:prSet/>
      <dgm:spPr/>
      <dgm:t>
        <a:bodyPr/>
        <a:lstStyle/>
        <a:p>
          <a:endParaRPr lang="en-US"/>
        </a:p>
      </dgm:t>
    </dgm:pt>
    <dgm:pt modelId="{1E28B5E1-3600-BA40-9AF9-5E9D88A66D7E}">
      <dgm:prSet/>
      <dgm:spPr/>
      <dgm:t>
        <a:bodyPr/>
        <a:lstStyle/>
        <a:p>
          <a:pPr>
            <a:lnSpc>
              <a:spcPct val="100000"/>
            </a:lnSpc>
            <a:defRPr cap="all"/>
          </a:pPr>
          <a:r>
            <a:rPr lang="en-US"/>
            <a:t>Winer Buyers</a:t>
          </a:r>
        </a:p>
      </dgm:t>
    </dgm:pt>
    <dgm:pt modelId="{0FDFD512-B572-2C42-B90C-00C70F3EE326}" type="parTrans" cxnId="{D1840C05-281B-5147-8BB6-E4193C96B0B7}">
      <dgm:prSet/>
      <dgm:spPr/>
      <dgm:t>
        <a:bodyPr/>
        <a:lstStyle/>
        <a:p>
          <a:endParaRPr lang="en-US"/>
        </a:p>
      </dgm:t>
    </dgm:pt>
    <dgm:pt modelId="{1B266974-A8FC-B14A-8934-5E7B4363F7DF}" type="sibTrans" cxnId="{D1840C05-281B-5147-8BB6-E4193C96B0B7}">
      <dgm:prSet/>
      <dgm:spPr/>
      <dgm:t>
        <a:bodyPr/>
        <a:lstStyle/>
        <a:p>
          <a:endParaRPr lang="en-US"/>
        </a:p>
      </dgm:t>
    </dgm:pt>
    <dgm:pt modelId="{411D9C9B-5245-480F-B600-154CE090D4B5}" type="pres">
      <dgm:prSet presAssocID="{F96E64FC-B20D-4455-B25F-53DF992CC3AD}" presName="root" presStyleCnt="0">
        <dgm:presLayoutVars>
          <dgm:dir/>
          <dgm:resizeHandles val="exact"/>
        </dgm:presLayoutVars>
      </dgm:prSet>
      <dgm:spPr/>
    </dgm:pt>
    <dgm:pt modelId="{87246FA8-B2B8-4307-B6F5-7177A1C3FA54}" type="pres">
      <dgm:prSet presAssocID="{091327E3-BFC1-433F-A89E-D66B2031D961}" presName="compNode" presStyleCnt="0"/>
      <dgm:spPr/>
    </dgm:pt>
    <dgm:pt modelId="{072EF25C-A799-46B1-9FD3-6F004BC86EC0}" type="pres">
      <dgm:prSet presAssocID="{091327E3-BFC1-433F-A89E-D66B2031D961}" presName="iconBgRect" presStyleLbl="bgShp" presStyleIdx="0" presStyleCnt="5"/>
      <dgm:spPr/>
    </dgm:pt>
    <dgm:pt modelId="{15D4D546-1248-45C2-98BF-E29CE14CED41}" type="pres">
      <dgm:prSet presAssocID="{091327E3-BFC1-433F-A89E-D66B2031D96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e"/>
        </a:ext>
      </dgm:extLst>
    </dgm:pt>
    <dgm:pt modelId="{1CF2E44F-6277-41C5-94F5-104D58719973}" type="pres">
      <dgm:prSet presAssocID="{091327E3-BFC1-433F-A89E-D66B2031D961}" presName="spaceRect" presStyleCnt="0"/>
      <dgm:spPr/>
    </dgm:pt>
    <dgm:pt modelId="{44FD90F3-C820-431C-98AD-922841B77F8D}" type="pres">
      <dgm:prSet presAssocID="{091327E3-BFC1-433F-A89E-D66B2031D961}" presName="textRect" presStyleLbl="revTx" presStyleIdx="0" presStyleCnt="5">
        <dgm:presLayoutVars>
          <dgm:chMax val="1"/>
          <dgm:chPref val="1"/>
        </dgm:presLayoutVars>
      </dgm:prSet>
      <dgm:spPr/>
    </dgm:pt>
    <dgm:pt modelId="{7AE8CA84-2339-4F2C-8B4F-0451CE7486AD}" type="pres">
      <dgm:prSet presAssocID="{BA54BD27-4C37-41B9-B68E-6B281EAABAC6}" presName="sibTrans" presStyleCnt="0"/>
      <dgm:spPr/>
    </dgm:pt>
    <dgm:pt modelId="{C993D611-ACF6-40AC-88E9-072B324D4849}" type="pres">
      <dgm:prSet presAssocID="{000462EC-7540-40E1-82AD-64B282EAEE3C}" presName="compNode" presStyleCnt="0"/>
      <dgm:spPr/>
    </dgm:pt>
    <dgm:pt modelId="{AF7656E1-CF3B-4585-A799-936756E58F6F}" type="pres">
      <dgm:prSet presAssocID="{000462EC-7540-40E1-82AD-64B282EAEE3C}" presName="iconBgRect" presStyleLbl="bgShp" presStyleIdx="1" presStyleCnt="5"/>
      <dgm:spPr/>
    </dgm:pt>
    <dgm:pt modelId="{B8C72199-EBDD-4610-A21A-0ACED85E82B6}" type="pres">
      <dgm:prSet presAssocID="{000462EC-7540-40E1-82AD-64B282EAEE3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4DCA0876-6BBF-49EA-9911-B23B4F50A471}" type="pres">
      <dgm:prSet presAssocID="{000462EC-7540-40E1-82AD-64B282EAEE3C}" presName="spaceRect" presStyleCnt="0"/>
      <dgm:spPr/>
    </dgm:pt>
    <dgm:pt modelId="{5F05BFCE-28E6-48D2-B81F-26C99AA2C11C}" type="pres">
      <dgm:prSet presAssocID="{000462EC-7540-40E1-82AD-64B282EAEE3C}" presName="textRect" presStyleLbl="revTx" presStyleIdx="1" presStyleCnt="5">
        <dgm:presLayoutVars>
          <dgm:chMax val="1"/>
          <dgm:chPref val="1"/>
        </dgm:presLayoutVars>
      </dgm:prSet>
      <dgm:spPr/>
    </dgm:pt>
    <dgm:pt modelId="{2A6C7FC4-772A-499B-9254-C0AABB1C217A}" type="pres">
      <dgm:prSet presAssocID="{5E44FA21-334F-4AA3-B7D9-338B6EE97D60}" presName="sibTrans" presStyleCnt="0"/>
      <dgm:spPr/>
    </dgm:pt>
    <dgm:pt modelId="{FAB7536F-6A5D-4897-A168-1938C0B7FE42}" type="pres">
      <dgm:prSet presAssocID="{165504D5-DE6A-47FE-9A8D-174F22C50EAD}" presName="compNode" presStyleCnt="0"/>
      <dgm:spPr/>
    </dgm:pt>
    <dgm:pt modelId="{E6F7CE79-8B5A-4C75-9F1E-E46AF76351E5}" type="pres">
      <dgm:prSet presAssocID="{165504D5-DE6A-47FE-9A8D-174F22C50EAD}" presName="iconBgRect" presStyleLbl="bgShp" presStyleIdx="2" presStyleCnt="5"/>
      <dgm:spPr/>
    </dgm:pt>
    <dgm:pt modelId="{F78FFC66-E2EC-4E7C-A8D1-E58C227F3C3F}" type="pres">
      <dgm:prSet presAssocID="{165504D5-DE6A-47FE-9A8D-174F22C50EA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ttle"/>
        </a:ext>
      </dgm:extLst>
    </dgm:pt>
    <dgm:pt modelId="{AD5F5487-A1BC-4004-83DA-AF2CFFE74A8C}" type="pres">
      <dgm:prSet presAssocID="{165504D5-DE6A-47FE-9A8D-174F22C50EAD}" presName="spaceRect" presStyleCnt="0"/>
      <dgm:spPr/>
    </dgm:pt>
    <dgm:pt modelId="{780CDE6E-6021-4E72-9B1D-BE269091D7FC}" type="pres">
      <dgm:prSet presAssocID="{165504D5-DE6A-47FE-9A8D-174F22C50EAD}" presName="textRect" presStyleLbl="revTx" presStyleIdx="2" presStyleCnt="5">
        <dgm:presLayoutVars>
          <dgm:chMax val="1"/>
          <dgm:chPref val="1"/>
        </dgm:presLayoutVars>
      </dgm:prSet>
      <dgm:spPr/>
    </dgm:pt>
    <dgm:pt modelId="{3DC61823-0B8E-412D-A3FD-763122103A96}" type="pres">
      <dgm:prSet presAssocID="{11754E73-CFB4-49FF-8F0B-48465DE8D639}" presName="sibTrans" presStyleCnt="0"/>
      <dgm:spPr/>
    </dgm:pt>
    <dgm:pt modelId="{D124473A-3E7A-4FF3-97C4-884A92B2C45A}" type="pres">
      <dgm:prSet presAssocID="{1E28B5E1-3600-BA40-9AF9-5E9D88A66D7E}" presName="compNode" presStyleCnt="0"/>
      <dgm:spPr/>
    </dgm:pt>
    <dgm:pt modelId="{A75A08E0-87C0-4646-B71B-3C3A9CBF54C8}" type="pres">
      <dgm:prSet presAssocID="{1E28B5E1-3600-BA40-9AF9-5E9D88A66D7E}" presName="iconBgRect" presStyleLbl="bgShp" presStyleIdx="3" presStyleCnt="5"/>
      <dgm:spPr/>
    </dgm:pt>
    <dgm:pt modelId="{900991FB-6131-4CA8-8F87-436545DD491F}" type="pres">
      <dgm:prSet presAssocID="{1E28B5E1-3600-BA40-9AF9-5E9D88A66D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DD503A49-5E30-4D66-8C03-4D92A176D365}" type="pres">
      <dgm:prSet presAssocID="{1E28B5E1-3600-BA40-9AF9-5E9D88A66D7E}" presName="spaceRect" presStyleCnt="0"/>
      <dgm:spPr/>
    </dgm:pt>
    <dgm:pt modelId="{2CB4F280-FCA7-4547-B18F-FC99CA5E65DD}" type="pres">
      <dgm:prSet presAssocID="{1E28B5E1-3600-BA40-9AF9-5E9D88A66D7E}" presName="textRect" presStyleLbl="revTx" presStyleIdx="3" presStyleCnt="5">
        <dgm:presLayoutVars>
          <dgm:chMax val="1"/>
          <dgm:chPref val="1"/>
        </dgm:presLayoutVars>
      </dgm:prSet>
      <dgm:spPr/>
    </dgm:pt>
    <dgm:pt modelId="{B4948B14-79EC-4808-8858-C99FB5366FB0}" type="pres">
      <dgm:prSet presAssocID="{1B266974-A8FC-B14A-8934-5E7B4363F7DF}" presName="sibTrans" presStyleCnt="0"/>
      <dgm:spPr/>
    </dgm:pt>
    <dgm:pt modelId="{CB5324A1-8955-4382-AE63-96E16A36B873}" type="pres">
      <dgm:prSet presAssocID="{012CD5C8-45FC-4082-9BB0-BA111EA78AD5}" presName="compNode" presStyleCnt="0"/>
      <dgm:spPr/>
    </dgm:pt>
    <dgm:pt modelId="{89EED1B8-3231-4E0C-9335-1ABFAF684845}" type="pres">
      <dgm:prSet presAssocID="{012CD5C8-45FC-4082-9BB0-BA111EA78AD5}" presName="iconBgRect" presStyleLbl="bgShp" presStyleIdx="4" presStyleCnt="5"/>
      <dgm:spPr/>
    </dgm:pt>
    <dgm:pt modelId="{DFEA90F0-69D0-49E1-84D8-7253A247D144}" type="pres">
      <dgm:prSet presAssocID="{012CD5C8-45FC-4082-9BB0-BA111EA78A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2D82F7A7-C5C1-4811-A914-FB7BE1AD7523}" type="pres">
      <dgm:prSet presAssocID="{012CD5C8-45FC-4082-9BB0-BA111EA78AD5}" presName="spaceRect" presStyleCnt="0"/>
      <dgm:spPr/>
    </dgm:pt>
    <dgm:pt modelId="{F6EBEF94-7B25-42CD-8551-5D38D15F50B4}" type="pres">
      <dgm:prSet presAssocID="{012CD5C8-45FC-4082-9BB0-BA111EA78AD5}" presName="textRect" presStyleLbl="revTx" presStyleIdx="4" presStyleCnt="5">
        <dgm:presLayoutVars>
          <dgm:chMax val="1"/>
          <dgm:chPref val="1"/>
        </dgm:presLayoutVars>
      </dgm:prSet>
      <dgm:spPr/>
    </dgm:pt>
  </dgm:ptLst>
  <dgm:cxnLst>
    <dgm:cxn modelId="{D1840C05-281B-5147-8BB6-E4193C96B0B7}" srcId="{F96E64FC-B20D-4455-B25F-53DF992CC3AD}" destId="{1E28B5E1-3600-BA40-9AF9-5E9D88A66D7E}" srcOrd="3" destOrd="0" parTransId="{0FDFD512-B572-2C42-B90C-00C70F3EE326}" sibTransId="{1B266974-A8FC-B14A-8934-5E7B4363F7DF}"/>
    <dgm:cxn modelId="{541A3C1C-E244-8F48-8D14-A2519B5A989C}" type="presOf" srcId="{091327E3-BFC1-433F-A89E-D66B2031D961}" destId="{44FD90F3-C820-431C-98AD-922841B77F8D}" srcOrd="0" destOrd="0" presId="urn:microsoft.com/office/officeart/2018/5/layout/IconCircleLabelList"/>
    <dgm:cxn modelId="{06E29527-3C06-C441-89BB-71ECDC0E4170}" type="presOf" srcId="{1E28B5E1-3600-BA40-9AF9-5E9D88A66D7E}" destId="{2CB4F280-FCA7-4547-B18F-FC99CA5E65DD}" srcOrd="0" destOrd="0" presId="urn:microsoft.com/office/officeart/2018/5/layout/IconCircleLabelList"/>
    <dgm:cxn modelId="{7F69E932-589F-CB45-81D0-06518386152C}" type="presOf" srcId="{F96E64FC-B20D-4455-B25F-53DF992CC3AD}" destId="{411D9C9B-5245-480F-B600-154CE090D4B5}" srcOrd="0" destOrd="0" presId="urn:microsoft.com/office/officeart/2018/5/layout/IconCircleLabelList"/>
    <dgm:cxn modelId="{1F67EA69-749D-4026-BE69-8A2373212351}" srcId="{F96E64FC-B20D-4455-B25F-53DF992CC3AD}" destId="{012CD5C8-45FC-4082-9BB0-BA111EA78AD5}" srcOrd="4" destOrd="0" parTransId="{48C26C35-757E-45A5-BCF4-A86FF7A4D5FD}" sibTransId="{A1964DD8-2FEA-4632-89AC-1D31B58DE401}"/>
    <dgm:cxn modelId="{C21F758F-18C8-40B7-A037-D437DA668FD8}" srcId="{F96E64FC-B20D-4455-B25F-53DF992CC3AD}" destId="{091327E3-BFC1-433F-A89E-D66B2031D961}" srcOrd="0" destOrd="0" parTransId="{6879C37F-36A1-498B-9940-6AF10BD8A59E}" sibTransId="{BA54BD27-4C37-41B9-B68E-6B281EAABAC6}"/>
    <dgm:cxn modelId="{3FB6F8D1-73A2-44F7-8A49-A0F32B41594E}" srcId="{F96E64FC-B20D-4455-B25F-53DF992CC3AD}" destId="{165504D5-DE6A-47FE-9A8D-174F22C50EAD}" srcOrd="2" destOrd="0" parTransId="{3590D400-28F5-4651-A715-924807881BAC}" sibTransId="{11754E73-CFB4-49FF-8F0B-48465DE8D639}"/>
    <dgm:cxn modelId="{4FECDAD8-98E5-7148-AAAD-76044076469B}" type="presOf" srcId="{000462EC-7540-40E1-82AD-64B282EAEE3C}" destId="{5F05BFCE-28E6-48D2-B81F-26C99AA2C11C}" srcOrd="0" destOrd="0" presId="urn:microsoft.com/office/officeart/2018/5/layout/IconCircleLabelList"/>
    <dgm:cxn modelId="{74AC60DE-6E6F-1F40-A0D8-A1B2DDEB7D17}" type="presOf" srcId="{165504D5-DE6A-47FE-9A8D-174F22C50EAD}" destId="{780CDE6E-6021-4E72-9B1D-BE269091D7FC}" srcOrd="0" destOrd="0" presId="urn:microsoft.com/office/officeart/2018/5/layout/IconCircleLabelList"/>
    <dgm:cxn modelId="{8D0ACDE8-885F-8848-AD7E-BD772327CEA2}" type="presOf" srcId="{012CD5C8-45FC-4082-9BB0-BA111EA78AD5}" destId="{F6EBEF94-7B25-42CD-8551-5D38D15F50B4}" srcOrd="0" destOrd="0" presId="urn:microsoft.com/office/officeart/2018/5/layout/IconCircleLabelList"/>
    <dgm:cxn modelId="{7BD7DBFA-72A1-4D44-8867-C8E312858B23}" srcId="{F96E64FC-B20D-4455-B25F-53DF992CC3AD}" destId="{000462EC-7540-40E1-82AD-64B282EAEE3C}" srcOrd="1" destOrd="0" parTransId="{0CC9C2CB-B1C4-44EC-98FC-4E202431C6E4}" sibTransId="{5E44FA21-334F-4AA3-B7D9-338B6EE97D60}"/>
    <dgm:cxn modelId="{90722005-9A01-9349-840F-2E33DBD2FC1B}" type="presParOf" srcId="{411D9C9B-5245-480F-B600-154CE090D4B5}" destId="{87246FA8-B2B8-4307-B6F5-7177A1C3FA54}" srcOrd="0" destOrd="0" presId="urn:microsoft.com/office/officeart/2018/5/layout/IconCircleLabelList"/>
    <dgm:cxn modelId="{0257BA48-BD37-B24C-83C1-3000DE83F816}" type="presParOf" srcId="{87246FA8-B2B8-4307-B6F5-7177A1C3FA54}" destId="{072EF25C-A799-46B1-9FD3-6F004BC86EC0}" srcOrd="0" destOrd="0" presId="urn:microsoft.com/office/officeart/2018/5/layout/IconCircleLabelList"/>
    <dgm:cxn modelId="{7FF6B416-F807-1446-893C-5DC653DC61C0}" type="presParOf" srcId="{87246FA8-B2B8-4307-B6F5-7177A1C3FA54}" destId="{15D4D546-1248-45C2-98BF-E29CE14CED41}" srcOrd="1" destOrd="0" presId="urn:microsoft.com/office/officeart/2018/5/layout/IconCircleLabelList"/>
    <dgm:cxn modelId="{DE95DC05-E28F-8649-89C2-1819C48CFE9B}" type="presParOf" srcId="{87246FA8-B2B8-4307-B6F5-7177A1C3FA54}" destId="{1CF2E44F-6277-41C5-94F5-104D58719973}" srcOrd="2" destOrd="0" presId="urn:microsoft.com/office/officeart/2018/5/layout/IconCircleLabelList"/>
    <dgm:cxn modelId="{6F49B988-1FDF-514C-BBC7-83A0DF67B91C}" type="presParOf" srcId="{87246FA8-B2B8-4307-B6F5-7177A1C3FA54}" destId="{44FD90F3-C820-431C-98AD-922841B77F8D}" srcOrd="3" destOrd="0" presId="urn:microsoft.com/office/officeart/2018/5/layout/IconCircleLabelList"/>
    <dgm:cxn modelId="{800B51B9-FD6E-9242-BAAF-EE2D9E1C3AEA}" type="presParOf" srcId="{411D9C9B-5245-480F-B600-154CE090D4B5}" destId="{7AE8CA84-2339-4F2C-8B4F-0451CE7486AD}" srcOrd="1" destOrd="0" presId="urn:microsoft.com/office/officeart/2018/5/layout/IconCircleLabelList"/>
    <dgm:cxn modelId="{144232A0-25AF-7642-A841-18AFACA9B216}" type="presParOf" srcId="{411D9C9B-5245-480F-B600-154CE090D4B5}" destId="{C993D611-ACF6-40AC-88E9-072B324D4849}" srcOrd="2" destOrd="0" presId="urn:microsoft.com/office/officeart/2018/5/layout/IconCircleLabelList"/>
    <dgm:cxn modelId="{360486B3-F82E-0341-89FA-31568C09936D}" type="presParOf" srcId="{C993D611-ACF6-40AC-88E9-072B324D4849}" destId="{AF7656E1-CF3B-4585-A799-936756E58F6F}" srcOrd="0" destOrd="0" presId="urn:microsoft.com/office/officeart/2018/5/layout/IconCircleLabelList"/>
    <dgm:cxn modelId="{8E52FF29-72BA-8444-A08C-DA9C8229A5EE}" type="presParOf" srcId="{C993D611-ACF6-40AC-88E9-072B324D4849}" destId="{B8C72199-EBDD-4610-A21A-0ACED85E82B6}" srcOrd="1" destOrd="0" presId="urn:microsoft.com/office/officeart/2018/5/layout/IconCircleLabelList"/>
    <dgm:cxn modelId="{69F6A6A3-B60E-4F44-8E64-2A47A5DB645F}" type="presParOf" srcId="{C993D611-ACF6-40AC-88E9-072B324D4849}" destId="{4DCA0876-6BBF-49EA-9911-B23B4F50A471}" srcOrd="2" destOrd="0" presId="urn:microsoft.com/office/officeart/2018/5/layout/IconCircleLabelList"/>
    <dgm:cxn modelId="{6AEC23A8-0226-714A-855E-86D4A9837F9C}" type="presParOf" srcId="{C993D611-ACF6-40AC-88E9-072B324D4849}" destId="{5F05BFCE-28E6-48D2-B81F-26C99AA2C11C}" srcOrd="3" destOrd="0" presId="urn:microsoft.com/office/officeart/2018/5/layout/IconCircleLabelList"/>
    <dgm:cxn modelId="{E39B1710-B09E-B442-B175-F828C404AFB9}" type="presParOf" srcId="{411D9C9B-5245-480F-B600-154CE090D4B5}" destId="{2A6C7FC4-772A-499B-9254-C0AABB1C217A}" srcOrd="3" destOrd="0" presId="urn:microsoft.com/office/officeart/2018/5/layout/IconCircleLabelList"/>
    <dgm:cxn modelId="{C92338CA-B083-5B4D-BD1D-B7BF4FB86500}" type="presParOf" srcId="{411D9C9B-5245-480F-B600-154CE090D4B5}" destId="{FAB7536F-6A5D-4897-A168-1938C0B7FE42}" srcOrd="4" destOrd="0" presId="urn:microsoft.com/office/officeart/2018/5/layout/IconCircleLabelList"/>
    <dgm:cxn modelId="{F2AC4014-4274-3748-A773-64F15AAE37FB}" type="presParOf" srcId="{FAB7536F-6A5D-4897-A168-1938C0B7FE42}" destId="{E6F7CE79-8B5A-4C75-9F1E-E46AF76351E5}" srcOrd="0" destOrd="0" presId="urn:microsoft.com/office/officeart/2018/5/layout/IconCircleLabelList"/>
    <dgm:cxn modelId="{37A8A471-8A08-994B-BD8A-92E33ADABCD8}" type="presParOf" srcId="{FAB7536F-6A5D-4897-A168-1938C0B7FE42}" destId="{F78FFC66-E2EC-4E7C-A8D1-E58C227F3C3F}" srcOrd="1" destOrd="0" presId="urn:microsoft.com/office/officeart/2018/5/layout/IconCircleLabelList"/>
    <dgm:cxn modelId="{E3BCAC42-7CAF-7A4D-9C87-F58F2F8790FA}" type="presParOf" srcId="{FAB7536F-6A5D-4897-A168-1938C0B7FE42}" destId="{AD5F5487-A1BC-4004-83DA-AF2CFFE74A8C}" srcOrd="2" destOrd="0" presId="urn:microsoft.com/office/officeart/2018/5/layout/IconCircleLabelList"/>
    <dgm:cxn modelId="{E7C83931-ACE2-224B-82CC-B5A609BCFEA2}" type="presParOf" srcId="{FAB7536F-6A5D-4897-A168-1938C0B7FE42}" destId="{780CDE6E-6021-4E72-9B1D-BE269091D7FC}" srcOrd="3" destOrd="0" presId="urn:microsoft.com/office/officeart/2018/5/layout/IconCircleLabelList"/>
    <dgm:cxn modelId="{4A9DD179-056E-804F-9EB5-565237C60737}" type="presParOf" srcId="{411D9C9B-5245-480F-B600-154CE090D4B5}" destId="{3DC61823-0B8E-412D-A3FD-763122103A96}" srcOrd="5" destOrd="0" presId="urn:microsoft.com/office/officeart/2018/5/layout/IconCircleLabelList"/>
    <dgm:cxn modelId="{78FE2E18-DA08-3F4E-8352-BA61E9CA5CEA}" type="presParOf" srcId="{411D9C9B-5245-480F-B600-154CE090D4B5}" destId="{D124473A-3E7A-4FF3-97C4-884A92B2C45A}" srcOrd="6" destOrd="0" presId="urn:microsoft.com/office/officeart/2018/5/layout/IconCircleLabelList"/>
    <dgm:cxn modelId="{22CBF4F9-257B-2847-A9BD-E6C5DC9140F0}" type="presParOf" srcId="{D124473A-3E7A-4FF3-97C4-884A92B2C45A}" destId="{A75A08E0-87C0-4646-B71B-3C3A9CBF54C8}" srcOrd="0" destOrd="0" presId="urn:microsoft.com/office/officeart/2018/5/layout/IconCircleLabelList"/>
    <dgm:cxn modelId="{B7C5C08A-DD44-B647-9F8C-0E52ECE1BF44}" type="presParOf" srcId="{D124473A-3E7A-4FF3-97C4-884A92B2C45A}" destId="{900991FB-6131-4CA8-8F87-436545DD491F}" srcOrd="1" destOrd="0" presId="urn:microsoft.com/office/officeart/2018/5/layout/IconCircleLabelList"/>
    <dgm:cxn modelId="{1E6C3C8C-3417-2B45-9E85-C4BEB7ACFB8E}" type="presParOf" srcId="{D124473A-3E7A-4FF3-97C4-884A92B2C45A}" destId="{DD503A49-5E30-4D66-8C03-4D92A176D365}" srcOrd="2" destOrd="0" presId="urn:microsoft.com/office/officeart/2018/5/layout/IconCircleLabelList"/>
    <dgm:cxn modelId="{917EF452-9594-7045-987F-060A4FB0A0E4}" type="presParOf" srcId="{D124473A-3E7A-4FF3-97C4-884A92B2C45A}" destId="{2CB4F280-FCA7-4547-B18F-FC99CA5E65DD}" srcOrd="3" destOrd="0" presId="urn:microsoft.com/office/officeart/2018/5/layout/IconCircleLabelList"/>
    <dgm:cxn modelId="{B3B56EA8-FFCD-E249-BF6C-2741E44586AC}" type="presParOf" srcId="{411D9C9B-5245-480F-B600-154CE090D4B5}" destId="{B4948B14-79EC-4808-8858-C99FB5366FB0}" srcOrd="7" destOrd="0" presId="urn:microsoft.com/office/officeart/2018/5/layout/IconCircleLabelList"/>
    <dgm:cxn modelId="{6D410612-CB43-BA48-99AE-119548721193}" type="presParOf" srcId="{411D9C9B-5245-480F-B600-154CE090D4B5}" destId="{CB5324A1-8955-4382-AE63-96E16A36B873}" srcOrd="8" destOrd="0" presId="urn:microsoft.com/office/officeart/2018/5/layout/IconCircleLabelList"/>
    <dgm:cxn modelId="{1EDF2E4D-50C9-0740-8BD4-D31706F68EA1}" type="presParOf" srcId="{CB5324A1-8955-4382-AE63-96E16A36B873}" destId="{89EED1B8-3231-4E0C-9335-1ABFAF684845}" srcOrd="0" destOrd="0" presId="urn:microsoft.com/office/officeart/2018/5/layout/IconCircleLabelList"/>
    <dgm:cxn modelId="{3525B93D-3F25-6F4C-9DC8-C4C63BA76BFA}" type="presParOf" srcId="{CB5324A1-8955-4382-AE63-96E16A36B873}" destId="{DFEA90F0-69D0-49E1-84D8-7253A247D144}" srcOrd="1" destOrd="0" presId="urn:microsoft.com/office/officeart/2018/5/layout/IconCircleLabelList"/>
    <dgm:cxn modelId="{69603911-78EB-814A-B6F5-274400F349B0}" type="presParOf" srcId="{CB5324A1-8955-4382-AE63-96E16A36B873}" destId="{2D82F7A7-C5C1-4811-A914-FB7BE1AD7523}" srcOrd="2" destOrd="0" presId="urn:microsoft.com/office/officeart/2018/5/layout/IconCircleLabelList"/>
    <dgm:cxn modelId="{AEF02F2E-9591-DA43-B5AD-6C76BD1D2B7A}" type="presParOf" srcId="{CB5324A1-8955-4382-AE63-96E16A36B873}" destId="{F6EBEF94-7B25-42CD-8551-5D38D15F50B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58E2E8-1178-4482-BE9D-6C27924AF46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6CCAF4-DC7E-42ED-8D0F-6026F3D15E6D}">
      <dgm:prSet/>
      <dgm:spPr/>
      <dgm:t>
        <a:bodyPr/>
        <a:lstStyle/>
        <a:p>
          <a:pPr>
            <a:lnSpc>
              <a:spcPct val="100000"/>
            </a:lnSpc>
          </a:pPr>
          <a:r>
            <a:rPr lang="en-US"/>
            <a:t>The data we will be using contains consumer ratings for various types of wine.</a:t>
          </a:r>
        </a:p>
      </dgm:t>
    </dgm:pt>
    <dgm:pt modelId="{041509FC-22D3-4D50-87D1-311FCCFCA79A}" type="parTrans" cxnId="{3D0775D2-4183-42B8-A7BD-B3A05294927B}">
      <dgm:prSet/>
      <dgm:spPr/>
      <dgm:t>
        <a:bodyPr/>
        <a:lstStyle/>
        <a:p>
          <a:endParaRPr lang="en-US"/>
        </a:p>
      </dgm:t>
    </dgm:pt>
    <dgm:pt modelId="{A4E06896-BFB3-4C9D-833D-A2B1BDE61365}" type="sibTrans" cxnId="{3D0775D2-4183-42B8-A7BD-B3A05294927B}">
      <dgm:prSet/>
      <dgm:spPr/>
      <dgm:t>
        <a:bodyPr/>
        <a:lstStyle/>
        <a:p>
          <a:endParaRPr lang="en-US"/>
        </a:p>
      </dgm:t>
    </dgm:pt>
    <dgm:pt modelId="{B5C2CD3A-8146-407A-8EBE-22F1CC411808}">
      <dgm:prSet/>
      <dgm:spPr/>
      <dgm:t>
        <a:bodyPr/>
        <a:lstStyle/>
        <a:p>
          <a:pPr>
            <a:lnSpc>
              <a:spcPct val="100000"/>
            </a:lnSpc>
          </a:pPr>
          <a:r>
            <a:rPr lang="en-US"/>
            <a:t>The data also includes attributes of the wines that were tasted for further understanding of how one might come to their final ratings.</a:t>
          </a:r>
        </a:p>
      </dgm:t>
    </dgm:pt>
    <dgm:pt modelId="{FFFAF131-E20C-4B7B-ACFB-63AF3E76EB73}" type="parTrans" cxnId="{02376DEC-A5F8-4125-9353-958E875C9AC5}">
      <dgm:prSet/>
      <dgm:spPr/>
      <dgm:t>
        <a:bodyPr/>
        <a:lstStyle/>
        <a:p>
          <a:endParaRPr lang="en-US"/>
        </a:p>
      </dgm:t>
    </dgm:pt>
    <dgm:pt modelId="{BAC4D24F-2698-475C-8F3E-1FF6B2DA4385}" type="sibTrans" cxnId="{02376DEC-A5F8-4125-9353-958E875C9AC5}">
      <dgm:prSet/>
      <dgm:spPr/>
      <dgm:t>
        <a:bodyPr/>
        <a:lstStyle/>
        <a:p>
          <a:endParaRPr lang="en-US"/>
        </a:p>
      </dgm:t>
    </dgm:pt>
    <dgm:pt modelId="{8185CA98-32B4-416B-9DE4-922EAEA0C233}">
      <dgm:prSet/>
      <dgm:spPr/>
      <dgm:t>
        <a:bodyPr/>
        <a:lstStyle/>
        <a:p>
          <a:pPr>
            <a:lnSpc>
              <a:spcPct val="100000"/>
            </a:lnSpc>
          </a:pPr>
          <a:r>
            <a:rPr lang="en-US" dirty="0"/>
            <a:t>Attributes included in data are:</a:t>
          </a:r>
        </a:p>
      </dgm:t>
    </dgm:pt>
    <dgm:pt modelId="{C15A476C-1399-4798-8323-43C43CE55EFA}" type="parTrans" cxnId="{1F3467F2-CAC9-4277-A5FC-7E176023594B}">
      <dgm:prSet/>
      <dgm:spPr/>
      <dgm:t>
        <a:bodyPr/>
        <a:lstStyle/>
        <a:p>
          <a:endParaRPr lang="en-US"/>
        </a:p>
      </dgm:t>
    </dgm:pt>
    <dgm:pt modelId="{78915997-A4C5-42C8-AD61-4C2A834CD4D5}" type="sibTrans" cxnId="{1F3467F2-CAC9-4277-A5FC-7E176023594B}">
      <dgm:prSet/>
      <dgm:spPr/>
      <dgm:t>
        <a:bodyPr/>
        <a:lstStyle/>
        <a:p>
          <a:endParaRPr lang="en-US"/>
        </a:p>
      </dgm:t>
    </dgm:pt>
    <dgm:pt modelId="{852F1C81-2EBE-45E7-9550-7283C91CD6FE}">
      <dgm:prSet/>
      <dgm:spPr/>
      <dgm:t>
        <a:bodyPr/>
        <a:lstStyle/>
        <a:p>
          <a:pPr>
            <a:lnSpc>
              <a:spcPct val="100000"/>
            </a:lnSpc>
          </a:pPr>
          <a:r>
            <a:rPr lang="en-US" dirty="0"/>
            <a:t>Winery, Winer, Year, Number of Reviews, Region, Price, Wine Type, Body, and Acidity.</a:t>
          </a:r>
        </a:p>
      </dgm:t>
    </dgm:pt>
    <dgm:pt modelId="{E1D658EB-5C53-41B3-9453-956E98A9E5BB}" type="parTrans" cxnId="{C844CBD3-FBFC-4B7F-AD19-BC8A4A0927DA}">
      <dgm:prSet/>
      <dgm:spPr/>
      <dgm:t>
        <a:bodyPr/>
        <a:lstStyle/>
        <a:p>
          <a:endParaRPr lang="en-US"/>
        </a:p>
      </dgm:t>
    </dgm:pt>
    <dgm:pt modelId="{468DB7BF-63E2-458A-AFA8-96FB87952408}" type="sibTrans" cxnId="{C844CBD3-FBFC-4B7F-AD19-BC8A4A0927DA}">
      <dgm:prSet/>
      <dgm:spPr/>
      <dgm:t>
        <a:bodyPr/>
        <a:lstStyle/>
        <a:p>
          <a:endParaRPr lang="en-US"/>
        </a:p>
      </dgm:t>
    </dgm:pt>
    <dgm:pt modelId="{A5EA3A19-FCAE-4592-828A-F1EBF8DA9109}">
      <dgm:prSet/>
      <dgm:spPr/>
      <dgm:t>
        <a:bodyPr/>
        <a:lstStyle/>
        <a:p>
          <a:pPr>
            <a:lnSpc>
              <a:spcPct val="100000"/>
            </a:lnSpc>
          </a:pPr>
          <a:r>
            <a:rPr lang="en-US" dirty="0"/>
            <a:t>Average ratings range from 4.3 – 4.9.</a:t>
          </a:r>
        </a:p>
      </dgm:t>
    </dgm:pt>
    <dgm:pt modelId="{30D4B6F9-10A8-4D55-A0F0-7CF9BBCA54BE}" type="parTrans" cxnId="{0113BF01-E633-4CB1-BF56-768BBC095F56}">
      <dgm:prSet/>
      <dgm:spPr/>
      <dgm:t>
        <a:bodyPr/>
        <a:lstStyle/>
        <a:p>
          <a:endParaRPr lang="en-US"/>
        </a:p>
      </dgm:t>
    </dgm:pt>
    <dgm:pt modelId="{BA5010ED-0BCF-4075-BB3E-2DEA27BCB536}" type="sibTrans" cxnId="{0113BF01-E633-4CB1-BF56-768BBC095F56}">
      <dgm:prSet/>
      <dgm:spPr/>
      <dgm:t>
        <a:bodyPr/>
        <a:lstStyle/>
        <a:p>
          <a:endParaRPr lang="en-US"/>
        </a:p>
      </dgm:t>
    </dgm:pt>
    <dgm:pt modelId="{21598812-0981-4CB8-82D9-B4892013CFE6}">
      <dgm:prSet/>
      <dgm:spPr/>
      <dgm:t>
        <a:bodyPr/>
        <a:lstStyle/>
        <a:p>
          <a:pPr>
            <a:lnSpc>
              <a:spcPct val="100000"/>
            </a:lnSpc>
          </a:pPr>
          <a:r>
            <a:rPr lang="en-US"/>
            <a:t>Sample of data set is included in appendix.</a:t>
          </a:r>
        </a:p>
      </dgm:t>
    </dgm:pt>
    <dgm:pt modelId="{EF4BAFB4-BA37-475F-8A1F-9A1E08202424}" type="parTrans" cxnId="{033F7D86-87BC-4E2D-AF95-0FF7923F64D4}">
      <dgm:prSet/>
      <dgm:spPr/>
      <dgm:t>
        <a:bodyPr/>
        <a:lstStyle/>
        <a:p>
          <a:endParaRPr lang="en-US"/>
        </a:p>
      </dgm:t>
    </dgm:pt>
    <dgm:pt modelId="{A2057DF6-AF74-459B-BE71-4BB360711B34}" type="sibTrans" cxnId="{033F7D86-87BC-4E2D-AF95-0FF7923F64D4}">
      <dgm:prSet/>
      <dgm:spPr/>
      <dgm:t>
        <a:bodyPr/>
        <a:lstStyle/>
        <a:p>
          <a:endParaRPr lang="en-US"/>
        </a:p>
      </dgm:t>
    </dgm:pt>
    <dgm:pt modelId="{D9675A3A-F573-4739-AF4F-00D110626E8B}">
      <dgm:prSet/>
      <dgm:spPr/>
      <dgm:t>
        <a:bodyPr/>
        <a:lstStyle/>
        <a:p>
          <a:pPr>
            <a:lnSpc>
              <a:spcPct val="100000"/>
            </a:lnSpc>
          </a:pPr>
          <a:r>
            <a:rPr lang="en-US">
              <a:hlinkClick xmlns:r="http://schemas.openxmlformats.org/officeDocument/2006/relationships" r:id="rId1"/>
            </a:rPr>
            <a:t>Link to Data Set</a:t>
          </a:r>
          <a:endParaRPr lang="en-US"/>
        </a:p>
      </dgm:t>
    </dgm:pt>
    <dgm:pt modelId="{1489E47F-7FB3-4542-9F62-6D5ED3B1579D}" type="parTrans" cxnId="{F71209A9-459B-4EBC-8702-3892F6B1F25E}">
      <dgm:prSet/>
      <dgm:spPr/>
      <dgm:t>
        <a:bodyPr/>
        <a:lstStyle/>
        <a:p>
          <a:endParaRPr lang="en-US"/>
        </a:p>
      </dgm:t>
    </dgm:pt>
    <dgm:pt modelId="{B033F46A-90A2-4531-9A20-B35D77376841}" type="sibTrans" cxnId="{F71209A9-459B-4EBC-8702-3892F6B1F25E}">
      <dgm:prSet/>
      <dgm:spPr/>
      <dgm:t>
        <a:bodyPr/>
        <a:lstStyle/>
        <a:p>
          <a:endParaRPr lang="en-US"/>
        </a:p>
      </dgm:t>
    </dgm:pt>
    <dgm:pt modelId="{58905E3E-0FCB-4110-A6CE-54EF4129614B}" type="pres">
      <dgm:prSet presAssocID="{EE58E2E8-1178-4482-BE9D-6C27924AF46A}" presName="root" presStyleCnt="0">
        <dgm:presLayoutVars>
          <dgm:dir/>
          <dgm:resizeHandles val="exact"/>
        </dgm:presLayoutVars>
      </dgm:prSet>
      <dgm:spPr/>
    </dgm:pt>
    <dgm:pt modelId="{E8D40D40-1914-43CD-85D2-FA1325ED1779}" type="pres">
      <dgm:prSet presAssocID="{996CCAF4-DC7E-42ED-8D0F-6026F3D15E6D}" presName="compNode" presStyleCnt="0"/>
      <dgm:spPr/>
    </dgm:pt>
    <dgm:pt modelId="{49AC886A-7A19-4765-8C07-7025CB61D6A4}" type="pres">
      <dgm:prSet presAssocID="{996CCAF4-DC7E-42ED-8D0F-6026F3D15E6D}" presName="bgRect" presStyleLbl="bgShp" presStyleIdx="0" presStyleCnt="6"/>
      <dgm:spPr/>
    </dgm:pt>
    <dgm:pt modelId="{16AB4633-2A0C-4216-972B-F5C9446B66CF}" type="pres">
      <dgm:prSet presAssocID="{996CCAF4-DC7E-42ED-8D0F-6026F3D15E6D}"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Wine"/>
        </a:ext>
      </dgm:extLst>
    </dgm:pt>
    <dgm:pt modelId="{1B7C9B7D-D1A5-4BC0-BB8F-4A02AD0D074E}" type="pres">
      <dgm:prSet presAssocID="{996CCAF4-DC7E-42ED-8D0F-6026F3D15E6D}" presName="spaceRect" presStyleCnt="0"/>
      <dgm:spPr/>
    </dgm:pt>
    <dgm:pt modelId="{CCA6A57D-2FBD-4DDA-82B5-AC9D0A7D052B}" type="pres">
      <dgm:prSet presAssocID="{996CCAF4-DC7E-42ED-8D0F-6026F3D15E6D}" presName="parTx" presStyleLbl="revTx" presStyleIdx="0" presStyleCnt="7">
        <dgm:presLayoutVars>
          <dgm:chMax val="0"/>
          <dgm:chPref val="0"/>
        </dgm:presLayoutVars>
      </dgm:prSet>
      <dgm:spPr/>
    </dgm:pt>
    <dgm:pt modelId="{FCF7BE88-A0D3-40B2-AD65-71490C42405A}" type="pres">
      <dgm:prSet presAssocID="{A4E06896-BFB3-4C9D-833D-A2B1BDE61365}" presName="sibTrans" presStyleCnt="0"/>
      <dgm:spPr/>
    </dgm:pt>
    <dgm:pt modelId="{DDB102CB-3EC9-461B-9F10-E4F5133479E1}" type="pres">
      <dgm:prSet presAssocID="{B5C2CD3A-8146-407A-8EBE-22F1CC411808}" presName="compNode" presStyleCnt="0"/>
      <dgm:spPr/>
    </dgm:pt>
    <dgm:pt modelId="{DFB516CB-EDA6-4844-9D91-DEF17BB5DCAF}" type="pres">
      <dgm:prSet presAssocID="{B5C2CD3A-8146-407A-8EBE-22F1CC411808}" presName="bgRect" presStyleLbl="bgShp" presStyleIdx="1" presStyleCnt="6"/>
      <dgm:spPr/>
    </dgm:pt>
    <dgm:pt modelId="{CDBC1B17-59E7-4AA7-8B95-FAAEA59012B8}" type="pres">
      <dgm:prSet presAssocID="{B5C2CD3A-8146-407A-8EBE-22F1CC411808}"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Grapes"/>
        </a:ext>
      </dgm:extLst>
    </dgm:pt>
    <dgm:pt modelId="{CB3A6E6C-FB9F-49C6-BE0E-1F733D2E3DAC}" type="pres">
      <dgm:prSet presAssocID="{B5C2CD3A-8146-407A-8EBE-22F1CC411808}" presName="spaceRect" presStyleCnt="0"/>
      <dgm:spPr/>
    </dgm:pt>
    <dgm:pt modelId="{508C8541-2B4B-480B-BFDD-9338B81B147C}" type="pres">
      <dgm:prSet presAssocID="{B5C2CD3A-8146-407A-8EBE-22F1CC411808}" presName="parTx" presStyleLbl="revTx" presStyleIdx="1" presStyleCnt="7">
        <dgm:presLayoutVars>
          <dgm:chMax val="0"/>
          <dgm:chPref val="0"/>
        </dgm:presLayoutVars>
      </dgm:prSet>
      <dgm:spPr/>
    </dgm:pt>
    <dgm:pt modelId="{8C77F658-3861-41E7-A190-9469332D7FDA}" type="pres">
      <dgm:prSet presAssocID="{BAC4D24F-2698-475C-8F3E-1FF6B2DA4385}" presName="sibTrans" presStyleCnt="0"/>
      <dgm:spPr/>
    </dgm:pt>
    <dgm:pt modelId="{CBCAD0E4-E945-4780-96AF-C984D84F7BF5}" type="pres">
      <dgm:prSet presAssocID="{8185CA98-32B4-416B-9DE4-922EAEA0C233}" presName="compNode" presStyleCnt="0"/>
      <dgm:spPr/>
    </dgm:pt>
    <dgm:pt modelId="{FEFED679-AEA0-4E27-AD45-5749AB6A6BEF}" type="pres">
      <dgm:prSet presAssocID="{8185CA98-32B4-416B-9DE4-922EAEA0C233}" presName="bgRect" presStyleLbl="bgShp" presStyleIdx="2" presStyleCnt="6" custLinFactNeighborX="0"/>
      <dgm:spPr/>
    </dgm:pt>
    <dgm:pt modelId="{ED5EF172-FECC-4A9A-B8F7-0AEB5867654A}" type="pres">
      <dgm:prSet presAssocID="{8185CA98-32B4-416B-9DE4-922EAEA0C233}"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Champagne Glasses"/>
        </a:ext>
      </dgm:extLst>
    </dgm:pt>
    <dgm:pt modelId="{25A01F4C-576F-44A6-9BB5-2D7F1ED18FDC}" type="pres">
      <dgm:prSet presAssocID="{8185CA98-32B4-416B-9DE4-922EAEA0C233}" presName="spaceRect" presStyleCnt="0"/>
      <dgm:spPr/>
    </dgm:pt>
    <dgm:pt modelId="{D2B7BD62-F190-4A02-ADBF-4B55FCD3B8EF}" type="pres">
      <dgm:prSet presAssocID="{8185CA98-32B4-416B-9DE4-922EAEA0C233}" presName="parTx" presStyleLbl="revTx" presStyleIdx="2" presStyleCnt="7" custScaleX="95220" custScaleY="101364">
        <dgm:presLayoutVars>
          <dgm:chMax val="0"/>
          <dgm:chPref val="0"/>
        </dgm:presLayoutVars>
      </dgm:prSet>
      <dgm:spPr/>
    </dgm:pt>
    <dgm:pt modelId="{5E99105E-180B-44B6-A668-1C1F4FD4B141}" type="pres">
      <dgm:prSet presAssocID="{8185CA98-32B4-416B-9DE4-922EAEA0C233}" presName="desTx" presStyleLbl="revTx" presStyleIdx="3" presStyleCnt="7">
        <dgm:presLayoutVars/>
      </dgm:prSet>
      <dgm:spPr/>
    </dgm:pt>
    <dgm:pt modelId="{B9DC3C6D-689C-4CFA-9587-5948B0CFC259}" type="pres">
      <dgm:prSet presAssocID="{78915997-A4C5-42C8-AD61-4C2A834CD4D5}" presName="sibTrans" presStyleCnt="0"/>
      <dgm:spPr/>
    </dgm:pt>
    <dgm:pt modelId="{0C28CF31-4666-4953-9E67-53F63968BE20}" type="pres">
      <dgm:prSet presAssocID="{A5EA3A19-FCAE-4592-828A-F1EBF8DA9109}" presName="compNode" presStyleCnt="0"/>
      <dgm:spPr/>
    </dgm:pt>
    <dgm:pt modelId="{F75C72BE-0998-4C12-BFB4-2EA8B79A31FD}" type="pres">
      <dgm:prSet presAssocID="{A5EA3A19-FCAE-4592-828A-F1EBF8DA9109}" presName="bgRect" presStyleLbl="bgShp" presStyleIdx="3" presStyleCnt="6"/>
      <dgm:spPr/>
    </dgm:pt>
    <dgm:pt modelId="{78D90853-E7B8-47DA-A755-24B1CB7BBF65}" type="pres">
      <dgm:prSet presAssocID="{A5EA3A19-FCAE-4592-828A-F1EBF8DA9109}"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Star"/>
        </a:ext>
      </dgm:extLst>
    </dgm:pt>
    <dgm:pt modelId="{A7AF1160-A147-4A89-A07B-1FF3B39B3163}" type="pres">
      <dgm:prSet presAssocID="{A5EA3A19-FCAE-4592-828A-F1EBF8DA9109}" presName="spaceRect" presStyleCnt="0"/>
      <dgm:spPr/>
    </dgm:pt>
    <dgm:pt modelId="{8CF7BD8B-2B74-4916-8641-6352BA298682}" type="pres">
      <dgm:prSet presAssocID="{A5EA3A19-FCAE-4592-828A-F1EBF8DA9109}" presName="parTx" presStyleLbl="revTx" presStyleIdx="4" presStyleCnt="7">
        <dgm:presLayoutVars>
          <dgm:chMax val="0"/>
          <dgm:chPref val="0"/>
        </dgm:presLayoutVars>
      </dgm:prSet>
      <dgm:spPr/>
    </dgm:pt>
    <dgm:pt modelId="{46C0A32B-F41D-4A15-8EEA-13C579722466}" type="pres">
      <dgm:prSet presAssocID="{BA5010ED-0BCF-4075-BB3E-2DEA27BCB536}" presName="sibTrans" presStyleCnt="0"/>
      <dgm:spPr/>
    </dgm:pt>
    <dgm:pt modelId="{D6CD11EF-97F8-45AE-9E65-0A89B9201516}" type="pres">
      <dgm:prSet presAssocID="{21598812-0981-4CB8-82D9-B4892013CFE6}" presName="compNode" presStyleCnt="0"/>
      <dgm:spPr/>
    </dgm:pt>
    <dgm:pt modelId="{A2B69CFE-F75F-4DE1-A096-736E7FE374C8}" type="pres">
      <dgm:prSet presAssocID="{21598812-0981-4CB8-82D9-B4892013CFE6}" presName="bgRect" presStyleLbl="bgShp" presStyleIdx="4" presStyleCnt="6"/>
      <dgm:spPr/>
    </dgm:pt>
    <dgm:pt modelId="{A2EF4DA4-883D-483C-93BC-AC42A54AAAC5}" type="pres">
      <dgm:prSet presAssocID="{21598812-0981-4CB8-82D9-B4892013CFE6}"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Paperclip"/>
        </a:ext>
      </dgm:extLst>
    </dgm:pt>
    <dgm:pt modelId="{DE0CFF4A-CAA8-419C-A2B9-82CEA2AD83F6}" type="pres">
      <dgm:prSet presAssocID="{21598812-0981-4CB8-82D9-B4892013CFE6}" presName="spaceRect" presStyleCnt="0"/>
      <dgm:spPr/>
    </dgm:pt>
    <dgm:pt modelId="{DD6CED3C-50F7-4C3A-8A1E-D6E86B6BF4B7}" type="pres">
      <dgm:prSet presAssocID="{21598812-0981-4CB8-82D9-B4892013CFE6}" presName="parTx" presStyleLbl="revTx" presStyleIdx="5" presStyleCnt="7">
        <dgm:presLayoutVars>
          <dgm:chMax val="0"/>
          <dgm:chPref val="0"/>
        </dgm:presLayoutVars>
      </dgm:prSet>
      <dgm:spPr/>
    </dgm:pt>
    <dgm:pt modelId="{E0C89B97-828D-46B3-99EC-30FC6FE526C9}" type="pres">
      <dgm:prSet presAssocID="{A2057DF6-AF74-459B-BE71-4BB360711B34}" presName="sibTrans" presStyleCnt="0"/>
      <dgm:spPr/>
    </dgm:pt>
    <dgm:pt modelId="{C6957786-050C-40E3-9105-6AC296133EEE}" type="pres">
      <dgm:prSet presAssocID="{D9675A3A-F573-4739-AF4F-00D110626E8B}" presName="compNode" presStyleCnt="0"/>
      <dgm:spPr/>
    </dgm:pt>
    <dgm:pt modelId="{1ABEBAB3-7751-4887-991E-401778637D35}" type="pres">
      <dgm:prSet presAssocID="{D9675A3A-F573-4739-AF4F-00D110626E8B}" presName="bgRect" presStyleLbl="bgShp" presStyleIdx="5" presStyleCnt="6"/>
      <dgm:spPr/>
    </dgm:pt>
    <dgm:pt modelId="{E3FFE771-9C03-49C7-80DB-6B7606B3D260}" type="pres">
      <dgm:prSet presAssocID="{D9675A3A-F573-4739-AF4F-00D110626E8B}"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Flowchart"/>
        </a:ext>
      </dgm:extLst>
    </dgm:pt>
    <dgm:pt modelId="{03F4F3A8-E3B4-4190-B7D7-BA3F5DABFBC2}" type="pres">
      <dgm:prSet presAssocID="{D9675A3A-F573-4739-AF4F-00D110626E8B}" presName="spaceRect" presStyleCnt="0"/>
      <dgm:spPr/>
    </dgm:pt>
    <dgm:pt modelId="{CD2A70E9-ED6E-448B-8440-A07B59253056}" type="pres">
      <dgm:prSet presAssocID="{D9675A3A-F573-4739-AF4F-00D110626E8B}" presName="parTx" presStyleLbl="revTx" presStyleIdx="6" presStyleCnt="7">
        <dgm:presLayoutVars>
          <dgm:chMax val="0"/>
          <dgm:chPref val="0"/>
        </dgm:presLayoutVars>
      </dgm:prSet>
      <dgm:spPr/>
    </dgm:pt>
  </dgm:ptLst>
  <dgm:cxnLst>
    <dgm:cxn modelId="{0113BF01-E633-4CB1-BF56-768BBC095F56}" srcId="{EE58E2E8-1178-4482-BE9D-6C27924AF46A}" destId="{A5EA3A19-FCAE-4592-828A-F1EBF8DA9109}" srcOrd="3" destOrd="0" parTransId="{30D4B6F9-10A8-4D55-A0F0-7CF9BBCA54BE}" sibTransId="{BA5010ED-0BCF-4075-BB3E-2DEA27BCB536}"/>
    <dgm:cxn modelId="{FB141202-4CF4-41A8-BC64-F9F7476C00A6}" type="presOf" srcId="{A5EA3A19-FCAE-4592-828A-F1EBF8DA9109}" destId="{8CF7BD8B-2B74-4916-8641-6352BA298682}" srcOrd="0" destOrd="0" presId="urn:microsoft.com/office/officeart/2018/2/layout/IconVerticalSolidList"/>
    <dgm:cxn modelId="{3BCBE805-FBB1-456C-9E22-1B93B35EF210}" type="presOf" srcId="{EE58E2E8-1178-4482-BE9D-6C27924AF46A}" destId="{58905E3E-0FCB-4110-A6CE-54EF4129614B}" srcOrd="0" destOrd="0" presId="urn:microsoft.com/office/officeart/2018/2/layout/IconVerticalSolidList"/>
    <dgm:cxn modelId="{AA1C7027-29DA-4CC5-9906-CE5226FB9031}" type="presOf" srcId="{D9675A3A-F573-4739-AF4F-00D110626E8B}" destId="{CD2A70E9-ED6E-448B-8440-A07B59253056}" srcOrd="0" destOrd="0" presId="urn:microsoft.com/office/officeart/2018/2/layout/IconVerticalSolidList"/>
    <dgm:cxn modelId="{092C073E-BC10-4147-9F8A-418B9E776E67}" type="presOf" srcId="{996CCAF4-DC7E-42ED-8D0F-6026F3D15E6D}" destId="{CCA6A57D-2FBD-4DDA-82B5-AC9D0A7D052B}" srcOrd="0" destOrd="0" presId="urn:microsoft.com/office/officeart/2018/2/layout/IconVerticalSolidList"/>
    <dgm:cxn modelId="{8F8FD864-C617-4258-9083-8FE21953EBDA}" type="presOf" srcId="{8185CA98-32B4-416B-9DE4-922EAEA0C233}" destId="{D2B7BD62-F190-4A02-ADBF-4B55FCD3B8EF}" srcOrd="0" destOrd="0" presId="urn:microsoft.com/office/officeart/2018/2/layout/IconVerticalSolidList"/>
    <dgm:cxn modelId="{09DA5D71-6A04-4E0B-BD35-5F0ED246D684}" type="presOf" srcId="{852F1C81-2EBE-45E7-9550-7283C91CD6FE}" destId="{5E99105E-180B-44B6-A668-1C1F4FD4B141}" srcOrd="0" destOrd="0" presId="urn:microsoft.com/office/officeart/2018/2/layout/IconVerticalSolidList"/>
    <dgm:cxn modelId="{033F7D86-87BC-4E2D-AF95-0FF7923F64D4}" srcId="{EE58E2E8-1178-4482-BE9D-6C27924AF46A}" destId="{21598812-0981-4CB8-82D9-B4892013CFE6}" srcOrd="4" destOrd="0" parTransId="{EF4BAFB4-BA37-475F-8A1F-9A1E08202424}" sibTransId="{A2057DF6-AF74-459B-BE71-4BB360711B34}"/>
    <dgm:cxn modelId="{F71209A9-459B-4EBC-8702-3892F6B1F25E}" srcId="{EE58E2E8-1178-4482-BE9D-6C27924AF46A}" destId="{D9675A3A-F573-4739-AF4F-00D110626E8B}" srcOrd="5" destOrd="0" parTransId="{1489E47F-7FB3-4542-9F62-6D5ED3B1579D}" sibTransId="{B033F46A-90A2-4531-9A20-B35D77376841}"/>
    <dgm:cxn modelId="{3D0775D2-4183-42B8-A7BD-B3A05294927B}" srcId="{EE58E2E8-1178-4482-BE9D-6C27924AF46A}" destId="{996CCAF4-DC7E-42ED-8D0F-6026F3D15E6D}" srcOrd="0" destOrd="0" parTransId="{041509FC-22D3-4D50-87D1-311FCCFCA79A}" sibTransId="{A4E06896-BFB3-4C9D-833D-A2B1BDE61365}"/>
    <dgm:cxn modelId="{C844CBD3-FBFC-4B7F-AD19-BC8A4A0927DA}" srcId="{8185CA98-32B4-416B-9DE4-922EAEA0C233}" destId="{852F1C81-2EBE-45E7-9550-7283C91CD6FE}" srcOrd="0" destOrd="0" parTransId="{E1D658EB-5C53-41B3-9453-956E98A9E5BB}" sibTransId="{468DB7BF-63E2-458A-AFA8-96FB87952408}"/>
    <dgm:cxn modelId="{156D23DF-E1A4-4AA0-ADC6-7A759256FB31}" type="presOf" srcId="{21598812-0981-4CB8-82D9-B4892013CFE6}" destId="{DD6CED3C-50F7-4C3A-8A1E-D6E86B6BF4B7}" srcOrd="0" destOrd="0" presId="urn:microsoft.com/office/officeart/2018/2/layout/IconVerticalSolidList"/>
    <dgm:cxn modelId="{02376DEC-A5F8-4125-9353-958E875C9AC5}" srcId="{EE58E2E8-1178-4482-BE9D-6C27924AF46A}" destId="{B5C2CD3A-8146-407A-8EBE-22F1CC411808}" srcOrd="1" destOrd="0" parTransId="{FFFAF131-E20C-4B7B-ACFB-63AF3E76EB73}" sibTransId="{BAC4D24F-2698-475C-8F3E-1FF6B2DA4385}"/>
    <dgm:cxn modelId="{95AAAFF0-89C8-43FD-B668-DB71D93EAC56}" type="presOf" srcId="{B5C2CD3A-8146-407A-8EBE-22F1CC411808}" destId="{508C8541-2B4B-480B-BFDD-9338B81B147C}" srcOrd="0" destOrd="0" presId="urn:microsoft.com/office/officeart/2018/2/layout/IconVerticalSolidList"/>
    <dgm:cxn modelId="{1F3467F2-CAC9-4277-A5FC-7E176023594B}" srcId="{EE58E2E8-1178-4482-BE9D-6C27924AF46A}" destId="{8185CA98-32B4-416B-9DE4-922EAEA0C233}" srcOrd="2" destOrd="0" parTransId="{C15A476C-1399-4798-8323-43C43CE55EFA}" sibTransId="{78915997-A4C5-42C8-AD61-4C2A834CD4D5}"/>
    <dgm:cxn modelId="{CBC0C1DE-228E-4EDB-B2D6-E6DA79C01121}" type="presParOf" srcId="{58905E3E-0FCB-4110-A6CE-54EF4129614B}" destId="{E8D40D40-1914-43CD-85D2-FA1325ED1779}" srcOrd="0" destOrd="0" presId="urn:microsoft.com/office/officeart/2018/2/layout/IconVerticalSolidList"/>
    <dgm:cxn modelId="{F456717F-118C-42CF-A910-5C78348140A4}" type="presParOf" srcId="{E8D40D40-1914-43CD-85D2-FA1325ED1779}" destId="{49AC886A-7A19-4765-8C07-7025CB61D6A4}" srcOrd="0" destOrd="0" presId="urn:microsoft.com/office/officeart/2018/2/layout/IconVerticalSolidList"/>
    <dgm:cxn modelId="{3D623802-F69A-4702-B6BE-5F70E2F58107}" type="presParOf" srcId="{E8D40D40-1914-43CD-85D2-FA1325ED1779}" destId="{16AB4633-2A0C-4216-972B-F5C9446B66CF}" srcOrd="1" destOrd="0" presId="urn:microsoft.com/office/officeart/2018/2/layout/IconVerticalSolidList"/>
    <dgm:cxn modelId="{55427297-B863-47CC-95BD-4CD113BD4B5A}" type="presParOf" srcId="{E8D40D40-1914-43CD-85D2-FA1325ED1779}" destId="{1B7C9B7D-D1A5-4BC0-BB8F-4A02AD0D074E}" srcOrd="2" destOrd="0" presId="urn:microsoft.com/office/officeart/2018/2/layout/IconVerticalSolidList"/>
    <dgm:cxn modelId="{CA711AFD-04AA-496A-84F9-139E599C22FF}" type="presParOf" srcId="{E8D40D40-1914-43CD-85D2-FA1325ED1779}" destId="{CCA6A57D-2FBD-4DDA-82B5-AC9D0A7D052B}" srcOrd="3" destOrd="0" presId="urn:microsoft.com/office/officeart/2018/2/layout/IconVerticalSolidList"/>
    <dgm:cxn modelId="{B5DBDC3C-9713-4424-8183-6EA81B301935}" type="presParOf" srcId="{58905E3E-0FCB-4110-A6CE-54EF4129614B}" destId="{FCF7BE88-A0D3-40B2-AD65-71490C42405A}" srcOrd="1" destOrd="0" presId="urn:microsoft.com/office/officeart/2018/2/layout/IconVerticalSolidList"/>
    <dgm:cxn modelId="{1DBCD6E2-547F-4A41-8AD9-ABDE3630C9AE}" type="presParOf" srcId="{58905E3E-0FCB-4110-A6CE-54EF4129614B}" destId="{DDB102CB-3EC9-461B-9F10-E4F5133479E1}" srcOrd="2" destOrd="0" presId="urn:microsoft.com/office/officeart/2018/2/layout/IconVerticalSolidList"/>
    <dgm:cxn modelId="{A08B429A-33AB-4396-B5D1-E68AB83BBE4E}" type="presParOf" srcId="{DDB102CB-3EC9-461B-9F10-E4F5133479E1}" destId="{DFB516CB-EDA6-4844-9D91-DEF17BB5DCAF}" srcOrd="0" destOrd="0" presId="urn:microsoft.com/office/officeart/2018/2/layout/IconVerticalSolidList"/>
    <dgm:cxn modelId="{C2CC26F5-0E9B-4DB6-B628-FF49DC5E3D2C}" type="presParOf" srcId="{DDB102CB-3EC9-461B-9F10-E4F5133479E1}" destId="{CDBC1B17-59E7-4AA7-8B95-FAAEA59012B8}" srcOrd="1" destOrd="0" presId="urn:microsoft.com/office/officeart/2018/2/layout/IconVerticalSolidList"/>
    <dgm:cxn modelId="{CC12F99D-0348-4E6B-860B-3E7FF9A89680}" type="presParOf" srcId="{DDB102CB-3EC9-461B-9F10-E4F5133479E1}" destId="{CB3A6E6C-FB9F-49C6-BE0E-1F733D2E3DAC}" srcOrd="2" destOrd="0" presId="urn:microsoft.com/office/officeart/2018/2/layout/IconVerticalSolidList"/>
    <dgm:cxn modelId="{5220E801-0E0E-49A8-B32B-CBFC2DFD0C5E}" type="presParOf" srcId="{DDB102CB-3EC9-461B-9F10-E4F5133479E1}" destId="{508C8541-2B4B-480B-BFDD-9338B81B147C}" srcOrd="3" destOrd="0" presId="urn:microsoft.com/office/officeart/2018/2/layout/IconVerticalSolidList"/>
    <dgm:cxn modelId="{72CC92E7-6134-4AB4-A0D4-BB8FF9D9DC18}" type="presParOf" srcId="{58905E3E-0FCB-4110-A6CE-54EF4129614B}" destId="{8C77F658-3861-41E7-A190-9469332D7FDA}" srcOrd="3" destOrd="0" presId="urn:microsoft.com/office/officeart/2018/2/layout/IconVerticalSolidList"/>
    <dgm:cxn modelId="{9624CDDD-BDA5-485F-8680-41945C7913CE}" type="presParOf" srcId="{58905E3E-0FCB-4110-A6CE-54EF4129614B}" destId="{CBCAD0E4-E945-4780-96AF-C984D84F7BF5}" srcOrd="4" destOrd="0" presId="urn:microsoft.com/office/officeart/2018/2/layout/IconVerticalSolidList"/>
    <dgm:cxn modelId="{7895A32A-4963-4956-B7AB-12B7CFF2F7D1}" type="presParOf" srcId="{CBCAD0E4-E945-4780-96AF-C984D84F7BF5}" destId="{FEFED679-AEA0-4E27-AD45-5749AB6A6BEF}" srcOrd="0" destOrd="0" presId="urn:microsoft.com/office/officeart/2018/2/layout/IconVerticalSolidList"/>
    <dgm:cxn modelId="{E422C1F2-F142-4FCB-B257-C52B550ACFF6}" type="presParOf" srcId="{CBCAD0E4-E945-4780-96AF-C984D84F7BF5}" destId="{ED5EF172-FECC-4A9A-B8F7-0AEB5867654A}" srcOrd="1" destOrd="0" presId="urn:microsoft.com/office/officeart/2018/2/layout/IconVerticalSolidList"/>
    <dgm:cxn modelId="{6D5739DA-32BF-4315-B2E9-ED3A1F4F7197}" type="presParOf" srcId="{CBCAD0E4-E945-4780-96AF-C984D84F7BF5}" destId="{25A01F4C-576F-44A6-9BB5-2D7F1ED18FDC}" srcOrd="2" destOrd="0" presId="urn:microsoft.com/office/officeart/2018/2/layout/IconVerticalSolidList"/>
    <dgm:cxn modelId="{06E544CA-3DFB-4471-BF50-B1701DC5466A}" type="presParOf" srcId="{CBCAD0E4-E945-4780-96AF-C984D84F7BF5}" destId="{D2B7BD62-F190-4A02-ADBF-4B55FCD3B8EF}" srcOrd="3" destOrd="0" presId="urn:microsoft.com/office/officeart/2018/2/layout/IconVerticalSolidList"/>
    <dgm:cxn modelId="{FE689D7B-C6A0-41DD-94A0-0A316F342D3D}" type="presParOf" srcId="{CBCAD0E4-E945-4780-96AF-C984D84F7BF5}" destId="{5E99105E-180B-44B6-A668-1C1F4FD4B141}" srcOrd="4" destOrd="0" presId="urn:microsoft.com/office/officeart/2018/2/layout/IconVerticalSolidList"/>
    <dgm:cxn modelId="{E34D0ACA-FE68-44E2-9906-73B0C6D0F752}" type="presParOf" srcId="{58905E3E-0FCB-4110-A6CE-54EF4129614B}" destId="{B9DC3C6D-689C-4CFA-9587-5948B0CFC259}" srcOrd="5" destOrd="0" presId="urn:microsoft.com/office/officeart/2018/2/layout/IconVerticalSolidList"/>
    <dgm:cxn modelId="{9858CB98-A769-4794-A6D6-2967A02E5FD9}" type="presParOf" srcId="{58905E3E-0FCB-4110-A6CE-54EF4129614B}" destId="{0C28CF31-4666-4953-9E67-53F63968BE20}" srcOrd="6" destOrd="0" presId="urn:microsoft.com/office/officeart/2018/2/layout/IconVerticalSolidList"/>
    <dgm:cxn modelId="{41190C68-DDE3-417B-AE3A-E08C7E70727E}" type="presParOf" srcId="{0C28CF31-4666-4953-9E67-53F63968BE20}" destId="{F75C72BE-0998-4C12-BFB4-2EA8B79A31FD}" srcOrd="0" destOrd="0" presId="urn:microsoft.com/office/officeart/2018/2/layout/IconVerticalSolidList"/>
    <dgm:cxn modelId="{7282D8B7-A137-4298-96C2-0A8C380FD8A3}" type="presParOf" srcId="{0C28CF31-4666-4953-9E67-53F63968BE20}" destId="{78D90853-E7B8-47DA-A755-24B1CB7BBF65}" srcOrd="1" destOrd="0" presId="urn:microsoft.com/office/officeart/2018/2/layout/IconVerticalSolidList"/>
    <dgm:cxn modelId="{9E8F0992-3958-4BA6-8A08-4B72EF579689}" type="presParOf" srcId="{0C28CF31-4666-4953-9E67-53F63968BE20}" destId="{A7AF1160-A147-4A89-A07B-1FF3B39B3163}" srcOrd="2" destOrd="0" presId="urn:microsoft.com/office/officeart/2018/2/layout/IconVerticalSolidList"/>
    <dgm:cxn modelId="{1EF49936-179A-4C7D-A5DE-4F75323E72FA}" type="presParOf" srcId="{0C28CF31-4666-4953-9E67-53F63968BE20}" destId="{8CF7BD8B-2B74-4916-8641-6352BA298682}" srcOrd="3" destOrd="0" presId="urn:microsoft.com/office/officeart/2018/2/layout/IconVerticalSolidList"/>
    <dgm:cxn modelId="{7F46FA97-2C25-43CA-8341-61B2AA7ED8A2}" type="presParOf" srcId="{58905E3E-0FCB-4110-A6CE-54EF4129614B}" destId="{46C0A32B-F41D-4A15-8EEA-13C579722466}" srcOrd="7" destOrd="0" presId="urn:microsoft.com/office/officeart/2018/2/layout/IconVerticalSolidList"/>
    <dgm:cxn modelId="{B6BF7C33-D079-4A82-9EC5-2C8A15825E01}" type="presParOf" srcId="{58905E3E-0FCB-4110-A6CE-54EF4129614B}" destId="{D6CD11EF-97F8-45AE-9E65-0A89B9201516}" srcOrd="8" destOrd="0" presId="urn:microsoft.com/office/officeart/2018/2/layout/IconVerticalSolidList"/>
    <dgm:cxn modelId="{C398A01D-D0ED-4110-ADDE-4DCD4ACCCCD0}" type="presParOf" srcId="{D6CD11EF-97F8-45AE-9E65-0A89B9201516}" destId="{A2B69CFE-F75F-4DE1-A096-736E7FE374C8}" srcOrd="0" destOrd="0" presId="urn:microsoft.com/office/officeart/2018/2/layout/IconVerticalSolidList"/>
    <dgm:cxn modelId="{8B344CFC-451E-4745-A88C-739A87910004}" type="presParOf" srcId="{D6CD11EF-97F8-45AE-9E65-0A89B9201516}" destId="{A2EF4DA4-883D-483C-93BC-AC42A54AAAC5}" srcOrd="1" destOrd="0" presId="urn:microsoft.com/office/officeart/2018/2/layout/IconVerticalSolidList"/>
    <dgm:cxn modelId="{3C7DF26B-E681-4E5E-BE53-F6594DE728B1}" type="presParOf" srcId="{D6CD11EF-97F8-45AE-9E65-0A89B9201516}" destId="{DE0CFF4A-CAA8-419C-A2B9-82CEA2AD83F6}" srcOrd="2" destOrd="0" presId="urn:microsoft.com/office/officeart/2018/2/layout/IconVerticalSolidList"/>
    <dgm:cxn modelId="{7DBEE9D5-D721-4511-AABC-CC0074CFEA09}" type="presParOf" srcId="{D6CD11EF-97F8-45AE-9E65-0A89B9201516}" destId="{DD6CED3C-50F7-4C3A-8A1E-D6E86B6BF4B7}" srcOrd="3" destOrd="0" presId="urn:microsoft.com/office/officeart/2018/2/layout/IconVerticalSolidList"/>
    <dgm:cxn modelId="{448D8779-9A5C-4BB3-9208-521A8AD7CC2D}" type="presParOf" srcId="{58905E3E-0FCB-4110-A6CE-54EF4129614B}" destId="{E0C89B97-828D-46B3-99EC-30FC6FE526C9}" srcOrd="9" destOrd="0" presId="urn:microsoft.com/office/officeart/2018/2/layout/IconVerticalSolidList"/>
    <dgm:cxn modelId="{9F9B7198-DBB9-497F-9190-AC90E812E4FD}" type="presParOf" srcId="{58905E3E-0FCB-4110-A6CE-54EF4129614B}" destId="{C6957786-050C-40E3-9105-6AC296133EEE}" srcOrd="10" destOrd="0" presId="urn:microsoft.com/office/officeart/2018/2/layout/IconVerticalSolidList"/>
    <dgm:cxn modelId="{047469F5-51D9-4B08-9249-706A6E1E74D8}" type="presParOf" srcId="{C6957786-050C-40E3-9105-6AC296133EEE}" destId="{1ABEBAB3-7751-4887-991E-401778637D35}" srcOrd="0" destOrd="0" presId="urn:microsoft.com/office/officeart/2018/2/layout/IconVerticalSolidList"/>
    <dgm:cxn modelId="{33533CC8-2D54-440A-B4E6-485B61C6EB4E}" type="presParOf" srcId="{C6957786-050C-40E3-9105-6AC296133EEE}" destId="{E3FFE771-9C03-49C7-80DB-6B7606B3D260}" srcOrd="1" destOrd="0" presId="urn:microsoft.com/office/officeart/2018/2/layout/IconVerticalSolidList"/>
    <dgm:cxn modelId="{A5347835-039B-4407-8F24-5F05BAEF1D00}" type="presParOf" srcId="{C6957786-050C-40E3-9105-6AC296133EEE}" destId="{03F4F3A8-E3B4-4190-B7D7-BA3F5DABFBC2}" srcOrd="2" destOrd="0" presId="urn:microsoft.com/office/officeart/2018/2/layout/IconVerticalSolidList"/>
    <dgm:cxn modelId="{84F37A6D-9141-42BF-A348-F043157BBC05}" type="presParOf" srcId="{C6957786-050C-40E3-9105-6AC296133EEE}" destId="{CD2A70E9-ED6E-448B-8440-A07B592530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1E1E8-FA8C-42B6-A49E-A0651952C982}">
      <dsp:nvSpPr>
        <dsp:cNvPr id="0" name=""/>
        <dsp:cNvSpPr/>
      </dsp:nvSpPr>
      <dsp:spPr>
        <a:xfrm>
          <a:off x="0" y="4098"/>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2AE14-7DC5-4C71-8921-EF865D57FAC1}">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66AEE0-054A-4642-B6D1-3922378EB276}">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00100">
            <a:lnSpc>
              <a:spcPct val="100000"/>
            </a:lnSpc>
            <a:spcBef>
              <a:spcPct val="0"/>
            </a:spcBef>
            <a:spcAft>
              <a:spcPct val="35000"/>
            </a:spcAft>
            <a:buNone/>
          </a:pPr>
          <a:r>
            <a:rPr lang="en-US" sz="1800" b="0" i="0" kern="1200" dirty="0"/>
            <a:t>Who is your stakeholder and what problem are you solving for them</a:t>
          </a:r>
          <a:endParaRPr lang="en-US" sz="1800" kern="1200" dirty="0"/>
        </a:p>
      </dsp:txBody>
      <dsp:txXfrm>
        <a:off x="1008409" y="4098"/>
        <a:ext cx="5382865" cy="873081"/>
      </dsp:txXfrm>
    </dsp:sp>
    <dsp:sp modelId="{B5640756-B240-4727-97DC-7DA19FA0A5FC}">
      <dsp:nvSpPr>
        <dsp:cNvPr id="0" name=""/>
        <dsp:cNvSpPr/>
      </dsp:nvSpPr>
      <dsp:spPr>
        <a:xfrm>
          <a:off x="0" y="1095450"/>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AD964-8FC5-4C2C-862E-DA91DDA04794}">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941C9E-C5C6-4A84-85F4-5F09ED3EE99B}">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00100">
            <a:lnSpc>
              <a:spcPct val="100000"/>
            </a:lnSpc>
            <a:spcBef>
              <a:spcPct val="0"/>
            </a:spcBef>
            <a:spcAft>
              <a:spcPct val="35000"/>
            </a:spcAft>
            <a:buNone/>
          </a:pPr>
          <a:r>
            <a:rPr lang="en-US" sz="1800" b="0" i="0" kern="1200" dirty="0"/>
            <a:t>A brief introduction to your data</a:t>
          </a:r>
          <a:endParaRPr lang="en-US" sz="1800" kern="1200" dirty="0"/>
        </a:p>
      </dsp:txBody>
      <dsp:txXfrm>
        <a:off x="1008409" y="1095450"/>
        <a:ext cx="5382865" cy="873081"/>
      </dsp:txXfrm>
    </dsp:sp>
    <dsp:sp modelId="{23E69BD8-FB7C-4775-8BC3-767B37594026}">
      <dsp:nvSpPr>
        <dsp:cNvPr id="0" name=""/>
        <dsp:cNvSpPr/>
      </dsp:nvSpPr>
      <dsp:spPr>
        <a:xfrm>
          <a:off x="0" y="2186802"/>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B784E-619E-435F-9BA6-7FC48757FB5E}">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69A617-B80D-4FC2-95C0-BD719251A448}">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00100">
            <a:lnSpc>
              <a:spcPct val="100000"/>
            </a:lnSpc>
            <a:spcBef>
              <a:spcPct val="0"/>
            </a:spcBef>
            <a:spcAft>
              <a:spcPct val="35000"/>
            </a:spcAft>
            <a:buNone/>
          </a:pPr>
          <a:r>
            <a:rPr lang="en-US" sz="1800" b="0" i="0" kern="1200"/>
            <a:t>Two visuals that demonstrate key findings of interest to your stakeholder. </a:t>
          </a:r>
          <a:endParaRPr lang="en-US" sz="1800" kern="1200"/>
        </a:p>
      </dsp:txBody>
      <dsp:txXfrm>
        <a:off x="1008409" y="2186802"/>
        <a:ext cx="5382865" cy="873081"/>
      </dsp:txXfrm>
    </dsp:sp>
    <dsp:sp modelId="{FBF86A65-F039-4B5A-8023-09AA9ACFB595}">
      <dsp:nvSpPr>
        <dsp:cNvPr id="0" name=""/>
        <dsp:cNvSpPr/>
      </dsp:nvSpPr>
      <dsp:spPr>
        <a:xfrm>
          <a:off x="0" y="3278154"/>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8C40D2-A9CD-4A34-B2CB-7A01258249A8}">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2DCAE5-DCA0-48B9-8A94-5CF1EE772A55}">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00100">
            <a:lnSpc>
              <a:spcPct val="100000"/>
            </a:lnSpc>
            <a:spcBef>
              <a:spcPct val="0"/>
            </a:spcBef>
            <a:spcAft>
              <a:spcPct val="35000"/>
            </a:spcAft>
            <a:buNone/>
          </a:pPr>
          <a:r>
            <a:rPr lang="en-US" sz="1800" b="0" i="0" kern="1200"/>
            <a:t>A brief description of the strengths and limitations of your model </a:t>
          </a:r>
          <a:r>
            <a:rPr lang="en-US" sz="1800" b="1" i="0" kern="1200"/>
            <a:t>for your stakeholder</a:t>
          </a:r>
          <a:r>
            <a:rPr lang="en-US" sz="1800" b="0" i="0" kern="1200"/>
            <a:t>.</a:t>
          </a:r>
          <a:endParaRPr lang="en-US" sz="1800" kern="1200"/>
        </a:p>
      </dsp:txBody>
      <dsp:txXfrm>
        <a:off x="1008409" y="3278154"/>
        <a:ext cx="5382865" cy="873081"/>
      </dsp:txXfrm>
    </dsp:sp>
    <dsp:sp modelId="{556D6972-802D-4185-BF8E-CA9CE55AAFBA}">
      <dsp:nvSpPr>
        <dsp:cNvPr id="0" name=""/>
        <dsp:cNvSpPr/>
      </dsp:nvSpPr>
      <dsp:spPr>
        <a:xfrm>
          <a:off x="0" y="4369506"/>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9520D-DFAA-4D0E-A6E2-A691AA22095B}">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A75BF7-91CE-4DE7-A820-C5BE6E915A40}">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00100">
            <a:lnSpc>
              <a:spcPct val="100000"/>
            </a:lnSpc>
            <a:spcBef>
              <a:spcPct val="0"/>
            </a:spcBef>
            <a:spcAft>
              <a:spcPct val="35000"/>
            </a:spcAft>
            <a:buNone/>
          </a:pPr>
          <a:r>
            <a:rPr lang="en-US" sz="1800" b="0" i="0" kern="1200"/>
            <a:t>Final recommendations based on your analysis.</a:t>
          </a:r>
          <a:endParaRPr lang="en-US" sz="1800" kern="1200"/>
        </a:p>
      </dsp:txBody>
      <dsp:txXfrm>
        <a:off x="1008409" y="4369506"/>
        <a:ext cx="5382865" cy="873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3926B-B065-C743-AD8A-2B20F96F451B}">
      <dsp:nvSpPr>
        <dsp:cNvPr id="0" name=""/>
        <dsp:cNvSpPr/>
      </dsp:nvSpPr>
      <dsp:spPr>
        <a:xfrm>
          <a:off x="0" y="3166653"/>
          <a:ext cx="6391275" cy="207766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dirty="0"/>
            <a:t>Some questions we aim to answer are:</a:t>
          </a:r>
          <a:endParaRPr lang="en-US" sz="2600" kern="1200" dirty="0"/>
        </a:p>
      </dsp:txBody>
      <dsp:txXfrm>
        <a:off x="0" y="3166653"/>
        <a:ext cx="6391275" cy="1121940"/>
      </dsp:txXfrm>
    </dsp:sp>
    <dsp:sp modelId="{6781A8A7-767C-C647-ABBA-F68B61198EDA}">
      <dsp:nvSpPr>
        <dsp:cNvPr id="0" name=""/>
        <dsp:cNvSpPr/>
      </dsp:nvSpPr>
      <dsp:spPr>
        <a:xfrm>
          <a:off x="3120" y="4247040"/>
          <a:ext cx="2128344" cy="9557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Which attributes affect customer ratings</a:t>
          </a:r>
          <a:endParaRPr lang="en-US" sz="1400" kern="1200"/>
        </a:p>
      </dsp:txBody>
      <dsp:txXfrm>
        <a:off x="3120" y="4247040"/>
        <a:ext cx="2128344" cy="955727"/>
      </dsp:txXfrm>
    </dsp:sp>
    <dsp:sp modelId="{8A3E1A49-A483-7349-91B4-762904A270EC}">
      <dsp:nvSpPr>
        <dsp:cNvPr id="0" name=""/>
        <dsp:cNvSpPr/>
      </dsp:nvSpPr>
      <dsp:spPr>
        <a:xfrm>
          <a:off x="2131465" y="4247040"/>
          <a:ext cx="2128344" cy="955727"/>
        </a:xfrm>
        <a:prstGeom prst="rect">
          <a:avLst/>
        </a:prstGeom>
        <a:solidFill>
          <a:schemeClr val="accent2">
            <a:tint val="40000"/>
            <a:alpha val="90000"/>
            <a:hueOff val="-10302092"/>
            <a:satOff val="530"/>
            <a:lumOff val="28"/>
            <a:alphaOff val="0"/>
          </a:schemeClr>
        </a:solidFill>
        <a:ln w="19050" cap="rnd" cmpd="sng" algn="ctr">
          <a:solidFill>
            <a:schemeClr val="accent2">
              <a:tint val="40000"/>
              <a:alpha val="90000"/>
              <a:hueOff val="-10302092"/>
              <a:satOff val="530"/>
              <a:lumOff val="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Which attributes have the most sway on a customers rating</a:t>
          </a:r>
          <a:endParaRPr lang="en-US" sz="1400" kern="1200"/>
        </a:p>
      </dsp:txBody>
      <dsp:txXfrm>
        <a:off x="2131465" y="4247040"/>
        <a:ext cx="2128344" cy="955727"/>
      </dsp:txXfrm>
    </dsp:sp>
    <dsp:sp modelId="{B8B85683-86D9-0A49-959D-DDF8335E834A}">
      <dsp:nvSpPr>
        <dsp:cNvPr id="0" name=""/>
        <dsp:cNvSpPr/>
      </dsp:nvSpPr>
      <dsp:spPr>
        <a:xfrm>
          <a:off x="4259809" y="4247040"/>
          <a:ext cx="2128344" cy="955727"/>
        </a:xfrm>
        <a:prstGeom prst="rect">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Are we able to predict what rating a wine will get based on these attributes</a:t>
          </a:r>
          <a:endParaRPr lang="en-US" sz="1400" kern="1200" dirty="0"/>
        </a:p>
      </dsp:txBody>
      <dsp:txXfrm>
        <a:off x="4259809" y="4247040"/>
        <a:ext cx="2128344" cy="955727"/>
      </dsp:txXfrm>
    </dsp:sp>
    <dsp:sp modelId="{F30B1AC2-B69C-A44A-83AE-160A7B48CE21}">
      <dsp:nvSpPr>
        <dsp:cNvPr id="0" name=""/>
        <dsp:cNvSpPr/>
      </dsp:nvSpPr>
      <dsp:spPr>
        <a:xfrm rot="10800000">
          <a:off x="0" y="2365"/>
          <a:ext cx="6391275" cy="3195452"/>
        </a:xfrm>
        <a:prstGeom prst="upArrowCallou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dirty="0"/>
            <a:t>The goal of this analysis is to understand what types of attribute contribute to wine ratings.</a:t>
          </a:r>
          <a:endParaRPr lang="en-US" sz="2600" kern="1200" dirty="0"/>
        </a:p>
      </dsp:txBody>
      <dsp:txXfrm rot="10800000">
        <a:off x="0" y="2365"/>
        <a:ext cx="6391275" cy="2076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EF25C-A799-46B1-9FD3-6F004BC86EC0}">
      <dsp:nvSpPr>
        <dsp:cNvPr id="0" name=""/>
        <dsp:cNvSpPr/>
      </dsp:nvSpPr>
      <dsp:spPr>
        <a:xfrm>
          <a:off x="911286" y="9403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4D546-1248-45C2-98BF-E29CE14CED41}">
      <dsp:nvSpPr>
        <dsp:cNvPr id="0" name=""/>
        <dsp:cNvSpPr/>
      </dsp:nvSpPr>
      <dsp:spPr>
        <a:xfrm>
          <a:off x="1145286" y="117433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FD90F3-C820-431C-98AD-922841B77F8D}">
      <dsp:nvSpPr>
        <dsp:cNvPr id="0" name=""/>
        <dsp:cNvSpPr/>
      </dsp:nvSpPr>
      <dsp:spPr>
        <a:xfrm>
          <a:off x="560286" y="238033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b="0" i="0" kern="1200"/>
            <a:t>Wineries</a:t>
          </a:r>
          <a:endParaRPr lang="en-US" sz="2100" kern="1200"/>
        </a:p>
      </dsp:txBody>
      <dsp:txXfrm>
        <a:off x="560286" y="2380330"/>
        <a:ext cx="1800000" cy="720000"/>
      </dsp:txXfrm>
    </dsp:sp>
    <dsp:sp modelId="{AF7656E1-CF3B-4585-A799-936756E58F6F}">
      <dsp:nvSpPr>
        <dsp:cNvPr id="0" name=""/>
        <dsp:cNvSpPr/>
      </dsp:nvSpPr>
      <dsp:spPr>
        <a:xfrm>
          <a:off x="3026286" y="9403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72199-EBDD-4610-A21A-0ACED85E82B6}">
      <dsp:nvSpPr>
        <dsp:cNvPr id="0" name=""/>
        <dsp:cNvSpPr/>
      </dsp:nvSpPr>
      <dsp:spPr>
        <a:xfrm>
          <a:off x="3260286" y="117432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05BFCE-28E6-48D2-B81F-26C99AA2C11C}">
      <dsp:nvSpPr>
        <dsp:cNvPr id="0" name=""/>
        <dsp:cNvSpPr/>
      </dsp:nvSpPr>
      <dsp:spPr>
        <a:xfrm>
          <a:off x="2675286" y="238033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b="0" i="0" kern="1200"/>
            <a:t>Restaurants</a:t>
          </a:r>
          <a:endParaRPr lang="en-US" sz="2100" kern="1200"/>
        </a:p>
      </dsp:txBody>
      <dsp:txXfrm>
        <a:off x="2675286" y="2380330"/>
        <a:ext cx="1800000" cy="720000"/>
      </dsp:txXfrm>
    </dsp:sp>
    <dsp:sp modelId="{E6F7CE79-8B5A-4C75-9F1E-E46AF76351E5}">
      <dsp:nvSpPr>
        <dsp:cNvPr id="0" name=""/>
        <dsp:cNvSpPr/>
      </dsp:nvSpPr>
      <dsp:spPr>
        <a:xfrm>
          <a:off x="5141286" y="9403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FFC66-E2EC-4E7C-A8D1-E58C227F3C3F}">
      <dsp:nvSpPr>
        <dsp:cNvPr id="0" name=""/>
        <dsp:cNvSpPr/>
      </dsp:nvSpPr>
      <dsp:spPr>
        <a:xfrm>
          <a:off x="5375286" y="117432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0CDE6E-6021-4E72-9B1D-BE269091D7FC}">
      <dsp:nvSpPr>
        <dsp:cNvPr id="0" name=""/>
        <dsp:cNvSpPr/>
      </dsp:nvSpPr>
      <dsp:spPr>
        <a:xfrm>
          <a:off x="4790286" y="238033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b="0" i="0" kern="1200"/>
            <a:t>Wine Distributers</a:t>
          </a:r>
          <a:endParaRPr lang="en-US" sz="2100" kern="1200"/>
        </a:p>
      </dsp:txBody>
      <dsp:txXfrm>
        <a:off x="4790286" y="2380330"/>
        <a:ext cx="1800000" cy="720000"/>
      </dsp:txXfrm>
    </dsp:sp>
    <dsp:sp modelId="{A75A08E0-87C0-4646-B71B-3C3A9CBF54C8}">
      <dsp:nvSpPr>
        <dsp:cNvPr id="0" name=""/>
        <dsp:cNvSpPr/>
      </dsp:nvSpPr>
      <dsp:spPr>
        <a:xfrm>
          <a:off x="7256286" y="9403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0991FB-6131-4CA8-8F87-436545DD491F}">
      <dsp:nvSpPr>
        <dsp:cNvPr id="0" name=""/>
        <dsp:cNvSpPr/>
      </dsp:nvSpPr>
      <dsp:spPr>
        <a:xfrm>
          <a:off x="7490286" y="117432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B4F280-FCA7-4547-B18F-FC99CA5E65DD}">
      <dsp:nvSpPr>
        <dsp:cNvPr id="0" name=""/>
        <dsp:cNvSpPr/>
      </dsp:nvSpPr>
      <dsp:spPr>
        <a:xfrm>
          <a:off x="6905286" y="238033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Winer Buyers</a:t>
          </a:r>
        </a:p>
      </dsp:txBody>
      <dsp:txXfrm>
        <a:off x="6905286" y="2380330"/>
        <a:ext cx="1800000" cy="720000"/>
      </dsp:txXfrm>
    </dsp:sp>
    <dsp:sp modelId="{89EED1B8-3231-4E0C-9335-1ABFAF684845}">
      <dsp:nvSpPr>
        <dsp:cNvPr id="0" name=""/>
        <dsp:cNvSpPr/>
      </dsp:nvSpPr>
      <dsp:spPr>
        <a:xfrm>
          <a:off x="9371286" y="9403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A90F0-69D0-49E1-84D8-7253A247D144}">
      <dsp:nvSpPr>
        <dsp:cNvPr id="0" name=""/>
        <dsp:cNvSpPr/>
      </dsp:nvSpPr>
      <dsp:spPr>
        <a:xfrm>
          <a:off x="9605286" y="117432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EBEF94-7B25-42CD-8551-5D38D15F50B4}">
      <dsp:nvSpPr>
        <dsp:cNvPr id="0" name=""/>
        <dsp:cNvSpPr/>
      </dsp:nvSpPr>
      <dsp:spPr>
        <a:xfrm>
          <a:off x="9020286" y="238033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b="0" i="0" kern="1200"/>
            <a:t>Winer Marketers</a:t>
          </a:r>
          <a:endParaRPr lang="en-US" sz="2100" kern="1200"/>
        </a:p>
      </dsp:txBody>
      <dsp:txXfrm>
        <a:off x="9020286" y="2380330"/>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C886A-7A19-4765-8C07-7025CB61D6A4}">
      <dsp:nvSpPr>
        <dsp:cNvPr id="0" name=""/>
        <dsp:cNvSpPr/>
      </dsp:nvSpPr>
      <dsp:spPr>
        <a:xfrm>
          <a:off x="0" y="1825"/>
          <a:ext cx="10948087" cy="5613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B4633-2A0C-4216-972B-F5C9446B66CF}">
      <dsp:nvSpPr>
        <dsp:cNvPr id="0" name=""/>
        <dsp:cNvSpPr/>
      </dsp:nvSpPr>
      <dsp:spPr>
        <a:xfrm>
          <a:off x="169808" y="128130"/>
          <a:ext cx="308743" cy="30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6A57D-2FBD-4DDA-82B5-AC9D0A7D052B}">
      <dsp:nvSpPr>
        <dsp:cNvPr id="0" name=""/>
        <dsp:cNvSpPr/>
      </dsp:nvSpPr>
      <dsp:spPr>
        <a:xfrm>
          <a:off x="648361" y="1825"/>
          <a:ext cx="10299725" cy="56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10" tIns="59410" rIns="59410" bIns="59410" numCol="1" spcCol="1270" anchor="ctr" anchorCtr="0">
          <a:noAutofit/>
        </a:bodyPr>
        <a:lstStyle/>
        <a:p>
          <a:pPr marL="0" lvl="0" indent="0" algn="l" defTabSz="622300">
            <a:lnSpc>
              <a:spcPct val="100000"/>
            </a:lnSpc>
            <a:spcBef>
              <a:spcPct val="0"/>
            </a:spcBef>
            <a:spcAft>
              <a:spcPct val="35000"/>
            </a:spcAft>
            <a:buNone/>
          </a:pPr>
          <a:r>
            <a:rPr lang="en-US" sz="1400" kern="1200"/>
            <a:t>The data we will be using contains consumer ratings for various types of wine.</a:t>
          </a:r>
        </a:p>
      </dsp:txBody>
      <dsp:txXfrm>
        <a:off x="648361" y="1825"/>
        <a:ext cx="10299725" cy="561352"/>
      </dsp:txXfrm>
    </dsp:sp>
    <dsp:sp modelId="{DFB516CB-EDA6-4844-9D91-DEF17BB5DCAF}">
      <dsp:nvSpPr>
        <dsp:cNvPr id="0" name=""/>
        <dsp:cNvSpPr/>
      </dsp:nvSpPr>
      <dsp:spPr>
        <a:xfrm>
          <a:off x="0" y="703515"/>
          <a:ext cx="10948087" cy="5613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C1B17-59E7-4AA7-8B95-FAAEA59012B8}">
      <dsp:nvSpPr>
        <dsp:cNvPr id="0" name=""/>
        <dsp:cNvSpPr/>
      </dsp:nvSpPr>
      <dsp:spPr>
        <a:xfrm>
          <a:off x="169808" y="829820"/>
          <a:ext cx="308743" cy="30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C8541-2B4B-480B-BFDD-9338B81B147C}">
      <dsp:nvSpPr>
        <dsp:cNvPr id="0" name=""/>
        <dsp:cNvSpPr/>
      </dsp:nvSpPr>
      <dsp:spPr>
        <a:xfrm>
          <a:off x="648361" y="703515"/>
          <a:ext cx="10299725" cy="56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10" tIns="59410" rIns="59410" bIns="59410" numCol="1" spcCol="1270" anchor="ctr" anchorCtr="0">
          <a:noAutofit/>
        </a:bodyPr>
        <a:lstStyle/>
        <a:p>
          <a:pPr marL="0" lvl="0" indent="0" algn="l" defTabSz="622300">
            <a:lnSpc>
              <a:spcPct val="100000"/>
            </a:lnSpc>
            <a:spcBef>
              <a:spcPct val="0"/>
            </a:spcBef>
            <a:spcAft>
              <a:spcPct val="35000"/>
            </a:spcAft>
            <a:buNone/>
          </a:pPr>
          <a:r>
            <a:rPr lang="en-US" sz="1400" kern="1200"/>
            <a:t>The data also includes attributes of the wines that were tasted for further understanding of how one might come to their final ratings.</a:t>
          </a:r>
        </a:p>
      </dsp:txBody>
      <dsp:txXfrm>
        <a:off x="648361" y="703515"/>
        <a:ext cx="10299725" cy="561352"/>
      </dsp:txXfrm>
    </dsp:sp>
    <dsp:sp modelId="{FEFED679-AEA0-4E27-AD45-5749AB6A6BEF}">
      <dsp:nvSpPr>
        <dsp:cNvPr id="0" name=""/>
        <dsp:cNvSpPr/>
      </dsp:nvSpPr>
      <dsp:spPr>
        <a:xfrm>
          <a:off x="0" y="1409034"/>
          <a:ext cx="10948087" cy="5613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EF172-FECC-4A9A-B8F7-0AEB5867654A}">
      <dsp:nvSpPr>
        <dsp:cNvPr id="0" name=""/>
        <dsp:cNvSpPr/>
      </dsp:nvSpPr>
      <dsp:spPr>
        <a:xfrm>
          <a:off x="169808" y="1535338"/>
          <a:ext cx="308743" cy="30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B7BD62-F190-4A02-ADBF-4B55FCD3B8EF}">
      <dsp:nvSpPr>
        <dsp:cNvPr id="0" name=""/>
        <dsp:cNvSpPr/>
      </dsp:nvSpPr>
      <dsp:spPr>
        <a:xfrm>
          <a:off x="766108" y="1405206"/>
          <a:ext cx="4691145" cy="56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10" tIns="59410" rIns="59410" bIns="59410" numCol="1" spcCol="1270" anchor="ctr" anchorCtr="0">
          <a:noAutofit/>
        </a:bodyPr>
        <a:lstStyle/>
        <a:p>
          <a:pPr marL="0" lvl="0" indent="0" algn="l" defTabSz="622300">
            <a:lnSpc>
              <a:spcPct val="100000"/>
            </a:lnSpc>
            <a:spcBef>
              <a:spcPct val="0"/>
            </a:spcBef>
            <a:spcAft>
              <a:spcPct val="35000"/>
            </a:spcAft>
            <a:buNone/>
          </a:pPr>
          <a:r>
            <a:rPr lang="en-US" sz="1400" kern="1200" dirty="0"/>
            <a:t>Attributes included in data are:</a:t>
          </a:r>
        </a:p>
      </dsp:txBody>
      <dsp:txXfrm>
        <a:off x="766108" y="1405206"/>
        <a:ext cx="4691145" cy="569008"/>
      </dsp:txXfrm>
    </dsp:sp>
    <dsp:sp modelId="{5E99105E-180B-44B6-A668-1C1F4FD4B141}">
      <dsp:nvSpPr>
        <dsp:cNvPr id="0" name=""/>
        <dsp:cNvSpPr/>
      </dsp:nvSpPr>
      <dsp:spPr>
        <a:xfrm>
          <a:off x="5575000" y="1409034"/>
          <a:ext cx="5373086" cy="56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10" tIns="59410" rIns="59410" bIns="59410" numCol="1" spcCol="1270" anchor="ctr" anchorCtr="0">
          <a:noAutofit/>
        </a:bodyPr>
        <a:lstStyle/>
        <a:p>
          <a:pPr marL="0" lvl="0" indent="0" algn="l" defTabSz="488950">
            <a:lnSpc>
              <a:spcPct val="100000"/>
            </a:lnSpc>
            <a:spcBef>
              <a:spcPct val="0"/>
            </a:spcBef>
            <a:spcAft>
              <a:spcPct val="35000"/>
            </a:spcAft>
            <a:buNone/>
          </a:pPr>
          <a:r>
            <a:rPr lang="en-US" sz="1100" kern="1200" dirty="0"/>
            <a:t>Winery, Winer, Year, Number of Reviews, Region, Price, Wine Type, Body, and Acidity.</a:t>
          </a:r>
        </a:p>
      </dsp:txBody>
      <dsp:txXfrm>
        <a:off x="5575000" y="1409034"/>
        <a:ext cx="5373086" cy="561352"/>
      </dsp:txXfrm>
    </dsp:sp>
    <dsp:sp modelId="{F75C72BE-0998-4C12-BFB4-2EA8B79A31FD}">
      <dsp:nvSpPr>
        <dsp:cNvPr id="0" name=""/>
        <dsp:cNvSpPr/>
      </dsp:nvSpPr>
      <dsp:spPr>
        <a:xfrm>
          <a:off x="0" y="2114552"/>
          <a:ext cx="10948087" cy="5613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90853-E7B8-47DA-A755-24B1CB7BBF65}">
      <dsp:nvSpPr>
        <dsp:cNvPr id="0" name=""/>
        <dsp:cNvSpPr/>
      </dsp:nvSpPr>
      <dsp:spPr>
        <a:xfrm>
          <a:off x="169808" y="2240857"/>
          <a:ext cx="308743" cy="308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7BD8B-2B74-4916-8641-6352BA298682}">
      <dsp:nvSpPr>
        <dsp:cNvPr id="0" name=""/>
        <dsp:cNvSpPr/>
      </dsp:nvSpPr>
      <dsp:spPr>
        <a:xfrm>
          <a:off x="648361" y="2114552"/>
          <a:ext cx="10299725" cy="56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10" tIns="59410" rIns="59410" bIns="59410" numCol="1" spcCol="1270" anchor="ctr" anchorCtr="0">
          <a:noAutofit/>
        </a:bodyPr>
        <a:lstStyle/>
        <a:p>
          <a:pPr marL="0" lvl="0" indent="0" algn="l" defTabSz="622300">
            <a:lnSpc>
              <a:spcPct val="100000"/>
            </a:lnSpc>
            <a:spcBef>
              <a:spcPct val="0"/>
            </a:spcBef>
            <a:spcAft>
              <a:spcPct val="35000"/>
            </a:spcAft>
            <a:buNone/>
          </a:pPr>
          <a:r>
            <a:rPr lang="en-US" sz="1400" kern="1200" dirty="0"/>
            <a:t>Average ratings range from 4.3 – 4.9.</a:t>
          </a:r>
        </a:p>
      </dsp:txBody>
      <dsp:txXfrm>
        <a:off x="648361" y="2114552"/>
        <a:ext cx="10299725" cy="561352"/>
      </dsp:txXfrm>
    </dsp:sp>
    <dsp:sp modelId="{A2B69CFE-F75F-4DE1-A096-736E7FE374C8}">
      <dsp:nvSpPr>
        <dsp:cNvPr id="0" name=""/>
        <dsp:cNvSpPr/>
      </dsp:nvSpPr>
      <dsp:spPr>
        <a:xfrm>
          <a:off x="0" y="2816242"/>
          <a:ext cx="10948087" cy="5613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F4DA4-883D-483C-93BC-AC42A54AAAC5}">
      <dsp:nvSpPr>
        <dsp:cNvPr id="0" name=""/>
        <dsp:cNvSpPr/>
      </dsp:nvSpPr>
      <dsp:spPr>
        <a:xfrm>
          <a:off x="169808" y="2942547"/>
          <a:ext cx="308743" cy="3087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CED3C-50F7-4C3A-8A1E-D6E86B6BF4B7}">
      <dsp:nvSpPr>
        <dsp:cNvPr id="0" name=""/>
        <dsp:cNvSpPr/>
      </dsp:nvSpPr>
      <dsp:spPr>
        <a:xfrm>
          <a:off x="648361" y="2816242"/>
          <a:ext cx="10299725" cy="56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10" tIns="59410" rIns="59410" bIns="59410" numCol="1" spcCol="1270" anchor="ctr" anchorCtr="0">
          <a:noAutofit/>
        </a:bodyPr>
        <a:lstStyle/>
        <a:p>
          <a:pPr marL="0" lvl="0" indent="0" algn="l" defTabSz="622300">
            <a:lnSpc>
              <a:spcPct val="100000"/>
            </a:lnSpc>
            <a:spcBef>
              <a:spcPct val="0"/>
            </a:spcBef>
            <a:spcAft>
              <a:spcPct val="35000"/>
            </a:spcAft>
            <a:buNone/>
          </a:pPr>
          <a:r>
            <a:rPr lang="en-US" sz="1400" kern="1200"/>
            <a:t>Sample of data set is included in appendix.</a:t>
          </a:r>
        </a:p>
      </dsp:txBody>
      <dsp:txXfrm>
        <a:off x="648361" y="2816242"/>
        <a:ext cx="10299725" cy="561352"/>
      </dsp:txXfrm>
    </dsp:sp>
    <dsp:sp modelId="{1ABEBAB3-7751-4887-991E-401778637D35}">
      <dsp:nvSpPr>
        <dsp:cNvPr id="0" name=""/>
        <dsp:cNvSpPr/>
      </dsp:nvSpPr>
      <dsp:spPr>
        <a:xfrm>
          <a:off x="0" y="3517933"/>
          <a:ext cx="10948087" cy="5613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FE771-9C03-49C7-80DB-6B7606B3D260}">
      <dsp:nvSpPr>
        <dsp:cNvPr id="0" name=""/>
        <dsp:cNvSpPr/>
      </dsp:nvSpPr>
      <dsp:spPr>
        <a:xfrm>
          <a:off x="169808" y="3644237"/>
          <a:ext cx="308743" cy="3087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A70E9-ED6E-448B-8440-A07B59253056}">
      <dsp:nvSpPr>
        <dsp:cNvPr id="0" name=""/>
        <dsp:cNvSpPr/>
      </dsp:nvSpPr>
      <dsp:spPr>
        <a:xfrm>
          <a:off x="648361" y="3517933"/>
          <a:ext cx="10299725" cy="56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10" tIns="59410" rIns="59410" bIns="59410" numCol="1" spcCol="1270" anchor="ctr" anchorCtr="0">
          <a:noAutofit/>
        </a:bodyPr>
        <a:lstStyle/>
        <a:p>
          <a:pPr marL="0" lvl="0" indent="0" algn="l" defTabSz="622300">
            <a:lnSpc>
              <a:spcPct val="100000"/>
            </a:lnSpc>
            <a:spcBef>
              <a:spcPct val="0"/>
            </a:spcBef>
            <a:spcAft>
              <a:spcPct val="35000"/>
            </a:spcAft>
            <a:buNone/>
          </a:pPr>
          <a:r>
            <a:rPr lang="en-US" sz="1400" kern="1200">
              <a:hlinkClick xmlns:r="http://schemas.openxmlformats.org/officeDocument/2006/relationships" r:id="rId13"/>
            </a:rPr>
            <a:t>Link to Data Set</a:t>
          </a:r>
          <a:endParaRPr lang="en-US" sz="1400" kern="1200"/>
        </a:p>
      </dsp:txBody>
      <dsp:txXfrm>
        <a:off x="648361" y="3517933"/>
        <a:ext cx="10299725" cy="5613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6C17-2364-2248-8B78-A9ADE4B3FD64}"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8D768-1F2E-6F48-AF83-59D96BEF4DE0}" type="slidenum">
              <a:rPr lang="en-US" smtClean="0"/>
              <a:t>‹#›</a:t>
            </a:fld>
            <a:endParaRPr lang="en-US"/>
          </a:p>
        </p:txBody>
      </p:sp>
    </p:spTree>
    <p:extLst>
      <p:ext uri="{BB962C8B-B14F-4D97-AF65-F5344CB8AC3E}">
        <p14:creationId xmlns:p14="http://schemas.microsoft.com/office/powerpoint/2010/main" val="197045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8cKdd27PjW1WsmFv4NSr85Pm1bfhrTdw" TargetMode="External"/><Relationship Id="rId2" Type="http://schemas.openxmlformats.org/officeDocument/2006/relationships/hyperlink" Target="https://github.com/susansunshin/Wine-Rating-Project-2" TargetMode="Externa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EA4F-A47F-9E91-8D7C-D7E039DFD6AD}"/>
              </a:ext>
            </a:extLst>
          </p:cNvPr>
          <p:cNvSpPr>
            <a:spLocks noGrp="1"/>
          </p:cNvSpPr>
          <p:nvPr>
            <p:ph type="ctrTitle"/>
          </p:nvPr>
        </p:nvSpPr>
        <p:spPr>
          <a:xfrm>
            <a:off x="1154955" y="1149708"/>
            <a:ext cx="8825658" cy="2677648"/>
          </a:xfrm>
        </p:spPr>
        <p:txBody>
          <a:bodyPr/>
          <a:lstStyle/>
          <a:p>
            <a:r>
              <a:rPr lang="en-US" dirty="0"/>
              <a:t>Coding Dojo Data Science Project 2</a:t>
            </a:r>
          </a:p>
        </p:txBody>
      </p:sp>
      <p:sp>
        <p:nvSpPr>
          <p:cNvPr id="3" name="Subtitle 2">
            <a:extLst>
              <a:ext uri="{FF2B5EF4-FFF2-40B4-BE49-F238E27FC236}">
                <a16:creationId xmlns:a16="http://schemas.microsoft.com/office/drawing/2014/main" id="{9EF61567-84F1-F706-BC0C-79E5AEF51C5D}"/>
              </a:ext>
            </a:extLst>
          </p:cNvPr>
          <p:cNvSpPr>
            <a:spLocks noGrp="1"/>
          </p:cNvSpPr>
          <p:nvPr>
            <p:ph type="subTitle" idx="1"/>
          </p:nvPr>
        </p:nvSpPr>
        <p:spPr>
          <a:xfrm>
            <a:off x="1154955" y="3969861"/>
            <a:ext cx="8825658" cy="861420"/>
          </a:xfrm>
        </p:spPr>
        <p:txBody>
          <a:bodyPr/>
          <a:lstStyle/>
          <a:p>
            <a:r>
              <a:rPr lang="en-US" dirty="0"/>
              <a:t>Susan Shin: December 2022</a:t>
            </a:r>
          </a:p>
        </p:txBody>
      </p:sp>
    </p:spTree>
    <p:extLst>
      <p:ext uri="{BB962C8B-B14F-4D97-AF65-F5344CB8AC3E}">
        <p14:creationId xmlns:p14="http://schemas.microsoft.com/office/powerpoint/2010/main" val="429462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EA4F-A47F-9E91-8D7C-D7E039DFD6AD}"/>
              </a:ext>
            </a:extLst>
          </p:cNvPr>
          <p:cNvSpPr>
            <a:spLocks noGrp="1"/>
          </p:cNvSpPr>
          <p:nvPr>
            <p:ph type="ctrTitle"/>
          </p:nvPr>
        </p:nvSpPr>
        <p:spPr>
          <a:xfrm>
            <a:off x="1154955" y="1149708"/>
            <a:ext cx="8825658" cy="2677648"/>
          </a:xfrm>
        </p:spPr>
        <p:txBody>
          <a:bodyPr/>
          <a:lstStyle/>
          <a:p>
            <a:r>
              <a:rPr lang="en-US" dirty="0"/>
              <a:t>APPENDIX</a:t>
            </a:r>
          </a:p>
        </p:txBody>
      </p:sp>
    </p:spTree>
    <p:extLst>
      <p:ext uri="{BB962C8B-B14F-4D97-AF65-F5344CB8AC3E}">
        <p14:creationId xmlns:p14="http://schemas.microsoft.com/office/powerpoint/2010/main" val="273933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p:txBody>
          <a:bodyPr/>
          <a:lstStyle/>
          <a:p>
            <a:r>
              <a:rPr lang="en-US" dirty="0"/>
              <a:t>Sample of Data</a:t>
            </a:r>
          </a:p>
        </p:txBody>
      </p:sp>
      <p:pic>
        <p:nvPicPr>
          <p:cNvPr id="7" name="Picture 6">
            <a:extLst>
              <a:ext uri="{FF2B5EF4-FFF2-40B4-BE49-F238E27FC236}">
                <a16:creationId xmlns:a16="http://schemas.microsoft.com/office/drawing/2014/main" id="{AD8BFD43-8845-3370-7FB8-FCF219136B7A}"/>
              </a:ext>
            </a:extLst>
          </p:cNvPr>
          <p:cNvPicPr>
            <a:picLocks noChangeAspect="1"/>
          </p:cNvPicPr>
          <p:nvPr/>
        </p:nvPicPr>
        <p:blipFill>
          <a:blip r:embed="rId2"/>
          <a:stretch>
            <a:fillRect/>
          </a:stretch>
        </p:blipFill>
        <p:spPr>
          <a:xfrm>
            <a:off x="948380" y="2669129"/>
            <a:ext cx="10295239" cy="2879054"/>
          </a:xfrm>
          <a:prstGeom prst="rect">
            <a:avLst/>
          </a:prstGeom>
        </p:spPr>
      </p:pic>
    </p:spTree>
    <p:extLst>
      <p:ext uri="{BB962C8B-B14F-4D97-AF65-F5344CB8AC3E}">
        <p14:creationId xmlns:p14="http://schemas.microsoft.com/office/powerpoint/2010/main" val="391342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a:xfrm>
            <a:off x="1154954" y="973668"/>
            <a:ext cx="8761413" cy="706964"/>
          </a:xfrm>
        </p:spPr>
        <p:txBody>
          <a:bodyPr>
            <a:normAutofit/>
          </a:bodyPr>
          <a:lstStyle/>
          <a:p>
            <a:r>
              <a:rPr lang="en-US">
                <a:solidFill>
                  <a:srgbClr val="EBEBEB"/>
                </a:solidFill>
              </a:rPr>
              <a:t>Links</a:t>
            </a:r>
          </a:p>
        </p:txBody>
      </p:sp>
      <p:sp>
        <p:nvSpPr>
          <p:cNvPr id="3" name="Content Placeholder 2">
            <a:extLst>
              <a:ext uri="{FF2B5EF4-FFF2-40B4-BE49-F238E27FC236}">
                <a16:creationId xmlns:a16="http://schemas.microsoft.com/office/drawing/2014/main" id="{C7624C75-C4AF-6AC2-2E60-B68635C31FC7}"/>
              </a:ext>
            </a:extLst>
          </p:cNvPr>
          <p:cNvSpPr>
            <a:spLocks noGrp="1"/>
          </p:cNvSpPr>
          <p:nvPr>
            <p:ph idx="1"/>
          </p:nvPr>
        </p:nvSpPr>
        <p:spPr>
          <a:xfrm>
            <a:off x="1772791" y="2603499"/>
            <a:ext cx="9939222" cy="3416300"/>
          </a:xfrm>
        </p:spPr>
        <p:txBody>
          <a:bodyPr anchor="ctr">
            <a:normAutofit/>
          </a:bodyPr>
          <a:lstStyle/>
          <a:p>
            <a:r>
              <a:rPr lang="en-US" sz="3600" dirty="0">
                <a:hlinkClick r:id="rId2"/>
              </a:rPr>
              <a:t>Github Repository</a:t>
            </a:r>
            <a:endParaRPr lang="en-US" sz="3600" dirty="0"/>
          </a:p>
          <a:p>
            <a:endParaRPr lang="en-US" sz="3600" dirty="0"/>
          </a:p>
          <a:p>
            <a:r>
              <a:rPr lang="en-US" sz="3600" dirty="0">
                <a:hlinkClick r:id="rId3"/>
              </a:rPr>
              <a:t>Collab notebook</a:t>
            </a:r>
            <a:endParaRPr lang="en-US" sz="3600" dirty="0"/>
          </a:p>
        </p:txBody>
      </p:sp>
      <p:pic>
        <p:nvPicPr>
          <p:cNvPr id="7" name="Graphic 6" descr="Link">
            <a:extLst>
              <a:ext uri="{FF2B5EF4-FFF2-40B4-BE49-F238E27FC236}">
                <a16:creationId xmlns:a16="http://schemas.microsoft.com/office/drawing/2014/main" id="{E5905186-9CB9-3B67-C847-025B79B34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4397" y="2778068"/>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501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Outline</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AD2683E-0A9B-9741-F2EE-DD4B87386808}"/>
              </a:ext>
            </a:extLst>
          </p:cNvPr>
          <p:cNvGraphicFramePr>
            <a:graphicFrameLocks noGrp="1"/>
          </p:cNvGraphicFramePr>
          <p:nvPr>
            <p:ph idx="1"/>
            <p:extLst>
              <p:ext uri="{D42A27DB-BD31-4B8C-83A1-F6EECF244321}">
                <p14:modId xmlns:p14="http://schemas.microsoft.com/office/powerpoint/2010/main" val="361394830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011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Oval 3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4"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Business Problem</a:t>
            </a:r>
          </a:p>
        </p:txBody>
      </p:sp>
      <p:sp>
        <p:nvSpPr>
          <p:cNvPr id="47" name="Rectangle 46">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3">
            <a:extLst>
              <a:ext uri="{FF2B5EF4-FFF2-40B4-BE49-F238E27FC236}">
                <a16:creationId xmlns:a16="http://schemas.microsoft.com/office/drawing/2014/main" id="{D42ACAFC-7700-DB3E-2A6C-F2912DFE3A82}"/>
              </a:ext>
            </a:extLst>
          </p:cNvPr>
          <p:cNvGraphicFramePr>
            <a:graphicFrameLocks noGrp="1"/>
          </p:cNvGraphicFramePr>
          <p:nvPr>
            <p:ph idx="1"/>
            <p:extLst>
              <p:ext uri="{D42A27DB-BD31-4B8C-83A1-F6EECF244321}">
                <p14:modId xmlns:p14="http://schemas.microsoft.com/office/powerpoint/2010/main" val="305278412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484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Steak Holders</a:t>
            </a:r>
          </a:p>
        </p:txBody>
      </p:sp>
      <p:graphicFrame>
        <p:nvGraphicFramePr>
          <p:cNvPr id="5" name="Content Placeholder 2">
            <a:extLst>
              <a:ext uri="{FF2B5EF4-FFF2-40B4-BE49-F238E27FC236}">
                <a16:creationId xmlns:a16="http://schemas.microsoft.com/office/drawing/2014/main" id="{EAD2683E-0A9B-9741-F2EE-DD4B87386808}"/>
              </a:ext>
            </a:extLst>
          </p:cNvPr>
          <p:cNvGraphicFramePr>
            <a:graphicFrameLocks noGrp="1"/>
          </p:cNvGraphicFramePr>
          <p:nvPr>
            <p:ph idx="1"/>
            <p:extLst>
              <p:ext uri="{D42A27DB-BD31-4B8C-83A1-F6EECF244321}">
                <p14:modId xmlns:p14="http://schemas.microsoft.com/office/powerpoint/2010/main" val="2070355742"/>
              </p:ext>
            </p:extLst>
          </p:nvPr>
        </p:nvGraphicFramePr>
        <p:xfrm>
          <a:off x="444843" y="2224217"/>
          <a:ext cx="11380573" cy="404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7CFA8DE-5CE6-0C7B-F915-B03D3E972D67}"/>
              </a:ext>
            </a:extLst>
          </p:cNvPr>
          <p:cNvSpPr txBox="1"/>
          <p:nvPr/>
        </p:nvSpPr>
        <p:spPr>
          <a:xfrm>
            <a:off x="2236573" y="5895545"/>
            <a:ext cx="8921579" cy="369332"/>
          </a:xfrm>
          <a:prstGeom prst="rect">
            <a:avLst/>
          </a:prstGeom>
          <a:noFill/>
        </p:spPr>
        <p:txBody>
          <a:bodyPr wrap="square" rtlCol="0">
            <a:spAutoFit/>
          </a:bodyPr>
          <a:lstStyle/>
          <a:p>
            <a:r>
              <a:rPr lang="en-US" dirty="0"/>
              <a:t>ANYONE WHO WANTS TO UNDERSTAND WINE CONSUMER BEHAVIOR!</a:t>
            </a:r>
          </a:p>
        </p:txBody>
      </p:sp>
    </p:spTree>
    <p:extLst>
      <p:ext uri="{BB962C8B-B14F-4D97-AF65-F5344CB8AC3E}">
        <p14:creationId xmlns:p14="http://schemas.microsoft.com/office/powerpoint/2010/main" val="176817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a:xfrm>
            <a:off x="1154954" y="973668"/>
            <a:ext cx="8761413" cy="706964"/>
          </a:xfrm>
        </p:spPr>
        <p:txBody>
          <a:bodyPr>
            <a:normAutofit/>
          </a:bodyPr>
          <a:lstStyle/>
          <a:p>
            <a:r>
              <a:rPr lang="en-US">
                <a:solidFill>
                  <a:srgbClr val="EBEBEB"/>
                </a:solidFill>
              </a:rPr>
              <a:t>Data Introduction</a:t>
            </a:r>
          </a:p>
        </p:txBody>
      </p:sp>
      <p:graphicFrame>
        <p:nvGraphicFramePr>
          <p:cNvPr id="24" name="Content Placeholder 5">
            <a:extLst>
              <a:ext uri="{FF2B5EF4-FFF2-40B4-BE49-F238E27FC236}">
                <a16:creationId xmlns:a16="http://schemas.microsoft.com/office/drawing/2014/main" id="{6D5A3CE9-194E-E0A9-4C6D-1C45344B95D3}"/>
              </a:ext>
            </a:extLst>
          </p:cNvPr>
          <p:cNvGraphicFramePr>
            <a:graphicFrameLocks noGrp="1"/>
          </p:cNvGraphicFramePr>
          <p:nvPr>
            <p:ph idx="1"/>
            <p:extLst>
              <p:ext uri="{D42A27DB-BD31-4B8C-83A1-F6EECF244321}">
                <p14:modId xmlns:p14="http://schemas.microsoft.com/office/powerpoint/2010/main" val="1935970078"/>
              </p:ext>
            </p:extLst>
          </p:nvPr>
        </p:nvGraphicFramePr>
        <p:xfrm>
          <a:off x="642551" y="2573820"/>
          <a:ext cx="10948087" cy="4081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90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4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a:xfrm>
            <a:off x="7007145" y="1241266"/>
            <a:ext cx="4535926" cy="3153753"/>
          </a:xfrm>
        </p:spPr>
        <p:txBody>
          <a:bodyPr vert="horz" lIns="91440" tIns="45720" rIns="91440" bIns="45720" rtlCol="0" anchor="b">
            <a:normAutofit/>
          </a:bodyPr>
          <a:lstStyle/>
          <a:p>
            <a:pPr>
              <a:lnSpc>
                <a:spcPct val="90000"/>
              </a:lnSpc>
            </a:pPr>
            <a:r>
              <a:rPr lang="en-US" sz="1800" b="0" i="0" kern="1200" dirty="0">
                <a:solidFill>
                  <a:srgbClr val="EBEBEB"/>
                </a:solidFill>
                <a:latin typeface="+mj-lt"/>
                <a:ea typeface="+mj-ea"/>
                <a:cs typeface="+mj-cs"/>
              </a:rPr>
              <a:t>This graph, although simple, shows a strong connection between customer rating and price.</a:t>
            </a:r>
            <a:br>
              <a:rPr lang="en-US" sz="18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As the price of a wine goes up, one can also see the rating increase.</a:t>
            </a:r>
            <a:br>
              <a:rPr lang="en-US" sz="18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Although it’s been argued that the price of wine is arbitrary this graph shows how customer perception of wine is still highly correlated to price.</a:t>
            </a:r>
          </a:p>
        </p:txBody>
      </p:sp>
      <p:grpSp>
        <p:nvGrpSpPr>
          <p:cNvPr id="43" name="Group 42">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44" name="Rectangle 43">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648273C8-469E-ADED-8FA3-7DE95EA8DD9D}"/>
              </a:ext>
            </a:extLst>
          </p:cNvPr>
          <p:cNvPicPr>
            <a:picLocks noGrp="1" noChangeAspect="1"/>
          </p:cNvPicPr>
          <p:nvPr>
            <p:ph idx="1"/>
          </p:nvPr>
        </p:nvPicPr>
        <p:blipFill>
          <a:blip r:embed="rId3"/>
          <a:stretch>
            <a:fillRect/>
          </a:stretch>
        </p:blipFill>
        <p:spPr>
          <a:xfrm>
            <a:off x="1109763" y="1637779"/>
            <a:ext cx="4983737" cy="3582442"/>
          </a:xfrm>
          <a:prstGeom prst="rect">
            <a:avLst/>
          </a:prstGeom>
        </p:spPr>
      </p:pic>
    </p:spTree>
    <p:extLst>
      <p:ext uri="{BB962C8B-B14F-4D97-AF65-F5344CB8AC3E}">
        <p14:creationId xmlns:p14="http://schemas.microsoft.com/office/powerpoint/2010/main" val="287523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3" name="Rectangle 5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a:xfrm>
            <a:off x="7007145" y="1241266"/>
            <a:ext cx="4535926" cy="3153753"/>
          </a:xfrm>
        </p:spPr>
        <p:txBody>
          <a:bodyPr vert="horz" lIns="91440" tIns="45720" rIns="91440" bIns="45720" rtlCol="0" anchor="b">
            <a:normAutofit/>
          </a:bodyPr>
          <a:lstStyle/>
          <a:p>
            <a:pPr>
              <a:lnSpc>
                <a:spcPct val="90000"/>
              </a:lnSpc>
            </a:pPr>
            <a:r>
              <a:rPr lang="en-US" sz="1800" b="0" i="0" kern="1200" dirty="0">
                <a:solidFill>
                  <a:srgbClr val="EBEBEB"/>
                </a:solidFill>
                <a:latin typeface="+mj-lt"/>
                <a:ea typeface="+mj-ea"/>
                <a:cs typeface="+mj-cs"/>
              </a:rPr>
              <a:t>This graph shows rating by wine type.</a:t>
            </a:r>
            <a:br>
              <a:rPr lang="en-US" sz="18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While the type of wine would seem to be the most influential attribute in customer rating, you can see that the average ratings per wine type are relatively close to each other.</a:t>
            </a:r>
            <a:br>
              <a:rPr lang="en-US" sz="1800" b="0" i="0" kern="1200" dirty="0">
                <a:solidFill>
                  <a:srgbClr val="EBEBEB"/>
                </a:solidFill>
                <a:latin typeface="+mj-lt"/>
                <a:ea typeface="+mj-ea"/>
                <a:cs typeface="+mj-cs"/>
              </a:rPr>
            </a:br>
            <a:br>
              <a:rPr lang="en-US" sz="1800" b="0" i="0" kern="1200" dirty="0">
                <a:solidFill>
                  <a:srgbClr val="EBEBEB"/>
                </a:solidFill>
                <a:latin typeface="+mj-lt"/>
                <a:ea typeface="+mj-ea"/>
                <a:cs typeface="+mj-cs"/>
              </a:rPr>
            </a:br>
            <a:r>
              <a:rPr lang="en-US" sz="1800" b="0" i="0" kern="1200" dirty="0">
                <a:solidFill>
                  <a:srgbClr val="EBEBEB"/>
                </a:solidFill>
                <a:latin typeface="+mj-lt"/>
                <a:ea typeface="+mj-ea"/>
                <a:cs typeface="+mj-cs"/>
              </a:rPr>
              <a:t>This graph shows how the type of wine doesn’t have as much influence on rating as one might think.</a:t>
            </a:r>
          </a:p>
        </p:txBody>
      </p:sp>
      <p:grpSp>
        <p:nvGrpSpPr>
          <p:cNvPr id="58" name="Group 5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59" name="Rectangle 5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Content Placeholder 3">
            <a:extLst>
              <a:ext uri="{FF2B5EF4-FFF2-40B4-BE49-F238E27FC236}">
                <a16:creationId xmlns:a16="http://schemas.microsoft.com/office/drawing/2014/main" id="{84A20AFD-AC00-EA4D-57CD-E631B1F44790}"/>
              </a:ext>
            </a:extLst>
          </p:cNvPr>
          <p:cNvPicPr>
            <a:picLocks noGrp="1" noChangeAspect="1"/>
          </p:cNvPicPr>
          <p:nvPr>
            <p:ph idx="1"/>
          </p:nvPr>
        </p:nvPicPr>
        <p:blipFill>
          <a:blip r:embed="rId3"/>
          <a:stretch>
            <a:fillRect/>
          </a:stretch>
        </p:blipFill>
        <p:spPr>
          <a:xfrm>
            <a:off x="1109763" y="1248616"/>
            <a:ext cx="4983737" cy="4360768"/>
          </a:xfrm>
          <a:prstGeom prst="rect">
            <a:avLst/>
          </a:prstGeom>
        </p:spPr>
      </p:pic>
    </p:spTree>
    <p:extLst>
      <p:ext uri="{BB962C8B-B14F-4D97-AF65-F5344CB8AC3E}">
        <p14:creationId xmlns:p14="http://schemas.microsoft.com/office/powerpoint/2010/main" val="314397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p:txBody>
          <a:bodyPr/>
          <a:lstStyle/>
          <a:p>
            <a:r>
              <a:rPr lang="en-US" dirty="0"/>
              <a:t>Strengths &amp; Limitations</a:t>
            </a:r>
          </a:p>
        </p:txBody>
      </p:sp>
      <p:sp>
        <p:nvSpPr>
          <p:cNvPr id="3" name="Content Placeholder 2">
            <a:extLst>
              <a:ext uri="{FF2B5EF4-FFF2-40B4-BE49-F238E27FC236}">
                <a16:creationId xmlns:a16="http://schemas.microsoft.com/office/drawing/2014/main" id="{C7624C75-C4AF-6AC2-2E60-B68635C31FC7}"/>
              </a:ext>
            </a:extLst>
          </p:cNvPr>
          <p:cNvSpPr>
            <a:spLocks noGrp="1"/>
          </p:cNvSpPr>
          <p:nvPr>
            <p:ph idx="1"/>
          </p:nvPr>
        </p:nvSpPr>
        <p:spPr>
          <a:xfrm>
            <a:off x="1154954" y="2603500"/>
            <a:ext cx="10125854" cy="3416300"/>
          </a:xfrm>
        </p:spPr>
        <p:txBody>
          <a:bodyPr>
            <a:normAutofit/>
          </a:bodyPr>
          <a:lstStyle/>
          <a:p>
            <a:r>
              <a:rPr lang="en-US" dirty="0"/>
              <a:t>Limitations</a:t>
            </a:r>
          </a:p>
          <a:p>
            <a:pPr lvl="1"/>
            <a:r>
              <a:rPr lang="en-US" dirty="0"/>
              <a:t>More information is needed to understand how this data was collected.</a:t>
            </a:r>
          </a:p>
          <a:p>
            <a:pPr lvl="2"/>
            <a:r>
              <a:rPr lang="en-US" dirty="0"/>
              <a:t>Were these ratings taken from a controlled test environment? Or simply from something like a yelp rating?</a:t>
            </a:r>
          </a:p>
          <a:p>
            <a:pPr lvl="2"/>
            <a:r>
              <a:rPr lang="en-US" dirty="0"/>
              <a:t>What is the cross section of people that were sampled?</a:t>
            </a:r>
          </a:p>
          <a:p>
            <a:pPr lvl="3"/>
            <a:r>
              <a:rPr lang="en-US" dirty="0"/>
              <a:t>Do they know a lot about wine or are they average consumers?</a:t>
            </a:r>
          </a:p>
          <a:p>
            <a:pPr lvl="2"/>
            <a:r>
              <a:rPr lang="en-US" dirty="0"/>
              <a:t>What is the cross section of wines that were available to be sampled?</a:t>
            </a:r>
          </a:p>
          <a:p>
            <a:r>
              <a:rPr lang="en-US" dirty="0"/>
              <a:t>Strengths</a:t>
            </a:r>
          </a:p>
          <a:p>
            <a:pPr lvl="1"/>
            <a:r>
              <a:rPr lang="en-US" dirty="0"/>
              <a:t>We were able to understand what attributes have strong correlations to ratings; such as price and winery.</a:t>
            </a:r>
          </a:p>
          <a:p>
            <a:pPr lvl="2"/>
            <a:endParaRPr lang="en-US" dirty="0"/>
          </a:p>
          <a:p>
            <a:pPr lvl="2"/>
            <a:endParaRPr lang="en-US" dirty="0"/>
          </a:p>
        </p:txBody>
      </p:sp>
    </p:spTree>
    <p:extLst>
      <p:ext uri="{BB962C8B-B14F-4D97-AF65-F5344CB8AC3E}">
        <p14:creationId xmlns:p14="http://schemas.microsoft.com/office/powerpoint/2010/main" val="189082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C87D-A9C2-D498-2A0D-170BBC0E0921}"/>
              </a:ext>
            </a:extLst>
          </p:cNvPr>
          <p:cNvSpPr>
            <a:spLocks noGrp="1"/>
          </p:cNvSpPr>
          <p:nvPr>
            <p:ph type="title"/>
          </p:nvPr>
        </p:nvSpPr>
        <p:spPr/>
        <p:txBody>
          <a:bodyPr/>
          <a:lstStyle/>
          <a:p>
            <a:r>
              <a:rPr lang="en-US" dirty="0"/>
              <a:t>Final Recommendation</a:t>
            </a:r>
          </a:p>
        </p:txBody>
      </p:sp>
      <p:sp>
        <p:nvSpPr>
          <p:cNvPr id="3" name="Content Placeholder 2">
            <a:extLst>
              <a:ext uri="{FF2B5EF4-FFF2-40B4-BE49-F238E27FC236}">
                <a16:creationId xmlns:a16="http://schemas.microsoft.com/office/drawing/2014/main" id="{C7624C75-C4AF-6AC2-2E60-B68635C31FC7}"/>
              </a:ext>
            </a:extLst>
          </p:cNvPr>
          <p:cNvSpPr>
            <a:spLocks noGrp="1"/>
          </p:cNvSpPr>
          <p:nvPr>
            <p:ph idx="1"/>
          </p:nvPr>
        </p:nvSpPr>
        <p:spPr>
          <a:xfrm>
            <a:off x="716692" y="2603500"/>
            <a:ext cx="10812162" cy="3416300"/>
          </a:xfrm>
        </p:spPr>
        <p:txBody>
          <a:bodyPr>
            <a:normAutofit/>
          </a:bodyPr>
          <a:lstStyle/>
          <a:p>
            <a:r>
              <a:rPr lang="en-US" dirty="0"/>
              <a:t>With the models that were chosen we were able to get a 52% accuracy rate.</a:t>
            </a:r>
          </a:p>
          <a:p>
            <a:pPr lvl="1"/>
            <a:r>
              <a:rPr lang="en-US" dirty="0"/>
              <a:t>While this is not ideal, the data does help steak holders understand what types of attributes sway a consumer’s rating.</a:t>
            </a:r>
          </a:p>
          <a:p>
            <a:pPr marL="457200" lvl="1" indent="0">
              <a:buNone/>
            </a:pPr>
            <a:endParaRPr lang="en-US" dirty="0"/>
          </a:p>
          <a:p>
            <a:r>
              <a:rPr lang="en-US" dirty="0"/>
              <a:t>Recommendation would be for those that want to receive a higher rating, focus on price for the time being.</a:t>
            </a:r>
          </a:p>
          <a:p>
            <a:pPr marL="0" indent="0">
              <a:buNone/>
            </a:pPr>
            <a:endParaRPr lang="en-US" dirty="0"/>
          </a:p>
          <a:p>
            <a:r>
              <a:rPr lang="en-US" dirty="0"/>
              <a:t>However, the recommendation would be to dig deeper into the data set and consider using a different type of model to see if we can get a more accurate prediction moving forward.</a:t>
            </a:r>
          </a:p>
        </p:txBody>
      </p:sp>
    </p:spTree>
    <p:extLst>
      <p:ext uri="{BB962C8B-B14F-4D97-AF65-F5344CB8AC3E}">
        <p14:creationId xmlns:p14="http://schemas.microsoft.com/office/powerpoint/2010/main" val="3950599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192</TotalTime>
  <Words>557</Words>
  <Application>Microsoft Macintosh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Coding Dojo Data Science Project 2</vt:lpstr>
      <vt:lpstr>Outline</vt:lpstr>
      <vt:lpstr>Business Problem</vt:lpstr>
      <vt:lpstr>Steak Holders</vt:lpstr>
      <vt:lpstr>Data Introduction</vt:lpstr>
      <vt:lpstr>This graph, although simple, shows a strong connection between customer rating and price.  As the price of a wine goes up, one can also see the rating increase.  Although it’s been argued that the price of wine is arbitrary this graph shows how customer perception of wine is still highly correlated to price.</vt:lpstr>
      <vt:lpstr>This graph shows rating by wine type.  While the type of wine would seem to be the most influential attribute in customer rating, you can see that the average ratings per wine type are relatively close to each other.  This graph shows how the type of wine doesn’t have as much influence on rating as one might think.</vt:lpstr>
      <vt:lpstr>Strengths &amp; Limitations</vt:lpstr>
      <vt:lpstr>Final Recommendation</vt:lpstr>
      <vt:lpstr>APPENDIX</vt:lpstr>
      <vt:lpstr>Sample of Data</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Dojo Data Science Project 2</dc:title>
  <dc:creator>Susan Shin</dc:creator>
  <cp:lastModifiedBy>Susan Shin</cp:lastModifiedBy>
  <cp:revision>2</cp:revision>
  <dcterms:created xsi:type="dcterms:W3CDTF">2022-12-02T00:59:58Z</dcterms:created>
  <dcterms:modified xsi:type="dcterms:W3CDTF">2022-12-02T04:12:27Z</dcterms:modified>
</cp:coreProperties>
</file>