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57" r:id="rId4"/>
    <p:sldId id="259" r:id="rId5"/>
    <p:sldId id="260" r:id="rId6"/>
    <p:sldId id="286" r:id="rId7"/>
    <p:sldId id="280" r:id="rId8"/>
    <p:sldId id="279" r:id="rId9"/>
    <p:sldId id="281" r:id="rId10"/>
    <p:sldId id="283" r:id="rId11"/>
    <p:sldId id="284" r:id="rId12"/>
    <p:sldId id="282" r:id="rId13"/>
    <p:sldId id="285" r:id="rId14"/>
    <p:sldId id="261" r:id="rId15"/>
    <p:sldId id="266" r:id="rId16"/>
    <p:sldId id="267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97D2-08F6-4EC6-83C7-9D57221CB529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73F5-5506-4273-9C87-D1BD476F0C3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173F5-5506-4273-9C87-D1BD476F0C34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F6EB12-37B5-407F-AAD8-B668CD05DE9C}" type="datetimeFigureOut">
              <a:rPr lang="en-IN" smtClean="0"/>
              <a:pPr/>
              <a:t>23-11-2015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AF8D72-7A08-46E5-91E2-104BBF39815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wikipedia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34302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Student Information System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67690" cy="220072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SUSHANTH.P</a:t>
            </a:r>
          </a:p>
          <a:p>
            <a:r>
              <a:rPr lang="en-IN" dirty="0" smtClean="0"/>
              <a:t>MEGHANA.B</a:t>
            </a:r>
          </a:p>
          <a:p>
            <a:r>
              <a:rPr lang="en-IN" dirty="0" smtClean="0"/>
              <a:t>MANEESHA.P</a:t>
            </a:r>
          </a:p>
          <a:p>
            <a:r>
              <a:rPr lang="en-IN" dirty="0" smtClean="0"/>
              <a:t>NAZMA BEGUM</a:t>
            </a:r>
          </a:p>
          <a:p>
            <a:r>
              <a:rPr lang="en-IN" dirty="0" smtClean="0"/>
              <a:t>VIDHYA ANNAPURNA.P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	LOGIN PAGE</a:t>
            </a:r>
            <a:endParaRPr lang="en-IN" dirty="0"/>
          </a:p>
        </p:txBody>
      </p:sp>
      <p:pic>
        <p:nvPicPr>
          <p:cNvPr id="4098" name="Picture 2" descr="C:\Users\Personal\Desktop\SISIMAGES\3_si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429684" cy="51435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  COURSE REGISTRATION</a:t>
            </a:r>
            <a:endParaRPr lang="en-IN" dirty="0"/>
          </a:p>
        </p:txBody>
      </p:sp>
      <p:pic>
        <p:nvPicPr>
          <p:cNvPr id="5122" name="Picture 2" descr="C:\Users\Personal\Desktop\SISIMAGES\4_si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858179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67524"/>
          </a:xfrm>
        </p:spPr>
        <p:txBody>
          <a:bodyPr/>
          <a:lstStyle/>
          <a:p>
            <a:r>
              <a:rPr lang="en-IN" dirty="0" smtClean="0"/>
              <a:t>    EXAM REGISTRATION FORM  </a:t>
            </a:r>
            <a:endParaRPr lang="en-IN" dirty="0"/>
          </a:p>
        </p:txBody>
      </p:sp>
      <p:pic>
        <p:nvPicPr>
          <p:cNvPr id="3074" name="Picture 2" descr="C:\Users\Personal\Desktop\SISIMAGES\5_si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1"/>
            <a:ext cx="8358246" cy="50006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  EXAM FOR COURSES</a:t>
            </a:r>
            <a:endParaRPr lang="en-IN" dirty="0"/>
          </a:p>
        </p:txBody>
      </p:sp>
      <p:pic>
        <p:nvPicPr>
          <p:cNvPr id="6146" name="Picture 2" descr="C:\Users\Personal\Desktop\SISIMAGES\7_si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28947"/>
            <a:ext cx="8501122" cy="5186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LANGUAGES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 Applets</a:t>
            </a:r>
          </a:p>
          <a:p>
            <a:r>
              <a:rPr lang="en-US" sz="2800" dirty="0" smtClean="0"/>
              <a:t>DBMS</a:t>
            </a:r>
            <a:r>
              <a:rPr lang="en-US" sz="2800" dirty="0" smtClean="0"/>
              <a:t>: Database Management System</a:t>
            </a:r>
            <a:endParaRPr lang="en-IN" sz="2800" dirty="0" smtClean="0"/>
          </a:p>
          <a:p>
            <a:pPr lvl="1"/>
            <a:r>
              <a:rPr lang="en-IN" dirty="0" err="1" smtClean="0"/>
              <a:t>MySql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91264" cy="1298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&amp; 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Hardware requirements: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400" dirty="0" smtClean="0"/>
              <a:t>Processor  	 :  Intel core i3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		Processor Speed    :  250MHz to 833MHz</a:t>
            </a:r>
            <a:endParaRPr lang="en-IN" sz="2400" dirty="0" smtClean="0"/>
          </a:p>
          <a:p>
            <a:pPr>
              <a:buNone/>
            </a:pPr>
            <a:r>
              <a:rPr lang="en-US" sz="2400" dirty="0" smtClean="0"/>
              <a:t> 		RAM                     :    4 GB RAM</a:t>
            </a: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		</a:t>
            </a:r>
            <a:r>
              <a:rPr lang="en-US" sz="2400" dirty="0" smtClean="0"/>
              <a:t>Hard Disk             :    100GB           </a:t>
            </a:r>
          </a:p>
          <a:p>
            <a:r>
              <a:rPr lang="en-US" sz="2800" dirty="0" smtClean="0"/>
              <a:t>Software 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 Operating System     :  Windows </a:t>
            </a:r>
            <a:r>
              <a:rPr lang="en-US" dirty="0" smtClean="0"/>
              <a:t>7/Windows 8</a:t>
            </a:r>
          </a:p>
          <a:p>
            <a:pPr lvl="1"/>
            <a:r>
              <a:rPr lang="en-US" dirty="0" smtClean="0"/>
              <a:t>  Java JRE-8 JDK-8</a:t>
            </a:r>
            <a:endParaRPr lang="en-IN" dirty="0" smtClean="0"/>
          </a:p>
          <a:p>
            <a:pPr lvl="1"/>
            <a:r>
              <a:rPr lang="en-US" dirty="0" smtClean="0"/>
              <a:t>  </a:t>
            </a:r>
            <a:r>
              <a:rPr lang="en-US" dirty="0" smtClean="0"/>
              <a:t>Eclipse (</a:t>
            </a:r>
            <a:r>
              <a:rPr lang="en-US" dirty="0" err="1" smtClean="0"/>
              <a:t>kepler</a:t>
            </a:r>
            <a:r>
              <a:rPr lang="en-US" dirty="0" smtClean="0"/>
              <a:t> version)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Xampp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  </a:t>
            </a:r>
            <a:r>
              <a:rPr lang="en-US" dirty="0" smtClean="0"/>
              <a:t>J</a:t>
            </a:r>
            <a:r>
              <a:rPr lang="en-US" dirty="0" smtClean="0"/>
              <a:t>DBC( Java Database Connection)Components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USER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User has to register with the system for using all the facilities available in the </a:t>
            </a:r>
            <a:r>
              <a:rPr lang="en-US" dirty="0" smtClean="0"/>
              <a:t>system.</a:t>
            </a:r>
            <a:endParaRPr lang="en-IN" dirty="0" smtClean="0"/>
          </a:p>
          <a:p>
            <a:pPr lvl="0"/>
            <a:r>
              <a:rPr lang="en-US" dirty="0" smtClean="0"/>
              <a:t>Student </a:t>
            </a:r>
            <a:r>
              <a:rPr lang="en-US" dirty="0" smtClean="0"/>
              <a:t>can </a:t>
            </a:r>
            <a:r>
              <a:rPr lang="en-US" dirty="0" smtClean="0"/>
              <a:t>write the exams which he/she registered.</a:t>
            </a:r>
            <a:endParaRPr lang="en-IN" dirty="0" smtClean="0"/>
          </a:p>
          <a:p>
            <a:pPr lvl="0"/>
            <a:r>
              <a:rPr lang="en-US" dirty="0" smtClean="0"/>
              <a:t>Student has to login with his id number, which is assigned by the system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Student can create his/her own password to login into home page.</a:t>
            </a:r>
            <a:endParaRPr lang="en-IN" dirty="0" smtClean="0"/>
          </a:p>
          <a:p>
            <a:r>
              <a:rPr lang="en-IN" dirty="0" smtClean="0"/>
              <a:t>It will display student profiles.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Not </a:t>
            </a:r>
            <a:r>
              <a:rPr lang="en-US" sz="2800" dirty="0" smtClean="0"/>
              <a:t>for mobile user.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 lvl="8"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4" name="Picture 3" descr="TYPLOOP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038600"/>
            <a:ext cx="2590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Normally conventional system we use maximum manual applications. It consumes lots of time and paper. But this system totally </a:t>
            </a:r>
            <a:r>
              <a:rPr lang="en-US" dirty="0" smtClean="0"/>
              <a:t>Java Applets</a:t>
            </a:r>
            <a:r>
              <a:rPr lang="en-US" dirty="0" smtClean="0"/>
              <a:t>, </a:t>
            </a:r>
            <a:r>
              <a:rPr lang="en-US" dirty="0" smtClean="0"/>
              <a:t>it means that student can enter into the system very easily. </a:t>
            </a:r>
            <a:r>
              <a:rPr lang="en-US" dirty="0" smtClean="0"/>
              <a:t> </a:t>
            </a:r>
            <a:r>
              <a:rPr lang="en-US" dirty="0" smtClean="0"/>
              <a:t>This system is totally user friendly and time saving and cost effective system.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800" b="1" u="sng" dirty="0" smtClean="0"/>
              <a:t>Web Sites</a:t>
            </a:r>
            <a:endParaRPr lang="en-US" sz="2800" u="sng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>
                <a:hlinkClick r:id="rId3"/>
              </a:rPr>
              <a:t>www.w3schools.com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800" dirty="0" smtClean="0">
                <a:hlinkClick r:id="rId4"/>
              </a:rPr>
              <a:t>www.wikipedia.com</a:t>
            </a:r>
            <a:endParaRPr lang="en-US" sz="2800" dirty="0" smtClean="0"/>
          </a:p>
          <a:p>
            <a:pPr>
              <a:buNone/>
            </a:pPr>
            <a:r>
              <a:rPr lang="en-IN" sz="2800" b="1" u="sng" dirty="0" smtClean="0"/>
              <a:t>Search Engine</a:t>
            </a:r>
          </a:p>
          <a:p>
            <a:pPr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hlinkClick r:id="rId5"/>
              </a:rPr>
              <a:t> </a:t>
            </a:r>
            <a:r>
              <a:rPr lang="en-IN" sz="2800" dirty="0" err="1" smtClean="0">
                <a:hlinkClick r:id="rId5"/>
              </a:rPr>
              <a:t>www.google.com</a:t>
            </a:r>
            <a:r>
              <a:rPr lang="en-IN" sz="2800" dirty="0" smtClean="0">
                <a:hlinkClick r:id="rId5"/>
              </a:rPr>
              <a:t> </a:t>
            </a:r>
            <a:endParaRPr lang="en-IN" sz="2800" b="1" u="sng" dirty="0" smtClean="0"/>
          </a:p>
          <a:p>
            <a:pPr>
              <a:buNone/>
            </a:pPr>
            <a:endParaRPr lang="en-IN" sz="2800" b="1" u="sng" dirty="0" smtClean="0"/>
          </a:p>
          <a:p>
            <a:pPr>
              <a:buNone/>
            </a:pPr>
            <a:endParaRPr lang="en-IN" sz="2800" b="1" u="sng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stickman_walking_md_wht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05650" y="3352800"/>
            <a:ext cx="19812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INTRODUCTION</a:t>
            </a:r>
            <a:endParaRPr lang="en-US" i="1" dirty="0" smtClean="0"/>
          </a:p>
          <a:p>
            <a:r>
              <a:rPr lang="en-US" i="1" dirty="0" smtClean="0"/>
              <a:t>FEATURES</a:t>
            </a:r>
          </a:p>
          <a:p>
            <a:r>
              <a:rPr lang="en-US" i="1" dirty="0" smtClean="0"/>
              <a:t>FLOW CHART</a:t>
            </a:r>
          </a:p>
          <a:p>
            <a:r>
              <a:rPr lang="en-US" i="1" dirty="0" smtClean="0"/>
              <a:t>FLOW OF THE PROJECT</a:t>
            </a:r>
            <a:endParaRPr lang="en-US" i="1" dirty="0" smtClean="0"/>
          </a:p>
          <a:p>
            <a:r>
              <a:rPr lang="en-US" i="1" dirty="0" smtClean="0"/>
              <a:t>LANGUAGES </a:t>
            </a:r>
            <a:r>
              <a:rPr lang="en-US" i="1" dirty="0" smtClean="0"/>
              <a:t>USED</a:t>
            </a:r>
            <a:endParaRPr lang="en-US" i="1" dirty="0" smtClean="0"/>
          </a:p>
          <a:p>
            <a:r>
              <a:rPr lang="en-US" i="1" dirty="0" smtClean="0"/>
              <a:t>SOFTWARE </a:t>
            </a:r>
            <a:r>
              <a:rPr lang="en-US" i="1" dirty="0" smtClean="0"/>
              <a:t>AND HARDWARE REQUIREMENTS</a:t>
            </a:r>
          </a:p>
          <a:p>
            <a:r>
              <a:rPr lang="en-US" i="1" dirty="0" smtClean="0"/>
              <a:t>USER </a:t>
            </a:r>
            <a:r>
              <a:rPr lang="en-US" i="1" dirty="0" smtClean="0"/>
              <a:t>REQUIREMENTS</a:t>
            </a:r>
          </a:p>
          <a:p>
            <a:r>
              <a:rPr lang="en-US" i="1" dirty="0" smtClean="0"/>
              <a:t>LIMITATIONS </a:t>
            </a:r>
          </a:p>
          <a:p>
            <a:r>
              <a:rPr lang="en-US" i="1" dirty="0" smtClean="0"/>
              <a:t>CONCLUSION</a:t>
            </a:r>
            <a:endParaRPr lang="en-IN" i="1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2041" y="-617176"/>
            <a:ext cx="9956497" cy="747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</a:t>
            </a:r>
            <a:r>
              <a:rPr lang="en-US" dirty="0" smtClean="0"/>
              <a:t>    </a:t>
            </a:r>
            <a:r>
              <a:rPr lang="en-US" i="1" dirty="0" smtClean="0"/>
              <a:t>INTRODUCTION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 smtClean="0"/>
              <a:t>OVERVIEW :</a:t>
            </a:r>
          </a:p>
          <a:p>
            <a:pPr lvl="2" algn="just"/>
            <a:r>
              <a:rPr lang="en-US" sz="2800" i="1" dirty="0" smtClean="0"/>
              <a:t>The Student Information System Software  is an application  that permits you to compare, manipulate and present student data in a meaningful manner generating a clever view of records and provides  search  facilities  with  various search  options</a:t>
            </a:r>
            <a:r>
              <a:rPr lang="en-US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/>
              <a:t>The Student Information System empowers you to:</a:t>
            </a:r>
            <a:r>
              <a:rPr lang="en-IN" sz="28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IN" sz="2800" b="1" i="1" dirty="0" smtClean="0"/>
              <a:t>Manage</a:t>
            </a:r>
            <a:r>
              <a:rPr lang="en-IN" sz="2800" i="1" dirty="0" smtClean="0"/>
              <a:t> Student Information efficiently.</a:t>
            </a:r>
          </a:p>
          <a:p>
            <a:pPr lvl="1">
              <a:lnSpc>
                <a:spcPct val="80000"/>
              </a:lnSpc>
            </a:pPr>
            <a:r>
              <a:rPr lang="en-IN" sz="2800" b="1" i="1" dirty="0" smtClean="0"/>
              <a:t>Record</a:t>
            </a:r>
            <a:r>
              <a:rPr lang="en-IN" sz="2800" i="1" dirty="0" smtClean="0"/>
              <a:t> Student Billing details like name , roll- no., course , stream, semester , date of birth , father’s name , address , phone no., email id , etc.</a:t>
            </a:r>
          </a:p>
          <a:p>
            <a:pPr lvl="1">
              <a:lnSpc>
                <a:spcPct val="80000"/>
              </a:lnSpc>
            </a:pPr>
            <a:r>
              <a:rPr lang="en-IN" sz="2800" b="1" i="1" dirty="0" smtClean="0"/>
              <a:t>Add</a:t>
            </a:r>
            <a:r>
              <a:rPr lang="en-IN" sz="2800" i="1" dirty="0" smtClean="0"/>
              <a:t>, </a:t>
            </a:r>
            <a:r>
              <a:rPr lang="en-IN" sz="2800" b="1" i="1" dirty="0" smtClean="0"/>
              <a:t>Update</a:t>
            </a:r>
            <a:r>
              <a:rPr lang="en-IN" sz="2800" i="1" dirty="0" smtClean="0"/>
              <a:t> </a:t>
            </a:r>
            <a:r>
              <a:rPr lang="en-IN" sz="2800" b="1" i="1" dirty="0" smtClean="0"/>
              <a:t>&amp; Delete</a:t>
            </a:r>
            <a:r>
              <a:rPr lang="en-IN" sz="2800" i="1" dirty="0" smtClean="0"/>
              <a:t> Students information easily.</a:t>
            </a:r>
          </a:p>
          <a:p>
            <a:pPr lvl="1">
              <a:lnSpc>
                <a:spcPct val="80000"/>
              </a:lnSpc>
            </a:pPr>
            <a:r>
              <a:rPr lang="en-IN" sz="2800" b="1" i="1" dirty="0" smtClean="0"/>
              <a:t>Manage your own Security</a:t>
            </a:r>
            <a:r>
              <a:rPr lang="en-IN" sz="2800" i="1" dirty="0" smtClean="0"/>
              <a:t> by providing authorized user name &amp; passwords.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dirty="0" smtClean="0"/>
              <a:t>Cont….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sz="2800" i="1" dirty="0" smtClean="0"/>
              <a:t>STUDENT DETAILS: </a:t>
            </a:r>
            <a:r>
              <a:rPr lang="en-US" sz="2800" i="1" dirty="0" smtClean="0"/>
              <a:t>To </a:t>
            </a:r>
            <a:r>
              <a:rPr lang="en-US" sz="2800" i="1" dirty="0" smtClean="0"/>
              <a:t>maintain all the accounts of the students in digital form from enrollment up to the end  of the study.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LOGIN PAGE: To provide login page for the students to log into the home page.</a:t>
            </a:r>
          </a:p>
          <a:p>
            <a:pPr>
              <a:lnSpc>
                <a:spcPct val="90000"/>
              </a:lnSpc>
              <a:buNone/>
            </a:pPr>
            <a:endParaRPr lang="en-US" sz="2800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53049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		      HOME PAGE</a:t>
            </a:r>
            <a:endParaRPr lang="en-IN" dirty="0"/>
          </a:p>
        </p:txBody>
      </p:sp>
      <p:pic>
        <p:nvPicPr>
          <p:cNvPr id="1026" name="Picture 2" descr="C:\Users\Personal\Desktop\SISIMAGES\1_s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9144000" cy="5429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	REGISTRATION PAGES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REGISTRATION : To provide  registrations for the students like….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1.Student </a:t>
            </a:r>
            <a:r>
              <a:rPr lang="en-US" i="1" dirty="0" smtClean="0"/>
              <a:t>Registration Form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2.</a:t>
            </a:r>
            <a:r>
              <a:rPr lang="en-US" i="1" dirty="0" smtClean="0"/>
              <a:t> </a:t>
            </a:r>
            <a:r>
              <a:rPr lang="en-US" i="1" dirty="0" smtClean="0"/>
              <a:t>Course Registration Form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3. Exam Registration Form</a:t>
            </a:r>
          </a:p>
          <a:p>
            <a:pPr lvl="1">
              <a:lnSpc>
                <a:spcPct val="90000"/>
              </a:lnSpc>
              <a:buNone/>
            </a:pPr>
            <a:endParaRPr lang="en-US" i="1" dirty="0" smtClean="0"/>
          </a:p>
          <a:p>
            <a:pPr lvl="1">
              <a:lnSpc>
                <a:spcPct val="90000"/>
              </a:lnSpc>
              <a:buNone/>
            </a:pPr>
            <a:r>
              <a:rPr lang="en-US" i="1" dirty="0" smtClean="0"/>
              <a:t>	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dirty="0" smtClean="0"/>
              <a:t>   STUDENT REGISTRATION FORM</a:t>
            </a:r>
            <a:endParaRPr lang="en-IN" dirty="0"/>
          </a:p>
        </p:txBody>
      </p:sp>
      <p:pic>
        <p:nvPicPr>
          <p:cNvPr id="2050" name="Picture 2" descr="C:\Users\Personal\Desktop\SISIMAGES\2_si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15370" cy="5143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</TotalTime>
  <Words>352</Words>
  <Application>Microsoft Office PowerPoint</Application>
  <PresentationFormat>On-screen Show (4:3)</PresentationFormat>
  <Paragraphs>85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Student Information System</vt:lpstr>
      <vt:lpstr>   INDEX</vt:lpstr>
      <vt:lpstr>               INTRODUCTION</vt:lpstr>
      <vt:lpstr>                  FEATURES</vt:lpstr>
      <vt:lpstr>          Cont….</vt:lpstr>
      <vt:lpstr>Slide 6</vt:lpstr>
      <vt:lpstr>        HOME PAGE</vt:lpstr>
      <vt:lpstr> REGISTRATION PAGES</vt:lpstr>
      <vt:lpstr>    STUDENT REGISTRATION FORM</vt:lpstr>
      <vt:lpstr>   LOGIN PAGE</vt:lpstr>
      <vt:lpstr>            COURSE REGISTRATION</vt:lpstr>
      <vt:lpstr>    EXAM REGISTRATION FORM  </vt:lpstr>
      <vt:lpstr>   EXAM FOR COURSES</vt:lpstr>
      <vt:lpstr> LANGUAGES USED</vt:lpstr>
      <vt:lpstr>Software &amp; Hardware requirements</vt:lpstr>
      <vt:lpstr> USER REQUIREMENTS</vt:lpstr>
      <vt:lpstr>             LIMITATIONS</vt:lpstr>
      <vt:lpstr>  CONCLUSION</vt:lpstr>
      <vt:lpstr>  REFERENCES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System</dc:title>
  <dc:creator>Personal</dc:creator>
  <cp:lastModifiedBy>Personal</cp:lastModifiedBy>
  <cp:revision>22</cp:revision>
  <dcterms:created xsi:type="dcterms:W3CDTF">2015-11-20T12:44:16Z</dcterms:created>
  <dcterms:modified xsi:type="dcterms:W3CDTF">2015-11-23T13:28:41Z</dcterms:modified>
</cp:coreProperties>
</file>