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59" r:id="rId5"/>
    <p:sldId id="269" r:id="rId6"/>
    <p:sldId id="268" r:id="rId7"/>
    <p:sldId id="270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4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4/10/2014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4/10/2014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841680"/>
            <a:ext cx="6658139" cy="1275007"/>
          </a:xfrm>
        </p:spPr>
        <p:txBody>
          <a:bodyPr/>
          <a:lstStyle/>
          <a:p>
            <a:r>
              <a:rPr lang="en-IN" dirty="0" smtClean="0"/>
              <a:t>Wi-File Trans-Proto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675031"/>
            <a:ext cx="7766936" cy="850005"/>
          </a:xfrm>
        </p:spPr>
        <p:txBody>
          <a:bodyPr>
            <a:normAutofit/>
          </a:bodyPr>
          <a:lstStyle/>
          <a:p>
            <a:r>
              <a:rPr lang="en-IN" dirty="0" smtClean="0"/>
              <a:t>By </a:t>
            </a:r>
            <a:r>
              <a:rPr lang="en-IN" dirty="0" err="1" smtClean="0"/>
              <a:t>iON</a:t>
            </a:r>
            <a:r>
              <a:rPr lang="en-IN" dirty="0" smtClean="0"/>
              <a:t> </a:t>
            </a:r>
            <a:r>
              <a:rPr lang="en-IN" dirty="0" err="1" smtClean="0"/>
              <a:t>cyberous</a:t>
            </a:r>
            <a:endParaRPr lang="en-IN" dirty="0" smtClean="0"/>
          </a:p>
          <a:p>
            <a:r>
              <a:rPr lang="en-IN" dirty="0" smtClean="0"/>
              <a:t>Team- 6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2142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220" y="15918"/>
            <a:ext cx="8596668" cy="856003"/>
          </a:xfrm>
        </p:spPr>
        <p:txBody>
          <a:bodyPr/>
          <a:lstStyle/>
          <a:p>
            <a:r>
              <a:rPr lang="en-IN" dirty="0" smtClean="0"/>
              <a:t>Use Case diagram:-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1397349" y="2603676"/>
            <a:ext cx="695459" cy="73409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32204" y="3337772"/>
            <a:ext cx="1" cy="1193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31822" y="3480419"/>
            <a:ext cx="321973" cy="357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287888" y="3480419"/>
            <a:ext cx="244699" cy="33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21981" y="4236425"/>
            <a:ext cx="218941" cy="294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345842" y="4236426"/>
            <a:ext cx="231820" cy="294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21238" y="1270000"/>
            <a:ext cx="4559123" cy="5985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 Wi-Fi with device name</a:t>
            </a:r>
          </a:p>
        </p:txBody>
      </p:sp>
      <p:sp>
        <p:nvSpPr>
          <p:cNvPr id="33" name="Oval 32"/>
          <p:cNvSpPr/>
          <p:nvPr/>
        </p:nvSpPr>
        <p:spPr>
          <a:xfrm>
            <a:off x="4121240" y="2150773"/>
            <a:ext cx="4559122" cy="6568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Search and connect target device</a:t>
            </a:r>
            <a:endParaRPr lang="en-IN" dirty="0"/>
          </a:p>
        </p:txBody>
      </p:sp>
      <p:sp>
        <p:nvSpPr>
          <p:cNvPr id="36" name="Oval 35"/>
          <p:cNvSpPr/>
          <p:nvPr/>
        </p:nvSpPr>
        <p:spPr>
          <a:xfrm>
            <a:off x="4121239" y="3069059"/>
            <a:ext cx="4559123" cy="5903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Select files to transfer</a:t>
            </a:r>
            <a:endParaRPr lang="en-IN" dirty="0"/>
          </a:p>
        </p:txBody>
      </p:sp>
      <p:sp>
        <p:nvSpPr>
          <p:cNvPr id="37" name="Oval 36"/>
          <p:cNvSpPr/>
          <p:nvPr/>
        </p:nvSpPr>
        <p:spPr>
          <a:xfrm>
            <a:off x="4121238" y="3966693"/>
            <a:ext cx="4559123" cy="5645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Sharing Files</a:t>
            </a:r>
            <a:endParaRPr lang="en-IN" dirty="0"/>
          </a:p>
        </p:txBody>
      </p:sp>
      <p:sp>
        <p:nvSpPr>
          <p:cNvPr id="38" name="Oval 37"/>
          <p:cNvSpPr/>
          <p:nvPr/>
        </p:nvSpPr>
        <p:spPr>
          <a:xfrm>
            <a:off x="4121238" y="4752304"/>
            <a:ext cx="4559123" cy="56667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See the Signal Status and Strength</a:t>
            </a:r>
            <a:endParaRPr lang="en-IN" dirty="0"/>
          </a:p>
        </p:txBody>
      </p:sp>
      <p:sp>
        <p:nvSpPr>
          <p:cNvPr id="39" name="Oval 38"/>
          <p:cNvSpPr/>
          <p:nvPr/>
        </p:nvSpPr>
        <p:spPr>
          <a:xfrm>
            <a:off x="4121238" y="5686373"/>
            <a:ext cx="4559123" cy="5409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Disconnect the Wi-Fi</a:t>
            </a:r>
            <a:endParaRPr lang="en-IN" dirty="0"/>
          </a:p>
        </p:txBody>
      </p:sp>
      <p:cxnSp>
        <p:nvCxnSpPr>
          <p:cNvPr id="41" name="Straight Connector 40"/>
          <p:cNvCxnSpPr>
            <a:endCxn id="32" idx="2"/>
          </p:cNvCxnSpPr>
          <p:nvPr/>
        </p:nvCxnSpPr>
        <p:spPr>
          <a:xfrm flipV="1">
            <a:off x="2356834" y="1569256"/>
            <a:ext cx="1764404" cy="1911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3" idx="2"/>
          </p:cNvCxnSpPr>
          <p:nvPr/>
        </p:nvCxnSpPr>
        <p:spPr>
          <a:xfrm flipV="1">
            <a:off x="2427663" y="2479184"/>
            <a:ext cx="1693577" cy="1001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6" idx="2"/>
          </p:cNvCxnSpPr>
          <p:nvPr/>
        </p:nvCxnSpPr>
        <p:spPr>
          <a:xfrm flipV="1">
            <a:off x="2427663" y="3364221"/>
            <a:ext cx="1693576" cy="116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37" idx="2"/>
          </p:cNvCxnSpPr>
          <p:nvPr/>
        </p:nvCxnSpPr>
        <p:spPr>
          <a:xfrm>
            <a:off x="2427663" y="3480419"/>
            <a:ext cx="1693575" cy="768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427662" y="3422320"/>
            <a:ext cx="1693576" cy="155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37501" y="3514098"/>
            <a:ext cx="1764404" cy="2476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4232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/>
          <a:lstStyle/>
          <a:p>
            <a:r>
              <a:rPr lang="en-IN" dirty="0" smtClean="0"/>
              <a:t>Activity diagram:-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120462" y="1635617"/>
            <a:ext cx="206062" cy="1416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26524" y="1706451"/>
            <a:ext cx="545332" cy="20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71856" y="1551905"/>
            <a:ext cx="2455445" cy="450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Connect the Wi-Fi</a:t>
            </a:r>
            <a:endParaRPr lang="en-IN" dirty="0"/>
          </a:p>
        </p:txBody>
      </p:sp>
      <p:cxnSp>
        <p:nvCxnSpPr>
          <p:cNvPr id="14" name="Straight Connector 13"/>
          <p:cNvCxnSpPr>
            <a:stCxn id="9" idx="3"/>
          </p:cNvCxnSpPr>
          <p:nvPr/>
        </p:nvCxnSpPr>
        <p:spPr>
          <a:xfrm>
            <a:off x="4327301" y="1777285"/>
            <a:ext cx="360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87910" y="1551905"/>
            <a:ext cx="2575775" cy="450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Select target device</a:t>
            </a:r>
            <a:endParaRPr lang="en-IN" dirty="0"/>
          </a:p>
        </p:txBody>
      </p:sp>
      <p:cxnSp>
        <p:nvCxnSpPr>
          <p:cNvPr id="17" name="Straight Connector 16"/>
          <p:cNvCxnSpPr>
            <a:stCxn id="15" idx="2"/>
          </p:cNvCxnSpPr>
          <p:nvPr/>
        </p:nvCxnSpPr>
        <p:spPr>
          <a:xfrm>
            <a:off x="5975798" y="2002665"/>
            <a:ext cx="4088" cy="377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4792882" y="2380343"/>
            <a:ext cx="2365829" cy="75474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Selected</a:t>
            </a:r>
          </a:p>
        </p:txBody>
      </p:sp>
      <p:cxnSp>
        <p:nvCxnSpPr>
          <p:cNvPr id="20" name="Straight Connector 19"/>
          <p:cNvCxnSpPr>
            <a:stCxn id="18" idx="3"/>
          </p:cNvCxnSpPr>
          <p:nvPr/>
        </p:nvCxnSpPr>
        <p:spPr>
          <a:xfrm flipV="1">
            <a:off x="7158711" y="2757714"/>
            <a:ext cx="4032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1"/>
          </p:cNvCxnSpPr>
          <p:nvPr/>
        </p:nvCxnSpPr>
        <p:spPr>
          <a:xfrm flipH="1" flipV="1">
            <a:off x="4327301" y="2757714"/>
            <a:ext cx="4655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58711" y="2380343"/>
            <a:ext cx="64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261300" y="2394857"/>
            <a:ext cx="714368" cy="37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YES</a:t>
            </a:r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561942" y="2749675"/>
            <a:ext cx="1" cy="385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504296" y="3148036"/>
            <a:ext cx="2115291" cy="522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Try again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327301" y="2772228"/>
            <a:ext cx="0" cy="375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932908" y="3162856"/>
            <a:ext cx="2788786" cy="50769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Select file to share</a:t>
            </a:r>
            <a:endParaRPr lang="en-IN" dirty="0"/>
          </a:p>
        </p:txBody>
      </p:sp>
      <p:sp>
        <p:nvSpPr>
          <p:cNvPr id="33" name="Diamond 32"/>
          <p:cNvSpPr/>
          <p:nvPr/>
        </p:nvSpPr>
        <p:spPr>
          <a:xfrm>
            <a:off x="3120572" y="4061178"/>
            <a:ext cx="2423886" cy="55154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selected</a:t>
            </a:r>
            <a:endParaRPr lang="en-IN" dirty="0"/>
          </a:p>
        </p:txBody>
      </p:sp>
      <p:cxnSp>
        <p:nvCxnSpPr>
          <p:cNvPr id="35" name="Straight Connector 34"/>
          <p:cNvCxnSpPr>
            <a:stCxn id="32" idx="2"/>
            <a:endCxn id="33" idx="0"/>
          </p:cNvCxnSpPr>
          <p:nvPr/>
        </p:nvCxnSpPr>
        <p:spPr>
          <a:xfrm>
            <a:off x="4327301" y="3670550"/>
            <a:ext cx="5214" cy="39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1"/>
          </p:cNvCxnSpPr>
          <p:nvPr/>
        </p:nvCxnSpPr>
        <p:spPr>
          <a:xfrm flipH="1" flipV="1">
            <a:off x="2699657" y="4325257"/>
            <a:ext cx="420915" cy="11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685143" y="4305099"/>
            <a:ext cx="14514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661642" y="4827613"/>
            <a:ext cx="2076030" cy="658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Try Again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2678663" y="4013783"/>
            <a:ext cx="68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5484305" y="4013783"/>
            <a:ext cx="84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YES</a:t>
            </a:r>
            <a:endParaRPr lang="en-IN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484305" y="4336949"/>
            <a:ext cx="491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9" idx="0"/>
          </p:cNvCxnSpPr>
          <p:nvPr/>
        </p:nvCxnSpPr>
        <p:spPr>
          <a:xfrm>
            <a:off x="5975796" y="4325257"/>
            <a:ext cx="0" cy="50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624601" y="4827613"/>
            <a:ext cx="2702389" cy="67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Continue the process </a:t>
            </a:r>
          </a:p>
          <a:p>
            <a:pPr algn="ctr"/>
            <a:r>
              <a:rPr lang="en-IN" dirty="0" smtClean="0"/>
              <a:t>Until competed</a:t>
            </a:r>
            <a:endParaRPr lang="en-IN" dirty="0"/>
          </a:p>
        </p:txBody>
      </p:sp>
      <p:cxnSp>
        <p:nvCxnSpPr>
          <p:cNvPr id="52" name="Straight Connector 51"/>
          <p:cNvCxnSpPr>
            <a:stCxn id="49" idx="3"/>
          </p:cNvCxnSpPr>
          <p:nvPr/>
        </p:nvCxnSpPr>
        <p:spPr>
          <a:xfrm>
            <a:off x="7326990" y="5162853"/>
            <a:ext cx="481696" cy="18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7758328" y="4827613"/>
            <a:ext cx="2343615" cy="6704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Disconnect connection</a:t>
            </a:r>
            <a:endParaRPr lang="en-IN" dirty="0"/>
          </a:p>
        </p:txBody>
      </p:sp>
      <p:cxnSp>
        <p:nvCxnSpPr>
          <p:cNvPr id="57" name="Straight Connector 56"/>
          <p:cNvCxnSpPr>
            <a:stCxn id="55" idx="2"/>
          </p:cNvCxnSpPr>
          <p:nvPr/>
        </p:nvCxnSpPr>
        <p:spPr>
          <a:xfrm flipH="1">
            <a:off x="8926286" y="5498092"/>
            <a:ext cx="3850" cy="452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614228" y="5950857"/>
            <a:ext cx="624115" cy="6531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8875485" y="6201229"/>
            <a:ext cx="101600" cy="1523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62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Vision:-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Complete abstract</a:t>
            </a:r>
          </a:p>
          <a:p>
            <a:endParaRPr lang="en-IN" dirty="0"/>
          </a:p>
          <a:p>
            <a:pPr lvl="2"/>
            <a:r>
              <a:rPr lang="en-IN" dirty="0" smtClean="0"/>
              <a:t>   </a:t>
            </a:r>
            <a:r>
              <a:rPr lang="en-US" sz="2000" dirty="0"/>
              <a:t>Android Wi -Fi Transpoto is a </a:t>
            </a:r>
            <a:r>
              <a:rPr lang="en-US" sz="2000" dirty="0" smtClean="0"/>
              <a:t>Mobile</a:t>
            </a:r>
            <a:r>
              <a:rPr lang="en-US" sz="2000" dirty="0" smtClean="0"/>
              <a:t> </a:t>
            </a:r>
            <a:r>
              <a:rPr lang="en-US" sz="2000" dirty="0"/>
              <a:t>application runs on Android devices or Emulators to share </a:t>
            </a:r>
            <a:r>
              <a:rPr lang="en-US" sz="2000" dirty="0" smtClean="0"/>
              <a:t>files.</a:t>
            </a:r>
            <a:endParaRPr lang="en-US" sz="2000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4408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593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Main </a:t>
            </a:r>
            <a:r>
              <a:rPr lang="en-IN" dirty="0" smtClean="0">
                <a:solidFill>
                  <a:srgbClr val="0070C0"/>
                </a:solidFill>
              </a:rPr>
              <a:t>Functionalities:-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193"/>
            <a:ext cx="8596668" cy="457317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This project works on wireless network i.e.; Wi-Fi.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Wi-File Trans-proto is an android based mobile application.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The main functionality is that files transferring among mobiles using wireless network.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We can download or upload files within connected networks.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It displays the signal status and strength  of  Wi-Fi connection.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98518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045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Technologies Used:-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737"/>
            <a:ext cx="8596668" cy="4906851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To implement this we have to use some technologies.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They are Java eclipse, Android SDK, Android OS, Java,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XML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etc.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XML :- Extensive Mark up Language.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XML is a language which store the processed displayable Mark up data in the form of manifest.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References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:- </a:t>
            </a:r>
            <a:r>
              <a:rPr lang="en-US" sz="2400" dirty="0">
                <a:solidFill>
                  <a:schemeClr val="accent1"/>
                </a:solidFill>
              </a:rPr>
              <a:t>www.developers.android.com</a:t>
            </a:r>
            <a:endParaRPr lang="en-IN" sz="2400" dirty="0">
              <a:solidFill>
                <a:schemeClr val="accent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113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Operational Environment:-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The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application is operates in Android Operating System. The cellular device 	must have above Android 2.3.6 Version of operating system and the cellular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phone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must have Wi-Fi connection.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96072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Software quality attributes:-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2">
                    <a:lumMod val="50000"/>
                  </a:schemeClr>
                </a:solidFill>
              </a:rPr>
              <a:t>Easy to Interface: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It is user friendly interface with little bit knowledge of English, android 	device and Wi-Fi.</a:t>
            </a:r>
          </a:p>
          <a:p>
            <a:r>
              <a:rPr lang="en-IN" sz="2800" dirty="0">
                <a:solidFill>
                  <a:schemeClr val="accent2">
                    <a:lumMod val="50000"/>
                  </a:schemeClr>
                </a:solidFill>
              </a:rPr>
              <a:t>Efficiency: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It is more efficient in retrieving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and Files and Networks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updating details.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893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User Activities:-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User Activities on this App are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User have to download the app.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Then he connect the Wi-Fi network and search for other connected Wi-Fi networks.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He can select the file and transmit it into other connected networks.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He can disconnect the Wi-Fi after completion of his works.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24371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Hardware requirements:-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User should have Android 2.3.6 version of Android in mobile.</a:t>
            </a: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And the cellular phone must have Wi-Fi connections.</a:t>
            </a: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In order to develop this software we need a PC to maintain the database.</a:t>
            </a: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We can run this application in Android Platform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3163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Software requirements:-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00B0F0"/>
                </a:solidFill>
              </a:rPr>
              <a:t>In order to develop this application the system shall interface with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</a:rPr>
              <a:t>	</a:t>
            </a:r>
            <a:r>
              <a:rPr lang="en-IN" sz="2400" dirty="0" smtClean="0">
                <a:solidFill>
                  <a:srgbClr val="00B0F0"/>
                </a:solidFill>
              </a:rPr>
              <a:t>XML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</a:rPr>
              <a:t>	</a:t>
            </a:r>
            <a:r>
              <a:rPr lang="en-IN" sz="2400" dirty="0" smtClean="0">
                <a:solidFill>
                  <a:srgbClr val="00B0F0"/>
                </a:solidFill>
              </a:rPr>
              <a:t>SQLite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</a:rPr>
              <a:t>	</a:t>
            </a:r>
            <a:r>
              <a:rPr lang="en-IN" sz="2400" dirty="0" smtClean="0">
                <a:solidFill>
                  <a:srgbClr val="00B0F0"/>
                </a:solidFill>
              </a:rPr>
              <a:t>Java Eclipse etc.</a:t>
            </a:r>
            <a:endParaRPr lang="en-IN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101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329</Words>
  <Application>Microsoft Office PowerPoint</Application>
  <PresentationFormat>Custom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Wi-File Trans-Proto</vt:lpstr>
      <vt:lpstr>Vision:-</vt:lpstr>
      <vt:lpstr>Main Functionalities:-</vt:lpstr>
      <vt:lpstr>Technologies Used:-</vt:lpstr>
      <vt:lpstr>Operational Environment:-</vt:lpstr>
      <vt:lpstr>Software quality attributes:-</vt:lpstr>
      <vt:lpstr>User Activities:-</vt:lpstr>
      <vt:lpstr>Hardware requirements:-</vt:lpstr>
      <vt:lpstr>Software requirements:-</vt:lpstr>
      <vt:lpstr>Use Case diagram:-</vt:lpstr>
      <vt:lpstr>Activity diagram:-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Wi-File Trans-Proto</dc:title>
  <dc:creator>Windows User</dc:creator>
  <cp:lastModifiedBy>RGUKT</cp:lastModifiedBy>
  <cp:revision>30</cp:revision>
  <dcterms:created xsi:type="dcterms:W3CDTF">2014-04-09T15:26:42Z</dcterms:created>
  <dcterms:modified xsi:type="dcterms:W3CDTF">2014-04-10T05:28:35Z</dcterms:modified>
</cp:coreProperties>
</file>