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 Condensed"/>
      <p:regular r:id="rId26"/>
      <p:bold r:id="rId27"/>
      <p:italic r:id="rId28"/>
      <p:boldItalic r:id="rId29"/>
    </p:embeddedFont>
    <p:embeddedFont>
      <p:font typeface="Helvetica Neue"/>
      <p:bold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slide" Target="slides/slide21.xml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fd746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5fd746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45fd746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6fd728dd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6fd728dd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66fd728dd5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6fd728dd5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6fd728dd5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66fd728dd5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6fd728dd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6fd728dd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66fd728dd5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6fd728dd5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6fd728dd5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66fd728dd5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6fd728dd5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6fd728dd5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66fd728dd5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6fd728dd5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6fd728dd5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66fd728dd5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6fd728dd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6fd728dd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66fd728dd5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6fd728dd5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6fd728dd5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6fd728dd5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6fd728dd5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6fd728dd5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66fd728dd5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6fd728dd5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6fd728dd5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66fd728dd5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d728dd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d728d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66fd728dd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6fd728dd5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6fd728dd5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66fd728dd5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6fd728dd5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6fd728dd5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66fd728dd5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d728dd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d728dd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66fd728dd5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d728dd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d728dd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66fd728dd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5ddb87d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5ddb87d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65ddb87d9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d728dd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d728dd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66fd728dd5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d728dd5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d728dd5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66fd728dd5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d728dd5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d728dd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66fd728dd5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6fd728dd5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6fd728dd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66fd728dd5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028701" y="1857375"/>
            <a:ext cx="10325098" cy="2157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28701" y="4289522"/>
            <a:ext cx="5114924" cy="1582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6962775" y="4246650"/>
            <a:ext cx="22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6672263" y="4289522"/>
            <a:ext cx="0" cy="158264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6962774" y="4585212"/>
            <a:ext cx="4391025" cy="1286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ctrTitle"/>
          </p:nvPr>
        </p:nvSpPr>
        <p:spPr>
          <a:xfrm>
            <a:off x="1028701" y="1857375"/>
            <a:ext cx="10325098" cy="2157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028701" y="4289522"/>
            <a:ext cx="10325098" cy="1582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3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3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0319657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ctrTitle"/>
          </p:nvPr>
        </p:nvSpPr>
        <p:spPr>
          <a:xfrm>
            <a:off x="1028701" y="1857375"/>
            <a:ext cx="10325100" cy="21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Matplotlib</a:t>
            </a:r>
            <a:endParaRPr/>
          </a:p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6962774" y="4585212"/>
            <a:ext cx="43911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Charlie Dey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Susan D Lindsey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1028701" y="4289522"/>
            <a:ext cx="51150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Artist's Paintbrush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2: Scatter Plots</a:t>
            </a:r>
            <a:br>
              <a:rPr lang="en-US"/>
            </a:b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Optional: Add Legend for Readability</a:t>
            </a:r>
            <a:endParaRPr b="0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# Add a custom legend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import matplotlib.patches as mpatches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legend_handles = [mpatches.Patch(color=color, label=issue) for issue, color in issue_colors.items()]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plt.legend(handles=legend_handles, title="Issue Reported", loc='lower left')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3: Histograms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Distribution of incidents by hour of day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plt.hist(df['Hour'], bins=24, color='orange', edgecolor='black')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plt.title("Incidents by Hour of Day")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plt.xlabel("Hour")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plt.ylabel("Number of Incidents")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plt.grid(True)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3: Histograms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Challenge!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Create a histogram of incidents by month. What time of year is busiest?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3: Histograms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Challenge!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plt.hist(df['Month'], bins=12, color='teal', edgecolor='black')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plt.title("Incidents by Month")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plt.xlabel("Month")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plt.ylabel("Number of Incidents")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plt.xticks(range(1, 13))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plt.grid(True)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4: Bar 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Most common types of issues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top_issues = df['Issue Reported'].value_counts().head(5)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top_issues.plot(kind='bar', color='skyblue')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plt.title("Top 5 Traffic Issues Reported")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plt.xlabel("Issue")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plt.ylabel("Number of Reports")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plt.xticks(rotation=45)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4: Bar 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Plot the number of “Crash Urgent” reports per month.</a:t>
            </a:r>
            <a:endParaRPr b="1" sz="3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4: Bar 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# Filter just 'Crash Urgent' reports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crash_df = df[df['Issue Reported'] == 'Crash Urgent']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# Group by month and count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monthly_crashes = crash_df.groupby('Month').size()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monthly_crashes.plot(kind='bar', color='crimson', edgecolor='black')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plt.title("Crash Urgent Reports by Month")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plt.xlabel("Month")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plt.ylabel("Number of Reports")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plt.xticks(rotation=0)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plt.grid(axis='y')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5: Line Plots for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Incident trends over time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daily_counts = df.groupby(df['Published Date'].dt.date).size()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daily_counts.plot(figsize=(12, 4), title="Daily Incident Reports Over Time")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plt.xlabel("Date")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plt.ylabel("Number of Reports")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plt.grid(True)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5: </a:t>
            </a:r>
            <a:r>
              <a:rPr lang="en-US"/>
              <a:t>Line Plots for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Plot incidents by week and by month.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5: Line Plots for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# Create a new column for week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df['Week'] = df['Published Date'].dt.to_period('W').apply(lambda r: r.start_time)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# Group by week and count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weekly_counts = df.groupby('Week').size()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# Plot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weekly_counts.plot(figsize=(12, 4), title="Weekly Incident Reports")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plt.xlabel("Week")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plt.ylabel("Number of Reports")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plt.grid(True)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 Part 1: What Is Matplotlib?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Why We Visualize Data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Reveal patterns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Spot outliers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Communicate insights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Find Errors in our Data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In a nutshell: To see the Big Picture (hehehe)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6: Bonus – Customization &amp; Subplots 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## Add Style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plt.style.use('ggplot')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fig, axs = plt.subplots(1, 2, figsize=(12, 4))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axs[0].hist(df['Hour'], bins=24, color='purple')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axs[0].set_title("Hour of Day")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axs[1].bar(top_issues.index, top_issues.values, color='green')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axs[1].set_title("Top 5 Issues")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plt.tight_layout()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🔹Part 7: Final Challenge – Visual Data Storytelling </a:t>
            </a:r>
            <a:endParaRPr sz="4100"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🎯 Challenge: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Use 2–3 different plots to explore patterns in the data. What can you discover visually?</a:t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What areas of the city have the most urgent crashes? (look a sections of Longitudes/Latitudes)</a:t>
            </a:r>
            <a:br>
              <a:rPr b="1" lang="en-US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Do crash locations cluster around highways? or certain roads (look at the address?)</a:t>
            </a:r>
            <a:br>
              <a:rPr b="1" lang="en-US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Answer a question that we haven't asked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 1. Basic Line Plot</a:t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# Inline plotting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%matplotlib inline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# Basic line plot example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x = [1, 2, 3, 4]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y = [10, 20, 25, 30]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plt.plot(x, y) # plt.plot(x, y, 'color')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plt.title("Simple Line Plot")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plt.xlabel("X")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plt.ylabel("Y")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2: Scatter Plots</a:t>
            </a:r>
            <a:br>
              <a:rPr lang="en-US"/>
            </a:b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Visualizing Geographic Incidents (Latitude vs Longitude)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plt.figure(figsize=(10, 6))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plt.scatter(df['Longitude'], df['Latitude'], alpha=0.3, s=10)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plt.title("Traffic Incidents in Austin")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plt.xlabel("Longitude")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plt.ylabel("Latitude")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plt.grid(True)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2: Scatter Plots</a:t>
            </a:r>
            <a:br>
              <a:rPr lang="en-US"/>
            </a:b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Challenge!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There are obviously errors in our data that we've never taken care of.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r>
              <a:rPr lang="en-US" sz="2100">
                <a:latin typeface="Arial"/>
                <a:ea typeface="Arial"/>
                <a:cs typeface="Arial"/>
                <a:sym typeface="Arial"/>
              </a:rPr>
              <a:t>Drop all Longitude/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Latitude rows where the data is wrong, either 0 or "not Austin"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r>
              <a:rPr lang="en-US" sz="2100"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2: Scatter Plots</a:t>
            </a:r>
            <a:br>
              <a:rPr lang="en-US"/>
            </a:b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Challenge!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Try coloring points by the top 5 issues reported using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c=...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or using a different marker for each issue type.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2: Scatter Plots</a:t>
            </a:r>
            <a:br>
              <a:rPr lang="en-US"/>
            </a:b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Challenge!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Try coloring points by the top 5 issues reported using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c=...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or using a different marker for each issue type.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 Get top 5 most common issues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### Your Code Here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 Filter dataset to only include these top 5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### Your Code Here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 Assign a color to each issue type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### Your Code Here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 Map color values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### Your Code Here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2: Scatter Plots</a:t>
            </a:r>
            <a:br>
              <a:rPr lang="en-US"/>
            </a:b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Challenge!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1952300"/>
            <a:ext cx="53703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 Get top 5 most common issues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top_issues = df['Issue Reported'].value_counts().head(5).index.tolist()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 Filter dataset to only include these top 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df_top_issues = df[df['Issue Reported'].isin(top_issues)].copy()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345175" y="1952300"/>
            <a:ext cx="53703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 Assign a color to each issue type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issue_colors =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top_issues[0]: 'red',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top_issues[1]: 'orange',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top_issues[2]: 'green',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top_issues[3]: 'blue',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top_issues[4]: 'purple',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 Map color values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df_top_issues['Color'] = df_top_issues['Issue Reported'].map(issue_colors)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🔹Part 2: Scatter Plots</a:t>
            </a:r>
            <a:br>
              <a:rPr lang="en-US"/>
            </a:b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Use Case: </a:t>
            </a: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# Plot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plt.figure(figsize=(10, 6))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plt.scatter(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df_top_issues['Longitude'],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df_top_issues['Latitude'],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c=df_top_issues['Color'],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alpha=0.5,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s=10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plt.title("Scatter Plot of Top 5 Traffic Issues by Location")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plt.xlabel("Longitude")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plt.ylabel("Latitude")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plt.grid(True)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