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96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0DDB3-AAFD-4106-A43F-1DBC00FB2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A2D71-2D2F-475F-8D44-139B7BB70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EE974-5C1C-4631-BA3B-B4054DFD2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7F9B-0BAA-4652-BEB5-1955F8673DE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1D065-9A88-43F8-BED8-01D6B6F67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50640-8FC4-44B2-8F4A-996E7DC5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73DD-66A6-4D01-9EE8-6A9923C31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9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F724A-9A4A-4B29-B05D-6C54CC120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640B3-ECBF-4A7E-8214-B015F929F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BFF12-326C-4553-80F0-9201B4B5D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7F9B-0BAA-4652-BEB5-1955F8673DE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039FE-FDC7-46E7-81D7-C9296757E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8348A-67B9-48B4-A8D9-3130157E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73DD-66A6-4D01-9EE8-6A9923C31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9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79317A-682E-475A-B3F1-76F1F918F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0C9B1-6407-42AF-84B9-0205BC30C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69806-B907-4547-8585-44AE99BDF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7F9B-0BAA-4652-BEB5-1955F8673DE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19E37-0C38-4A77-825A-71E0F5BC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AACFD-9AB0-4986-871B-093ADE316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73DD-66A6-4D01-9EE8-6A9923C31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3A1E-16BF-40EE-857D-7489C0F63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D9D98-EE48-440D-AA75-BFA684ECB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8A0AD-9D89-4F30-A0EF-AB2E1A703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7F9B-0BAA-4652-BEB5-1955F8673DE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340F5-5EF9-4DBF-9276-94414B84E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C8790-391E-4FB8-93AE-EE1A9CD9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73DD-66A6-4D01-9EE8-6A9923C31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32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C4591-F960-4B11-8D8D-486F6D32C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159F5-A15C-4972-9CE8-69BB9DA88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AFB88-7021-4C89-A247-79250592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7F9B-0BAA-4652-BEB5-1955F8673DE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6BBB9-87F9-4A74-B24D-74470C9D7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BBFB6-2BF7-4A57-93FD-2D165E29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73DD-66A6-4D01-9EE8-6A9923C31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9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9698-318B-4120-8BC4-F109A858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74C98-F578-4468-8904-5D7BE35E3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55D62-C526-4619-AAA1-9D044A846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AD295-5F1E-4076-90A3-02CB950C2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7F9B-0BAA-4652-BEB5-1955F8673DE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1E5F7-8772-48DF-8707-AE735603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19E00-4B34-4C9F-91A2-61F3876ED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73DD-66A6-4D01-9EE8-6A9923C31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4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C2F9-CB1C-429F-87EA-8003B7D45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214DF-490E-4F06-8955-B14364E36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166E5-BC80-4D9D-A6EC-E0A4D88A4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0CC3A-388C-402B-992E-84CDAC734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0D0C24-C6F7-46C3-AC22-5383C45C76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BDE649-414C-41F6-98E1-3791E1D2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7F9B-0BAA-4652-BEB5-1955F8673DE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F95C53-FE6C-486E-B00E-A706B6054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3F4654-254A-4F3D-B63C-6C2424637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73DD-66A6-4D01-9EE8-6A9923C31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4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AA690-26B1-4B43-AC1B-44F21B83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2ED2BF-4B8B-4CF5-848B-1D9C367D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7F9B-0BAA-4652-BEB5-1955F8673DE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0A94B-54F6-4F52-8152-0B25CC0D0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E34A85-8646-4511-BA57-7343970E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73DD-66A6-4D01-9EE8-6A9923C31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6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4F7A50-B3FB-4D2F-AF35-4EF65AAEC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7F9B-0BAA-4652-BEB5-1955F8673DE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FFB5C3-201D-424B-B305-5E24B729B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83BD0-AD7D-44FC-885A-DEC1C055A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73DD-66A6-4D01-9EE8-6A9923C31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5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7B4A0-5053-4F33-B8D4-EA4CA310A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8A987-DD98-4D01-8A6E-936654B55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79D7F-564C-4C12-8803-0A9F391F8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2EED8-1FFB-4E71-BD5B-51FEBB72B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7F9B-0BAA-4652-BEB5-1955F8673DE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14E96-E44F-465A-BFB2-8C170F13C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B6FC7-3FC9-4F1F-BC51-5E23003EF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73DD-66A6-4D01-9EE8-6A9923C31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33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A9873-6BD0-41B7-9839-8C180129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22839A-DF05-4CE9-90C8-EEB2F8BE32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EC167-707B-4A76-914D-E36F9977F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3A2B2-D4E5-4756-BE24-698B9A8D4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7F9B-0BAA-4652-BEB5-1955F8673DE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6777A-54A3-423E-933D-C0B3B6188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2CDAB-D288-409E-834E-349B4398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73DD-66A6-4D01-9EE8-6A9923C31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2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B73526-F934-4FA7-BB94-FCCD2A28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60270-1820-4F83-8F1E-40A8D8F89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2E2EA-C86F-4A58-BFF2-7A9D4BBD4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A7F9B-0BAA-4652-BEB5-1955F8673DE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3124-C9B1-4372-A7C5-ABED20853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E43FE-3F86-4A44-9848-BAEC39A00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273DD-66A6-4D01-9EE8-6A9923C31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AD38A-A6E7-46A8-B4FF-DC996C118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500" y="604006"/>
            <a:ext cx="9144000" cy="1345603"/>
          </a:xfrm>
        </p:spPr>
        <p:txBody>
          <a:bodyPr/>
          <a:lstStyle/>
          <a:p>
            <a:r>
              <a:rPr lang="en-US" dirty="0"/>
              <a:t>Causes of Wildfires: Weather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6F75C-6743-497D-BAFA-128D43F8D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98031"/>
            <a:ext cx="9144000" cy="1655762"/>
          </a:xfrm>
        </p:spPr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Questions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D1C1D"/>
                </a:solidFill>
                <a:latin typeface="Slack-Lato"/>
              </a:rPr>
              <a:t>I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s there a difference between average weather on any day for a location, and the weather in the location of a fire?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Are there weather trends in the time prior to the fire being contained?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484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6E7C-411F-49C1-9D45-137EB4F9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Humidity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290D46BD-B539-451F-BBBF-62E6B688A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65" y="1813444"/>
            <a:ext cx="4696658" cy="3287661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FEBDAC20-918D-4DDD-83D8-AB734C0E6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428" y="1813444"/>
            <a:ext cx="4696658" cy="31577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37E409-5693-41F1-84F6-E1B460351C85}"/>
              </a:ext>
            </a:extLst>
          </p:cNvPr>
          <p:cNvSpPr txBox="1"/>
          <p:nvPr/>
        </p:nvSpPr>
        <p:spPr>
          <a:xfrm>
            <a:off x="986965" y="5230906"/>
            <a:ext cx="7716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Between 60 and 75% humidity, there is a decrease in the duration of the fires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clumped at 0% humidity, but none until about 10% </a:t>
            </a:r>
          </a:p>
        </p:txBody>
      </p:sp>
    </p:spTree>
    <p:extLst>
      <p:ext uri="{BB962C8B-B14F-4D97-AF65-F5344CB8AC3E}">
        <p14:creationId xmlns:p14="http://schemas.microsoft.com/office/powerpoint/2010/main" val="3891453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1583-25F2-4DEC-BBB6-8FA09C0C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Humidity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C08E8F75-601A-4ED7-A37B-5B111BA61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662" y="1502429"/>
            <a:ext cx="7293804" cy="40780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90C93C-A9C5-4EE6-85E6-D08584EAC76E}"/>
              </a:ext>
            </a:extLst>
          </p:cNvPr>
          <p:cNvSpPr txBox="1"/>
          <p:nvPr/>
        </p:nvSpPr>
        <p:spPr>
          <a:xfrm>
            <a:off x="2756647" y="5836024"/>
            <a:ext cx="5423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Humidity decreases up until the date of containment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Fires 100-250 acres tend to have lower humidity</a:t>
            </a:r>
          </a:p>
        </p:txBody>
      </p:sp>
    </p:spTree>
    <p:extLst>
      <p:ext uri="{BB962C8B-B14F-4D97-AF65-F5344CB8AC3E}">
        <p14:creationId xmlns:p14="http://schemas.microsoft.com/office/powerpoint/2010/main" val="3668945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F0EF-96F8-4ABE-B29C-F1BC25FDF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Precipitation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3874BFB3-E5ED-41F3-B5C7-EAF567E98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94" y="1690688"/>
            <a:ext cx="4784611" cy="3447375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20A415A4-9D59-491E-91C4-01B977924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435" y="1488511"/>
            <a:ext cx="5333961" cy="36495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7136DB-B222-4BC4-AD72-314578A7F3E3}"/>
              </a:ext>
            </a:extLst>
          </p:cNvPr>
          <p:cNvSpPr txBox="1"/>
          <p:nvPr/>
        </p:nvSpPr>
        <p:spPr>
          <a:xfrm>
            <a:off x="1210235" y="5674659"/>
            <a:ext cx="614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for both graphs is clumped at 0 precipitation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Fires greater than 75,000 acres have little to no precipitation</a:t>
            </a:r>
          </a:p>
        </p:txBody>
      </p:sp>
    </p:spTree>
    <p:extLst>
      <p:ext uri="{BB962C8B-B14F-4D97-AF65-F5344CB8AC3E}">
        <p14:creationId xmlns:p14="http://schemas.microsoft.com/office/powerpoint/2010/main" val="295405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E449-C681-4DE5-94CB-CD6DE6D5E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Precipitation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8AD4172D-F604-4C2B-8FB5-3244C39B4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36" y="1534133"/>
            <a:ext cx="6006964" cy="33600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AE0A0B-6947-42FA-962C-8A68675B2F5A}"/>
              </a:ext>
            </a:extLst>
          </p:cNvPr>
          <p:cNvSpPr txBox="1"/>
          <p:nvPr/>
        </p:nvSpPr>
        <p:spPr>
          <a:xfrm>
            <a:off x="1183342" y="4892998"/>
            <a:ext cx="92577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Precipitation averages are surprisingly high 30 days prior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 fires have spike of precipitation on containment. Rainfall may have helped containment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Fires between 251 and 100 acres have much higher precipitation levels than other size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Could be related to storm systems with lighting causing mid-range fires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Precipitation for fires 11-250 acres is suspiciously low. Could be data error.</a:t>
            </a:r>
          </a:p>
        </p:txBody>
      </p:sp>
    </p:spTree>
    <p:extLst>
      <p:ext uri="{BB962C8B-B14F-4D97-AF65-F5344CB8AC3E}">
        <p14:creationId xmlns:p14="http://schemas.microsoft.com/office/powerpoint/2010/main" val="1885243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BE1A-F10D-4C3F-9A1E-5DDAE27CB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87988" cy="697193"/>
          </a:xfrm>
        </p:spPr>
        <p:txBody>
          <a:bodyPr/>
          <a:lstStyle/>
          <a:p>
            <a:r>
              <a:rPr lang="en-US" dirty="0"/>
              <a:t>Weather Data Cleaning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B63387C1-A2BF-4271-B37D-5A337729B7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88" y="1546314"/>
            <a:ext cx="7369139" cy="139859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94844-BBFE-470E-BD09-B22B7620A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9623" y="3136017"/>
            <a:ext cx="10098742" cy="2901712"/>
          </a:xfrm>
        </p:spPr>
        <p:txBody>
          <a:bodyPr/>
          <a:lstStyle/>
          <a:p>
            <a:r>
              <a:rPr lang="en-US" dirty="0"/>
              <a:t>Limited to California</a:t>
            </a:r>
          </a:p>
          <a:p>
            <a:r>
              <a:rPr lang="en-US" dirty="0"/>
              <a:t>Removed fires less than 10 Acres</a:t>
            </a:r>
          </a:p>
          <a:p>
            <a:r>
              <a:rPr lang="en-US" dirty="0"/>
              <a:t>Removed records that did not have weather files</a:t>
            </a:r>
          </a:p>
          <a:p>
            <a:r>
              <a:rPr lang="en-US" dirty="0"/>
              <a:t>Removed records where temperature equaled exactly 0</a:t>
            </a:r>
          </a:p>
        </p:txBody>
      </p:sp>
    </p:spTree>
    <p:extLst>
      <p:ext uri="{BB962C8B-B14F-4D97-AF65-F5344CB8AC3E}">
        <p14:creationId xmlns:p14="http://schemas.microsoft.com/office/powerpoint/2010/main" val="3415956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24293-A72F-4CDB-811F-2B757FEB6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0076"/>
            <a:ext cx="10515600" cy="1325563"/>
          </a:xfrm>
        </p:spPr>
        <p:txBody>
          <a:bodyPr/>
          <a:lstStyle/>
          <a:p>
            <a:r>
              <a:rPr lang="en-US" dirty="0"/>
              <a:t>Weather Data Cleaning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ECECD0F-BAA6-4F4E-9175-C2052EB6A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42" y="1624085"/>
            <a:ext cx="4226858" cy="3539288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885F15D-A9C8-4C82-8C81-519BDEC3A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058" y="540120"/>
            <a:ext cx="5313800" cy="42205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1F7DD-51E7-4898-9373-458078AD04AB}"/>
              </a:ext>
            </a:extLst>
          </p:cNvPr>
          <p:cNvSpPr txBox="1"/>
          <p:nvPr/>
        </p:nvSpPr>
        <p:spPr>
          <a:xfrm>
            <a:off x="381000" y="5230738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Removed columns that would not be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AB63ED-6D36-47A4-829B-CBCDE88476B5}"/>
              </a:ext>
            </a:extLst>
          </p:cNvPr>
          <p:cNvSpPr txBox="1"/>
          <p:nvPr/>
        </p:nvSpPr>
        <p:spPr>
          <a:xfrm>
            <a:off x="6713458" y="5230738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Renamed columns so </a:t>
            </a:r>
            <a:r>
              <a:rPr lang="en-US" dirty="0" err="1"/>
              <a:t>Dataframe</a:t>
            </a:r>
            <a:r>
              <a:rPr lang="en-US" dirty="0"/>
              <a:t> would be more aesthetically pleasing</a:t>
            </a:r>
          </a:p>
        </p:txBody>
      </p:sp>
    </p:spTree>
    <p:extLst>
      <p:ext uri="{BB962C8B-B14F-4D97-AF65-F5344CB8AC3E}">
        <p14:creationId xmlns:p14="http://schemas.microsoft.com/office/powerpoint/2010/main" val="3996778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E324E-792E-40E4-AC73-47096DF3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Data Cleaning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2E65633-84E1-4386-943B-CF8228EE7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0" y="1690688"/>
            <a:ext cx="7678222" cy="156231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FB73D5-BC6E-4252-9F92-0C61F2B991FB}"/>
              </a:ext>
            </a:extLst>
          </p:cNvPr>
          <p:cNvSpPr txBox="1"/>
          <p:nvPr/>
        </p:nvSpPr>
        <p:spPr>
          <a:xfrm>
            <a:off x="697030" y="3845859"/>
            <a:ext cx="7774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Converted to Fahrenheit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Fire Duration column needed strings removed and to be turned into float for later calculations</a:t>
            </a:r>
          </a:p>
        </p:txBody>
      </p:sp>
    </p:spTree>
    <p:extLst>
      <p:ext uri="{BB962C8B-B14F-4D97-AF65-F5344CB8AC3E}">
        <p14:creationId xmlns:p14="http://schemas.microsoft.com/office/powerpoint/2010/main" val="3271746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D1C6-664E-4E23-A765-489CAF35E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Data Cleaning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97C1873-AD8E-47D9-BFCF-5A2490760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38" y="1690688"/>
            <a:ext cx="716432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DA7DD4-08D6-4674-B0F1-7D1B9F97BD13}"/>
              </a:ext>
            </a:extLst>
          </p:cNvPr>
          <p:cNvSpPr txBox="1"/>
          <p:nvPr/>
        </p:nvSpPr>
        <p:spPr>
          <a:xfrm>
            <a:off x="8002523" y="1690688"/>
            <a:ext cx="39115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Grouped data by the size of the fire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separate </a:t>
            </a:r>
            <a:r>
              <a:rPr lang="en-US" dirty="0" err="1"/>
              <a:t>dataframes</a:t>
            </a:r>
            <a:r>
              <a:rPr lang="en-US" dirty="0"/>
              <a:t> for wind, temperature, humidity, and precipitation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Took averages for time periods prior to fires’ containment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744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3F972-45EE-4183-8F53-D0EF86B59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082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Wind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285A7246-CF16-41FB-87DE-4CC105623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47" y="1246934"/>
            <a:ext cx="5294206" cy="3591083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D07383FA-8CB6-427B-B5B9-06322D95D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882" y="1152130"/>
            <a:ext cx="5481918" cy="36858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C0E908-14C8-4752-8B40-A238DEE75A98}"/>
              </a:ext>
            </a:extLst>
          </p:cNvPr>
          <p:cNvSpPr txBox="1"/>
          <p:nvPr/>
        </p:nvSpPr>
        <p:spPr>
          <a:xfrm>
            <a:off x="860612" y="5405718"/>
            <a:ext cx="112989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Mostly grouped in 1 to 5 m/s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Duration drops significantly above 5 m/s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Lots of datapoints at 0 m/s, however none in between until almost 1 m/s. Could be error in measurements or data.</a:t>
            </a:r>
          </a:p>
        </p:txBody>
      </p:sp>
    </p:spTree>
    <p:extLst>
      <p:ext uri="{BB962C8B-B14F-4D97-AF65-F5344CB8AC3E}">
        <p14:creationId xmlns:p14="http://schemas.microsoft.com/office/powerpoint/2010/main" val="3891519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5ECC-B333-4A9A-8C55-7469875E6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071" y="-16868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Wind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80FFB6E6-7D16-491B-8F38-5824B3AF4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30" y="883069"/>
            <a:ext cx="7515270" cy="433395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E3055B-A883-4105-B144-5C6F12E4074F}"/>
              </a:ext>
            </a:extLst>
          </p:cNvPr>
          <p:cNvSpPr txBox="1"/>
          <p:nvPr/>
        </p:nvSpPr>
        <p:spPr>
          <a:xfrm>
            <a:off x="932329" y="5688106"/>
            <a:ext cx="950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appears to be a consistent pattern of wind speed averages dropping until date of containment</a:t>
            </a:r>
          </a:p>
        </p:txBody>
      </p:sp>
    </p:spTree>
    <p:extLst>
      <p:ext uri="{BB962C8B-B14F-4D97-AF65-F5344CB8AC3E}">
        <p14:creationId xmlns:p14="http://schemas.microsoft.com/office/powerpoint/2010/main" val="2059324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A3C4-0237-4B2D-96CF-3E748973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Temperature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8369D8EC-255F-4326-B27A-CB71ED9F3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84" y="1589312"/>
            <a:ext cx="5763416" cy="4146131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CE972E8F-F679-4C03-8989-81F947B27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215" y="1813212"/>
            <a:ext cx="5863201" cy="39796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F8ED7B-5B56-42B1-BFA4-16F30485CEC5}"/>
              </a:ext>
            </a:extLst>
          </p:cNvPr>
          <p:cNvSpPr txBox="1"/>
          <p:nvPr/>
        </p:nvSpPr>
        <p:spPr>
          <a:xfrm>
            <a:off x="1983180" y="6049820"/>
            <a:ext cx="9083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much can be inferred from these graphs</a:t>
            </a:r>
          </a:p>
        </p:txBody>
      </p:sp>
    </p:spTree>
    <p:extLst>
      <p:ext uri="{BB962C8B-B14F-4D97-AF65-F5344CB8AC3E}">
        <p14:creationId xmlns:p14="http://schemas.microsoft.com/office/powerpoint/2010/main" val="1979405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7342-A123-49C2-98CF-807A473E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2002F2A1-B4F8-4CB2-9CF9-DA2B1110C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978" y="1636900"/>
            <a:ext cx="6118795" cy="33788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C3706E-93C1-420E-8283-8243F6B79D4D}"/>
              </a:ext>
            </a:extLst>
          </p:cNvPr>
          <p:cNvSpPr txBox="1"/>
          <p:nvPr/>
        </p:nvSpPr>
        <p:spPr>
          <a:xfrm>
            <a:off x="1317812" y="5432612"/>
            <a:ext cx="5734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temperature rises up until date of containment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Temperature averages are consistent across all fire sizes</a:t>
            </a:r>
          </a:p>
        </p:txBody>
      </p:sp>
    </p:spTree>
    <p:extLst>
      <p:ext uri="{BB962C8B-B14F-4D97-AF65-F5344CB8AC3E}">
        <p14:creationId xmlns:p14="http://schemas.microsoft.com/office/powerpoint/2010/main" val="2682825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366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Slack-Lato</vt:lpstr>
      <vt:lpstr>Office Theme</vt:lpstr>
      <vt:lpstr>Causes of Wildfires: Weather</vt:lpstr>
      <vt:lpstr>Weather Data Cleaning</vt:lpstr>
      <vt:lpstr>Weather Data Cleaning</vt:lpstr>
      <vt:lpstr>Weather Data Cleaning</vt:lpstr>
      <vt:lpstr>Weather Data Cleaning</vt:lpstr>
      <vt:lpstr>Wind</vt:lpstr>
      <vt:lpstr>Wind</vt:lpstr>
      <vt:lpstr>Temperature</vt:lpstr>
      <vt:lpstr>Temperature</vt:lpstr>
      <vt:lpstr>Humidity</vt:lpstr>
      <vt:lpstr>Humidity</vt:lpstr>
      <vt:lpstr>Precipitation</vt:lpstr>
      <vt:lpstr>Precipitation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Gallagher</dc:creator>
  <cp:lastModifiedBy>Joshua Gallagher</cp:lastModifiedBy>
  <cp:revision>10</cp:revision>
  <dcterms:created xsi:type="dcterms:W3CDTF">2021-04-30T02:00:08Z</dcterms:created>
  <dcterms:modified xsi:type="dcterms:W3CDTF">2021-04-30T04:14:30Z</dcterms:modified>
</cp:coreProperties>
</file>