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3"/>
    <p:sldId id="256" r:id="rId4"/>
    <p:sldId id="259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7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635" y="155130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CALIFORNIA WILDFIRE </a:t>
            </a:r>
            <a:b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</a:br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CAUSE AND EFFECT ANALYSIS </a:t>
            </a:r>
            <a:endParaRPr lang="en-US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547100" y="4865370"/>
            <a:ext cx="33839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JASON LEI</a:t>
            </a:r>
            <a:endParaRPr lang="en-US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JOSH GALLAGHER</a:t>
            </a:r>
            <a:endParaRPr lang="en-US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THADDEUS GRAY</a:t>
            </a:r>
            <a:endParaRPr lang="en-US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WAN XIA (SUSAN)</a:t>
            </a:r>
            <a:endParaRPr lang="en-US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YU-HAN CHEN (AMY)</a:t>
            </a:r>
            <a:endParaRPr lang="en-US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78" y="1636900"/>
            <a:ext cx="6118795" cy="3378853"/>
          </a:xfrm>
        </p:spPr>
      </p:pic>
      <p:sp>
        <p:nvSpPr>
          <p:cNvPr id="6" name="TextBox 5"/>
          <p:cNvSpPr txBox="1"/>
          <p:nvPr/>
        </p:nvSpPr>
        <p:spPr>
          <a:xfrm>
            <a:off x="1317812" y="5432612"/>
            <a:ext cx="573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temperature rises up until date of containment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Temperature averages are consistent across all fire sizes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Humidity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65" y="1813444"/>
            <a:ext cx="4696658" cy="3287661"/>
          </a:xfrm>
        </p:spPr>
      </p:pic>
      <p:pic>
        <p:nvPicPr>
          <p:cNvPr id="7" name="Picture 6" descr="Chart, scatter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28" y="1813444"/>
            <a:ext cx="4696658" cy="3157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6965" y="5230906"/>
            <a:ext cx="7716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Between 60 and 75% humidity, there is a decrease in the duration of the fires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clumped at 0% humidity, but none until about 10%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Humidity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62" y="1502429"/>
            <a:ext cx="7293804" cy="4078099"/>
          </a:xfrm>
        </p:spPr>
      </p:pic>
      <p:sp>
        <p:nvSpPr>
          <p:cNvPr id="6" name="TextBox 5"/>
          <p:cNvSpPr txBox="1"/>
          <p:nvPr/>
        </p:nvSpPr>
        <p:spPr>
          <a:xfrm>
            <a:off x="2756647" y="5836024"/>
            <a:ext cx="5423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Humidity decreases up until the date of containment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Fires 100-250 acres tend to have lower humidity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4" y="1690688"/>
            <a:ext cx="4784611" cy="3447375"/>
          </a:xfrm>
        </p:spPr>
      </p:pic>
      <p:pic>
        <p:nvPicPr>
          <p:cNvPr id="7" name="Picture 6" descr="Chart, scatter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435" y="1488511"/>
            <a:ext cx="5333961" cy="3649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0235" y="5674659"/>
            <a:ext cx="614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for both graphs is clumped at 0 precipitation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Fires greater than 75,000 acres have little to no precipitation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36" y="1534133"/>
            <a:ext cx="6006964" cy="3360033"/>
          </a:xfrm>
        </p:spPr>
      </p:pic>
      <p:sp>
        <p:nvSpPr>
          <p:cNvPr id="6" name="TextBox 5"/>
          <p:cNvSpPr txBox="1"/>
          <p:nvPr/>
        </p:nvSpPr>
        <p:spPr>
          <a:xfrm>
            <a:off x="1183342" y="4892998"/>
            <a:ext cx="92577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Precipitation averages are surprisingly high 30 days prior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fires have spike of precipitation on containment. Rainfall may have helped containment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Fires between 251 and 100 acres have much higher precipitation levels than other size groups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be related to storm systems with lighting causing mid-range fires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Precipitation for fires 11-250 acres is suspiciously low. Could be data error.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3d_man_with_thank_you_text_board_stock_photo_Slide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735" y="784225"/>
            <a:ext cx="5464810" cy="5464810"/>
          </a:xfrm>
          <a:prstGeom prst="rect">
            <a:avLst/>
          </a:prstGeom>
        </p:spPr>
      </p:pic>
      <p:pic>
        <p:nvPicPr>
          <p:cNvPr id="5" name="Content Placeholder 4" descr="352-3526570_test-your-knowledge-on-hydration-questions-and-answers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1245" y="4259580"/>
            <a:ext cx="1583055" cy="2110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8500" y="604006"/>
            <a:ext cx="9144000" cy="1345603"/>
          </a:xfrm>
        </p:spPr>
        <p:txBody>
          <a:bodyPr/>
          <a:lstStyle/>
          <a:p>
            <a:r>
              <a:rPr lang="en-US" dirty="0"/>
              <a:t>Causes of Wildfires: Weather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97835"/>
            <a:ext cx="9144000" cy="2708275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Is there a difference between average weather on any day for a location, and the weather in the location of a fire?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Are there weather trends in the time prior to the fire being contained?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87988" cy="697193"/>
          </a:xfrm>
        </p:spPr>
        <p:txBody>
          <a:bodyPr/>
          <a:lstStyle/>
          <a:p>
            <a:r>
              <a:rPr lang="en-US" dirty="0"/>
              <a:t>Weather Data Cleaning</a:t>
            </a:r>
            <a:endParaRPr lang="en-US" dirty="0"/>
          </a:p>
        </p:txBody>
      </p:sp>
      <p:pic>
        <p:nvPicPr>
          <p:cNvPr id="6" name="Content Placeholder 5" descr="Text&#10;&#10;Description automatically generated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1546314"/>
            <a:ext cx="7369139" cy="139859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623" y="3136017"/>
            <a:ext cx="10098742" cy="2901712"/>
          </a:xfrm>
        </p:spPr>
        <p:txBody>
          <a:bodyPr/>
          <a:lstStyle/>
          <a:p>
            <a:r>
              <a:rPr lang="en-US" dirty="0"/>
              <a:t>Limited to California</a:t>
            </a:r>
            <a:endParaRPr lang="en-US" dirty="0"/>
          </a:p>
          <a:p>
            <a:r>
              <a:rPr lang="en-US" dirty="0"/>
              <a:t>Removed fires less than 10 Acres</a:t>
            </a:r>
            <a:endParaRPr lang="en-US" dirty="0"/>
          </a:p>
          <a:p>
            <a:r>
              <a:rPr lang="en-US" dirty="0"/>
              <a:t>Removed records that did not have weather files</a:t>
            </a:r>
            <a:endParaRPr lang="en-US" dirty="0"/>
          </a:p>
          <a:p>
            <a:r>
              <a:rPr lang="en-US" dirty="0"/>
              <a:t>Removed records where temperature equaled exactly 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076"/>
            <a:ext cx="10515600" cy="1325563"/>
          </a:xfrm>
        </p:spPr>
        <p:txBody>
          <a:bodyPr/>
          <a:lstStyle/>
          <a:p>
            <a:r>
              <a:rPr lang="en-US" dirty="0"/>
              <a:t>Weather Data Cleaning</a:t>
            </a:r>
            <a:endParaRPr lang="en-US" dirty="0"/>
          </a:p>
        </p:txBody>
      </p:sp>
      <p:pic>
        <p:nvPicPr>
          <p:cNvPr id="5" name="Content Placeholder 4" descr="Tex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2" y="1624085"/>
            <a:ext cx="4226858" cy="3539288"/>
          </a:xfrm>
        </p:spPr>
      </p:pic>
      <p:pic>
        <p:nvPicPr>
          <p:cNvPr id="7" name="Picture 6" descr="Tex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58" y="540120"/>
            <a:ext cx="5313800" cy="42205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5230738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columns that would not be used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13458" y="5230738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Renamed columns so </a:t>
            </a:r>
            <a:r>
              <a:rPr lang="en-US" dirty="0" err="1"/>
              <a:t>Dataframe</a:t>
            </a:r>
            <a:r>
              <a:rPr lang="en-US" dirty="0"/>
              <a:t> would be more aesthetically pleasing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 Cleaning</a:t>
            </a:r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0" y="1690688"/>
            <a:ext cx="7678222" cy="1562318"/>
          </a:xfrm>
        </p:spPr>
      </p:pic>
      <p:sp>
        <p:nvSpPr>
          <p:cNvPr id="8" name="TextBox 7"/>
          <p:cNvSpPr txBox="1"/>
          <p:nvPr/>
        </p:nvSpPr>
        <p:spPr>
          <a:xfrm>
            <a:off x="697030" y="3845859"/>
            <a:ext cx="7774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to Fahrenheit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 Duration column needed strings removed and to be turned into float for later calculations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 Cleaning</a:t>
            </a:r>
            <a:endParaRPr lang="en-US" dirty="0"/>
          </a:p>
        </p:txBody>
      </p:sp>
      <p:pic>
        <p:nvPicPr>
          <p:cNvPr id="5" name="Content Placeholder 4" descr="Tex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38" y="1690688"/>
            <a:ext cx="7164323" cy="4351338"/>
          </a:xfrm>
        </p:spPr>
      </p:pic>
      <p:sp>
        <p:nvSpPr>
          <p:cNvPr id="6" name="TextBox 5"/>
          <p:cNvSpPr txBox="1"/>
          <p:nvPr/>
        </p:nvSpPr>
        <p:spPr>
          <a:xfrm>
            <a:off x="8002523" y="1690688"/>
            <a:ext cx="39115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Grouped data by the size of the fire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separate </a:t>
            </a:r>
            <a:r>
              <a:rPr lang="en-US" dirty="0" err="1"/>
              <a:t>dataframes</a:t>
            </a:r>
            <a:r>
              <a:rPr lang="en-US" dirty="0"/>
              <a:t> for wind, temperature, humidity, and precipitation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Took averages for time periods prior to fires’ containment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82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Wind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47" y="1246934"/>
            <a:ext cx="5294206" cy="3591083"/>
          </a:xfrm>
        </p:spPr>
      </p:pic>
      <p:pic>
        <p:nvPicPr>
          <p:cNvPr id="7" name="Picture 6" descr="Chart, scatter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82" y="1152130"/>
            <a:ext cx="5481918" cy="36858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0612" y="5405718"/>
            <a:ext cx="11298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grouped in 1 to 5 m/s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Duration drops significantly above 5 m/s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Lots of datapoints at 0 m/s, however none in between until almost 1 m/s. Could be error in measurements or data.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1" y="-1686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Wind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30" y="883069"/>
            <a:ext cx="7515270" cy="4333959"/>
          </a:xfrm>
        </p:spPr>
      </p:pic>
      <p:sp>
        <p:nvSpPr>
          <p:cNvPr id="6" name="TextBox 5"/>
          <p:cNvSpPr txBox="1"/>
          <p:nvPr/>
        </p:nvSpPr>
        <p:spPr>
          <a:xfrm>
            <a:off x="932329" y="5688106"/>
            <a:ext cx="950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appears to be a consistent pattern of wind speed averages dropping until date of containment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Temperature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4" y="1589312"/>
            <a:ext cx="5763416" cy="4146131"/>
          </a:xfrm>
        </p:spPr>
      </p:pic>
      <p:pic>
        <p:nvPicPr>
          <p:cNvPr id="7" name="Picture 6" descr="Chart, scatter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215" y="1813212"/>
            <a:ext cx="5863201" cy="39796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3180" y="6049820"/>
            <a:ext cx="908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much can be inferred from these graphs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2199</Words>
  <Application>WPS Presentation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Wingdings</vt:lpstr>
      <vt:lpstr>Calibri Light</vt:lpstr>
      <vt:lpstr>Calibri</vt:lpstr>
      <vt:lpstr>Microsoft YaHei</vt:lpstr>
      <vt:lpstr>Arial Unicode MS</vt:lpstr>
      <vt:lpstr>Office Theme</vt:lpstr>
      <vt:lpstr>CALIFORNIA WILDFIRE  CAUSE AND EFFECT ANALYSIS </vt:lpstr>
      <vt:lpstr>Causes of Wildfires: Weather</vt:lpstr>
      <vt:lpstr>Weather Data Cleaning</vt:lpstr>
      <vt:lpstr>Weather Data Cleaning</vt:lpstr>
      <vt:lpstr>Weather Data Cleaning</vt:lpstr>
      <vt:lpstr>Weather Data Cleaning</vt:lpstr>
      <vt:lpstr>Wind</vt:lpstr>
      <vt:lpstr>Wind</vt:lpstr>
      <vt:lpstr>Temperature</vt:lpstr>
      <vt:lpstr>Temperature</vt:lpstr>
      <vt:lpstr>Humidity</vt:lpstr>
      <vt:lpstr>Humidity</vt:lpstr>
      <vt:lpstr>Precipitation</vt:lpstr>
      <vt:lpstr>Precipitation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Gallagher</dc:creator>
  <cp:lastModifiedBy>google1556068483</cp:lastModifiedBy>
  <cp:revision>16</cp:revision>
  <dcterms:created xsi:type="dcterms:W3CDTF">2021-04-30T02:00:00Z</dcterms:created>
  <dcterms:modified xsi:type="dcterms:W3CDTF">2021-04-30T06:19:52Z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