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9" r:id="rId5"/>
    <p:sldId id="269" r:id="rId6"/>
    <p:sldId id="259" r:id="rId7"/>
    <p:sldId id="280" r:id="rId8"/>
    <p:sldId id="260" r:id="rId9"/>
    <p:sldId id="277" r:id="rId10"/>
    <p:sldId id="261" r:id="rId11"/>
    <p:sldId id="271" r:id="rId12"/>
    <p:sldId id="273" r:id="rId13"/>
    <p:sldId id="282" r:id="rId14"/>
    <p:sldId id="262" r:id="rId15"/>
    <p:sldId id="276" r:id="rId16"/>
    <p:sldId id="263" r:id="rId17"/>
    <p:sldId id="272" r:id="rId18"/>
    <p:sldId id="270" r:id="rId19"/>
    <p:sldId id="264" r:id="rId20"/>
    <p:sldId id="274" r:id="rId21"/>
    <p:sldId id="265" r:id="rId22"/>
    <p:sldId id="281" r:id="rId23"/>
    <p:sldId id="266" r:id="rId24"/>
    <p:sldId id="275" r:id="rId25"/>
    <p:sldId id="278" r:id="rId26"/>
    <p:sldId id="283" r:id="rId27"/>
    <p:sldId id="268" r:id="rId28"/>
    <p:sldId id="26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concepts/hot-module-replacemen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packtpub.com/top-5-open-source-static-site-generators/" TargetMode="External"/><Relationship Id="rId2" Type="http://schemas.openxmlformats.org/officeDocument/2006/relationships/hyperlink" Target="https://www.slant.co/topics/330/~best-static-site-generator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CD4C-723F-400F-AF17-0169A2DE3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1447800"/>
            <a:ext cx="11472863" cy="2652713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</a:rPr>
              <a:t>Sidesh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 Info Tech System</a:t>
            </a:r>
            <a:b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(SITS)</a:t>
            </a:r>
          </a:p>
        </p:txBody>
      </p:sp>
    </p:spTree>
    <p:extLst>
      <p:ext uri="{BB962C8B-B14F-4D97-AF65-F5344CB8AC3E}">
        <p14:creationId xmlns:p14="http://schemas.microsoft.com/office/powerpoint/2010/main" val="41430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91F-529B-4C8A-93A6-A197CEBB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30" y="471488"/>
            <a:ext cx="9404723" cy="1452842"/>
          </a:xfrm>
        </p:spPr>
        <p:txBody>
          <a:bodyPr/>
          <a:lstStyle/>
          <a:p>
            <a:pPr algn="ctr"/>
            <a:r>
              <a:rPr lang="en-US" dirty="0"/>
              <a:t>Gatsby.js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89FA-943A-48D9-B9C4-158D29D3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created by Kyle Matthews.</a:t>
            </a:r>
          </a:p>
          <a:p>
            <a:r>
              <a:rPr lang="en-US" dirty="0"/>
              <a:t>Transform plain text into dynamic blogs and websites using the latest web technologies. </a:t>
            </a:r>
          </a:p>
          <a:p>
            <a:r>
              <a:rPr lang="en-US" dirty="0"/>
              <a:t>Gatsby is </a:t>
            </a:r>
            <a:r>
              <a:rPr lang="en-US" dirty="0" err="1"/>
              <a:t>optimised</a:t>
            </a:r>
            <a:r>
              <a:rPr lang="en-US" dirty="0"/>
              <a:t> for speed</a:t>
            </a:r>
          </a:p>
          <a:p>
            <a:r>
              <a:rPr lang="en-US" dirty="0"/>
              <a:t>Gatsby comes also with a plugin system which makes it easy to extend the static site generator .</a:t>
            </a:r>
          </a:p>
          <a:p>
            <a:r>
              <a:rPr lang="en-US" dirty="0"/>
              <a:t>Gatsby is based on React and </a:t>
            </a:r>
            <a:r>
              <a:rPr lang="en-US" dirty="0" err="1"/>
              <a:t>GraphQL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074" name="Picture 2" descr="Image result for gatsbyjs">
            <a:extLst>
              <a:ext uri="{FF2B5EF4-FFF2-40B4-BE49-F238E27FC236}">
                <a16:creationId xmlns:a16="http://schemas.microsoft.com/office/drawing/2014/main" id="{E33E88F0-101E-4CE7-A69B-B99384F1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782" y="0"/>
            <a:ext cx="2143125" cy="177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77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2F1-1F8D-465C-A903-46A91256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</a:t>
            </a:r>
            <a:r>
              <a:rPr lang="en-US" dirty="0" err="1"/>
              <a:t>Gatesby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D2E2-2DDF-49BB-91D3-5516FB89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Optimized for speed</a:t>
            </a:r>
          </a:p>
          <a:p>
            <a:endParaRPr lang="en-US" dirty="0"/>
          </a:p>
          <a:p>
            <a:r>
              <a:rPr lang="en-US" dirty="0"/>
              <a:t> Generates static PWA</a:t>
            </a:r>
          </a:p>
          <a:p>
            <a:endParaRPr lang="en-US" dirty="0"/>
          </a:p>
          <a:p>
            <a:r>
              <a:rPr lang="en-US" dirty="0"/>
              <a:t> A pre-configured Webpack-based build system</a:t>
            </a:r>
          </a:p>
        </p:txBody>
      </p:sp>
    </p:spTree>
    <p:extLst>
      <p:ext uri="{BB962C8B-B14F-4D97-AF65-F5344CB8AC3E}">
        <p14:creationId xmlns:p14="http://schemas.microsoft.com/office/powerpoint/2010/main" val="9569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6BDA-8EEE-4B8B-87CE-22FD8A12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all" dirty="0"/>
              <a:t>SPECS</a:t>
            </a:r>
            <a:r>
              <a:rPr lang="en-US" dirty="0"/>
              <a:t> of Gatsby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6454-3770-4B11-8548-5AAC222E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language:-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Templates:-React</a:t>
            </a:r>
          </a:p>
        </p:txBody>
      </p:sp>
    </p:spTree>
    <p:extLst>
      <p:ext uri="{BB962C8B-B14F-4D97-AF65-F5344CB8AC3E}">
        <p14:creationId xmlns:p14="http://schemas.microsoft.com/office/powerpoint/2010/main" val="260629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3E52-CC8D-47B3-8D1D-83E6BA6D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Gatsby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F792-7205-46C6-A472-189CBB00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Gatsby has a rich plugin ecosystem.</a:t>
            </a:r>
          </a:p>
          <a:p>
            <a:r>
              <a:rPr lang="en-US" dirty="0"/>
              <a:t>Future proof </a:t>
            </a:r>
            <a:r>
              <a:rPr lang="en-US" dirty="0" err="1"/>
              <a:t>Jamstack</a:t>
            </a:r>
            <a:r>
              <a:rPr lang="en-US" dirty="0"/>
              <a:t> websites.</a:t>
            </a:r>
          </a:p>
          <a:p>
            <a:r>
              <a:rPr lang="en-US" dirty="0"/>
              <a:t>Everything is static.</a:t>
            </a:r>
          </a:p>
          <a:p>
            <a:r>
              <a:rPr lang="en-US" dirty="0"/>
              <a:t>Code splitting out of the box.</a:t>
            </a:r>
          </a:p>
          <a:p>
            <a:r>
              <a:rPr lang="en-US" dirty="0"/>
              <a:t>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9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27FD-2A36-4569-BFE2-5B012CF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PROs of Gatsby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1C85C-B5A8-4EF1-83C9-2AE476CA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Based on React</a:t>
            </a:r>
          </a:p>
          <a:p>
            <a:r>
              <a:rPr lang="en-US" dirty="0"/>
              <a:t>Data is pulled into Gatsby by using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Very comprehensive plugin system available</a:t>
            </a:r>
          </a:p>
          <a:p>
            <a:r>
              <a:rPr lang="en-US" dirty="0"/>
              <a:t>Produces very fast static HTML pages with prefetching capabilities included</a:t>
            </a:r>
          </a:p>
          <a:p>
            <a:r>
              <a:rPr lang="en-US" dirty="0"/>
              <a:t>PWA-ready by default</a:t>
            </a:r>
          </a:p>
          <a:p>
            <a:r>
              <a:rPr lang="en-US" dirty="0"/>
              <a:t>Unit testing integration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5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1896-F9C2-4DD1-9607-EB617583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 of Gatsby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D57D-E1ED-43C9-B289-D81A9050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have a solid grasp of JS, React, and </a:t>
            </a:r>
            <a:r>
              <a:rPr lang="en-US" dirty="0" err="1"/>
              <a:t>GraphQL</a:t>
            </a:r>
            <a:r>
              <a:rPr lang="en-US" dirty="0"/>
              <a:t> in order to get going with Gatsby.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0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F38D-4A93-48DF-9097-663A0715A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475" y="2209801"/>
            <a:ext cx="8946541" cy="4195481"/>
          </a:xfrm>
        </p:spPr>
        <p:txBody>
          <a:bodyPr/>
          <a:lstStyle/>
          <a:p>
            <a:r>
              <a:rPr lang="en-US" dirty="0"/>
              <a:t>It has been launched in 2013.</a:t>
            </a:r>
          </a:p>
          <a:p>
            <a:r>
              <a:rPr lang="en-US" dirty="0"/>
              <a:t>Jekyll is a </a:t>
            </a:r>
            <a:r>
              <a:rPr lang="en-US" dirty="0" err="1"/>
              <a:t>a</a:t>
            </a:r>
            <a:r>
              <a:rPr lang="en-US" dirty="0"/>
              <a:t> static site generator which is available since 2009</a:t>
            </a:r>
          </a:p>
          <a:p>
            <a:r>
              <a:rPr lang="en-US" dirty="0"/>
              <a:t>It is build based on top of Ruby.</a:t>
            </a:r>
          </a:p>
          <a:p>
            <a:r>
              <a:rPr lang="en-US" dirty="0"/>
              <a:t>GitHub Pages are public web pages for users, organizations, and repositories</a:t>
            </a:r>
          </a:p>
          <a:p>
            <a:r>
              <a:rPr lang="en-US" dirty="0"/>
              <a:t>Jekyll’s popularity is that it’s easy to use and requires just basic web development knowledge</a:t>
            </a:r>
          </a:p>
        </p:txBody>
      </p:sp>
      <p:pic>
        <p:nvPicPr>
          <p:cNvPr id="4098" name="Picture 2" descr="Image result for jekyll">
            <a:extLst>
              <a:ext uri="{FF2B5EF4-FFF2-40B4-BE49-F238E27FC236}">
                <a16:creationId xmlns:a16="http://schemas.microsoft.com/office/drawing/2014/main" id="{CF8110A2-1C3D-4080-9A23-7B4703BAD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6" y="0"/>
            <a:ext cx="60579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9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FB24-D4B9-4804-8976-C85F9543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Jekyll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14E4-D5B2-4CA6-A17E-ACC9F930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Most mature and popular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Supported by GitHub pages</a:t>
            </a:r>
          </a:p>
          <a:p>
            <a:br>
              <a:rPr lang="en-US" dirty="0"/>
            </a:br>
            <a:r>
              <a:rPr lang="en-US" dirty="0"/>
              <a:t> A wide array of Plugins</a:t>
            </a:r>
          </a:p>
        </p:txBody>
      </p:sp>
    </p:spTree>
    <p:extLst>
      <p:ext uri="{BB962C8B-B14F-4D97-AF65-F5344CB8AC3E}">
        <p14:creationId xmlns:p14="http://schemas.microsoft.com/office/powerpoint/2010/main" val="219055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9016-8477-4B21-A78D-BE122199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all" dirty="0"/>
              <a:t>SPECS</a:t>
            </a:r>
            <a:r>
              <a:rPr lang="en-US" dirty="0"/>
              <a:t> of Jekyll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B3CB-7692-4EC7-A1AE-E10C046A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Language:</a:t>
            </a:r>
            <a:r>
              <a:rPr lang="en-US" dirty="0" err="1"/>
              <a:t>Ruby</a:t>
            </a:r>
            <a:endParaRPr lang="en-US" dirty="0"/>
          </a:p>
          <a:p>
            <a:r>
              <a:rPr lang="en-US" b="1" dirty="0"/>
              <a:t>Template </a:t>
            </a:r>
            <a:r>
              <a:rPr lang="en-US" b="1" dirty="0" err="1"/>
              <a:t>Engine:</a:t>
            </a:r>
            <a:r>
              <a:rPr lang="en-US" dirty="0" err="1"/>
              <a:t>Liquid</a:t>
            </a:r>
            <a:endParaRPr lang="en-US" dirty="0"/>
          </a:p>
          <a:p>
            <a:r>
              <a:rPr lang="en-US" b="1" dirty="0" err="1"/>
              <a:t>License:</a:t>
            </a:r>
            <a:r>
              <a:rPr lang="en-US" dirty="0" err="1"/>
              <a:t>MIT</a:t>
            </a:r>
            <a:endParaRPr lang="en-US" dirty="0"/>
          </a:p>
          <a:p>
            <a:r>
              <a:rPr lang="en-US" b="1" dirty="0"/>
              <a:t>Markup </a:t>
            </a:r>
            <a:r>
              <a:rPr lang="en-US" b="1" dirty="0" err="1"/>
              <a:t>Languages:</a:t>
            </a:r>
            <a:r>
              <a:rPr lang="en-US" dirty="0" err="1"/>
              <a:t>HTML</a:t>
            </a:r>
            <a:r>
              <a:rPr lang="en-US" dirty="0"/>
              <a:t>, Markdown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075C-5360-4469-A9B8-415549C3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of Jekyll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F7A4-BF5E-4D28-B296-B6488062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7350"/>
            <a:ext cx="9783763" cy="490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Jekyll works very well with GitHub Pages which makes it </a:t>
            </a:r>
            <a:r>
              <a:rPr lang="en-US" dirty="0" err="1"/>
              <a:t>extremly</a:t>
            </a:r>
            <a:r>
              <a:rPr lang="en-US" dirty="0"/>
              <a:t> easy to get your Jekyll site hosted.</a:t>
            </a:r>
          </a:p>
          <a:p>
            <a:r>
              <a:rPr lang="en-US" dirty="0"/>
              <a:t>Jekyll is easy to learn and in general comes with a great simplicity in it’s core concepts.</a:t>
            </a:r>
          </a:p>
          <a:p>
            <a:r>
              <a:rPr lang="en-US" dirty="0"/>
              <a:t>Jekyll has a huge community, so it’s easy to find help to any topic related to Jekyll.</a:t>
            </a:r>
          </a:p>
          <a:p>
            <a:r>
              <a:rPr lang="en-US" dirty="0"/>
              <a:t>If you want to extend the standard functionality of Jekyll you can make use of a long list of available plugins.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1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133E-2F5A-4808-9A4B-526907A5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Static Site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918A-90D4-411E-AF92-421A13E0B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static site</a:t>
            </a:r>
            <a:r>
              <a:rPr lang="en-US" dirty="0"/>
              <a:t> is a collection of </a:t>
            </a:r>
            <a:r>
              <a:rPr lang="en-US" b="1" dirty="0"/>
              <a:t>pages</a:t>
            </a:r>
            <a:r>
              <a:rPr lang="en-US" dirty="0"/>
              <a:t> contained in basic HTML files.</a:t>
            </a:r>
          </a:p>
          <a:p>
            <a:r>
              <a:rPr lang="en-US" dirty="0"/>
              <a:t> A </a:t>
            </a:r>
            <a:r>
              <a:rPr lang="en-US" b="1" dirty="0"/>
              <a:t>static site generator</a:t>
            </a:r>
            <a:r>
              <a:rPr lang="en-US" dirty="0"/>
              <a:t> (SSG) is a compromise between using a hand-coded </a:t>
            </a:r>
            <a:r>
              <a:rPr lang="en-US" b="1" dirty="0"/>
              <a:t>static site</a:t>
            </a:r>
            <a:r>
              <a:rPr lang="en-US" dirty="0"/>
              <a:t> and a full CMS. </a:t>
            </a:r>
          </a:p>
          <a:p>
            <a:r>
              <a:rPr lang="en-US" dirty="0"/>
              <a:t>You generate an HTML-</a:t>
            </a:r>
            <a:r>
              <a:rPr lang="en-US" dirty="0" err="1"/>
              <a:t>only</a:t>
            </a:r>
            <a:r>
              <a:rPr lang="en-US" b="1" dirty="0" err="1"/>
              <a:t>website</a:t>
            </a:r>
            <a:r>
              <a:rPr lang="en-US" dirty="0"/>
              <a:t> using raw data (such as Markdown files) and templates. </a:t>
            </a:r>
          </a:p>
          <a:p>
            <a:r>
              <a:rPr lang="en-US" dirty="0"/>
              <a:t>The resulting build is transferred to your live server.</a:t>
            </a:r>
          </a:p>
        </p:txBody>
      </p:sp>
    </p:spTree>
    <p:extLst>
      <p:ext uri="{BB962C8B-B14F-4D97-AF65-F5344CB8AC3E}">
        <p14:creationId xmlns:p14="http://schemas.microsoft.com/office/powerpoint/2010/main" val="372382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5C4C-9FE3-437F-BEE9-5206586C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 of Jekyll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68B5-D345-4738-8F1E-C1F2B1B7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Jekyll is based on Ruby. That means that you have to set up your Ruby development environment to make use of Jekyll first.</a:t>
            </a:r>
          </a:p>
          <a:p>
            <a:r>
              <a:rPr lang="en-US" dirty="0"/>
              <a:t>As Ruby is not included in the top trending programming languages for web development in 2019 you might find Jekyll a little bit outdated.</a:t>
            </a:r>
          </a:p>
          <a:p>
            <a:r>
              <a:rPr lang="en-US" dirty="0"/>
              <a:t>It's slow for sites with a lot of posts</a:t>
            </a:r>
          </a:p>
          <a:p>
            <a:r>
              <a:rPr lang="en-US" dirty="0"/>
              <a:t>Little Windows support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814A-68CE-4107-B945-93B081A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09E8-91CB-47AD-8AC9-227019D3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Next.js is a very popular static site generator based on React and JavaScript and provided by ZEIT, a company which is focusing on making cloud computing as easy as possible.</a:t>
            </a:r>
          </a:p>
          <a:p>
            <a:r>
              <a:rPr lang="en-US" dirty="0"/>
              <a:t>Next.js is much simpler and effective than its alternatives.</a:t>
            </a:r>
          </a:p>
          <a:p>
            <a:pPr marL="0" indent="0">
              <a:buNone/>
            </a:pPr>
            <a:r>
              <a:rPr lang="en-US" b="1" dirty="0"/>
              <a:t>     Next.js is a very modern platform and providers features like:</a:t>
            </a:r>
          </a:p>
          <a:p>
            <a:r>
              <a:rPr lang="en-US" dirty="0"/>
              <a:t>Server-rendered by default</a:t>
            </a:r>
          </a:p>
          <a:p>
            <a:r>
              <a:rPr lang="en-US" dirty="0"/>
              <a:t>Automatic code splitting for faster page loads</a:t>
            </a:r>
          </a:p>
          <a:p>
            <a:r>
              <a:rPr lang="en-US" dirty="0"/>
              <a:t>Simple client-side routing (page based)</a:t>
            </a:r>
          </a:p>
          <a:p>
            <a:r>
              <a:rPr lang="en-US" dirty="0"/>
              <a:t>Able to implement with Express or any other Node.js HTTP server</a:t>
            </a:r>
          </a:p>
          <a:p>
            <a:r>
              <a:rPr lang="en-US" dirty="0"/>
              <a:t>Customizable with your own Babel and Webpack configurations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99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E6F2-9BB7-47DD-B42C-AA4F1EFB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Next.js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8EC5-1ECD-4644-8CA1-A229A1F1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Server-rendered by default (Yay!)</a:t>
            </a:r>
          </a:p>
          <a:p>
            <a:r>
              <a:rPr lang="en-US" dirty="0"/>
              <a:t>Automatic code splitting for faster page loads</a:t>
            </a:r>
          </a:p>
          <a:p>
            <a:r>
              <a:rPr lang="en-US" dirty="0"/>
              <a:t>Simple client-side routing (page based)</a:t>
            </a:r>
          </a:p>
          <a:p>
            <a:r>
              <a:rPr lang="en-US" dirty="0"/>
              <a:t>Webpack-based dev </a:t>
            </a:r>
            <a:r>
              <a:rPr lang="en-US" dirty="0" err="1"/>
              <a:t>environmet</a:t>
            </a:r>
            <a:r>
              <a:rPr lang="en-US" dirty="0"/>
              <a:t> which supports </a:t>
            </a:r>
            <a:r>
              <a:rPr lang="en-US" dirty="0">
                <a:hlinkClick r:id="rId2"/>
              </a:rPr>
              <a:t>Hot Module Replacement</a:t>
            </a:r>
            <a:r>
              <a:rPr lang="en-US" dirty="0"/>
              <a:t>(HMR)</a:t>
            </a:r>
          </a:p>
          <a:p>
            <a:r>
              <a:rPr lang="en-US" dirty="0"/>
              <a:t>Able to implement with Express or any other Node.js HTTP server</a:t>
            </a:r>
          </a:p>
          <a:p>
            <a:r>
              <a:rPr lang="en-US" dirty="0"/>
              <a:t>Customizable with your own Babel and Webpack configurations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63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2046-CA6A-4814-A3A0-F37A6305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of Next.js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D3BF-7E50-404B-AC48-D490D5FA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Based on React and JavaScript</a:t>
            </a:r>
          </a:p>
          <a:p>
            <a:r>
              <a:rPr lang="en-US" dirty="0"/>
              <a:t>Easy to get started with, high learning curve (and even higher if you have already a basic understanding of React)</a:t>
            </a:r>
          </a:p>
          <a:p>
            <a:r>
              <a:rPr lang="en-US" dirty="0"/>
              <a:t>Seamlessly integrates with ZEIT now hosting service</a:t>
            </a:r>
          </a:p>
          <a:p>
            <a:r>
              <a:rPr lang="en-US" dirty="0"/>
              <a:t>Next.js is backed by an </a:t>
            </a:r>
            <a:r>
              <a:rPr lang="en-US" dirty="0" err="1"/>
              <a:t>organisation</a:t>
            </a:r>
            <a:r>
              <a:rPr lang="en-US" dirty="0"/>
              <a:t> and also has a strong support in the open-source world</a:t>
            </a:r>
          </a:p>
          <a:p>
            <a:r>
              <a:rPr lang="en-US" dirty="0"/>
              <a:t>Start with zero configuration</a:t>
            </a:r>
          </a:p>
          <a:p>
            <a:r>
              <a:rPr lang="en-US" dirty="0"/>
              <a:t>Code splitting out of the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88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43DD-ED5B-431A-94C8-9D0966CD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 of Next.js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1E19-40A2-4109-AEB0-0CB0B0BC3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some basic understanding of React</a:t>
            </a:r>
          </a:p>
          <a:p>
            <a:r>
              <a:rPr lang="en-US" dirty="0"/>
              <a:t>No integrated plugin system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37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8C52-9AA2-4B21-92DC-5748437A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view</a:t>
            </a:r>
          </a:p>
        </p:txBody>
      </p:sp>
      <p:pic>
        <p:nvPicPr>
          <p:cNvPr id="1026" name="Picture 2" descr="https://cdn-images-1.medium.com/max/1000/1*Sj3MViNvQvqm1PaofTbu0g.png">
            <a:extLst>
              <a:ext uri="{FF2B5EF4-FFF2-40B4-BE49-F238E27FC236}">
                <a16:creationId xmlns:a16="http://schemas.microsoft.com/office/drawing/2014/main" id="{3C5F4199-662D-4F3C-8C11-914FBFF67A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17" y="1514475"/>
            <a:ext cx="11318096" cy="559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40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DDD5-F7C1-4DCC-8A34-426A2831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Opinion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CD36-2D96-4533-9DA1-17AEEA34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opinion is that </a:t>
            </a:r>
            <a:r>
              <a:rPr lang="en-US" dirty="0" err="1"/>
              <a:t>gatesby</a:t>
            </a:r>
            <a:r>
              <a:rPr lang="en-US" dirty="0"/>
              <a:t> is good for developing any website because </a:t>
            </a:r>
            <a:r>
              <a:rPr lang="en-US" dirty="0" err="1"/>
              <a:t>gatesby</a:t>
            </a:r>
            <a:r>
              <a:rPr lang="en-US" dirty="0"/>
              <a:t> is popular in the present time.</a:t>
            </a:r>
          </a:p>
          <a:p>
            <a:r>
              <a:rPr lang="en-US" dirty="0"/>
              <a:t>It is also easy as compare to the </a:t>
            </a:r>
            <a:r>
              <a:rPr lang="en-US"/>
              <a:t>other framework.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25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B65C-A10B-40FA-9394-878987C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59D4-D0AC-4D2F-8E5B-DCA14AC7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https://www.slant.co/topics/330/~best-static-site-generators</a:t>
            </a:r>
            <a:endParaRPr lang="en-US" dirty="0"/>
          </a:p>
          <a:p>
            <a:r>
              <a:rPr lang="en-US" dirty="0">
                <a:hlinkClick r:id="rId3"/>
              </a:rPr>
              <a:t>https://hub.packtpub.com/top-5-open-source-static-site-generators/</a:t>
            </a:r>
            <a:endParaRPr lang="en-US" dirty="0"/>
          </a:p>
          <a:p>
            <a:r>
              <a:rPr lang="en-US" dirty="0"/>
              <a:t>https://medium.freecodecamp.org/use-react-with-next-js-framework-and-how-it-made-my-life-easier-4280b643451</a:t>
            </a:r>
          </a:p>
        </p:txBody>
      </p:sp>
    </p:spTree>
    <p:extLst>
      <p:ext uri="{BB962C8B-B14F-4D97-AF65-F5344CB8AC3E}">
        <p14:creationId xmlns:p14="http://schemas.microsoft.com/office/powerpoint/2010/main" val="175136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F62E-120B-4E56-9593-2358F7C72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28900"/>
            <a:ext cx="8946541" cy="3619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084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A4B4-454E-499F-A536-C1D95736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FFBA-F5F4-4655-8F7F-B80C8D5A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A static website is made of pre-built pages with content that doesn’t change between user visits. </a:t>
            </a:r>
          </a:p>
          <a:p>
            <a:r>
              <a:rPr lang="en-US" dirty="0"/>
              <a:t>A static site generator is an application that converts files (usually stored locally) into webpages. </a:t>
            </a:r>
          </a:p>
          <a:p>
            <a:r>
              <a:rPr lang="en-US" dirty="0"/>
              <a:t>The proposition of a static site is to shift the heavy load from the moment visitors </a:t>
            </a:r>
          </a:p>
          <a:p>
            <a:r>
              <a:rPr lang="en-US" dirty="0"/>
              <a:t>A static site is usually written in plain HTML 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7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0*ClXfLBUCv5hs8-XR.png">
            <a:extLst>
              <a:ext uri="{FF2B5EF4-FFF2-40B4-BE49-F238E27FC236}">
                <a16:creationId xmlns:a16="http://schemas.microsoft.com/office/drawing/2014/main" id="{762A9E6D-8A5E-4B30-B141-BCE5F8668E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71550"/>
            <a:ext cx="10258425" cy="570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1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1A37-DB17-4573-AC65-82C6DB0F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 of Static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7AB9-0D1A-43FA-B34A-C8003DC0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5900"/>
            <a:ext cx="9998076" cy="52149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Performance</a:t>
            </a:r>
          </a:p>
          <a:p>
            <a:r>
              <a:rPr lang="en-US" dirty="0"/>
              <a:t>There is no server side processing and no database to connect.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Hosting</a:t>
            </a:r>
          </a:p>
          <a:p>
            <a:r>
              <a:rPr lang="en-US" dirty="0"/>
              <a:t>Hosting</a:t>
            </a:r>
            <a:r>
              <a:rPr lang="en-US" b="1" dirty="0"/>
              <a:t> </a:t>
            </a:r>
            <a:r>
              <a:rPr lang="en-US" dirty="0"/>
              <a:t>requires no complicated setup or </a:t>
            </a:r>
            <a:r>
              <a:rPr lang="en-US" dirty="0" err="1"/>
              <a:t>maintenance,making</a:t>
            </a:r>
            <a:r>
              <a:rPr lang="en-US" dirty="0"/>
              <a:t> it cheap and easy.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Security</a:t>
            </a:r>
          </a:p>
          <a:p>
            <a:r>
              <a:rPr lang="en-US" dirty="0"/>
              <a:t>There are no server-side language issues to exploit and no database to hack;</a:t>
            </a:r>
          </a:p>
        </p:txBody>
      </p:sp>
    </p:spTree>
    <p:extLst>
      <p:ext uri="{BB962C8B-B14F-4D97-AF65-F5344CB8AC3E}">
        <p14:creationId xmlns:p14="http://schemas.microsoft.com/office/powerpoint/2010/main" val="10382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CD4B-0C5B-47C5-BFFA-09EE4B9E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Nuxt.js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7503-C9D4-4C05-8820-2552D2B6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Nuxt.js is not only a static site generator based on Vue.js. </a:t>
            </a:r>
            <a:r>
              <a:rPr lang="en-US" dirty="0" err="1"/>
              <a:t>Infact</a:t>
            </a:r>
            <a:r>
              <a:rPr lang="en-US" dirty="0"/>
              <a:t> it delivers multiple build options:-</a:t>
            </a:r>
          </a:p>
          <a:p>
            <a:r>
              <a:rPr lang="en-US" dirty="0"/>
              <a:t>Build server-side-rendered Vue.js SPAs (single-page-applications)</a:t>
            </a:r>
          </a:p>
          <a:p>
            <a:r>
              <a:rPr lang="en-US" dirty="0"/>
              <a:t>Generate static webpages from Vue.js code</a:t>
            </a:r>
          </a:p>
          <a:p>
            <a:r>
              <a:rPr lang="en-US" dirty="0" err="1"/>
              <a:t>Nuxt</a:t>
            </a:r>
            <a:r>
              <a:rPr lang="en-US" dirty="0"/>
              <a:t> is a high level framework for developing universal JavaScript applications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en-US" b="1" dirty="0"/>
          </a:p>
        </p:txBody>
      </p:sp>
      <p:pic>
        <p:nvPicPr>
          <p:cNvPr id="5124" name="Picture 4" descr="Image result for nuxt.js">
            <a:extLst>
              <a:ext uri="{FF2B5EF4-FFF2-40B4-BE49-F238E27FC236}">
                <a16:creationId xmlns:a16="http://schemas.microsoft.com/office/drawing/2014/main" id="{47B0F83A-D5C2-4337-A3E5-9CFEE4B70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2" y="152400"/>
            <a:ext cx="2143126" cy="144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5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DA7C-4128-4F7F-A485-09EB57C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14538"/>
            <a:ext cx="8946541" cy="423386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Nuxt.js framework </a:t>
            </a:r>
            <a:r>
              <a:rPr lang="en-US" b="1" dirty="0" err="1"/>
              <a:t>bundels</a:t>
            </a:r>
            <a:r>
              <a:rPr lang="en-US" b="1" dirty="0"/>
              <a:t> the following:-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fr-FR" dirty="0"/>
              <a:t>Vue 2</a:t>
            </a:r>
          </a:p>
          <a:p>
            <a:r>
              <a:rPr lang="fr-FR" dirty="0"/>
              <a:t> Vue Router </a:t>
            </a:r>
            <a:r>
              <a:rPr lang="fr-FR" dirty="0" err="1"/>
              <a:t>Vuex</a:t>
            </a:r>
            <a:endParaRPr lang="fr-FR" dirty="0"/>
          </a:p>
          <a:p>
            <a:r>
              <a:rPr lang="fr-FR" dirty="0"/>
              <a:t> Vue Server </a:t>
            </a:r>
            <a:r>
              <a:rPr lang="fr-FR" dirty="0" err="1"/>
              <a:t>Renderer</a:t>
            </a:r>
            <a:endParaRPr lang="fr-FR" dirty="0"/>
          </a:p>
          <a:p>
            <a:r>
              <a:rPr lang="fr-FR" dirty="0"/>
              <a:t> vue-</a:t>
            </a:r>
            <a:r>
              <a:rPr lang="fr-FR" dirty="0" err="1"/>
              <a:t>meta</a:t>
            </a:r>
            <a:endParaRPr lang="fr-FR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E14A4-4F0B-4F2A-8A57-B3BD4ADD294E}"/>
              </a:ext>
            </a:extLst>
          </p:cNvPr>
          <p:cNvSpPr txBox="1"/>
          <p:nvPr/>
        </p:nvSpPr>
        <p:spPr>
          <a:xfrm>
            <a:off x="2786063" y="40005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36110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A1D3-83FE-4442-A69F-6D2A64BE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of Nuxt.js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D95C-5BE6-4F90-BC3F-09035669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Based on Vue.js</a:t>
            </a:r>
          </a:p>
          <a:p>
            <a:r>
              <a:rPr lang="en-US" dirty="0"/>
              <a:t>Easy to learn and to understand</a:t>
            </a:r>
          </a:p>
          <a:p>
            <a:r>
              <a:rPr lang="en-US" dirty="0"/>
              <a:t>Offers multiple build options</a:t>
            </a:r>
          </a:p>
          <a:p>
            <a:r>
              <a:rPr lang="en-US" dirty="0"/>
              <a:t>Comes with integrated state management (</a:t>
            </a:r>
            <a:r>
              <a:rPr lang="en-US" dirty="0" err="1"/>
              <a:t>Vuex</a:t>
            </a:r>
            <a:r>
              <a:rPr lang="en-US" dirty="0"/>
              <a:t>)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795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19AE-49E8-4122-9594-7BCA4019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Cons of </a:t>
            </a:r>
            <a:r>
              <a:rPr lang="en-US" sz="4400" dirty="0" err="1"/>
              <a:t>Nuxt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C241-4F65-4A29-ADD7-FC9A0A6C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limited to generating static sites</a:t>
            </a:r>
          </a:p>
          <a:p>
            <a:r>
              <a:rPr lang="en-US" dirty="0"/>
              <a:t>Requires some basic understanding of Vue.js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58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579</TotalTime>
  <Words>812</Words>
  <Application>Microsoft Office PowerPoint</Application>
  <PresentationFormat>Widescreen</PresentationFormat>
  <Paragraphs>138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Sidesh Info Tech System (SITS)</vt:lpstr>
      <vt:lpstr>Static Site Generator</vt:lpstr>
      <vt:lpstr>Static site</vt:lpstr>
      <vt:lpstr>PowerPoint Presentation</vt:lpstr>
      <vt:lpstr>Benefit of Static Sites</vt:lpstr>
      <vt:lpstr>Nuxt.js</vt:lpstr>
      <vt:lpstr>PowerPoint Presentation</vt:lpstr>
      <vt:lpstr>PROs of Nuxt.js</vt:lpstr>
      <vt:lpstr>Cons of Nuxt</vt:lpstr>
      <vt:lpstr>Gatsby.js</vt:lpstr>
      <vt:lpstr>Features of Gatesby</vt:lpstr>
      <vt:lpstr>SPECS of Gatsby</vt:lpstr>
      <vt:lpstr>Why Gatsby </vt:lpstr>
      <vt:lpstr>PROs of Gatsby</vt:lpstr>
      <vt:lpstr>CONs of Gatsby </vt:lpstr>
      <vt:lpstr>PowerPoint Presentation</vt:lpstr>
      <vt:lpstr>Features of Jekyll</vt:lpstr>
      <vt:lpstr>SPECS of Jekyll</vt:lpstr>
      <vt:lpstr>PROs of Jekyll</vt:lpstr>
      <vt:lpstr>CONs of Jekyll </vt:lpstr>
      <vt:lpstr>NEXT.JS</vt:lpstr>
      <vt:lpstr>features of Next.js </vt:lpstr>
      <vt:lpstr>PROs of Next.js </vt:lpstr>
      <vt:lpstr>CONs of Next.js </vt:lpstr>
      <vt:lpstr>Community view</vt:lpstr>
      <vt:lpstr>My Opinion</vt:lpstr>
      <vt:lpstr>Reference:-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Sidesh Info Tech System (SITS)</dc:title>
  <dc:creator>SONU GUPTA</dc:creator>
  <cp:lastModifiedBy>SONU GUPTA</cp:lastModifiedBy>
  <cp:revision>29</cp:revision>
  <dcterms:created xsi:type="dcterms:W3CDTF">2019-02-22T16:16:12Z</dcterms:created>
  <dcterms:modified xsi:type="dcterms:W3CDTF">2019-02-23T09:23:38Z</dcterms:modified>
</cp:coreProperties>
</file>