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5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3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4433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0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2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79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8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5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7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alinchernev.github.io/learn-gatsbyjs/" TargetMode="External"/><Relationship Id="rId2" Type="http://schemas.openxmlformats.org/officeDocument/2006/relationships/hyperlink" Target="https://medium.freecodecamp.org/why-you-should-use-gatsbyjs-to-build-static-sites-4f90eb6d1a7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lify.com/blog/2017/05/25/top-ten-static-site-generators-of-2017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5E7410-450B-4A2C-B0EE-E242D271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1934817"/>
            <a:ext cx="11343861" cy="401540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Sidesh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 Info Tech System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(SITS)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3924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BA26-F808-4C65-A83F-37A246B8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PROs of Gatsby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17ED-F9C5-4359-BF70-E45D6C4E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 modern front-end technologies gradually.</a:t>
            </a:r>
          </a:p>
          <a:p>
            <a:r>
              <a:rPr lang="en-US" dirty="0"/>
              <a:t>Learn React in an easy way - no Webpack configurations necessary for starters.</a:t>
            </a:r>
          </a:p>
          <a:p>
            <a:r>
              <a:rPr lang="en-US" dirty="0"/>
              <a:t>Learn how to query </a:t>
            </a:r>
            <a:r>
              <a:rPr lang="en-US" dirty="0" err="1"/>
              <a:t>GraphQL</a:t>
            </a:r>
            <a:r>
              <a:rPr lang="en-US" dirty="0"/>
              <a:t> API servers.</a:t>
            </a:r>
          </a:p>
          <a:p>
            <a:r>
              <a:rPr lang="en-US" dirty="0"/>
              <a:t>Easy to extend.</a:t>
            </a:r>
          </a:p>
          <a:p>
            <a:r>
              <a:rPr lang="en-US" dirty="0"/>
              <a:t>Data: I love the idea of multiple unified data sources.</a:t>
            </a:r>
          </a:p>
          <a:p>
            <a:r>
              <a:rPr lang="en-US" dirty="0"/>
              <a:t>Prototyping: works well with typography.js.</a:t>
            </a:r>
          </a:p>
          <a:p>
            <a:r>
              <a:rPr lang="en-US" dirty="0"/>
              <a:t>Good DX.</a:t>
            </a:r>
          </a:p>
          <a:p>
            <a:r>
              <a:rPr lang="en-US" dirty="0"/>
              <a:t>Can have literally any Admin UI.</a:t>
            </a:r>
          </a:p>
          <a:p>
            <a:r>
              <a:rPr lang="en-US" dirty="0"/>
              <a:t>PWA on the fingertips. (plugins)</a:t>
            </a:r>
          </a:p>
          <a:p>
            <a:r>
              <a:rPr lang="en-US" dirty="0"/>
              <a:t>JavaScript everywhere - transferable skill.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2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9F57-E566-4CDE-95C2-8D71C8C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7401-A47A-4CA4-A3D0-FFBC9B2D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have a solid grasp of JS, React, and </a:t>
            </a:r>
            <a:r>
              <a:rPr lang="en-US" dirty="0" err="1"/>
              <a:t>GraphQL</a:t>
            </a:r>
            <a:r>
              <a:rPr lang="en-US" dirty="0"/>
              <a:t> in order to get going with Gatsby.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3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6FA7-93E9-4A60-A507-0940E618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03CF-2EB8-4625-BA37-F1E1A1E0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https://medium.freecodecamp.org/why-you-should-use-gatsbyjs-to-build-static-sites-4f90eb6d1a7b</a:t>
            </a:r>
            <a:endParaRPr lang="en-US" dirty="0"/>
          </a:p>
          <a:p>
            <a:r>
              <a:rPr lang="en-US" dirty="0">
                <a:hlinkClick r:id="rId3"/>
              </a:rPr>
              <a:t>https://kalinchernev.github.io/learn-gatsbyjs/</a:t>
            </a:r>
            <a:endParaRPr lang="en-US" dirty="0"/>
          </a:p>
          <a:p>
            <a:r>
              <a:rPr lang="en-US" dirty="0"/>
              <a:t>https://scotch.io/tutorials/zero-to-deploy-a-practical-guide-to-static-sites-with-gatsbyjs</a:t>
            </a:r>
          </a:p>
        </p:txBody>
      </p:sp>
    </p:spTree>
    <p:extLst>
      <p:ext uri="{BB962C8B-B14F-4D97-AF65-F5344CB8AC3E}">
        <p14:creationId xmlns:p14="http://schemas.microsoft.com/office/powerpoint/2010/main" val="239290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15D6-949D-4467-AF11-9A8A388A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i="1" u="sng" dirty="0"/>
              <a:t>Thank </a:t>
            </a:r>
          </a:p>
          <a:p>
            <a:pPr marL="0" indent="0" algn="ctr">
              <a:buNone/>
            </a:pPr>
            <a:r>
              <a:rPr lang="en-US" sz="6000" b="1" i="1" dirty="0"/>
              <a:t>                   </a:t>
            </a:r>
            <a:r>
              <a:rPr lang="en-US" sz="6000" b="1" i="1" u="sng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54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DACC-A109-4A53-98AD-158491DC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4D72-E469-4CB0-8D63-C0C22D43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105927"/>
            <a:ext cx="8946541" cy="4195481"/>
          </a:xfrm>
        </p:spPr>
        <p:txBody>
          <a:bodyPr/>
          <a:lstStyle/>
          <a:p>
            <a:r>
              <a:rPr lang="en-US" dirty="0"/>
              <a:t>Gatsby.js is a static site generator for the react by using Gatsby we can build any type of modern web apps the sites built with Gatsby are high performant and blazing speed.</a:t>
            </a:r>
          </a:p>
          <a:p>
            <a:r>
              <a:rPr lang="en-US" dirty="0"/>
              <a:t>Gatsby is a </a:t>
            </a:r>
            <a:r>
              <a:rPr lang="en-US" u="sng" dirty="0">
                <a:hlinkClick r:id="rId2"/>
              </a:rPr>
              <a:t>React</a:t>
            </a:r>
            <a:r>
              <a:rPr lang="en-US" dirty="0"/>
              <a:t>-based, </a:t>
            </a:r>
            <a:r>
              <a:rPr lang="en-US" u="sng" dirty="0" err="1">
                <a:hlinkClick r:id="rId3"/>
              </a:rPr>
              <a:t>GraphQL</a:t>
            </a:r>
            <a:r>
              <a:rPr lang="en-US" dirty="0"/>
              <a:t> powered, </a:t>
            </a:r>
            <a:r>
              <a:rPr lang="en-US" u="sng" dirty="0">
                <a:hlinkClick r:id="rId4"/>
              </a:rPr>
              <a:t>static site generator</a:t>
            </a:r>
            <a:r>
              <a:rPr lang="en-US" dirty="0"/>
              <a:t>.</a:t>
            </a:r>
          </a:p>
          <a:p>
            <a:r>
              <a:rPr lang="en-US" dirty="0"/>
              <a:t>Gatsby sites are </a:t>
            </a:r>
            <a:r>
              <a:rPr lang="en-US" b="1" dirty="0"/>
              <a:t>2-3 times faster</a:t>
            </a:r>
            <a:r>
              <a:rPr lang="en-US" dirty="0"/>
              <a:t> than similar types of sites.</a:t>
            </a:r>
          </a:p>
          <a:p>
            <a:r>
              <a:rPr lang="en-US" dirty="0"/>
              <a:t>Gatsby is simply a robust and fast static site generator which uses React.js to render static content on the web.</a:t>
            </a:r>
          </a:p>
        </p:txBody>
      </p:sp>
    </p:spTree>
    <p:extLst>
      <p:ext uri="{BB962C8B-B14F-4D97-AF65-F5344CB8AC3E}">
        <p14:creationId xmlns:p14="http://schemas.microsoft.com/office/powerpoint/2010/main" val="12533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65E2-F23C-426E-8A3A-F1132743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C5C7-9704-4E27-80DD-36666F38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Gatsby has a rich plugin ecosystem.</a:t>
            </a:r>
          </a:p>
          <a:p>
            <a:r>
              <a:rPr lang="en-US" dirty="0"/>
              <a:t>Future proof </a:t>
            </a:r>
            <a:r>
              <a:rPr lang="en-US" dirty="0" err="1"/>
              <a:t>Jamstack</a:t>
            </a:r>
            <a:r>
              <a:rPr lang="en-US" dirty="0"/>
              <a:t> websites.</a:t>
            </a:r>
          </a:p>
          <a:p>
            <a:r>
              <a:rPr lang="en-US" dirty="0"/>
              <a:t>Everything is static.</a:t>
            </a:r>
          </a:p>
          <a:p>
            <a:r>
              <a:rPr lang="en-US" dirty="0"/>
              <a:t>Code splitting out of the box.</a:t>
            </a:r>
          </a:p>
          <a:p>
            <a:r>
              <a:rPr lang="en-US" dirty="0"/>
              <a:t>Speed.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A59B-0516-4608-B85B-13AE67EE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3EC-4843-4C50-972B-896EF459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r>
              <a:rPr lang="en-US" dirty="0"/>
              <a:t>Webpack bundling and latest tooling</a:t>
            </a:r>
          </a:p>
          <a:p>
            <a:r>
              <a:rPr lang="en-US" dirty="0"/>
              <a:t>Styling </a:t>
            </a:r>
          </a:p>
          <a:p>
            <a:r>
              <a:rPr lang="en-US" dirty="0"/>
              <a:t>Responsive images</a:t>
            </a:r>
          </a:p>
        </p:txBody>
      </p:sp>
    </p:spTree>
    <p:extLst>
      <p:ext uri="{BB962C8B-B14F-4D97-AF65-F5344CB8AC3E}">
        <p14:creationId xmlns:p14="http://schemas.microsoft.com/office/powerpoint/2010/main" val="58784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7BEB-36C3-445C-A523-C15F0F6B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DDE4-226C-44D3-87BD-17B9D438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are a key feature of React, and now they’re a commonly followed web design pattern.</a:t>
            </a:r>
          </a:p>
          <a:p>
            <a:r>
              <a:rPr lang="en-US" dirty="0"/>
              <a:t>With the current level of complexity of user interfaces, it is almost impossible to write</a:t>
            </a:r>
          </a:p>
          <a:p>
            <a:r>
              <a:rPr lang="en-US" dirty="0"/>
              <a:t>maintainable code in long pages of HTML or use templating engines and expect consistency.</a:t>
            </a:r>
          </a:p>
        </p:txBody>
      </p:sp>
    </p:spTree>
    <p:extLst>
      <p:ext uri="{BB962C8B-B14F-4D97-AF65-F5344CB8AC3E}">
        <p14:creationId xmlns:p14="http://schemas.microsoft.com/office/powerpoint/2010/main" val="33045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4326-6691-4F25-B16A-D55557F2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bundling and latest tooling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BBBC-EF21-4137-94B3-BFE223E5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creates optimized, minified bundles of HTML, JavaScript, and CSS.</a:t>
            </a:r>
          </a:p>
          <a:p>
            <a:r>
              <a:rPr lang="en-US" dirty="0"/>
              <a:t>When it’s pre-configured with Babel and more plugins, it allows you to use the latest ES6+ JavaScript and </a:t>
            </a:r>
            <a:r>
              <a:rPr lang="en-US" dirty="0" err="1"/>
              <a:t>GraphQL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0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0C6B-2E05-42F5-8094-1D9C3303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592C-3E12-46E1-8D09-88D0BB05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Again, complex user interfaces mean complex styling patterns, and it’s only a matter of time before style-sheets get bloated. You get specificity issues,</a:t>
            </a:r>
          </a:p>
          <a:p>
            <a:r>
              <a:rPr lang="en-US" dirty="0"/>
              <a:t>scroll through hundreds of lines of code trying to figure out things, and end up using important to actually see the styling you added.</a:t>
            </a:r>
          </a:p>
          <a:p>
            <a:endParaRPr lang="en-US" dirty="0"/>
          </a:p>
          <a:p>
            <a:r>
              <a:rPr lang="en-US" dirty="0"/>
              <a:t>Gatsby has support for SCSS, CSS-in-JavaScript libraries, allowing you to manage styles better and with ease. </a:t>
            </a:r>
          </a:p>
          <a:p>
            <a:r>
              <a:rPr lang="en-US" dirty="0"/>
              <a:t>Even the setup for this is fairly easy to handle with the installation of a plugin or package.</a:t>
            </a:r>
          </a:p>
        </p:txBody>
      </p:sp>
    </p:spTree>
    <p:extLst>
      <p:ext uri="{BB962C8B-B14F-4D97-AF65-F5344CB8AC3E}">
        <p14:creationId xmlns:p14="http://schemas.microsoft.com/office/powerpoint/2010/main" val="298841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2923-727E-4639-B10A-0BFE280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82AE-0C58-4FB7-B631-DFCDDDEF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Resizing images for responsiveness on different devices, lazy-loading, using </a:t>
            </a:r>
            <a:r>
              <a:rPr lang="en-US" dirty="0" err="1"/>
              <a:t>srcsets</a:t>
            </a:r>
            <a:r>
              <a:rPr lang="en-US" dirty="0"/>
              <a:t> and picture…Already sounds tedious when it is to be done manually.</a:t>
            </a:r>
          </a:p>
        </p:txBody>
      </p:sp>
    </p:spTree>
    <p:extLst>
      <p:ext uri="{BB962C8B-B14F-4D97-AF65-F5344CB8AC3E}">
        <p14:creationId xmlns:p14="http://schemas.microsoft.com/office/powerpoint/2010/main" val="248554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2D30-876A-424B-926E-A61E6E01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by 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B277-5238-4D32-AC07-630D93C9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ReactJS</a:t>
            </a:r>
          </a:p>
          <a:p>
            <a:r>
              <a:rPr lang="en-US" dirty="0"/>
              <a:t>Webpack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modern ES6+ JavaScript </a:t>
            </a:r>
          </a:p>
          <a:p>
            <a:r>
              <a:rPr lang="en-US" dirty="0"/>
              <a:t>CSS.</a:t>
            </a:r>
          </a:p>
        </p:txBody>
      </p:sp>
    </p:spTree>
    <p:extLst>
      <p:ext uri="{BB962C8B-B14F-4D97-AF65-F5344CB8AC3E}">
        <p14:creationId xmlns:p14="http://schemas.microsoft.com/office/powerpoint/2010/main" val="115066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625</TotalTime>
  <Words>445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Gatsby</vt:lpstr>
      <vt:lpstr>Why Gatsby</vt:lpstr>
      <vt:lpstr>Features of Gatsby</vt:lpstr>
      <vt:lpstr>Components </vt:lpstr>
      <vt:lpstr>Webpack bundling and latest tooling </vt:lpstr>
      <vt:lpstr>Styling</vt:lpstr>
      <vt:lpstr>Responsive images </vt:lpstr>
      <vt:lpstr>Technology used by Gatsby</vt:lpstr>
      <vt:lpstr>PROs of Gatsby</vt:lpstr>
      <vt:lpstr>CONs of Gatsby</vt:lpstr>
      <vt:lpstr>Reference:-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GUPTA</dc:creator>
  <cp:lastModifiedBy>SONU GUPTA</cp:lastModifiedBy>
  <cp:revision>10</cp:revision>
  <dcterms:created xsi:type="dcterms:W3CDTF">2019-03-04T11:44:09Z</dcterms:created>
  <dcterms:modified xsi:type="dcterms:W3CDTF">2019-03-05T06:30:26Z</dcterms:modified>
</cp:coreProperties>
</file>