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25D8-1B90-43F9-B94A-13B2FDB15DE0}" type="datetimeFigureOut">
              <a:rPr lang="en-US" smtClean="0"/>
              <a:t>3/5/2019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B1F-85CE-4D84-A23D-1E07EE5FAD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25D8-1B90-43F9-B94A-13B2FDB15DE0}" type="datetimeFigureOut">
              <a:rPr lang="en-US" smtClean="0"/>
              <a:t>3/5/2019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B1F-85CE-4D84-A23D-1E07EE5FAD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25D8-1B90-43F9-B94A-13B2FDB15DE0}" type="datetimeFigureOut">
              <a:rPr lang="en-US" smtClean="0"/>
              <a:t>3/5/2019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B1F-85CE-4D84-A23D-1E07EE5FAD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25D8-1B90-43F9-B94A-13B2FDB15DE0}" type="datetimeFigureOut">
              <a:rPr lang="en-US" smtClean="0"/>
              <a:t>3/5/2019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B1F-85CE-4D84-A23D-1E07EE5FAD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25D8-1B90-43F9-B94A-13B2FDB15DE0}" type="datetimeFigureOut">
              <a:rPr lang="en-US" smtClean="0"/>
              <a:t>3/5/2019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B1F-85CE-4D84-A23D-1E07EE5FAD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25D8-1B90-43F9-B94A-13B2FDB15DE0}" type="datetimeFigureOut">
              <a:rPr lang="en-US" smtClean="0"/>
              <a:t>3/5/2019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B1F-85CE-4D84-A23D-1E07EE5FAD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25D8-1B90-43F9-B94A-13B2FDB15DE0}" type="datetimeFigureOut">
              <a:rPr lang="en-US" smtClean="0"/>
              <a:t>3/5/2019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B1F-85CE-4D84-A23D-1E07EE5FAD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25D8-1B90-43F9-B94A-13B2FDB15DE0}" type="datetimeFigureOut">
              <a:rPr lang="en-US" smtClean="0"/>
              <a:t>3/5/2019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B1F-85CE-4D84-A23D-1E07EE5FAD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25D8-1B90-43F9-B94A-13B2FDB15DE0}" type="datetimeFigureOut">
              <a:rPr lang="en-US" smtClean="0"/>
              <a:t>3/5/2019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B1F-85CE-4D84-A23D-1E07EE5FAD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25D8-1B90-43F9-B94A-13B2FDB15DE0}" type="datetimeFigureOut">
              <a:rPr lang="en-US" smtClean="0"/>
              <a:t>3/5/2019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B1F-85CE-4D84-A23D-1E07EE5FAD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25D8-1B90-43F9-B94A-13B2FDB15DE0}" type="datetimeFigureOut">
              <a:rPr lang="en-US" smtClean="0"/>
              <a:t>3/5/2019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B1F-85CE-4D84-A23D-1E07EE5FAD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C25D8-1B90-43F9-B94A-13B2FDB15DE0}" type="datetimeFigureOut">
              <a:rPr lang="en-US" smtClean="0"/>
              <a:t>3/5/2019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CB1F-85CE-4D84-A23D-1E07EE5FAD0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2919"/>
            <a:ext cx="7772400" cy="785817"/>
          </a:xfrm>
        </p:spPr>
        <p:txBody>
          <a:bodyPr/>
          <a:lstStyle/>
          <a:p>
            <a:r>
              <a:rPr lang="en-IN" dirty="0" smtClean="0"/>
              <a:t>Vue.js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14488"/>
            <a:ext cx="6400800" cy="414340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chemeClr val="tx1"/>
                </a:solidFill>
              </a:rPr>
              <a:t>Vue is </a:t>
            </a:r>
            <a:r>
              <a:rPr lang="en-IN" dirty="0">
                <a:solidFill>
                  <a:schemeClr val="tx1"/>
                </a:solidFill>
              </a:rPr>
              <a:t>a very popular JavaScript front-end framework, one that’s experiencing a huge amount of growth.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It is simple, tiny (~24KB), and very </a:t>
            </a:r>
            <a:r>
              <a:rPr lang="en-IN" dirty="0" smtClean="0">
                <a:solidFill>
                  <a:schemeClr val="tx1"/>
                </a:solidFill>
              </a:rPr>
              <a:t>performant</a:t>
            </a:r>
            <a:r>
              <a:rPr lang="en-IN" dirty="0">
                <a:solidFill>
                  <a:schemeClr val="tx1"/>
                </a:solidFill>
              </a:rPr>
              <a:t>.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It feels different from all the other JavaScript front-end frameworks and view libraries.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2919"/>
            <a:ext cx="7772400" cy="785817"/>
          </a:xfrm>
        </p:spPr>
        <p:txBody>
          <a:bodyPr/>
          <a:lstStyle/>
          <a:p>
            <a:r>
              <a:rPr lang="en-IN" dirty="0"/>
              <a:t>Declarative </a:t>
            </a:r>
            <a:r>
              <a:rPr lang="en-IN" dirty="0" smtClean="0"/>
              <a:t>Rendering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43050"/>
            <a:ext cx="6400800" cy="4786346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chemeClr val="tx1"/>
                </a:solidFill>
              </a:rPr>
              <a:t>&lt;div id="app"&gt;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{{ message }}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&lt;/div</a:t>
            </a:r>
            <a:r>
              <a:rPr lang="en-IN" sz="2400" dirty="0" smtClean="0">
                <a:solidFill>
                  <a:schemeClr val="tx1"/>
                </a:solidFill>
              </a:rPr>
              <a:t>&gt;</a:t>
            </a:r>
          </a:p>
          <a:p>
            <a:pPr algn="just"/>
            <a:endParaRPr lang="en-IN" sz="2400" dirty="0">
              <a:solidFill>
                <a:schemeClr val="tx1"/>
              </a:solidFill>
            </a:endParaRPr>
          </a:p>
          <a:p>
            <a:pPr algn="just"/>
            <a:r>
              <a:rPr lang="en-IN" sz="2400" dirty="0" err="1" smtClean="0">
                <a:solidFill>
                  <a:schemeClr val="tx1"/>
                </a:solidFill>
              </a:rPr>
              <a:t>var</a:t>
            </a:r>
            <a:r>
              <a:rPr lang="en-IN" sz="2400" dirty="0" smtClean="0">
                <a:solidFill>
                  <a:schemeClr val="tx1"/>
                </a:solidFill>
              </a:rPr>
              <a:t> app = </a:t>
            </a:r>
            <a:r>
              <a:rPr lang="en-IN" sz="2400" dirty="0">
                <a:solidFill>
                  <a:schemeClr val="tx1"/>
                </a:solidFill>
              </a:rPr>
              <a:t>new</a:t>
            </a:r>
            <a:r>
              <a:rPr lang="en-IN" sz="2400" dirty="0" smtClean="0">
                <a:solidFill>
                  <a:schemeClr val="tx1"/>
                </a:solidFill>
              </a:rPr>
              <a:t> Vue({ 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el: </a:t>
            </a:r>
            <a:r>
              <a:rPr lang="en-IN" sz="2400" dirty="0">
                <a:solidFill>
                  <a:schemeClr val="tx1"/>
                </a:solidFill>
              </a:rPr>
              <a:t>'#app'</a:t>
            </a:r>
            <a:r>
              <a:rPr lang="en-IN" sz="2400" dirty="0" smtClean="0">
                <a:solidFill>
                  <a:schemeClr val="tx1"/>
                </a:solidFill>
              </a:rPr>
              <a:t>, data: {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 message: </a:t>
            </a:r>
            <a:r>
              <a:rPr lang="en-IN" sz="2400" dirty="0">
                <a:solidFill>
                  <a:schemeClr val="tx1"/>
                </a:solidFill>
              </a:rPr>
              <a:t>'Hello Vue!'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 })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Output:-Hello Vue!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00100" y="714356"/>
            <a:ext cx="7772400" cy="714380"/>
          </a:xfrm>
        </p:spPr>
        <p:txBody>
          <a:bodyPr>
            <a:normAutofit fontScale="90000"/>
          </a:bodyPr>
          <a:lstStyle/>
          <a:p>
            <a:r>
              <a:rPr lang="en-IN" dirty="0"/>
              <a:t>Conditionals and </a:t>
            </a:r>
            <a:r>
              <a:rPr lang="en-IN" dirty="0" smtClean="0"/>
              <a:t>Loops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type="subTitle" idx="1"/>
          </p:nvPr>
        </p:nvSpPr>
        <p:spPr>
          <a:xfrm>
            <a:off x="1142976" y="1643050"/>
            <a:ext cx="6929486" cy="428628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IN" dirty="0">
                <a:solidFill>
                  <a:schemeClr val="tx1"/>
                </a:solidFill>
              </a:rPr>
              <a:t>&lt;div id="app-3</a:t>
            </a:r>
            <a:r>
              <a:rPr lang="en-IN" dirty="0" smtClean="0">
                <a:solidFill>
                  <a:schemeClr val="tx1"/>
                </a:solidFill>
              </a:rPr>
              <a:t>"&gt;</a:t>
            </a:r>
          </a:p>
          <a:p>
            <a:pPr algn="just">
              <a:buNone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&lt;</a:t>
            </a:r>
            <a:r>
              <a:rPr lang="en-IN" dirty="0" smtClean="0">
                <a:solidFill>
                  <a:schemeClr val="tx1"/>
                </a:solidFill>
              </a:rPr>
              <a:t>span v-if</a:t>
            </a:r>
            <a:r>
              <a:rPr lang="en-IN" dirty="0">
                <a:solidFill>
                  <a:schemeClr val="tx1"/>
                </a:solidFill>
              </a:rPr>
              <a:t>="seen"&gt;</a:t>
            </a:r>
            <a:r>
              <a:rPr lang="en-IN" dirty="0" smtClean="0">
                <a:solidFill>
                  <a:schemeClr val="tx1"/>
                </a:solidFill>
              </a:rPr>
              <a:t>Now you see me</a:t>
            </a:r>
            <a:r>
              <a:rPr lang="en-IN" dirty="0">
                <a:solidFill>
                  <a:schemeClr val="tx1"/>
                </a:solidFill>
              </a:rPr>
              <a:t>&lt;/span&gt;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&lt;/div</a:t>
            </a:r>
            <a:r>
              <a:rPr lang="en-IN" dirty="0" smtClean="0">
                <a:solidFill>
                  <a:schemeClr val="tx1"/>
                </a:solidFill>
              </a:rPr>
              <a:t>&gt;</a:t>
            </a:r>
          </a:p>
          <a:p>
            <a:pPr algn="just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var</a:t>
            </a:r>
            <a:r>
              <a:rPr lang="en-IN" dirty="0" smtClean="0">
                <a:solidFill>
                  <a:schemeClr val="tx1"/>
                </a:solidFill>
              </a:rPr>
              <a:t> app3 = </a:t>
            </a:r>
            <a:r>
              <a:rPr lang="en-IN" dirty="0">
                <a:solidFill>
                  <a:schemeClr val="tx1"/>
                </a:solidFill>
              </a:rPr>
              <a:t>new</a:t>
            </a:r>
            <a:r>
              <a:rPr lang="en-IN" dirty="0" smtClean="0">
                <a:solidFill>
                  <a:schemeClr val="tx1"/>
                </a:solidFill>
              </a:rPr>
              <a:t> Vue({</a:t>
            </a:r>
          </a:p>
          <a:p>
            <a:pPr algn="just">
              <a:buNone/>
            </a:pPr>
            <a:r>
              <a:rPr lang="en-IN" dirty="0" smtClean="0">
                <a:solidFill>
                  <a:schemeClr val="tx1"/>
                </a:solidFill>
              </a:rPr>
              <a:t> el: </a:t>
            </a:r>
            <a:r>
              <a:rPr lang="en-IN" dirty="0">
                <a:solidFill>
                  <a:schemeClr val="tx1"/>
                </a:solidFill>
              </a:rPr>
              <a:t>'#app-3</a:t>
            </a:r>
            <a:r>
              <a:rPr lang="en-IN" dirty="0" smtClean="0">
                <a:solidFill>
                  <a:schemeClr val="tx1"/>
                </a:solidFill>
              </a:rPr>
              <a:t>',</a:t>
            </a:r>
          </a:p>
          <a:p>
            <a:pPr algn="just">
              <a:buNone/>
            </a:pPr>
            <a:r>
              <a:rPr lang="en-IN" dirty="0" smtClean="0">
                <a:solidFill>
                  <a:schemeClr val="tx1"/>
                </a:solidFill>
              </a:rPr>
              <a:t> data: { seen: </a:t>
            </a:r>
            <a:r>
              <a:rPr lang="en-IN" dirty="0">
                <a:solidFill>
                  <a:schemeClr val="tx1"/>
                </a:solidFill>
              </a:rPr>
              <a:t>true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buNone/>
            </a:pPr>
            <a:r>
              <a:rPr lang="en-IN" dirty="0" smtClean="0">
                <a:solidFill>
                  <a:schemeClr val="tx1"/>
                </a:solidFill>
              </a:rPr>
              <a:t>} })</a:t>
            </a:r>
          </a:p>
          <a:p>
            <a:pPr algn="just">
              <a:buNone/>
            </a:pPr>
            <a:r>
              <a:rPr lang="en-IN" dirty="0" smtClean="0">
                <a:solidFill>
                  <a:schemeClr val="tx1"/>
                </a:solidFill>
              </a:rPr>
              <a:t>O/p:-Now you see me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571481"/>
            <a:ext cx="7772400" cy="857255"/>
          </a:xfrm>
        </p:spPr>
        <p:txBody>
          <a:bodyPr>
            <a:normAutofit fontScale="90000"/>
          </a:bodyPr>
          <a:lstStyle/>
          <a:p>
            <a:r>
              <a:rPr lang="en-IN" dirty="0"/>
              <a:t>Handling User Input</a:t>
            </a:r>
            <a:br>
              <a:rPr lang="en-IN" dirty="0"/>
            </a:b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28662" y="1214422"/>
            <a:ext cx="7286676" cy="4786346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>
                <a:solidFill>
                  <a:schemeClr val="tx1"/>
                </a:solidFill>
              </a:rPr>
              <a:t>&lt;div id="app-5</a:t>
            </a:r>
            <a:r>
              <a:rPr lang="en-IN" sz="2400" dirty="0" smtClean="0">
                <a:solidFill>
                  <a:schemeClr val="tx1"/>
                </a:solidFill>
              </a:rPr>
              <a:t>"&gt;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&lt;p&gt;</a:t>
            </a:r>
            <a:r>
              <a:rPr lang="en-IN" sz="2400" dirty="0" smtClean="0">
                <a:solidFill>
                  <a:schemeClr val="tx1"/>
                </a:solidFill>
              </a:rPr>
              <a:t>{{ message }}</a:t>
            </a:r>
            <a:r>
              <a:rPr lang="en-IN" sz="2400" dirty="0">
                <a:solidFill>
                  <a:schemeClr val="tx1"/>
                </a:solidFill>
              </a:rPr>
              <a:t>&lt;/p&gt;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&lt;</a:t>
            </a:r>
            <a:r>
              <a:rPr lang="en-IN" sz="2400" dirty="0">
                <a:solidFill>
                  <a:schemeClr val="tx1"/>
                </a:solidFill>
              </a:rPr>
              <a:t>button </a:t>
            </a:r>
            <a:r>
              <a:rPr lang="en-IN" sz="2400" dirty="0" smtClean="0">
                <a:solidFill>
                  <a:schemeClr val="tx1"/>
                </a:solidFill>
              </a:rPr>
              <a:t>v-</a:t>
            </a:r>
            <a:r>
              <a:rPr lang="en-IN" sz="2400" dirty="0" err="1" smtClean="0">
                <a:solidFill>
                  <a:schemeClr val="tx1"/>
                </a:solidFill>
              </a:rPr>
              <a:t>on:click</a:t>
            </a:r>
            <a:r>
              <a:rPr lang="en-IN" sz="2400" dirty="0" smtClean="0">
                <a:solidFill>
                  <a:schemeClr val="tx1"/>
                </a:solidFill>
              </a:rPr>
              <a:t>="</a:t>
            </a:r>
            <a:r>
              <a:rPr lang="en-IN" sz="2400" dirty="0">
                <a:solidFill>
                  <a:schemeClr val="tx1"/>
                </a:solidFill>
              </a:rPr>
              <a:t>reverseMessage"&gt;</a:t>
            </a:r>
            <a:r>
              <a:rPr lang="en-IN" sz="2400" dirty="0" smtClean="0">
                <a:solidFill>
                  <a:schemeClr val="tx1"/>
                </a:solidFill>
              </a:rPr>
              <a:t>Reverse Message</a:t>
            </a:r>
            <a:r>
              <a:rPr lang="en-IN" sz="2400" dirty="0">
                <a:solidFill>
                  <a:schemeClr val="tx1"/>
                </a:solidFill>
              </a:rPr>
              <a:t>&lt;/button</a:t>
            </a:r>
            <a:r>
              <a:rPr lang="en-IN" sz="2400" dirty="0" smtClean="0">
                <a:solidFill>
                  <a:schemeClr val="tx1"/>
                </a:solidFill>
              </a:rPr>
              <a:t>&gt;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&lt;/div</a:t>
            </a:r>
            <a:r>
              <a:rPr lang="en-IN" sz="2400" dirty="0" smtClean="0">
                <a:solidFill>
                  <a:schemeClr val="tx1"/>
                </a:solidFill>
              </a:rPr>
              <a:t>&gt;</a:t>
            </a:r>
          </a:p>
          <a:p>
            <a:pPr algn="just"/>
            <a:endParaRPr lang="en-IN" sz="2400" dirty="0">
              <a:solidFill>
                <a:schemeClr val="tx1"/>
              </a:solidFill>
            </a:endParaRPr>
          </a:p>
          <a:p>
            <a:pPr algn="just"/>
            <a:r>
              <a:rPr lang="en-IN" sz="2400" dirty="0" err="1" smtClean="0">
                <a:solidFill>
                  <a:schemeClr val="tx1"/>
                </a:solidFill>
              </a:rPr>
              <a:t>var</a:t>
            </a:r>
            <a:r>
              <a:rPr lang="en-IN" sz="2400" dirty="0" smtClean="0">
                <a:solidFill>
                  <a:schemeClr val="tx1"/>
                </a:solidFill>
              </a:rPr>
              <a:t> app5 = </a:t>
            </a:r>
            <a:r>
              <a:rPr lang="en-IN" sz="2400" dirty="0">
                <a:solidFill>
                  <a:schemeClr val="tx1"/>
                </a:solidFill>
              </a:rPr>
              <a:t>new</a:t>
            </a:r>
            <a:r>
              <a:rPr lang="en-IN" sz="2400" dirty="0" smtClean="0">
                <a:solidFill>
                  <a:schemeClr val="tx1"/>
                </a:solidFill>
              </a:rPr>
              <a:t> Vue({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 el: </a:t>
            </a:r>
            <a:r>
              <a:rPr lang="en-IN" sz="2400" dirty="0">
                <a:solidFill>
                  <a:schemeClr val="tx1"/>
                </a:solidFill>
              </a:rPr>
              <a:t>'#app-5'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data: { message: </a:t>
            </a:r>
            <a:r>
              <a:rPr lang="en-IN" sz="2400" dirty="0">
                <a:solidFill>
                  <a:schemeClr val="tx1"/>
                </a:solidFill>
              </a:rPr>
              <a:t>'Hello Vue.js!'</a:t>
            </a:r>
            <a:r>
              <a:rPr lang="en-IN" sz="2400" dirty="0" smtClean="0">
                <a:solidFill>
                  <a:schemeClr val="tx1"/>
                </a:solidFill>
              </a:rPr>
              <a:t> },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 methods: { reverseMessage: </a:t>
            </a:r>
            <a:r>
              <a:rPr lang="en-IN" sz="2400" dirty="0">
                <a:solidFill>
                  <a:schemeClr val="tx1"/>
                </a:solidFill>
              </a:rPr>
              <a:t>function</a:t>
            </a:r>
            <a:r>
              <a:rPr lang="en-IN" sz="2400" dirty="0" smtClean="0">
                <a:solidFill>
                  <a:schemeClr val="tx1"/>
                </a:solidFill>
              </a:rPr>
              <a:t> () { </a:t>
            </a:r>
            <a:r>
              <a:rPr lang="en-IN" sz="2400" dirty="0" err="1">
                <a:solidFill>
                  <a:schemeClr val="tx1"/>
                </a:solidFill>
              </a:rPr>
              <a:t>this</a:t>
            </a:r>
            <a:r>
              <a:rPr lang="en-IN" sz="2400" dirty="0" err="1" smtClean="0">
                <a:solidFill>
                  <a:schemeClr val="tx1"/>
                </a:solidFill>
              </a:rPr>
              <a:t>.message</a:t>
            </a:r>
            <a:r>
              <a:rPr lang="en-IN" sz="2400" dirty="0" smtClean="0">
                <a:solidFill>
                  <a:schemeClr val="tx1"/>
                </a:solidFill>
              </a:rPr>
              <a:t> = </a:t>
            </a:r>
            <a:r>
              <a:rPr lang="en-IN" sz="2400" dirty="0">
                <a:solidFill>
                  <a:schemeClr val="tx1"/>
                </a:solidFill>
              </a:rPr>
              <a:t>this</a:t>
            </a:r>
            <a:r>
              <a:rPr lang="en-IN" sz="2400" dirty="0" smtClean="0">
                <a:solidFill>
                  <a:schemeClr val="tx1"/>
                </a:solidFill>
              </a:rPr>
              <a:t>.message.split(</a:t>
            </a:r>
            <a:r>
              <a:rPr lang="en-IN" sz="2400" dirty="0">
                <a:solidFill>
                  <a:schemeClr val="tx1"/>
                </a:solidFill>
              </a:rPr>
              <a:t>''</a:t>
            </a:r>
            <a:r>
              <a:rPr lang="en-IN" sz="2400" dirty="0" smtClean="0">
                <a:solidFill>
                  <a:schemeClr val="tx1"/>
                </a:solidFill>
              </a:rPr>
              <a:t>).reverse().join(</a:t>
            </a:r>
            <a:r>
              <a:rPr lang="en-IN" sz="2400" dirty="0">
                <a:solidFill>
                  <a:schemeClr val="tx1"/>
                </a:solidFill>
              </a:rPr>
              <a:t>''</a:t>
            </a:r>
            <a:r>
              <a:rPr lang="en-IN" sz="2400" dirty="0" smtClean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} } })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42919"/>
            <a:ext cx="7772400" cy="1143007"/>
          </a:xfrm>
        </p:spPr>
        <p:txBody>
          <a:bodyPr/>
          <a:lstStyle/>
          <a:p>
            <a:r>
              <a:rPr lang="en-IN" dirty="0" smtClean="0"/>
              <a:t>Dependencies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 list of modules that this project depends upon are defined 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228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Vue.js</vt:lpstr>
      <vt:lpstr>Declarative Rendering</vt:lpstr>
      <vt:lpstr>Conditionals and Loops </vt:lpstr>
      <vt:lpstr>Handling User Input </vt:lpstr>
      <vt:lpstr>Dependencies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Windows User</dc:creator>
  <cp:lastModifiedBy>Windows User</cp:lastModifiedBy>
  <cp:revision>23</cp:revision>
  <dcterms:created xsi:type="dcterms:W3CDTF">2019-03-05T03:43:54Z</dcterms:created>
  <dcterms:modified xsi:type="dcterms:W3CDTF">2019-03-05T08:04:14Z</dcterms:modified>
</cp:coreProperties>
</file>