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42E97-F4B4-5045-9B39-F61E7AC8DAAA}" v="3" dt="2020-08-02T17:18:36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7458-9E20-9E40-8816-6EDD0109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1" y="530155"/>
            <a:ext cx="10532338" cy="259404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Coursera Capstone Project</a:t>
            </a:r>
            <a:br>
              <a:rPr lang="en-IN" sz="4000" b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</a:br>
            <a:br>
              <a:rPr lang="en-IN" sz="4000" b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</a:br>
            <a:br>
              <a:rPr lang="en-IN" sz="4000" b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9F530-2616-B548-9D1D-FFAB25699C1D}"/>
              </a:ext>
            </a:extLst>
          </p:cNvPr>
          <p:cNvSpPr/>
          <p:nvPr/>
        </p:nvSpPr>
        <p:spPr>
          <a:xfrm>
            <a:off x="2067152" y="1258279"/>
            <a:ext cx="7443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IBM Applied Data Science Capstone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F6F6E-5F8F-F941-A168-0FD40935FB6B}"/>
              </a:ext>
            </a:extLst>
          </p:cNvPr>
          <p:cNvSpPr/>
          <p:nvPr/>
        </p:nvSpPr>
        <p:spPr>
          <a:xfrm>
            <a:off x="611468" y="2298961"/>
            <a:ext cx="10963194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Opening a New Yoga Centre in Toronto City, Canada</a:t>
            </a:r>
          </a:p>
          <a:p>
            <a:pPr algn="ctr"/>
            <a:endParaRPr lang="en-US" sz="40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 Susan Das</a:t>
            </a:r>
            <a:endParaRPr lang="en-US" sz="2400" b="0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5844-0C3A-6743-A089-79D9B8F3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Business Problem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3213-9515-8A4B-A0FB-06187E93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of this capstone project is to find the most suitable location for the entrepreneur to open a new Yoga Studio in the city of Toronto, Canada.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Business Requirement : </a:t>
            </a:r>
            <a:r>
              <a:rPr lang="en-IN" b="1" i="1" dirty="0"/>
              <a:t>If an entrepreneur wants to open a Yoga Studio in Toronto city in that case which location in Toronto city should he/she optimally consider  focusing business competition and future growth.</a:t>
            </a:r>
            <a:r>
              <a:rPr lang="en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9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3C4-E043-4C4A-BED8-A4F5724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Data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F706-3AB2-3442-951E-B982FFB2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List of neighbourhoods of Toronto, Canada </a:t>
            </a:r>
          </a:p>
          <a:p>
            <a:pPr lvl="0"/>
            <a:r>
              <a:rPr lang="en-IN" dirty="0"/>
              <a:t>Latitude and  Longitude of the neighbourhoods </a:t>
            </a:r>
          </a:p>
          <a:p>
            <a:pPr lvl="0"/>
            <a:r>
              <a:rPr lang="en-IN" dirty="0"/>
              <a:t>Venue data related to existing Yoga Studios in Toronto for final model input and comparison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D932-0930-7A4E-815F-BF48D11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Data Collections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BA24-0C00-354E-8988-FADF5FEF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Scrapping of Toronto neighbourhoods from Wikipedia link i.e. </a:t>
            </a:r>
            <a:r>
              <a:rPr lang="en-IN" u="sng" dirty="0">
                <a:hlinkClick r:id="rId2"/>
              </a:rPr>
              <a:t>https://en.wikipedia.org/wiki/List_of_postal_codes_of_Canada:_M</a:t>
            </a:r>
            <a:r>
              <a:rPr lang="en-IN" dirty="0"/>
              <a:t> </a:t>
            </a:r>
          </a:p>
          <a:p>
            <a:pPr lvl="0"/>
            <a:r>
              <a:rPr lang="en-IN" dirty="0"/>
              <a:t>Getting Latitude and Longitude data of these neighbourhoods via Geocoder package </a:t>
            </a:r>
          </a:p>
          <a:p>
            <a:pPr lvl="0"/>
            <a:r>
              <a:rPr lang="en-IN" dirty="0"/>
              <a:t> Using Foursquare API to get venue data related to these neighbourhoods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E934-0B93-6945-94CA-249B1166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5EB2-F586-4240-A6A9-86DA6BBC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Web scraping Wikipedia page for Toronto neighbourhoods</a:t>
            </a:r>
          </a:p>
          <a:p>
            <a:r>
              <a:rPr lang="en-IN" dirty="0"/>
              <a:t>Get latitude and longitude coordinates using Geocoder </a:t>
            </a:r>
          </a:p>
          <a:p>
            <a:r>
              <a:rPr lang="en-IN" dirty="0"/>
              <a:t>Use Foursquare API to get venue data </a:t>
            </a:r>
          </a:p>
          <a:p>
            <a:r>
              <a:rPr lang="en-IN" dirty="0"/>
              <a:t>Group data by neighbourhood and taking the mean of the frequency of occurrence of each venue category </a:t>
            </a:r>
          </a:p>
          <a:p>
            <a:r>
              <a:rPr lang="en-IN" dirty="0"/>
              <a:t>Filter venue category by “Yoga Studio”</a:t>
            </a:r>
          </a:p>
          <a:p>
            <a:r>
              <a:rPr lang="en-IN" dirty="0"/>
              <a:t>Perform unsupervised ML algo i.e. Clustering on the data by using k-means clustering </a:t>
            </a:r>
          </a:p>
          <a:p>
            <a:r>
              <a:rPr lang="en-IN" dirty="0"/>
              <a:t>Visualize the clusters in a map using Folium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4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849-9BD4-1D43-A2D3-F81BFFA7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355C-C4E9-524E-B58E-2D1A4E16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36307" cy="34506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results from k-means clustering show that we can categorize Toronto neighbourhoods into 3 clusters based on how many Yoga Studios are situated at each neighbourhood</a:t>
            </a:r>
          </a:p>
          <a:p>
            <a:pPr lvl="0"/>
            <a:r>
              <a:rPr lang="en-IN" dirty="0">
                <a:solidFill>
                  <a:srgbClr val="FF0000"/>
                </a:solidFill>
              </a:rPr>
              <a:t>Cluster 0 </a:t>
            </a:r>
            <a:r>
              <a:rPr lang="en-IN" dirty="0"/>
              <a:t>: Neighbourhoods having most numbers of  Yoga Studios i.e. ten studios</a:t>
            </a:r>
          </a:p>
          <a:p>
            <a:pPr lvl="0"/>
            <a:r>
              <a:rPr lang="en-IN" dirty="0">
                <a:solidFill>
                  <a:srgbClr val="0070C0"/>
                </a:solidFill>
              </a:rPr>
              <a:t>Cluster 1 </a:t>
            </a:r>
            <a:r>
              <a:rPr lang="en-IN" dirty="0"/>
              <a:t>: Neighbourhoods having only one Yoga Studio </a:t>
            </a:r>
          </a:p>
          <a:p>
            <a:pPr lvl="0"/>
            <a:r>
              <a:rPr lang="en-IN" dirty="0">
                <a:solidFill>
                  <a:srgbClr val="00B050"/>
                </a:solidFill>
              </a:rPr>
              <a:t>Cluster 2 </a:t>
            </a:r>
            <a:r>
              <a:rPr lang="en-IN" dirty="0"/>
              <a:t>: Neighbourhoods having only two Yoga Studios </a:t>
            </a:r>
          </a:p>
          <a:p>
            <a:endParaRPr lang="en-US" dirty="0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69A42FC-59D7-C64C-A1EC-123CABE3F64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79" y="2015732"/>
            <a:ext cx="484505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6966-102E-9848-8FCA-3F62AF9C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E725-8C04-764C-B3EC-0EE515D5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Among three clusters, cluster 0 having most of the Yoga Studios i.e. around 10. Only 2 studios are present under cluster 2 and only 1 studio is present under cluster 1.</a:t>
            </a:r>
          </a:p>
          <a:p>
            <a:r>
              <a:rPr lang="en-IN" dirty="0"/>
              <a:t>Near North Toronto West, Lawrence Park and South Toronto, having only 2 studios. There are good opportunities to open new one around this area i.e. cluster 2.</a:t>
            </a:r>
          </a:p>
          <a:p>
            <a:r>
              <a:rPr lang="en-IN" dirty="0"/>
              <a:t>Also near </a:t>
            </a:r>
            <a:r>
              <a:rPr lang="en-IN" dirty="0" err="1"/>
              <a:t>Stn</a:t>
            </a:r>
            <a:r>
              <a:rPr lang="en-IN" dirty="0"/>
              <a:t> A PO neighbourhood , only one studio is available. It looks cluster 1 might also be a good location to setup a new Yoga Studio. </a:t>
            </a:r>
          </a:p>
          <a:p>
            <a:r>
              <a:rPr lang="en-IN" dirty="0"/>
              <a:t>We can have the conclusion for this project and recommends to the entrepreneur to open a new Yoga Studio in the above mentioned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E15-07B1-5E4A-A049-78194437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2592808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445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Gill Sans MT</vt:lpstr>
      <vt:lpstr>Gallery</vt:lpstr>
      <vt:lpstr>Coursera Capstone Project   </vt:lpstr>
      <vt:lpstr>Business Problem </vt:lpstr>
      <vt:lpstr>Data Requirements</vt:lpstr>
      <vt:lpstr>Data Collections</vt:lpstr>
      <vt:lpstr>Methodology</vt:lpstr>
      <vt:lpstr>Result</vt:lpstr>
      <vt:lpstr>Recommendations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DAS</dc:creator>
  <cp:lastModifiedBy>SUSAN DAS</cp:lastModifiedBy>
  <cp:revision>1</cp:revision>
  <cp:lastPrinted>2020-08-02T17:16:38Z</cp:lastPrinted>
  <dcterms:created xsi:type="dcterms:W3CDTF">2020-08-02T15:02:24Z</dcterms:created>
  <dcterms:modified xsi:type="dcterms:W3CDTF">2020-08-02T17:18:41Z</dcterms:modified>
</cp:coreProperties>
</file>