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60"/>
  </p:handoutMasterIdLst>
  <p:sldIdLst>
    <p:sldId id="358" r:id="rId3"/>
    <p:sldId id="258" r:id="rId4"/>
    <p:sldId id="259" r:id="rId5"/>
    <p:sldId id="260" r:id="rId6"/>
    <p:sldId id="261" r:id="rId7"/>
    <p:sldId id="262" r:id="rId8"/>
    <p:sldId id="263" r:id="rId9"/>
    <p:sldId id="264" r:id="rId10"/>
    <p:sldId id="265" r:id="rId11"/>
    <p:sldId id="266" r:id="rId12"/>
    <p:sldId id="274" r:id="rId13"/>
    <p:sldId id="281" r:id="rId14"/>
    <p:sldId id="286" r:id="rId16"/>
    <p:sldId id="287" r:id="rId17"/>
    <p:sldId id="359" r:id="rId18"/>
    <p:sldId id="366" r:id="rId19"/>
    <p:sldId id="367" r:id="rId20"/>
    <p:sldId id="360" r:id="rId21"/>
    <p:sldId id="292" r:id="rId22"/>
    <p:sldId id="293" r:id="rId23"/>
    <p:sldId id="361" r:id="rId24"/>
    <p:sldId id="300" r:id="rId25"/>
    <p:sldId id="301" r:id="rId26"/>
    <p:sldId id="302" r:id="rId27"/>
    <p:sldId id="303" r:id="rId28"/>
    <p:sldId id="304" r:id="rId29"/>
    <p:sldId id="305" r:id="rId30"/>
    <p:sldId id="362" r:id="rId31"/>
    <p:sldId id="315" r:id="rId32"/>
    <p:sldId id="316" r:id="rId33"/>
    <p:sldId id="317" r:id="rId34"/>
    <p:sldId id="318" r:id="rId35"/>
    <p:sldId id="319" r:id="rId36"/>
    <p:sldId id="320" r:id="rId37"/>
    <p:sldId id="321" r:id="rId38"/>
    <p:sldId id="363" r:id="rId39"/>
    <p:sldId id="323" r:id="rId40"/>
    <p:sldId id="324" r:id="rId41"/>
    <p:sldId id="325" r:id="rId42"/>
    <p:sldId id="326" r:id="rId43"/>
    <p:sldId id="327" r:id="rId44"/>
    <p:sldId id="356" r:id="rId45"/>
    <p:sldId id="357" r:id="rId46"/>
    <p:sldId id="364" r:id="rId47"/>
    <p:sldId id="339" r:id="rId48"/>
    <p:sldId id="340" r:id="rId49"/>
    <p:sldId id="341" r:id="rId50"/>
    <p:sldId id="342" r:id="rId51"/>
    <p:sldId id="343" r:id="rId52"/>
    <p:sldId id="344" r:id="rId53"/>
    <p:sldId id="345" r:id="rId54"/>
    <p:sldId id="346" r:id="rId55"/>
    <p:sldId id="365" r:id="rId56"/>
    <p:sldId id="347" r:id="rId57"/>
    <p:sldId id="348" r:id="rId58"/>
    <p:sldId id="349"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296"/>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image" Target="../media/image67.wmf"/><Relationship Id="rId7" Type="http://schemas.openxmlformats.org/officeDocument/2006/relationships/image" Target="../media/image66.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72.wmf"/><Relationship Id="rId8" Type="http://schemas.openxmlformats.org/officeDocument/2006/relationships/image" Target="../media/image82.wmf"/><Relationship Id="rId7" Type="http://schemas.openxmlformats.org/officeDocument/2006/relationships/image" Target="../media/image8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1" Type="http://schemas.openxmlformats.org/officeDocument/2006/relationships/image" Target="../media/image74.wmf"/><Relationship Id="rId10" Type="http://schemas.openxmlformats.org/officeDocument/2006/relationships/image" Target="../media/image73.wmf"/><Relationship Id="rId1"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84.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84.wmf"/><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86.wmf"/><Relationship Id="rId5" Type="http://schemas.openxmlformats.org/officeDocument/2006/relationships/image" Target="../media/image96.wmf"/><Relationship Id="rId4" Type="http://schemas.openxmlformats.org/officeDocument/2006/relationships/image" Target="../media/image84.wmf"/><Relationship Id="rId3" Type="http://schemas.openxmlformats.org/officeDocument/2006/relationships/image" Target="../media/image91.wmf"/><Relationship Id="rId2" Type="http://schemas.openxmlformats.org/officeDocument/2006/relationships/image" Target="../media/image95.wmf"/><Relationship Id="rId1"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103.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103.wmf"/><Relationship Id="rId8" Type="http://schemas.openxmlformats.org/officeDocument/2006/relationships/image" Target="../media/image110.wmf"/><Relationship Id="rId7" Type="http://schemas.openxmlformats.org/officeDocument/2006/relationships/image" Target="../media/image100.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2" Type="http://schemas.openxmlformats.org/officeDocument/2006/relationships/image" Target="../media/image113.wmf"/><Relationship Id="rId11" Type="http://schemas.openxmlformats.org/officeDocument/2006/relationships/image" Target="../media/image112.wmf"/><Relationship Id="rId10" Type="http://schemas.openxmlformats.org/officeDocument/2006/relationships/image" Target="../media/image111.wmf"/><Relationship Id="rId1"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21.wmf"/><Relationship Id="rId7" Type="http://schemas.openxmlformats.org/officeDocument/2006/relationships/image" Target="../media/image120.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30.wmf"/><Relationship Id="rId8" Type="http://schemas.openxmlformats.org/officeDocument/2006/relationships/image" Target="../media/image129.wmf"/><Relationship Id="rId7" Type="http://schemas.openxmlformats.org/officeDocument/2006/relationships/image" Target="../media/image128.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 Id="rId3" Type="http://schemas.openxmlformats.org/officeDocument/2006/relationships/image" Target="../media/image124.wmf"/><Relationship Id="rId2" Type="http://schemas.openxmlformats.org/officeDocument/2006/relationships/image" Target="../media/image123.wmf"/><Relationship Id="rId13" Type="http://schemas.openxmlformats.org/officeDocument/2006/relationships/image" Target="../media/image134.wmf"/><Relationship Id="rId12" Type="http://schemas.openxmlformats.org/officeDocument/2006/relationships/image" Target="../media/image133.wmf"/><Relationship Id="rId11" Type="http://schemas.openxmlformats.org/officeDocument/2006/relationships/image" Target="../media/image132.wmf"/><Relationship Id="rId10" Type="http://schemas.openxmlformats.org/officeDocument/2006/relationships/image" Target="../media/image131.wmf"/><Relationship Id="rId1" Type="http://schemas.openxmlformats.org/officeDocument/2006/relationships/image" Target="../media/image122.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42.wmf"/><Relationship Id="rId8" Type="http://schemas.openxmlformats.org/officeDocument/2006/relationships/image" Target="../media/image127.wmf"/><Relationship Id="rId7" Type="http://schemas.openxmlformats.org/officeDocument/2006/relationships/image" Target="../media/image141.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7" Type="http://schemas.openxmlformats.org/officeDocument/2006/relationships/image" Target="../media/image150.wmf"/><Relationship Id="rId16" Type="http://schemas.openxmlformats.org/officeDocument/2006/relationships/image" Target="../media/image149.wmf"/><Relationship Id="rId15" Type="http://schemas.openxmlformats.org/officeDocument/2006/relationships/image" Target="../media/image148.wmf"/><Relationship Id="rId14" Type="http://schemas.openxmlformats.org/officeDocument/2006/relationships/image" Target="../media/image147.wmf"/><Relationship Id="rId13" Type="http://schemas.openxmlformats.org/officeDocument/2006/relationships/image" Target="../media/image146.wmf"/><Relationship Id="rId12" Type="http://schemas.openxmlformats.org/officeDocument/2006/relationships/image" Target="../media/image145.wmf"/><Relationship Id="rId11" Type="http://schemas.openxmlformats.org/officeDocument/2006/relationships/image" Target="../media/image144.wmf"/><Relationship Id="rId10" Type="http://schemas.openxmlformats.org/officeDocument/2006/relationships/image" Target="../media/image143.wmf"/><Relationship Id="rId1" Type="http://schemas.openxmlformats.org/officeDocument/2006/relationships/image" Target="../media/image135.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62.wmf"/><Relationship Id="rId7" Type="http://schemas.openxmlformats.org/officeDocument/2006/relationships/image" Target="../media/image145.w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 Id="rId3" Type="http://schemas.openxmlformats.org/officeDocument/2006/relationships/image" Target="../media/image127.wmf"/><Relationship Id="rId2" Type="http://schemas.openxmlformats.org/officeDocument/2006/relationships/image" Target="../media/image152.wmf"/><Relationship Id="rId1" Type="http://schemas.openxmlformats.org/officeDocument/2006/relationships/image" Target="../media/image151.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48.wmf"/><Relationship Id="rId8" Type="http://schemas.openxmlformats.org/officeDocument/2006/relationships/image" Target="../media/image160.wmf"/><Relationship Id="rId7" Type="http://schemas.openxmlformats.org/officeDocument/2006/relationships/image" Target="../media/image159.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1" Type="http://schemas.openxmlformats.org/officeDocument/2006/relationships/image" Target="../media/image162.wmf"/><Relationship Id="rId10" Type="http://schemas.openxmlformats.org/officeDocument/2006/relationships/image" Target="../media/image161.wmf"/><Relationship Id="rId1" Type="http://schemas.openxmlformats.org/officeDocument/2006/relationships/image" Target="../media/image153.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171.emf"/><Relationship Id="rId8" Type="http://schemas.openxmlformats.org/officeDocument/2006/relationships/image" Target="../media/image170.emf"/><Relationship Id="rId7" Type="http://schemas.openxmlformats.org/officeDocument/2006/relationships/image" Target="../media/image169.emf"/><Relationship Id="rId6" Type="http://schemas.openxmlformats.org/officeDocument/2006/relationships/image" Target="../media/image168.emf"/><Relationship Id="rId5" Type="http://schemas.openxmlformats.org/officeDocument/2006/relationships/image" Target="../media/image167.emf"/><Relationship Id="rId4" Type="http://schemas.openxmlformats.org/officeDocument/2006/relationships/image" Target="../media/image166.emf"/><Relationship Id="rId3" Type="http://schemas.openxmlformats.org/officeDocument/2006/relationships/image" Target="../media/image165.emf"/><Relationship Id="rId2" Type="http://schemas.openxmlformats.org/officeDocument/2006/relationships/image" Target="../media/image164.emf"/><Relationship Id="rId19" Type="http://schemas.openxmlformats.org/officeDocument/2006/relationships/image" Target="../media/image181.emf"/><Relationship Id="rId18" Type="http://schemas.openxmlformats.org/officeDocument/2006/relationships/image" Target="../media/image180.emf"/><Relationship Id="rId17" Type="http://schemas.openxmlformats.org/officeDocument/2006/relationships/image" Target="../media/image179.emf"/><Relationship Id="rId16" Type="http://schemas.openxmlformats.org/officeDocument/2006/relationships/image" Target="../media/image178.emf"/><Relationship Id="rId15" Type="http://schemas.openxmlformats.org/officeDocument/2006/relationships/image" Target="../media/image177.emf"/><Relationship Id="rId14" Type="http://schemas.openxmlformats.org/officeDocument/2006/relationships/image" Target="../media/image176.emf"/><Relationship Id="rId13" Type="http://schemas.openxmlformats.org/officeDocument/2006/relationships/image" Target="../media/image175.emf"/><Relationship Id="rId12" Type="http://schemas.openxmlformats.org/officeDocument/2006/relationships/image" Target="../media/image174.emf"/><Relationship Id="rId11" Type="http://schemas.openxmlformats.org/officeDocument/2006/relationships/image" Target="../media/image173.emf"/><Relationship Id="rId10" Type="http://schemas.openxmlformats.org/officeDocument/2006/relationships/image" Target="../media/image172.emf"/><Relationship Id="rId1" Type="http://schemas.openxmlformats.org/officeDocument/2006/relationships/image" Target="../media/image163.e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90.emf"/><Relationship Id="rId8" Type="http://schemas.openxmlformats.org/officeDocument/2006/relationships/image" Target="../media/image189.emf"/><Relationship Id="rId7" Type="http://schemas.openxmlformats.org/officeDocument/2006/relationships/image" Target="../media/image188.emf"/><Relationship Id="rId6" Type="http://schemas.openxmlformats.org/officeDocument/2006/relationships/image" Target="../media/image187.emf"/><Relationship Id="rId5" Type="http://schemas.openxmlformats.org/officeDocument/2006/relationships/image" Target="../media/image186.emf"/><Relationship Id="rId4" Type="http://schemas.openxmlformats.org/officeDocument/2006/relationships/image" Target="../media/image185.emf"/><Relationship Id="rId3" Type="http://schemas.openxmlformats.org/officeDocument/2006/relationships/image" Target="../media/image184.emf"/><Relationship Id="rId2" Type="http://schemas.openxmlformats.org/officeDocument/2006/relationships/image" Target="../media/image183.emf"/><Relationship Id="rId13" Type="http://schemas.openxmlformats.org/officeDocument/2006/relationships/image" Target="../media/image194.emf"/><Relationship Id="rId12" Type="http://schemas.openxmlformats.org/officeDocument/2006/relationships/image" Target="../media/image193.emf"/><Relationship Id="rId11" Type="http://schemas.openxmlformats.org/officeDocument/2006/relationships/image" Target="../media/image192.emf"/><Relationship Id="rId10" Type="http://schemas.openxmlformats.org/officeDocument/2006/relationships/image" Target="../media/image191.emf"/><Relationship Id="rId1" Type="http://schemas.openxmlformats.org/officeDocument/2006/relationships/image" Target="../media/image182.e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image" Target="../media/image14.wmf"/><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199.wmf"/><Relationship Id="rId4" Type="http://schemas.openxmlformats.org/officeDocument/2006/relationships/image" Target="../media/image198.wmf"/><Relationship Id="rId3" Type="http://schemas.openxmlformats.org/officeDocument/2006/relationships/image" Target="../media/image197.emf"/><Relationship Id="rId2" Type="http://schemas.openxmlformats.org/officeDocument/2006/relationships/image" Target="../media/image196.emf"/><Relationship Id="rId1" Type="http://schemas.openxmlformats.org/officeDocument/2006/relationships/image" Target="../media/image195.e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208.emf"/><Relationship Id="rId8" Type="http://schemas.openxmlformats.org/officeDocument/2006/relationships/image" Target="../media/image207.wmf"/><Relationship Id="rId7" Type="http://schemas.openxmlformats.org/officeDocument/2006/relationships/image" Target="../media/image206.wmf"/><Relationship Id="rId6" Type="http://schemas.openxmlformats.org/officeDocument/2006/relationships/image" Target="../media/image205.emf"/><Relationship Id="rId5" Type="http://schemas.openxmlformats.org/officeDocument/2006/relationships/image" Target="../media/image204.emf"/><Relationship Id="rId4" Type="http://schemas.openxmlformats.org/officeDocument/2006/relationships/image" Target="../media/image203.emf"/><Relationship Id="rId3" Type="http://schemas.openxmlformats.org/officeDocument/2006/relationships/image" Target="../media/image202.wmf"/><Relationship Id="rId2" Type="http://schemas.openxmlformats.org/officeDocument/2006/relationships/image" Target="../media/image201.wmf"/><Relationship Id="rId19" Type="http://schemas.openxmlformats.org/officeDocument/2006/relationships/image" Target="../media/image218.wmf"/><Relationship Id="rId18" Type="http://schemas.openxmlformats.org/officeDocument/2006/relationships/image" Target="../media/image217.emf"/><Relationship Id="rId17" Type="http://schemas.openxmlformats.org/officeDocument/2006/relationships/image" Target="../media/image216.emf"/><Relationship Id="rId16" Type="http://schemas.openxmlformats.org/officeDocument/2006/relationships/image" Target="../media/image215.wmf"/><Relationship Id="rId15" Type="http://schemas.openxmlformats.org/officeDocument/2006/relationships/image" Target="../media/image214.wmf"/><Relationship Id="rId14" Type="http://schemas.openxmlformats.org/officeDocument/2006/relationships/image" Target="../media/image213.emf"/><Relationship Id="rId13" Type="http://schemas.openxmlformats.org/officeDocument/2006/relationships/image" Target="../media/image212.emf"/><Relationship Id="rId12" Type="http://schemas.openxmlformats.org/officeDocument/2006/relationships/image" Target="../media/image211.emf"/><Relationship Id="rId11" Type="http://schemas.openxmlformats.org/officeDocument/2006/relationships/image" Target="../media/image210.emf"/><Relationship Id="rId10" Type="http://schemas.openxmlformats.org/officeDocument/2006/relationships/image" Target="../media/image209.wmf"/><Relationship Id="rId1" Type="http://schemas.openxmlformats.org/officeDocument/2006/relationships/image" Target="../media/image200.wmf"/></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227.emf"/><Relationship Id="rId8" Type="http://schemas.openxmlformats.org/officeDocument/2006/relationships/image" Target="../media/image226.emf"/><Relationship Id="rId7" Type="http://schemas.openxmlformats.org/officeDocument/2006/relationships/image" Target="../media/image225.emf"/><Relationship Id="rId6" Type="http://schemas.openxmlformats.org/officeDocument/2006/relationships/image" Target="../media/image224.emf"/><Relationship Id="rId5" Type="http://schemas.openxmlformats.org/officeDocument/2006/relationships/image" Target="../media/image223.emf"/><Relationship Id="rId4" Type="http://schemas.openxmlformats.org/officeDocument/2006/relationships/image" Target="../media/image222.wmf"/><Relationship Id="rId39" Type="http://schemas.openxmlformats.org/officeDocument/2006/relationships/image" Target="../media/image257.wmf"/><Relationship Id="rId38" Type="http://schemas.openxmlformats.org/officeDocument/2006/relationships/image" Target="../media/image256.wmf"/><Relationship Id="rId37" Type="http://schemas.openxmlformats.org/officeDocument/2006/relationships/image" Target="../media/image255.wmf"/><Relationship Id="rId36" Type="http://schemas.openxmlformats.org/officeDocument/2006/relationships/image" Target="../media/image254.emf"/><Relationship Id="rId35" Type="http://schemas.openxmlformats.org/officeDocument/2006/relationships/image" Target="../media/image253.wmf"/><Relationship Id="rId34" Type="http://schemas.openxmlformats.org/officeDocument/2006/relationships/image" Target="../media/image252.emf"/><Relationship Id="rId33" Type="http://schemas.openxmlformats.org/officeDocument/2006/relationships/image" Target="../media/image251.wmf"/><Relationship Id="rId32" Type="http://schemas.openxmlformats.org/officeDocument/2006/relationships/image" Target="../media/image250.emf"/><Relationship Id="rId31" Type="http://schemas.openxmlformats.org/officeDocument/2006/relationships/image" Target="../media/image249.emf"/><Relationship Id="rId30" Type="http://schemas.openxmlformats.org/officeDocument/2006/relationships/image" Target="../media/image248.emf"/><Relationship Id="rId3" Type="http://schemas.openxmlformats.org/officeDocument/2006/relationships/image" Target="../media/image221.wmf"/><Relationship Id="rId29" Type="http://schemas.openxmlformats.org/officeDocument/2006/relationships/image" Target="../media/image247.emf"/><Relationship Id="rId28" Type="http://schemas.openxmlformats.org/officeDocument/2006/relationships/image" Target="../media/image246.emf"/><Relationship Id="rId27" Type="http://schemas.openxmlformats.org/officeDocument/2006/relationships/image" Target="../media/image245.emf"/><Relationship Id="rId26" Type="http://schemas.openxmlformats.org/officeDocument/2006/relationships/image" Target="../media/image244.emf"/><Relationship Id="rId25" Type="http://schemas.openxmlformats.org/officeDocument/2006/relationships/image" Target="../media/image243.emf"/><Relationship Id="rId24" Type="http://schemas.openxmlformats.org/officeDocument/2006/relationships/image" Target="../media/image242.emf"/><Relationship Id="rId23" Type="http://schemas.openxmlformats.org/officeDocument/2006/relationships/image" Target="../media/image241.emf"/><Relationship Id="rId22" Type="http://schemas.openxmlformats.org/officeDocument/2006/relationships/image" Target="../media/image240.emf"/><Relationship Id="rId21" Type="http://schemas.openxmlformats.org/officeDocument/2006/relationships/image" Target="../media/image239.emf"/><Relationship Id="rId20" Type="http://schemas.openxmlformats.org/officeDocument/2006/relationships/image" Target="../media/image238.wmf"/><Relationship Id="rId2" Type="http://schemas.openxmlformats.org/officeDocument/2006/relationships/image" Target="../media/image220.wmf"/><Relationship Id="rId19" Type="http://schemas.openxmlformats.org/officeDocument/2006/relationships/image" Target="../media/image237.emf"/><Relationship Id="rId18" Type="http://schemas.openxmlformats.org/officeDocument/2006/relationships/image" Target="../media/image236.wmf"/><Relationship Id="rId17" Type="http://schemas.openxmlformats.org/officeDocument/2006/relationships/image" Target="../media/image235.emf"/><Relationship Id="rId16" Type="http://schemas.openxmlformats.org/officeDocument/2006/relationships/image" Target="../media/image234.wmf"/><Relationship Id="rId15" Type="http://schemas.openxmlformats.org/officeDocument/2006/relationships/image" Target="../media/image233.emf"/><Relationship Id="rId14" Type="http://schemas.openxmlformats.org/officeDocument/2006/relationships/image" Target="../media/image232.emf"/><Relationship Id="rId13" Type="http://schemas.openxmlformats.org/officeDocument/2006/relationships/image" Target="../media/image231.emf"/><Relationship Id="rId12" Type="http://schemas.openxmlformats.org/officeDocument/2006/relationships/image" Target="../media/image230.wmf"/><Relationship Id="rId11" Type="http://schemas.openxmlformats.org/officeDocument/2006/relationships/image" Target="../media/image229.emf"/><Relationship Id="rId10" Type="http://schemas.openxmlformats.org/officeDocument/2006/relationships/image" Target="../media/image228.wmf"/><Relationship Id="rId1" Type="http://schemas.openxmlformats.org/officeDocument/2006/relationships/image" Target="../media/image219.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266.wmf"/><Relationship Id="rId8" Type="http://schemas.openxmlformats.org/officeDocument/2006/relationships/image" Target="../media/image265.emf"/><Relationship Id="rId7" Type="http://schemas.openxmlformats.org/officeDocument/2006/relationships/image" Target="../media/image264.emf"/><Relationship Id="rId6" Type="http://schemas.openxmlformats.org/officeDocument/2006/relationships/image" Target="../media/image263.emf"/><Relationship Id="rId5" Type="http://schemas.openxmlformats.org/officeDocument/2006/relationships/image" Target="../media/image262.emf"/><Relationship Id="rId4" Type="http://schemas.openxmlformats.org/officeDocument/2006/relationships/image" Target="../media/image261.wmf"/><Relationship Id="rId3" Type="http://schemas.openxmlformats.org/officeDocument/2006/relationships/image" Target="../media/image260.wmf"/><Relationship Id="rId2" Type="http://schemas.openxmlformats.org/officeDocument/2006/relationships/image" Target="../media/image259.wmf"/><Relationship Id="rId10" Type="http://schemas.openxmlformats.org/officeDocument/2006/relationships/image" Target="../media/image267.wmf"/><Relationship Id="rId1" Type="http://schemas.openxmlformats.org/officeDocument/2006/relationships/image" Target="../media/image258.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276.wmf"/><Relationship Id="rId8" Type="http://schemas.openxmlformats.org/officeDocument/2006/relationships/image" Target="../media/image275.emf"/><Relationship Id="rId7" Type="http://schemas.openxmlformats.org/officeDocument/2006/relationships/image" Target="../media/image274.emf"/><Relationship Id="rId6" Type="http://schemas.openxmlformats.org/officeDocument/2006/relationships/image" Target="../media/image273.emf"/><Relationship Id="rId5" Type="http://schemas.openxmlformats.org/officeDocument/2006/relationships/image" Target="../media/image272.emf"/><Relationship Id="rId4" Type="http://schemas.openxmlformats.org/officeDocument/2006/relationships/image" Target="../media/image271.wmf"/><Relationship Id="rId3" Type="http://schemas.openxmlformats.org/officeDocument/2006/relationships/image" Target="../media/image270.wmf"/><Relationship Id="rId2" Type="http://schemas.openxmlformats.org/officeDocument/2006/relationships/image" Target="../media/image269.wmf"/><Relationship Id="rId11" Type="http://schemas.openxmlformats.org/officeDocument/2006/relationships/image" Target="../media/image278.wmf"/><Relationship Id="rId10" Type="http://schemas.openxmlformats.org/officeDocument/2006/relationships/image" Target="../media/image277.wmf"/><Relationship Id="rId1" Type="http://schemas.openxmlformats.org/officeDocument/2006/relationships/image" Target="../media/image268.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287.emf"/><Relationship Id="rId8" Type="http://schemas.openxmlformats.org/officeDocument/2006/relationships/image" Target="../media/image286.emf"/><Relationship Id="rId7" Type="http://schemas.openxmlformats.org/officeDocument/2006/relationships/image" Target="../media/image285.emf"/><Relationship Id="rId6" Type="http://schemas.openxmlformats.org/officeDocument/2006/relationships/image" Target="../media/image284.emf"/><Relationship Id="rId5" Type="http://schemas.openxmlformats.org/officeDocument/2006/relationships/image" Target="../media/image283.emf"/><Relationship Id="rId4" Type="http://schemas.openxmlformats.org/officeDocument/2006/relationships/image" Target="../media/image282.emf"/><Relationship Id="rId3" Type="http://schemas.openxmlformats.org/officeDocument/2006/relationships/image" Target="../media/image281.emf"/><Relationship Id="rId2" Type="http://schemas.openxmlformats.org/officeDocument/2006/relationships/image" Target="../media/image280.emf"/><Relationship Id="rId19" Type="http://schemas.openxmlformats.org/officeDocument/2006/relationships/image" Target="../media/image297.wmf"/><Relationship Id="rId18" Type="http://schemas.openxmlformats.org/officeDocument/2006/relationships/image" Target="../media/image296.wmf"/><Relationship Id="rId17" Type="http://schemas.openxmlformats.org/officeDocument/2006/relationships/image" Target="../media/image295.wmf"/><Relationship Id="rId16" Type="http://schemas.openxmlformats.org/officeDocument/2006/relationships/image" Target="../media/image294.emf"/><Relationship Id="rId15" Type="http://schemas.openxmlformats.org/officeDocument/2006/relationships/image" Target="../media/image293.emf"/><Relationship Id="rId14" Type="http://schemas.openxmlformats.org/officeDocument/2006/relationships/image" Target="../media/image292.emf"/><Relationship Id="rId13" Type="http://schemas.openxmlformats.org/officeDocument/2006/relationships/image" Target="../media/image291.emf"/><Relationship Id="rId12" Type="http://schemas.openxmlformats.org/officeDocument/2006/relationships/image" Target="../media/image290.emf"/><Relationship Id="rId11" Type="http://schemas.openxmlformats.org/officeDocument/2006/relationships/image" Target="../media/image289.emf"/><Relationship Id="rId10" Type="http://schemas.openxmlformats.org/officeDocument/2006/relationships/image" Target="../media/image288.emf"/><Relationship Id="rId1" Type="http://schemas.openxmlformats.org/officeDocument/2006/relationships/image" Target="../media/image279.e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306.emf"/><Relationship Id="rId8" Type="http://schemas.openxmlformats.org/officeDocument/2006/relationships/image" Target="../media/image305.emf"/><Relationship Id="rId7" Type="http://schemas.openxmlformats.org/officeDocument/2006/relationships/image" Target="../media/image304.emf"/><Relationship Id="rId6" Type="http://schemas.openxmlformats.org/officeDocument/2006/relationships/image" Target="../media/image303.emf"/><Relationship Id="rId5" Type="http://schemas.openxmlformats.org/officeDocument/2006/relationships/image" Target="../media/image302.emf"/><Relationship Id="rId4" Type="http://schemas.openxmlformats.org/officeDocument/2006/relationships/image" Target="../media/image301.emf"/><Relationship Id="rId32" Type="http://schemas.openxmlformats.org/officeDocument/2006/relationships/image" Target="../media/image297.wmf"/><Relationship Id="rId31" Type="http://schemas.openxmlformats.org/officeDocument/2006/relationships/image" Target="../media/image328.emf"/><Relationship Id="rId30" Type="http://schemas.openxmlformats.org/officeDocument/2006/relationships/image" Target="../media/image327.emf"/><Relationship Id="rId3" Type="http://schemas.openxmlformats.org/officeDocument/2006/relationships/image" Target="../media/image300.emf"/><Relationship Id="rId29" Type="http://schemas.openxmlformats.org/officeDocument/2006/relationships/image" Target="../media/image326.emf"/><Relationship Id="rId28" Type="http://schemas.openxmlformats.org/officeDocument/2006/relationships/image" Target="../media/image325.emf"/><Relationship Id="rId27" Type="http://schemas.openxmlformats.org/officeDocument/2006/relationships/image" Target="../media/image324.emf"/><Relationship Id="rId26" Type="http://schemas.openxmlformats.org/officeDocument/2006/relationships/image" Target="../media/image323.emf"/><Relationship Id="rId25" Type="http://schemas.openxmlformats.org/officeDocument/2006/relationships/image" Target="../media/image322.emf"/><Relationship Id="rId24" Type="http://schemas.openxmlformats.org/officeDocument/2006/relationships/image" Target="../media/image321.emf"/><Relationship Id="rId23" Type="http://schemas.openxmlformats.org/officeDocument/2006/relationships/image" Target="../media/image320.emf"/><Relationship Id="rId22" Type="http://schemas.openxmlformats.org/officeDocument/2006/relationships/image" Target="../media/image319.emf"/><Relationship Id="rId21" Type="http://schemas.openxmlformats.org/officeDocument/2006/relationships/image" Target="../media/image318.emf"/><Relationship Id="rId20" Type="http://schemas.openxmlformats.org/officeDocument/2006/relationships/image" Target="../media/image317.emf"/><Relationship Id="rId2" Type="http://schemas.openxmlformats.org/officeDocument/2006/relationships/image" Target="../media/image299.emf"/><Relationship Id="rId19" Type="http://schemas.openxmlformats.org/officeDocument/2006/relationships/image" Target="../media/image316.emf"/><Relationship Id="rId18" Type="http://schemas.openxmlformats.org/officeDocument/2006/relationships/image" Target="../media/image315.emf"/><Relationship Id="rId17" Type="http://schemas.openxmlformats.org/officeDocument/2006/relationships/image" Target="../media/image314.emf"/><Relationship Id="rId16" Type="http://schemas.openxmlformats.org/officeDocument/2006/relationships/image" Target="../media/image313.emf"/><Relationship Id="rId15" Type="http://schemas.openxmlformats.org/officeDocument/2006/relationships/image" Target="../media/image312.emf"/><Relationship Id="rId14" Type="http://schemas.openxmlformats.org/officeDocument/2006/relationships/image" Target="../media/image311.emf"/><Relationship Id="rId13" Type="http://schemas.openxmlformats.org/officeDocument/2006/relationships/image" Target="../media/image310.emf"/><Relationship Id="rId12" Type="http://schemas.openxmlformats.org/officeDocument/2006/relationships/image" Target="../media/image309.emf"/><Relationship Id="rId11" Type="http://schemas.openxmlformats.org/officeDocument/2006/relationships/image" Target="../media/image308.emf"/><Relationship Id="rId10" Type="http://schemas.openxmlformats.org/officeDocument/2006/relationships/image" Target="../media/image307.emf"/><Relationship Id="rId1" Type="http://schemas.openxmlformats.org/officeDocument/2006/relationships/image" Target="../media/image298.emf"/></Relationships>
</file>

<file path=ppt/drawings/_rels/vmlDrawing37.vml.rels><?xml version="1.0" encoding="UTF-8" standalone="yes"?>
<Relationships xmlns="http://schemas.openxmlformats.org/package/2006/relationships"><Relationship Id="rId6" Type="http://schemas.openxmlformats.org/officeDocument/2006/relationships/image" Target="../media/image334.wmf"/><Relationship Id="rId5" Type="http://schemas.openxmlformats.org/officeDocument/2006/relationships/image" Target="../media/image333.wmf"/><Relationship Id="rId4" Type="http://schemas.openxmlformats.org/officeDocument/2006/relationships/image" Target="../media/image332.wmf"/><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s>
</file>

<file path=ppt/drawings/_rels/vmlDrawing38.vml.rels><?xml version="1.0" encoding="UTF-8" standalone="yes"?>
<Relationships xmlns="http://schemas.openxmlformats.org/package/2006/relationships"><Relationship Id="rId4" Type="http://schemas.openxmlformats.org/officeDocument/2006/relationships/image" Target="../media/image338.wmf"/><Relationship Id="rId3" Type="http://schemas.openxmlformats.org/officeDocument/2006/relationships/image" Target="../media/image337.wmf"/><Relationship Id="rId2" Type="http://schemas.openxmlformats.org/officeDocument/2006/relationships/image" Target="../media/image336.wmf"/><Relationship Id="rId1" Type="http://schemas.openxmlformats.org/officeDocument/2006/relationships/image" Target="../media/image335.wmf"/></Relationships>
</file>

<file path=ppt/drawings/_rels/vmlDrawing39.vml.rels><?xml version="1.0" encoding="UTF-8" standalone="yes"?>
<Relationships xmlns="http://schemas.openxmlformats.org/package/2006/relationships"><Relationship Id="rId9" Type="http://schemas.openxmlformats.org/officeDocument/2006/relationships/image" Target="../media/image346.wmf"/><Relationship Id="rId8" Type="http://schemas.openxmlformats.org/officeDocument/2006/relationships/image" Target="../media/image345.wmf"/><Relationship Id="rId7" Type="http://schemas.openxmlformats.org/officeDocument/2006/relationships/image" Target="../media/image344.wmf"/><Relationship Id="rId6" Type="http://schemas.openxmlformats.org/officeDocument/2006/relationships/image" Target="../media/image127.wmf"/><Relationship Id="rId5" Type="http://schemas.openxmlformats.org/officeDocument/2006/relationships/image" Target="../media/image343.wmf"/><Relationship Id="rId4" Type="http://schemas.openxmlformats.org/officeDocument/2006/relationships/image" Target="../media/image342.wmf"/><Relationship Id="rId3" Type="http://schemas.openxmlformats.org/officeDocument/2006/relationships/image" Target="../media/image341.wmf"/><Relationship Id="rId2" Type="http://schemas.openxmlformats.org/officeDocument/2006/relationships/image" Target="../media/image340.wmf"/><Relationship Id="rId13" Type="http://schemas.openxmlformats.org/officeDocument/2006/relationships/image" Target="../media/image350.wmf"/><Relationship Id="rId12" Type="http://schemas.openxmlformats.org/officeDocument/2006/relationships/image" Target="../media/image349.wmf"/><Relationship Id="rId11" Type="http://schemas.openxmlformats.org/officeDocument/2006/relationships/image" Target="../media/image348.wmf"/><Relationship Id="rId10" Type="http://schemas.openxmlformats.org/officeDocument/2006/relationships/image" Target="../media/image347.wmf"/><Relationship Id="rId1" Type="http://schemas.openxmlformats.org/officeDocument/2006/relationships/image" Target="../media/image3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9" Type="http://schemas.openxmlformats.org/officeDocument/2006/relationships/image" Target="../media/image356.wmf"/><Relationship Id="rId8" Type="http://schemas.openxmlformats.org/officeDocument/2006/relationships/image" Target="../media/image355.wmf"/><Relationship Id="rId7" Type="http://schemas.openxmlformats.org/officeDocument/2006/relationships/image" Target="../media/image354.wmf"/><Relationship Id="rId6" Type="http://schemas.openxmlformats.org/officeDocument/2006/relationships/image" Target="../media/image353.emf"/><Relationship Id="rId5" Type="http://schemas.openxmlformats.org/officeDocument/2006/relationships/image" Target="../media/image342.wmf"/><Relationship Id="rId4" Type="http://schemas.openxmlformats.org/officeDocument/2006/relationships/image" Target="../media/image340.wmf"/><Relationship Id="rId3" Type="http://schemas.openxmlformats.org/officeDocument/2006/relationships/image" Target="../media/image350.wmf"/><Relationship Id="rId2" Type="http://schemas.openxmlformats.org/officeDocument/2006/relationships/image" Target="../media/image352.wmf"/><Relationship Id="rId12" Type="http://schemas.openxmlformats.org/officeDocument/2006/relationships/image" Target="../media/image343.wmf"/><Relationship Id="rId11" Type="http://schemas.openxmlformats.org/officeDocument/2006/relationships/image" Target="../media/image358.wmf"/><Relationship Id="rId10" Type="http://schemas.openxmlformats.org/officeDocument/2006/relationships/image" Target="../media/image357.wmf"/><Relationship Id="rId1" Type="http://schemas.openxmlformats.org/officeDocument/2006/relationships/image" Target="../media/image351.wmf"/></Relationships>
</file>

<file path=ppt/drawings/_rels/vmlDrawing41.vml.rels><?xml version="1.0" encoding="UTF-8" standalone="yes"?>
<Relationships xmlns="http://schemas.openxmlformats.org/package/2006/relationships"><Relationship Id="rId9" Type="http://schemas.openxmlformats.org/officeDocument/2006/relationships/image" Target="../media/image367.emf"/><Relationship Id="rId8" Type="http://schemas.openxmlformats.org/officeDocument/2006/relationships/image" Target="../media/image366.emf"/><Relationship Id="rId7" Type="http://schemas.openxmlformats.org/officeDocument/2006/relationships/image" Target="../media/image365.emf"/><Relationship Id="rId6" Type="http://schemas.openxmlformats.org/officeDocument/2006/relationships/image" Target="../media/image364.emf"/><Relationship Id="rId5" Type="http://schemas.openxmlformats.org/officeDocument/2006/relationships/image" Target="../media/image363.emf"/><Relationship Id="rId4" Type="http://schemas.openxmlformats.org/officeDocument/2006/relationships/image" Target="../media/image362.emf"/><Relationship Id="rId3" Type="http://schemas.openxmlformats.org/officeDocument/2006/relationships/image" Target="../media/image361.emf"/><Relationship Id="rId2" Type="http://schemas.openxmlformats.org/officeDocument/2006/relationships/image" Target="../media/image360.emf"/><Relationship Id="rId13" Type="http://schemas.openxmlformats.org/officeDocument/2006/relationships/image" Target="../media/image371.wmf"/><Relationship Id="rId12" Type="http://schemas.openxmlformats.org/officeDocument/2006/relationships/image" Target="../media/image370.emf"/><Relationship Id="rId11" Type="http://schemas.openxmlformats.org/officeDocument/2006/relationships/image" Target="../media/image369.emf"/><Relationship Id="rId10" Type="http://schemas.openxmlformats.org/officeDocument/2006/relationships/image" Target="../media/image368.emf"/><Relationship Id="rId1" Type="http://schemas.openxmlformats.org/officeDocument/2006/relationships/image" Target="../media/image359.emf"/></Relationships>
</file>

<file path=ppt/drawings/_rels/vmlDrawing42.vml.rels><?xml version="1.0" encoding="UTF-8" standalone="yes"?>
<Relationships xmlns="http://schemas.openxmlformats.org/package/2006/relationships"><Relationship Id="rId9" Type="http://schemas.openxmlformats.org/officeDocument/2006/relationships/image" Target="../media/image380.emf"/><Relationship Id="rId8" Type="http://schemas.openxmlformats.org/officeDocument/2006/relationships/image" Target="../media/image379.emf"/><Relationship Id="rId7" Type="http://schemas.openxmlformats.org/officeDocument/2006/relationships/image" Target="../media/image378.emf"/><Relationship Id="rId6" Type="http://schemas.openxmlformats.org/officeDocument/2006/relationships/image" Target="../media/image377.emf"/><Relationship Id="rId5" Type="http://schemas.openxmlformats.org/officeDocument/2006/relationships/image" Target="../media/image376.emf"/><Relationship Id="rId4" Type="http://schemas.openxmlformats.org/officeDocument/2006/relationships/image" Target="../media/image375.emf"/><Relationship Id="rId3" Type="http://schemas.openxmlformats.org/officeDocument/2006/relationships/image" Target="../media/image374.emf"/><Relationship Id="rId2" Type="http://schemas.openxmlformats.org/officeDocument/2006/relationships/image" Target="../media/image373.emf"/><Relationship Id="rId18" Type="http://schemas.openxmlformats.org/officeDocument/2006/relationships/image" Target="../media/image389.wmf"/><Relationship Id="rId17" Type="http://schemas.openxmlformats.org/officeDocument/2006/relationships/image" Target="../media/image388.emf"/><Relationship Id="rId16" Type="http://schemas.openxmlformats.org/officeDocument/2006/relationships/image" Target="../media/image387.emf"/><Relationship Id="rId15" Type="http://schemas.openxmlformats.org/officeDocument/2006/relationships/image" Target="../media/image386.emf"/><Relationship Id="rId14" Type="http://schemas.openxmlformats.org/officeDocument/2006/relationships/image" Target="../media/image385.emf"/><Relationship Id="rId13" Type="http://schemas.openxmlformats.org/officeDocument/2006/relationships/image" Target="../media/image384.wmf"/><Relationship Id="rId12" Type="http://schemas.openxmlformats.org/officeDocument/2006/relationships/image" Target="../media/image383.emf"/><Relationship Id="rId11" Type="http://schemas.openxmlformats.org/officeDocument/2006/relationships/image" Target="../media/image382.emf"/><Relationship Id="rId10" Type="http://schemas.openxmlformats.org/officeDocument/2006/relationships/image" Target="../media/image381.emf"/><Relationship Id="rId1" Type="http://schemas.openxmlformats.org/officeDocument/2006/relationships/image" Target="../media/image372.emf"/></Relationships>
</file>

<file path=ppt/drawings/_rels/vmlDrawing43.vml.rels><?xml version="1.0" encoding="UTF-8" standalone="yes"?>
<Relationships xmlns="http://schemas.openxmlformats.org/package/2006/relationships"><Relationship Id="rId4" Type="http://schemas.openxmlformats.org/officeDocument/2006/relationships/image" Target="../media/image393.wmf"/><Relationship Id="rId3" Type="http://schemas.openxmlformats.org/officeDocument/2006/relationships/image" Target="../media/image392.wmf"/><Relationship Id="rId2" Type="http://schemas.openxmlformats.org/officeDocument/2006/relationships/image" Target="../media/image391.wmf"/><Relationship Id="rId1" Type="http://schemas.openxmlformats.org/officeDocument/2006/relationships/image" Target="../media/image390.wmf"/></Relationships>
</file>

<file path=ppt/drawings/_rels/vmlDrawing44.vml.rels><?xml version="1.0" encoding="UTF-8" standalone="yes"?>
<Relationships xmlns="http://schemas.openxmlformats.org/package/2006/relationships"><Relationship Id="rId7" Type="http://schemas.openxmlformats.org/officeDocument/2006/relationships/image" Target="../media/image393.wmf"/><Relationship Id="rId6" Type="http://schemas.openxmlformats.org/officeDocument/2006/relationships/image" Target="../media/image392.wmf"/><Relationship Id="rId5" Type="http://schemas.openxmlformats.org/officeDocument/2006/relationships/image" Target="../media/image391.wmf"/><Relationship Id="rId4" Type="http://schemas.openxmlformats.org/officeDocument/2006/relationships/image" Target="../media/image390.wmf"/><Relationship Id="rId3" Type="http://schemas.openxmlformats.org/officeDocument/2006/relationships/image" Target="../media/image396.wmf"/><Relationship Id="rId2" Type="http://schemas.openxmlformats.org/officeDocument/2006/relationships/image" Target="../media/image395.wmf"/><Relationship Id="rId1" Type="http://schemas.openxmlformats.org/officeDocument/2006/relationships/image" Target="../media/image39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401.wmf"/><Relationship Id="rId4" Type="http://schemas.openxmlformats.org/officeDocument/2006/relationships/image" Target="../media/image400.wmf"/><Relationship Id="rId3" Type="http://schemas.openxmlformats.org/officeDocument/2006/relationships/image" Target="../media/image399.wmf"/><Relationship Id="rId2" Type="http://schemas.openxmlformats.org/officeDocument/2006/relationships/image" Target="../media/image398.wmf"/><Relationship Id="rId1" Type="http://schemas.openxmlformats.org/officeDocument/2006/relationships/image" Target="../media/image62.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403.wmf"/><Relationship Id="rId1" Type="http://schemas.openxmlformats.org/officeDocument/2006/relationships/image" Target="../media/image40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29.wmf"/><Relationship Id="rId8" Type="http://schemas.openxmlformats.org/officeDocument/2006/relationships/image" Target="../media/image28.wmf"/><Relationship Id="rId7"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p:cNvSpPr>
          <p:nvPr>
            <p:ph type="sldImg"/>
          </p:nvPr>
        </p:nvSpPr>
        <p:spPr/>
      </p:sp>
      <p:sp>
        <p:nvSpPr>
          <p:cNvPr id="2969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p:cNvSpPr>
          <p:nvPr>
            <p:ph type="sldImg"/>
          </p:nvPr>
        </p:nvSpPr>
        <p:spPr/>
      </p:sp>
      <p:sp>
        <p:nvSpPr>
          <p:cNvPr id="3993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p:cNvSpPr>
          <p:nvPr>
            <p:ph type="sldImg"/>
          </p:nvPr>
        </p:nvSpPr>
        <p:spPr/>
      </p:sp>
      <p:sp>
        <p:nvSpPr>
          <p:cNvPr id="41986"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838200" y="1825625"/>
            <a:ext cx="51816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6172200" y="1825625"/>
            <a:ext cx="51816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838200" y="4076700"/>
            <a:ext cx="51816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6172200" y="4076700"/>
            <a:ext cx="51816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6172200" y="1825625"/>
            <a:ext cx="51816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172200" y="4076700"/>
            <a:ext cx="51816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lvl="0" fontAlgn="base">
              <a:buClr>
                <a:srgbClr val="000000"/>
              </a:buClr>
            </a:pPr>
            <a:endParaRPr lang="zh-CN" altLang="en-US" strike="noStrike" noProof="1" dirty="0"/>
          </a:p>
        </p:txBody>
      </p:sp>
      <p:sp>
        <p:nvSpPr>
          <p:cNvPr id="7" name="页脚占位符 6"/>
          <p:cNvSpPr>
            <a:spLocks noGrp="1"/>
          </p:cNvSpPr>
          <p:nvPr>
            <p:ph type="ftr" sz="quarter" idx="11"/>
          </p:nvPr>
        </p:nvSpPr>
        <p:spPr/>
        <p:txBody>
          <a:bodyPr/>
          <a:p>
            <a:pPr lvl="0" fontAlgn="base">
              <a:buClr>
                <a:srgbClr val="000000"/>
              </a:buClr>
            </a:pPr>
            <a:endParaRPr lang="zh-CN" strike="noStrike" noProof="1" dirty="0"/>
          </a:p>
        </p:txBody>
      </p:sp>
      <p:sp>
        <p:nvSpPr>
          <p:cNvPr id="8" name="灯片编号占位符 7"/>
          <p:cNvSpPr>
            <a:spLocks noGrp="1"/>
          </p:cNvSpPr>
          <p:nvPr>
            <p:ph type="sldNum" sz="quarter" idx="12"/>
          </p:nvPr>
        </p:nvSpPr>
        <p:spPr/>
        <p:txBody>
          <a:bodyPr/>
          <a:p>
            <a:pPr lvl="0" fontAlgn="base">
              <a:buClr>
                <a:srgbClr val="000000"/>
              </a:buClr>
            </a:pPr>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1.wmf"/><Relationship Id="rId7" Type="http://schemas.openxmlformats.org/officeDocument/2006/relationships/oleObject" Target="../embeddings/oleObject41.bin"/><Relationship Id="rId6" Type="http://schemas.openxmlformats.org/officeDocument/2006/relationships/image" Target="../media/image40.wmf"/><Relationship Id="rId5" Type="http://schemas.openxmlformats.org/officeDocument/2006/relationships/oleObject" Target="../embeddings/oleObject40.bin"/><Relationship Id="rId4" Type="http://schemas.openxmlformats.org/officeDocument/2006/relationships/image" Target="../media/image39.wmf"/><Relationship Id="rId3" Type="http://schemas.openxmlformats.org/officeDocument/2006/relationships/oleObject" Target="../embeddings/oleObject39.bin"/><Relationship Id="rId2" Type="http://schemas.openxmlformats.org/officeDocument/2006/relationships/image" Target="../media/image38.wmf"/><Relationship Id="rId12" Type="http://schemas.openxmlformats.org/officeDocument/2006/relationships/vmlDrawing" Target="../drawings/vmlDrawing9.vml"/><Relationship Id="rId11" Type="http://schemas.openxmlformats.org/officeDocument/2006/relationships/slideLayout" Target="../slideLayouts/slideLayout12.xml"/><Relationship Id="rId10" Type="http://schemas.openxmlformats.org/officeDocument/2006/relationships/image" Target="../media/image42.wmf"/><Relationship Id="rId1" Type="http://schemas.openxmlformats.org/officeDocument/2006/relationships/oleObject" Target="../embeddings/oleObject3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6.wmf"/><Relationship Id="rId7" Type="http://schemas.openxmlformats.org/officeDocument/2006/relationships/oleObject" Target="../embeddings/oleObject46.bin"/><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 Id="rId3" Type="http://schemas.openxmlformats.org/officeDocument/2006/relationships/oleObject" Target="../embeddings/oleObject44.bin"/><Relationship Id="rId2" Type="http://schemas.openxmlformats.org/officeDocument/2006/relationships/image" Target="../media/image43.wmf"/><Relationship Id="rId11" Type="http://schemas.openxmlformats.org/officeDocument/2006/relationships/notesSlide" Target="../notesSlides/notesSlide1.xml"/><Relationship Id="rId10" Type="http://schemas.openxmlformats.org/officeDocument/2006/relationships/vmlDrawing" Target="../drawings/vmlDrawing10.vml"/><Relationship Id="rId1" Type="http://schemas.openxmlformats.org/officeDocument/2006/relationships/oleObject" Target="../embeddings/oleObject43.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50.wmf"/><Relationship Id="rId7" Type="http://schemas.openxmlformats.org/officeDocument/2006/relationships/oleObject" Target="../embeddings/oleObject50.bin"/><Relationship Id="rId6" Type="http://schemas.openxmlformats.org/officeDocument/2006/relationships/image" Target="../media/image49.wmf"/><Relationship Id="rId5" Type="http://schemas.openxmlformats.org/officeDocument/2006/relationships/oleObject" Target="../embeddings/oleObject49.bin"/><Relationship Id="rId4" Type="http://schemas.openxmlformats.org/officeDocument/2006/relationships/image" Target="../media/image48.wmf"/><Relationship Id="rId3" Type="http://schemas.openxmlformats.org/officeDocument/2006/relationships/oleObject" Target="../embeddings/oleObject48.bin"/><Relationship Id="rId2" Type="http://schemas.openxmlformats.org/officeDocument/2006/relationships/image" Target="../media/image47.wmf"/><Relationship Id="rId15" Type="http://schemas.openxmlformats.org/officeDocument/2006/relationships/notesSlide" Target="../notesSlides/notesSlide2.xml"/><Relationship Id="rId14" Type="http://schemas.openxmlformats.org/officeDocument/2006/relationships/vmlDrawing" Target="../drawings/vmlDrawing11.vml"/><Relationship Id="rId13" Type="http://schemas.openxmlformats.org/officeDocument/2006/relationships/slideLayout" Target="../slideLayouts/slideLayout1.xml"/><Relationship Id="rId12" Type="http://schemas.openxmlformats.org/officeDocument/2006/relationships/image" Target="../media/image52.wmf"/><Relationship Id="rId11" Type="http://schemas.openxmlformats.org/officeDocument/2006/relationships/oleObject" Target="../embeddings/oleObject52.bin"/><Relationship Id="rId10" Type="http://schemas.openxmlformats.org/officeDocument/2006/relationships/image" Target="../media/image51.wmf"/><Relationship Id="rId1" Type="http://schemas.openxmlformats.org/officeDocument/2006/relationships/oleObject" Target="../embeddings/oleObject47.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56.wmf"/><Relationship Id="rId7" Type="http://schemas.openxmlformats.org/officeDocument/2006/relationships/oleObject" Target="../embeddings/oleObject56.bin"/><Relationship Id="rId6" Type="http://schemas.openxmlformats.org/officeDocument/2006/relationships/image" Target="../media/image55.wmf"/><Relationship Id="rId5" Type="http://schemas.openxmlformats.org/officeDocument/2006/relationships/oleObject" Target="../embeddings/oleObject55.bin"/><Relationship Id="rId4" Type="http://schemas.openxmlformats.org/officeDocument/2006/relationships/image" Target="../media/image54.wmf"/><Relationship Id="rId3" Type="http://schemas.openxmlformats.org/officeDocument/2006/relationships/oleObject" Target="../embeddings/oleObject54.bin"/><Relationship Id="rId2" Type="http://schemas.openxmlformats.org/officeDocument/2006/relationships/image" Target="../media/image53.wmf"/><Relationship Id="rId15" Type="http://schemas.openxmlformats.org/officeDocument/2006/relationships/notesSlide" Target="../notesSlides/notesSlide3.xml"/><Relationship Id="rId14" Type="http://schemas.openxmlformats.org/officeDocument/2006/relationships/vmlDrawing" Target="../drawings/vmlDrawing12.vml"/><Relationship Id="rId13" Type="http://schemas.openxmlformats.org/officeDocument/2006/relationships/slideLayout" Target="../slideLayouts/slideLayout1.xml"/><Relationship Id="rId12" Type="http://schemas.openxmlformats.org/officeDocument/2006/relationships/image" Target="../media/image58.wmf"/><Relationship Id="rId11" Type="http://schemas.openxmlformats.org/officeDocument/2006/relationships/oleObject" Target="../embeddings/oleObject58.bin"/><Relationship Id="rId10" Type="http://schemas.openxmlformats.org/officeDocument/2006/relationships/image" Target="../media/image57.wmf"/><Relationship Id="rId1" Type="http://schemas.openxmlformats.org/officeDocument/2006/relationships/oleObject" Target="../embeddings/oleObject5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image" Target="../media/image63.wmf"/><Relationship Id="rId8" Type="http://schemas.openxmlformats.org/officeDocument/2006/relationships/oleObject" Target="../embeddings/oleObject62.bin"/><Relationship Id="rId7" Type="http://schemas.openxmlformats.org/officeDocument/2006/relationships/image" Target="../media/image62.wmf"/><Relationship Id="rId6" Type="http://schemas.openxmlformats.org/officeDocument/2006/relationships/oleObject" Target="../embeddings/oleObject61.bin"/><Relationship Id="rId5" Type="http://schemas.openxmlformats.org/officeDocument/2006/relationships/image" Target="../media/image61.wmf"/><Relationship Id="rId4" Type="http://schemas.openxmlformats.org/officeDocument/2006/relationships/oleObject" Target="../embeddings/oleObject60.bin"/><Relationship Id="rId3" Type="http://schemas.openxmlformats.org/officeDocument/2006/relationships/image" Target="../media/image60.wmf"/><Relationship Id="rId21" Type="http://schemas.openxmlformats.org/officeDocument/2006/relationships/vmlDrawing" Target="../drawings/vmlDrawing13.vml"/><Relationship Id="rId20" Type="http://schemas.openxmlformats.org/officeDocument/2006/relationships/slideLayout" Target="../slideLayouts/slideLayout1.xml"/><Relationship Id="rId2" Type="http://schemas.openxmlformats.org/officeDocument/2006/relationships/oleObject" Target="../embeddings/oleObject59.bin"/><Relationship Id="rId19" Type="http://schemas.openxmlformats.org/officeDocument/2006/relationships/image" Target="../media/image68.wmf"/><Relationship Id="rId18" Type="http://schemas.openxmlformats.org/officeDocument/2006/relationships/oleObject" Target="../embeddings/oleObject67.bin"/><Relationship Id="rId17" Type="http://schemas.openxmlformats.org/officeDocument/2006/relationships/image" Target="../media/image67.wmf"/><Relationship Id="rId16" Type="http://schemas.openxmlformats.org/officeDocument/2006/relationships/oleObject" Target="../embeddings/oleObject66.bin"/><Relationship Id="rId15" Type="http://schemas.openxmlformats.org/officeDocument/2006/relationships/image" Target="../media/image66.wmf"/><Relationship Id="rId14" Type="http://schemas.openxmlformats.org/officeDocument/2006/relationships/oleObject" Target="../embeddings/oleObject65.bin"/><Relationship Id="rId13" Type="http://schemas.openxmlformats.org/officeDocument/2006/relationships/image" Target="../media/image65.wmf"/><Relationship Id="rId12" Type="http://schemas.openxmlformats.org/officeDocument/2006/relationships/oleObject" Target="../embeddings/oleObject64.bin"/><Relationship Id="rId11" Type="http://schemas.openxmlformats.org/officeDocument/2006/relationships/image" Target="../media/image64.wmf"/><Relationship Id="rId10" Type="http://schemas.openxmlformats.org/officeDocument/2006/relationships/oleObject" Target="../embeddings/oleObject63.bin"/><Relationship Id="rId1" Type="http://schemas.openxmlformats.org/officeDocument/2006/relationships/image" Target="../media/image59.png"/></Relationships>
</file>

<file path=ppt/slides/_rels/slide17.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1.xml"/><Relationship Id="rId5" Type="http://schemas.openxmlformats.org/officeDocument/2006/relationships/image" Target="../media/image71.emf"/><Relationship Id="rId4" Type="http://schemas.openxmlformats.org/officeDocument/2006/relationships/oleObject" Target="../embeddings/oleObject69.bin"/><Relationship Id="rId3" Type="http://schemas.openxmlformats.org/officeDocument/2006/relationships/image" Target="../media/image70.png"/><Relationship Id="rId2" Type="http://schemas.openxmlformats.org/officeDocument/2006/relationships/image" Target="../media/image69.emf"/><Relationship Id="rId1" Type="http://schemas.openxmlformats.org/officeDocument/2006/relationships/oleObject" Target="../embeddings/oleObject6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7.xml"/><Relationship Id="rId6" Type="http://schemas.openxmlformats.org/officeDocument/2006/relationships/image" Target="../media/image74.wmf"/><Relationship Id="rId5" Type="http://schemas.openxmlformats.org/officeDocument/2006/relationships/oleObject" Target="../embeddings/oleObject72.bin"/><Relationship Id="rId4" Type="http://schemas.openxmlformats.org/officeDocument/2006/relationships/image" Target="../media/image73.wmf"/><Relationship Id="rId3" Type="http://schemas.openxmlformats.org/officeDocument/2006/relationships/oleObject" Target="../embeddings/oleObject71.bin"/><Relationship Id="rId2" Type="http://schemas.openxmlformats.org/officeDocument/2006/relationships/image" Target="../media/image72.wmf"/><Relationship Id="rId1" Type="http://schemas.openxmlformats.org/officeDocument/2006/relationships/oleObject" Target="../embeddings/oleObject70.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78.wmf"/><Relationship Id="rId7" Type="http://schemas.openxmlformats.org/officeDocument/2006/relationships/oleObject" Target="../embeddings/oleObject76.bin"/><Relationship Id="rId6" Type="http://schemas.openxmlformats.org/officeDocument/2006/relationships/image" Target="../media/image77.wmf"/><Relationship Id="rId5" Type="http://schemas.openxmlformats.org/officeDocument/2006/relationships/oleObject" Target="../embeddings/oleObject75.bin"/><Relationship Id="rId4" Type="http://schemas.openxmlformats.org/officeDocument/2006/relationships/image" Target="../media/image76.wmf"/><Relationship Id="rId3" Type="http://schemas.openxmlformats.org/officeDocument/2006/relationships/oleObject" Target="../embeddings/oleObject74.bin"/><Relationship Id="rId24" Type="http://schemas.openxmlformats.org/officeDocument/2006/relationships/vmlDrawing" Target="../drawings/vmlDrawing16.vml"/><Relationship Id="rId23" Type="http://schemas.openxmlformats.org/officeDocument/2006/relationships/slideLayout" Target="../slideLayouts/slideLayout10.xml"/><Relationship Id="rId22" Type="http://schemas.openxmlformats.org/officeDocument/2006/relationships/image" Target="../media/image74.wmf"/><Relationship Id="rId21" Type="http://schemas.openxmlformats.org/officeDocument/2006/relationships/oleObject" Target="../embeddings/oleObject83.bin"/><Relationship Id="rId20" Type="http://schemas.openxmlformats.org/officeDocument/2006/relationships/image" Target="../media/image73.wmf"/><Relationship Id="rId2" Type="http://schemas.openxmlformats.org/officeDocument/2006/relationships/image" Target="../media/image75.wmf"/><Relationship Id="rId19" Type="http://schemas.openxmlformats.org/officeDocument/2006/relationships/oleObject" Target="../embeddings/oleObject82.bin"/><Relationship Id="rId18" Type="http://schemas.openxmlformats.org/officeDocument/2006/relationships/image" Target="../media/image72.wmf"/><Relationship Id="rId17" Type="http://schemas.openxmlformats.org/officeDocument/2006/relationships/oleObject" Target="../embeddings/oleObject81.bin"/><Relationship Id="rId16" Type="http://schemas.openxmlformats.org/officeDocument/2006/relationships/image" Target="../media/image82.wmf"/><Relationship Id="rId15" Type="http://schemas.openxmlformats.org/officeDocument/2006/relationships/oleObject" Target="../embeddings/oleObject80.bin"/><Relationship Id="rId14" Type="http://schemas.openxmlformats.org/officeDocument/2006/relationships/image" Target="../media/image81.wmf"/><Relationship Id="rId13" Type="http://schemas.openxmlformats.org/officeDocument/2006/relationships/oleObject" Target="../embeddings/oleObject79.bin"/><Relationship Id="rId12" Type="http://schemas.openxmlformats.org/officeDocument/2006/relationships/image" Target="../media/image80.wmf"/><Relationship Id="rId11" Type="http://schemas.openxmlformats.org/officeDocument/2006/relationships/oleObject" Target="../embeddings/oleObject78.bin"/><Relationship Id="rId10" Type="http://schemas.openxmlformats.org/officeDocument/2006/relationships/image" Target="../media/image79.wmf"/><Relationship Id="rId1" Type="http://schemas.openxmlformats.org/officeDocument/2006/relationships/oleObject" Target="../embeddings/oleObject7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7.xml"/><Relationship Id="rId4" Type="http://schemas.openxmlformats.org/officeDocument/2006/relationships/image" Target="../media/image84.wmf"/><Relationship Id="rId3" Type="http://schemas.openxmlformats.org/officeDocument/2006/relationships/oleObject" Target="../embeddings/oleObject85.bin"/><Relationship Id="rId2" Type="http://schemas.openxmlformats.org/officeDocument/2006/relationships/image" Target="../media/image83.wmf"/><Relationship Id="rId1" Type="http://schemas.openxmlformats.org/officeDocument/2006/relationships/oleObject" Target="../embeddings/oleObject84.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88.wmf"/><Relationship Id="rId7" Type="http://schemas.openxmlformats.org/officeDocument/2006/relationships/oleObject" Target="../embeddings/oleObject89.bin"/><Relationship Id="rId6" Type="http://schemas.openxmlformats.org/officeDocument/2006/relationships/image" Target="../media/image87.wmf"/><Relationship Id="rId5" Type="http://schemas.openxmlformats.org/officeDocument/2006/relationships/oleObject" Target="../embeddings/oleObject88.bin"/><Relationship Id="rId4" Type="http://schemas.openxmlformats.org/officeDocument/2006/relationships/image" Target="../media/image86.wmf"/><Relationship Id="rId3" Type="http://schemas.openxmlformats.org/officeDocument/2006/relationships/oleObject" Target="../embeddings/oleObject87.bin"/><Relationship Id="rId2" Type="http://schemas.openxmlformats.org/officeDocument/2006/relationships/image" Target="../media/image85.wmf"/><Relationship Id="rId12" Type="http://schemas.openxmlformats.org/officeDocument/2006/relationships/vmlDrawing" Target="../drawings/vmlDrawing18.vml"/><Relationship Id="rId11" Type="http://schemas.openxmlformats.org/officeDocument/2006/relationships/slideLayout" Target="../slideLayouts/slideLayout12.xml"/><Relationship Id="rId10" Type="http://schemas.openxmlformats.org/officeDocument/2006/relationships/image" Target="../media/image84.wmf"/><Relationship Id="rId1" Type="http://schemas.openxmlformats.org/officeDocument/2006/relationships/oleObject" Target="../embeddings/oleObject86.bin"/></Relationships>
</file>

<file path=ppt/slides/_rels/slide24.xml.rels><?xml version="1.0" encoding="UTF-8" standalone="yes"?>
<Relationships xmlns="http://schemas.openxmlformats.org/package/2006/relationships"><Relationship Id="rId9" Type="http://schemas.openxmlformats.org/officeDocument/2006/relationships/hyperlink" Target="file:///E:\YAY\YAY\YAY\&#22823;&#23398;&#29289;&#29702;07\&#31532;04&#31456;%20&#21018;&#20307;&#30340;&#36716;&#21160;\4-0%20&#25945;&#23398;&#22522;&#26412;&#35201;&#27714;.ppt" TargetMode="External"/><Relationship Id="rId8" Type="http://schemas.openxmlformats.org/officeDocument/2006/relationships/image" Target="../media/image92.wmf"/><Relationship Id="rId7" Type="http://schemas.openxmlformats.org/officeDocument/2006/relationships/oleObject" Target="../embeddings/oleObject94.bin"/><Relationship Id="rId6" Type="http://schemas.openxmlformats.org/officeDocument/2006/relationships/image" Target="../media/image91.wmf"/><Relationship Id="rId5" Type="http://schemas.openxmlformats.org/officeDocument/2006/relationships/oleObject" Target="../embeddings/oleObject93.bin"/><Relationship Id="rId4" Type="http://schemas.openxmlformats.org/officeDocument/2006/relationships/image" Target="../media/image90.wmf"/><Relationship Id="rId3" Type="http://schemas.openxmlformats.org/officeDocument/2006/relationships/oleObject" Target="../embeddings/oleObject92.bin"/><Relationship Id="rId2" Type="http://schemas.openxmlformats.org/officeDocument/2006/relationships/image" Target="../media/image89.wmf"/><Relationship Id="rId14" Type="http://schemas.openxmlformats.org/officeDocument/2006/relationships/vmlDrawing" Target="../drawings/vmlDrawing19.vml"/><Relationship Id="rId13" Type="http://schemas.openxmlformats.org/officeDocument/2006/relationships/slideLayout" Target="../slideLayouts/slideLayout7.xml"/><Relationship Id="rId12" Type="http://schemas.openxmlformats.org/officeDocument/2006/relationships/image" Target="../media/image84.wmf"/><Relationship Id="rId11" Type="http://schemas.openxmlformats.org/officeDocument/2006/relationships/oleObject" Target="../embeddings/oleObject95.bin"/><Relationship Id="rId10" Type="http://schemas.openxmlformats.org/officeDocument/2006/relationships/image" Target="../media/image93.png"/><Relationship Id="rId1" Type="http://schemas.openxmlformats.org/officeDocument/2006/relationships/oleObject" Target="../embeddings/oleObject91.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00.bin"/><Relationship Id="rId8" Type="http://schemas.openxmlformats.org/officeDocument/2006/relationships/image" Target="../media/image84.wmf"/><Relationship Id="rId7" Type="http://schemas.openxmlformats.org/officeDocument/2006/relationships/oleObject" Target="../embeddings/oleObject99.bin"/><Relationship Id="rId6" Type="http://schemas.openxmlformats.org/officeDocument/2006/relationships/image" Target="../media/image91.wmf"/><Relationship Id="rId5" Type="http://schemas.openxmlformats.org/officeDocument/2006/relationships/oleObject" Target="../embeddings/oleObject98.bin"/><Relationship Id="rId4" Type="http://schemas.openxmlformats.org/officeDocument/2006/relationships/image" Target="../media/image95.wmf"/><Relationship Id="rId3" Type="http://schemas.openxmlformats.org/officeDocument/2006/relationships/oleObject" Target="../embeddings/oleObject97.bin"/><Relationship Id="rId2" Type="http://schemas.openxmlformats.org/officeDocument/2006/relationships/image" Target="../media/image94.wmf"/><Relationship Id="rId15" Type="http://schemas.openxmlformats.org/officeDocument/2006/relationships/vmlDrawing" Target="../drawings/vmlDrawing20.vml"/><Relationship Id="rId14" Type="http://schemas.openxmlformats.org/officeDocument/2006/relationships/slideLayout" Target="../slideLayouts/slideLayout2.xml"/><Relationship Id="rId13" Type="http://schemas.openxmlformats.org/officeDocument/2006/relationships/oleObject" Target="../embeddings/oleObject102.bin"/><Relationship Id="rId12" Type="http://schemas.openxmlformats.org/officeDocument/2006/relationships/image" Target="../media/image86.wmf"/><Relationship Id="rId11" Type="http://schemas.openxmlformats.org/officeDocument/2006/relationships/oleObject" Target="../embeddings/oleObject101.bin"/><Relationship Id="rId10" Type="http://schemas.openxmlformats.org/officeDocument/2006/relationships/image" Target="../media/image96.wmf"/><Relationship Id="rId1" Type="http://schemas.openxmlformats.org/officeDocument/2006/relationships/oleObject" Target="../embeddings/oleObject96.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100.wmf"/><Relationship Id="rId7" Type="http://schemas.openxmlformats.org/officeDocument/2006/relationships/oleObject" Target="../embeddings/oleObject106.bin"/><Relationship Id="rId6" Type="http://schemas.openxmlformats.org/officeDocument/2006/relationships/image" Target="../media/image99.wmf"/><Relationship Id="rId5" Type="http://schemas.openxmlformats.org/officeDocument/2006/relationships/oleObject" Target="../embeddings/oleObject105.bin"/><Relationship Id="rId4" Type="http://schemas.openxmlformats.org/officeDocument/2006/relationships/image" Target="../media/image98.wmf"/><Relationship Id="rId3" Type="http://schemas.openxmlformats.org/officeDocument/2006/relationships/oleObject" Target="../embeddings/oleObject104.bin"/><Relationship Id="rId2" Type="http://schemas.openxmlformats.org/officeDocument/2006/relationships/image" Target="../media/image97.wmf"/><Relationship Id="rId16" Type="http://schemas.openxmlformats.org/officeDocument/2006/relationships/vmlDrawing" Target="../drawings/vmlDrawing21.vml"/><Relationship Id="rId15" Type="http://schemas.openxmlformats.org/officeDocument/2006/relationships/slideLayout" Target="../slideLayouts/slideLayout7.xml"/><Relationship Id="rId14" Type="http://schemas.openxmlformats.org/officeDocument/2006/relationships/image" Target="../media/image103.wmf"/><Relationship Id="rId13" Type="http://schemas.openxmlformats.org/officeDocument/2006/relationships/oleObject" Target="../embeddings/oleObject109.bin"/><Relationship Id="rId12" Type="http://schemas.openxmlformats.org/officeDocument/2006/relationships/image" Target="../media/image102.wmf"/><Relationship Id="rId11" Type="http://schemas.openxmlformats.org/officeDocument/2006/relationships/oleObject" Target="../embeddings/oleObject108.bin"/><Relationship Id="rId10" Type="http://schemas.openxmlformats.org/officeDocument/2006/relationships/image" Target="../media/image101.wmf"/><Relationship Id="rId1" Type="http://schemas.openxmlformats.org/officeDocument/2006/relationships/oleObject" Target="../embeddings/oleObject103.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14.bin"/><Relationship Id="rId8" Type="http://schemas.openxmlformats.org/officeDocument/2006/relationships/image" Target="../media/image107.wmf"/><Relationship Id="rId7" Type="http://schemas.openxmlformats.org/officeDocument/2006/relationships/oleObject" Target="../embeddings/oleObject113.bin"/><Relationship Id="rId6" Type="http://schemas.openxmlformats.org/officeDocument/2006/relationships/image" Target="../media/image106.wmf"/><Relationship Id="rId5" Type="http://schemas.openxmlformats.org/officeDocument/2006/relationships/oleObject" Target="../embeddings/oleObject112.bin"/><Relationship Id="rId4" Type="http://schemas.openxmlformats.org/officeDocument/2006/relationships/image" Target="../media/image105.wmf"/><Relationship Id="rId3" Type="http://schemas.openxmlformats.org/officeDocument/2006/relationships/oleObject" Target="../embeddings/oleObject111.bin"/><Relationship Id="rId26" Type="http://schemas.openxmlformats.org/officeDocument/2006/relationships/vmlDrawing" Target="../drawings/vmlDrawing22.vml"/><Relationship Id="rId25" Type="http://schemas.openxmlformats.org/officeDocument/2006/relationships/slideLayout" Target="../slideLayouts/slideLayout12.xml"/><Relationship Id="rId24" Type="http://schemas.openxmlformats.org/officeDocument/2006/relationships/image" Target="../media/image113.wmf"/><Relationship Id="rId23" Type="http://schemas.openxmlformats.org/officeDocument/2006/relationships/oleObject" Target="../embeddings/oleObject121.bin"/><Relationship Id="rId22" Type="http://schemas.openxmlformats.org/officeDocument/2006/relationships/image" Target="../media/image112.wmf"/><Relationship Id="rId21" Type="http://schemas.openxmlformats.org/officeDocument/2006/relationships/oleObject" Target="../embeddings/oleObject120.bin"/><Relationship Id="rId20" Type="http://schemas.openxmlformats.org/officeDocument/2006/relationships/image" Target="../media/image111.wmf"/><Relationship Id="rId2" Type="http://schemas.openxmlformats.org/officeDocument/2006/relationships/image" Target="../media/image104.wmf"/><Relationship Id="rId19" Type="http://schemas.openxmlformats.org/officeDocument/2006/relationships/oleObject" Target="../embeddings/oleObject119.bin"/><Relationship Id="rId18" Type="http://schemas.openxmlformats.org/officeDocument/2006/relationships/image" Target="../media/image103.wmf"/><Relationship Id="rId17" Type="http://schemas.openxmlformats.org/officeDocument/2006/relationships/oleObject" Target="../embeddings/oleObject118.bin"/><Relationship Id="rId16" Type="http://schemas.openxmlformats.org/officeDocument/2006/relationships/image" Target="../media/image110.wmf"/><Relationship Id="rId15" Type="http://schemas.openxmlformats.org/officeDocument/2006/relationships/oleObject" Target="../embeddings/oleObject117.bin"/><Relationship Id="rId14" Type="http://schemas.openxmlformats.org/officeDocument/2006/relationships/image" Target="../media/image100.wmf"/><Relationship Id="rId13" Type="http://schemas.openxmlformats.org/officeDocument/2006/relationships/oleObject" Target="../embeddings/oleObject116.bin"/><Relationship Id="rId12" Type="http://schemas.openxmlformats.org/officeDocument/2006/relationships/image" Target="../media/image109.wmf"/><Relationship Id="rId11" Type="http://schemas.openxmlformats.org/officeDocument/2006/relationships/oleObject" Target="../embeddings/oleObject115.bin"/><Relationship Id="rId10" Type="http://schemas.openxmlformats.org/officeDocument/2006/relationships/image" Target="../media/image108.wmf"/><Relationship Id="rId1" Type="http://schemas.openxmlformats.org/officeDocument/2006/relationships/oleObject" Target="../embeddings/oleObject11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17.wmf"/><Relationship Id="rId7" Type="http://schemas.openxmlformats.org/officeDocument/2006/relationships/oleObject" Target="../embeddings/oleObject125.bin"/><Relationship Id="rId6" Type="http://schemas.openxmlformats.org/officeDocument/2006/relationships/image" Target="../media/image116.wmf"/><Relationship Id="rId5" Type="http://schemas.openxmlformats.org/officeDocument/2006/relationships/oleObject" Target="../embeddings/oleObject124.bin"/><Relationship Id="rId4" Type="http://schemas.openxmlformats.org/officeDocument/2006/relationships/image" Target="../media/image115.wmf"/><Relationship Id="rId3" Type="http://schemas.openxmlformats.org/officeDocument/2006/relationships/oleObject" Target="../embeddings/oleObject123.bin"/><Relationship Id="rId2" Type="http://schemas.openxmlformats.org/officeDocument/2006/relationships/image" Target="../media/image114.wmf"/><Relationship Id="rId18" Type="http://schemas.openxmlformats.org/officeDocument/2006/relationships/vmlDrawing" Target="../drawings/vmlDrawing23.vml"/><Relationship Id="rId17" Type="http://schemas.openxmlformats.org/officeDocument/2006/relationships/slideLayout" Target="../slideLayouts/slideLayout7.xml"/><Relationship Id="rId16" Type="http://schemas.openxmlformats.org/officeDocument/2006/relationships/image" Target="../media/image121.wmf"/><Relationship Id="rId15" Type="http://schemas.openxmlformats.org/officeDocument/2006/relationships/oleObject" Target="../embeddings/oleObject129.bin"/><Relationship Id="rId14" Type="http://schemas.openxmlformats.org/officeDocument/2006/relationships/image" Target="../media/image120.wmf"/><Relationship Id="rId13" Type="http://schemas.openxmlformats.org/officeDocument/2006/relationships/oleObject" Target="../embeddings/oleObject128.bin"/><Relationship Id="rId12" Type="http://schemas.openxmlformats.org/officeDocument/2006/relationships/image" Target="../media/image119.wmf"/><Relationship Id="rId11" Type="http://schemas.openxmlformats.org/officeDocument/2006/relationships/oleObject" Target="../embeddings/oleObject127.bin"/><Relationship Id="rId10" Type="http://schemas.openxmlformats.org/officeDocument/2006/relationships/image" Target="../media/image118.wmf"/><Relationship Id="rId1" Type="http://schemas.openxmlformats.org/officeDocument/2006/relationships/oleObject" Target="../embeddings/oleObject122.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wmf"/><Relationship Id="rId7" Type="http://schemas.openxmlformats.org/officeDocument/2006/relationships/oleObject" Target="../embeddings/oleObject6.bin"/><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0" Type="http://schemas.openxmlformats.org/officeDocument/2006/relationships/vmlDrawing" Target="../drawings/vmlDrawing2.vml"/><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34.bin"/><Relationship Id="rId8" Type="http://schemas.openxmlformats.org/officeDocument/2006/relationships/image" Target="../media/image125.wmf"/><Relationship Id="rId7" Type="http://schemas.openxmlformats.org/officeDocument/2006/relationships/oleObject" Target="../embeddings/oleObject133.bin"/><Relationship Id="rId6" Type="http://schemas.openxmlformats.org/officeDocument/2006/relationships/image" Target="../media/image124.wmf"/><Relationship Id="rId5" Type="http://schemas.openxmlformats.org/officeDocument/2006/relationships/oleObject" Target="../embeddings/oleObject132.bin"/><Relationship Id="rId4" Type="http://schemas.openxmlformats.org/officeDocument/2006/relationships/image" Target="../media/image123.wmf"/><Relationship Id="rId3" Type="http://schemas.openxmlformats.org/officeDocument/2006/relationships/oleObject" Target="../embeddings/oleObject131.bin"/><Relationship Id="rId28" Type="http://schemas.openxmlformats.org/officeDocument/2006/relationships/vmlDrawing" Target="../drawings/vmlDrawing24.vml"/><Relationship Id="rId27" Type="http://schemas.openxmlformats.org/officeDocument/2006/relationships/slideLayout" Target="../slideLayouts/slideLayout7.xml"/><Relationship Id="rId26" Type="http://schemas.openxmlformats.org/officeDocument/2006/relationships/image" Target="../media/image134.wmf"/><Relationship Id="rId25" Type="http://schemas.openxmlformats.org/officeDocument/2006/relationships/oleObject" Target="../embeddings/oleObject142.bin"/><Relationship Id="rId24" Type="http://schemas.openxmlformats.org/officeDocument/2006/relationships/image" Target="../media/image133.wmf"/><Relationship Id="rId23" Type="http://schemas.openxmlformats.org/officeDocument/2006/relationships/oleObject" Target="../embeddings/oleObject141.bin"/><Relationship Id="rId22" Type="http://schemas.openxmlformats.org/officeDocument/2006/relationships/image" Target="../media/image132.wmf"/><Relationship Id="rId21" Type="http://schemas.openxmlformats.org/officeDocument/2006/relationships/oleObject" Target="../embeddings/oleObject140.bin"/><Relationship Id="rId20" Type="http://schemas.openxmlformats.org/officeDocument/2006/relationships/image" Target="../media/image131.wmf"/><Relationship Id="rId2" Type="http://schemas.openxmlformats.org/officeDocument/2006/relationships/image" Target="../media/image122.wmf"/><Relationship Id="rId19" Type="http://schemas.openxmlformats.org/officeDocument/2006/relationships/oleObject" Target="../embeddings/oleObject139.bin"/><Relationship Id="rId18" Type="http://schemas.openxmlformats.org/officeDocument/2006/relationships/image" Target="../media/image130.wmf"/><Relationship Id="rId17" Type="http://schemas.openxmlformats.org/officeDocument/2006/relationships/oleObject" Target="../embeddings/oleObject138.bin"/><Relationship Id="rId16" Type="http://schemas.openxmlformats.org/officeDocument/2006/relationships/image" Target="../media/image129.wmf"/><Relationship Id="rId15" Type="http://schemas.openxmlformats.org/officeDocument/2006/relationships/oleObject" Target="../embeddings/oleObject137.bin"/><Relationship Id="rId14" Type="http://schemas.openxmlformats.org/officeDocument/2006/relationships/image" Target="../media/image128.wmf"/><Relationship Id="rId13" Type="http://schemas.openxmlformats.org/officeDocument/2006/relationships/oleObject" Target="../embeddings/oleObject136.bin"/><Relationship Id="rId12" Type="http://schemas.openxmlformats.org/officeDocument/2006/relationships/image" Target="../media/image127.wmf"/><Relationship Id="rId11" Type="http://schemas.openxmlformats.org/officeDocument/2006/relationships/oleObject" Target="../embeddings/oleObject135.bin"/><Relationship Id="rId10" Type="http://schemas.openxmlformats.org/officeDocument/2006/relationships/image" Target="../media/image126.wmf"/><Relationship Id="rId1" Type="http://schemas.openxmlformats.org/officeDocument/2006/relationships/oleObject" Target="../embeddings/oleObject130.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47.bin"/><Relationship Id="rId8" Type="http://schemas.openxmlformats.org/officeDocument/2006/relationships/image" Target="../media/image138.wmf"/><Relationship Id="rId7" Type="http://schemas.openxmlformats.org/officeDocument/2006/relationships/oleObject" Target="../embeddings/oleObject146.bin"/><Relationship Id="rId6" Type="http://schemas.openxmlformats.org/officeDocument/2006/relationships/image" Target="../media/image137.wmf"/><Relationship Id="rId5" Type="http://schemas.openxmlformats.org/officeDocument/2006/relationships/oleObject" Target="../embeddings/oleObject145.bin"/><Relationship Id="rId4" Type="http://schemas.openxmlformats.org/officeDocument/2006/relationships/image" Target="../media/image136.wmf"/><Relationship Id="rId38" Type="http://schemas.openxmlformats.org/officeDocument/2006/relationships/vmlDrawing" Target="../drawings/vmlDrawing25.vml"/><Relationship Id="rId37" Type="http://schemas.openxmlformats.org/officeDocument/2006/relationships/slideLayout" Target="../slideLayouts/slideLayout7.xml"/><Relationship Id="rId36" Type="http://schemas.openxmlformats.org/officeDocument/2006/relationships/image" Target="../media/image150.wmf"/><Relationship Id="rId35" Type="http://schemas.openxmlformats.org/officeDocument/2006/relationships/oleObject" Target="../embeddings/oleObject161.bin"/><Relationship Id="rId34" Type="http://schemas.openxmlformats.org/officeDocument/2006/relationships/image" Target="../media/image149.wmf"/><Relationship Id="rId33" Type="http://schemas.openxmlformats.org/officeDocument/2006/relationships/oleObject" Target="../embeddings/oleObject160.bin"/><Relationship Id="rId32" Type="http://schemas.openxmlformats.org/officeDocument/2006/relationships/oleObject" Target="../embeddings/oleObject159.bin"/><Relationship Id="rId31" Type="http://schemas.openxmlformats.org/officeDocument/2006/relationships/image" Target="../media/image148.wmf"/><Relationship Id="rId30" Type="http://schemas.openxmlformats.org/officeDocument/2006/relationships/oleObject" Target="../embeddings/oleObject158.bin"/><Relationship Id="rId3" Type="http://schemas.openxmlformats.org/officeDocument/2006/relationships/oleObject" Target="../embeddings/oleObject144.bin"/><Relationship Id="rId29" Type="http://schemas.openxmlformats.org/officeDocument/2006/relationships/image" Target="../media/image147.wmf"/><Relationship Id="rId28" Type="http://schemas.openxmlformats.org/officeDocument/2006/relationships/oleObject" Target="../embeddings/oleObject157.bin"/><Relationship Id="rId27" Type="http://schemas.openxmlformats.org/officeDocument/2006/relationships/image" Target="../media/image146.wmf"/><Relationship Id="rId26" Type="http://schemas.openxmlformats.org/officeDocument/2006/relationships/oleObject" Target="../embeddings/oleObject156.bin"/><Relationship Id="rId25" Type="http://schemas.openxmlformats.org/officeDocument/2006/relationships/oleObject" Target="../embeddings/oleObject155.bin"/><Relationship Id="rId24" Type="http://schemas.openxmlformats.org/officeDocument/2006/relationships/image" Target="../media/image145.wmf"/><Relationship Id="rId23" Type="http://schemas.openxmlformats.org/officeDocument/2006/relationships/oleObject" Target="../embeddings/oleObject154.bin"/><Relationship Id="rId22" Type="http://schemas.openxmlformats.org/officeDocument/2006/relationships/image" Target="../media/image144.wmf"/><Relationship Id="rId21" Type="http://schemas.openxmlformats.org/officeDocument/2006/relationships/oleObject" Target="../embeddings/oleObject153.bin"/><Relationship Id="rId20" Type="http://schemas.openxmlformats.org/officeDocument/2006/relationships/image" Target="../media/image143.wmf"/><Relationship Id="rId2" Type="http://schemas.openxmlformats.org/officeDocument/2006/relationships/image" Target="../media/image135.wmf"/><Relationship Id="rId19" Type="http://schemas.openxmlformats.org/officeDocument/2006/relationships/oleObject" Target="../embeddings/oleObject152.bin"/><Relationship Id="rId18" Type="http://schemas.openxmlformats.org/officeDocument/2006/relationships/image" Target="../media/image142.wmf"/><Relationship Id="rId17" Type="http://schemas.openxmlformats.org/officeDocument/2006/relationships/oleObject" Target="../embeddings/oleObject151.bin"/><Relationship Id="rId16" Type="http://schemas.openxmlformats.org/officeDocument/2006/relationships/image" Target="../media/image127.wmf"/><Relationship Id="rId15" Type="http://schemas.openxmlformats.org/officeDocument/2006/relationships/oleObject" Target="../embeddings/oleObject150.bin"/><Relationship Id="rId14" Type="http://schemas.openxmlformats.org/officeDocument/2006/relationships/image" Target="../media/image141.wmf"/><Relationship Id="rId13" Type="http://schemas.openxmlformats.org/officeDocument/2006/relationships/oleObject" Target="../embeddings/oleObject149.bin"/><Relationship Id="rId12" Type="http://schemas.openxmlformats.org/officeDocument/2006/relationships/image" Target="../media/image140.wmf"/><Relationship Id="rId11" Type="http://schemas.openxmlformats.org/officeDocument/2006/relationships/oleObject" Target="../embeddings/oleObject148.bin"/><Relationship Id="rId10" Type="http://schemas.openxmlformats.org/officeDocument/2006/relationships/image" Target="../media/image139.wmf"/><Relationship Id="rId1" Type="http://schemas.openxmlformats.org/officeDocument/2006/relationships/oleObject" Target="../embeddings/oleObject143.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66.bin"/><Relationship Id="rId8" Type="http://schemas.openxmlformats.org/officeDocument/2006/relationships/image" Target="../media/image146.wmf"/><Relationship Id="rId7" Type="http://schemas.openxmlformats.org/officeDocument/2006/relationships/oleObject" Target="../embeddings/oleObject165.bin"/><Relationship Id="rId6" Type="http://schemas.openxmlformats.org/officeDocument/2006/relationships/image" Target="../media/image127.wmf"/><Relationship Id="rId5" Type="http://schemas.openxmlformats.org/officeDocument/2006/relationships/oleObject" Target="../embeddings/oleObject164.bin"/><Relationship Id="rId4" Type="http://schemas.openxmlformats.org/officeDocument/2006/relationships/image" Target="../media/image152.wmf"/><Relationship Id="rId3" Type="http://schemas.openxmlformats.org/officeDocument/2006/relationships/oleObject" Target="../embeddings/oleObject163.bin"/><Relationship Id="rId2" Type="http://schemas.openxmlformats.org/officeDocument/2006/relationships/image" Target="../media/image151.wmf"/><Relationship Id="rId18" Type="http://schemas.openxmlformats.org/officeDocument/2006/relationships/vmlDrawing" Target="../drawings/vmlDrawing26.vml"/><Relationship Id="rId17" Type="http://schemas.openxmlformats.org/officeDocument/2006/relationships/slideLayout" Target="../slideLayouts/slideLayout7.xml"/><Relationship Id="rId16" Type="http://schemas.openxmlformats.org/officeDocument/2006/relationships/image" Target="../media/image62.wmf"/><Relationship Id="rId15" Type="http://schemas.openxmlformats.org/officeDocument/2006/relationships/oleObject" Target="../embeddings/oleObject169.bin"/><Relationship Id="rId14" Type="http://schemas.openxmlformats.org/officeDocument/2006/relationships/image" Target="../media/image145.wmf"/><Relationship Id="rId13" Type="http://schemas.openxmlformats.org/officeDocument/2006/relationships/oleObject" Target="../embeddings/oleObject168.bin"/><Relationship Id="rId12" Type="http://schemas.openxmlformats.org/officeDocument/2006/relationships/image" Target="../media/image148.wmf"/><Relationship Id="rId11" Type="http://schemas.openxmlformats.org/officeDocument/2006/relationships/oleObject" Target="../embeddings/oleObject167.bin"/><Relationship Id="rId10" Type="http://schemas.openxmlformats.org/officeDocument/2006/relationships/image" Target="../media/image147.wmf"/><Relationship Id="rId1" Type="http://schemas.openxmlformats.org/officeDocument/2006/relationships/oleObject" Target="../embeddings/oleObject162.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74.bin"/><Relationship Id="rId8" Type="http://schemas.openxmlformats.org/officeDocument/2006/relationships/image" Target="../media/image156.wmf"/><Relationship Id="rId7" Type="http://schemas.openxmlformats.org/officeDocument/2006/relationships/oleObject" Target="../embeddings/oleObject173.bin"/><Relationship Id="rId6" Type="http://schemas.openxmlformats.org/officeDocument/2006/relationships/image" Target="../media/image155.wmf"/><Relationship Id="rId5" Type="http://schemas.openxmlformats.org/officeDocument/2006/relationships/oleObject" Target="../embeddings/oleObject172.bin"/><Relationship Id="rId4" Type="http://schemas.openxmlformats.org/officeDocument/2006/relationships/image" Target="../media/image154.wmf"/><Relationship Id="rId3" Type="http://schemas.openxmlformats.org/officeDocument/2006/relationships/oleObject" Target="../embeddings/oleObject171.bin"/><Relationship Id="rId26" Type="http://schemas.openxmlformats.org/officeDocument/2006/relationships/vmlDrawing" Target="../drawings/vmlDrawing27.vml"/><Relationship Id="rId25" Type="http://schemas.openxmlformats.org/officeDocument/2006/relationships/slideLayout" Target="../slideLayouts/slideLayout7.xml"/><Relationship Id="rId24" Type="http://schemas.openxmlformats.org/officeDocument/2006/relationships/oleObject" Target="../embeddings/oleObject182.bin"/><Relationship Id="rId23" Type="http://schemas.openxmlformats.org/officeDocument/2006/relationships/oleObject" Target="../embeddings/oleObject181.bin"/><Relationship Id="rId22" Type="http://schemas.openxmlformats.org/officeDocument/2006/relationships/image" Target="../media/image162.wmf"/><Relationship Id="rId21" Type="http://schemas.openxmlformats.org/officeDocument/2006/relationships/oleObject" Target="../embeddings/oleObject180.bin"/><Relationship Id="rId20" Type="http://schemas.openxmlformats.org/officeDocument/2006/relationships/image" Target="../media/image161.wmf"/><Relationship Id="rId2" Type="http://schemas.openxmlformats.org/officeDocument/2006/relationships/image" Target="../media/image153.wmf"/><Relationship Id="rId19" Type="http://schemas.openxmlformats.org/officeDocument/2006/relationships/oleObject" Target="../embeddings/oleObject179.bin"/><Relationship Id="rId18" Type="http://schemas.openxmlformats.org/officeDocument/2006/relationships/image" Target="../media/image148.wmf"/><Relationship Id="rId17" Type="http://schemas.openxmlformats.org/officeDocument/2006/relationships/oleObject" Target="../embeddings/oleObject178.bin"/><Relationship Id="rId16" Type="http://schemas.openxmlformats.org/officeDocument/2006/relationships/image" Target="../media/image160.wmf"/><Relationship Id="rId15" Type="http://schemas.openxmlformats.org/officeDocument/2006/relationships/oleObject" Target="../embeddings/oleObject177.bin"/><Relationship Id="rId14" Type="http://schemas.openxmlformats.org/officeDocument/2006/relationships/image" Target="../media/image159.wmf"/><Relationship Id="rId13" Type="http://schemas.openxmlformats.org/officeDocument/2006/relationships/oleObject" Target="../embeddings/oleObject176.bin"/><Relationship Id="rId12" Type="http://schemas.openxmlformats.org/officeDocument/2006/relationships/image" Target="../media/image158.wmf"/><Relationship Id="rId11" Type="http://schemas.openxmlformats.org/officeDocument/2006/relationships/oleObject" Target="../embeddings/oleObject175.bin"/><Relationship Id="rId10" Type="http://schemas.openxmlformats.org/officeDocument/2006/relationships/image" Target="../media/image157.wmf"/><Relationship Id="rId1" Type="http://schemas.openxmlformats.org/officeDocument/2006/relationships/oleObject" Target="../embeddings/oleObject170.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87.bin"/><Relationship Id="rId8" Type="http://schemas.openxmlformats.org/officeDocument/2006/relationships/image" Target="../media/image166.emf"/><Relationship Id="rId7" Type="http://schemas.openxmlformats.org/officeDocument/2006/relationships/oleObject" Target="../embeddings/oleObject186.bin"/><Relationship Id="rId6" Type="http://schemas.openxmlformats.org/officeDocument/2006/relationships/image" Target="../media/image165.emf"/><Relationship Id="rId5" Type="http://schemas.openxmlformats.org/officeDocument/2006/relationships/oleObject" Target="../embeddings/oleObject185.bin"/><Relationship Id="rId40" Type="http://schemas.openxmlformats.org/officeDocument/2006/relationships/vmlDrawing" Target="../drawings/vmlDrawing28.vml"/><Relationship Id="rId4" Type="http://schemas.openxmlformats.org/officeDocument/2006/relationships/image" Target="../media/image164.emf"/><Relationship Id="rId39" Type="http://schemas.openxmlformats.org/officeDocument/2006/relationships/slideLayout" Target="../slideLayouts/slideLayout7.xml"/><Relationship Id="rId38" Type="http://schemas.openxmlformats.org/officeDocument/2006/relationships/image" Target="../media/image181.emf"/><Relationship Id="rId37" Type="http://schemas.openxmlformats.org/officeDocument/2006/relationships/oleObject" Target="../embeddings/oleObject201.bin"/><Relationship Id="rId36" Type="http://schemas.openxmlformats.org/officeDocument/2006/relationships/image" Target="../media/image180.emf"/><Relationship Id="rId35" Type="http://schemas.openxmlformats.org/officeDocument/2006/relationships/oleObject" Target="../embeddings/oleObject200.bin"/><Relationship Id="rId34" Type="http://schemas.openxmlformats.org/officeDocument/2006/relationships/image" Target="../media/image179.emf"/><Relationship Id="rId33" Type="http://schemas.openxmlformats.org/officeDocument/2006/relationships/oleObject" Target="../embeddings/oleObject199.bin"/><Relationship Id="rId32" Type="http://schemas.openxmlformats.org/officeDocument/2006/relationships/image" Target="../media/image178.emf"/><Relationship Id="rId31" Type="http://schemas.openxmlformats.org/officeDocument/2006/relationships/oleObject" Target="../embeddings/oleObject198.bin"/><Relationship Id="rId30" Type="http://schemas.openxmlformats.org/officeDocument/2006/relationships/image" Target="../media/image177.emf"/><Relationship Id="rId3" Type="http://schemas.openxmlformats.org/officeDocument/2006/relationships/oleObject" Target="../embeddings/oleObject184.bin"/><Relationship Id="rId29" Type="http://schemas.openxmlformats.org/officeDocument/2006/relationships/oleObject" Target="../embeddings/oleObject197.bin"/><Relationship Id="rId28" Type="http://schemas.openxmlformats.org/officeDocument/2006/relationships/image" Target="../media/image176.emf"/><Relationship Id="rId27" Type="http://schemas.openxmlformats.org/officeDocument/2006/relationships/oleObject" Target="../embeddings/oleObject196.bin"/><Relationship Id="rId26" Type="http://schemas.openxmlformats.org/officeDocument/2006/relationships/image" Target="../media/image175.emf"/><Relationship Id="rId25" Type="http://schemas.openxmlformats.org/officeDocument/2006/relationships/oleObject" Target="../embeddings/oleObject195.bin"/><Relationship Id="rId24" Type="http://schemas.openxmlformats.org/officeDocument/2006/relationships/image" Target="../media/image174.emf"/><Relationship Id="rId23" Type="http://schemas.openxmlformats.org/officeDocument/2006/relationships/oleObject" Target="../embeddings/oleObject194.bin"/><Relationship Id="rId22" Type="http://schemas.openxmlformats.org/officeDocument/2006/relationships/image" Target="../media/image173.emf"/><Relationship Id="rId21" Type="http://schemas.openxmlformats.org/officeDocument/2006/relationships/oleObject" Target="../embeddings/oleObject193.bin"/><Relationship Id="rId20" Type="http://schemas.openxmlformats.org/officeDocument/2006/relationships/image" Target="../media/image172.emf"/><Relationship Id="rId2" Type="http://schemas.openxmlformats.org/officeDocument/2006/relationships/image" Target="../media/image163.emf"/><Relationship Id="rId19" Type="http://schemas.openxmlformats.org/officeDocument/2006/relationships/oleObject" Target="../embeddings/oleObject192.bin"/><Relationship Id="rId18" Type="http://schemas.openxmlformats.org/officeDocument/2006/relationships/image" Target="../media/image171.emf"/><Relationship Id="rId17" Type="http://schemas.openxmlformats.org/officeDocument/2006/relationships/oleObject" Target="../embeddings/oleObject191.bin"/><Relationship Id="rId16" Type="http://schemas.openxmlformats.org/officeDocument/2006/relationships/image" Target="../media/image170.emf"/><Relationship Id="rId15" Type="http://schemas.openxmlformats.org/officeDocument/2006/relationships/oleObject" Target="../embeddings/oleObject190.bin"/><Relationship Id="rId14" Type="http://schemas.openxmlformats.org/officeDocument/2006/relationships/image" Target="../media/image169.emf"/><Relationship Id="rId13" Type="http://schemas.openxmlformats.org/officeDocument/2006/relationships/oleObject" Target="../embeddings/oleObject189.bin"/><Relationship Id="rId12" Type="http://schemas.openxmlformats.org/officeDocument/2006/relationships/image" Target="../media/image168.emf"/><Relationship Id="rId11" Type="http://schemas.openxmlformats.org/officeDocument/2006/relationships/oleObject" Target="../embeddings/oleObject188.bin"/><Relationship Id="rId10" Type="http://schemas.openxmlformats.org/officeDocument/2006/relationships/image" Target="../media/image167.emf"/><Relationship Id="rId1" Type="http://schemas.openxmlformats.org/officeDocument/2006/relationships/oleObject" Target="../embeddings/oleObject183.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206.bin"/><Relationship Id="rId8" Type="http://schemas.openxmlformats.org/officeDocument/2006/relationships/image" Target="../media/image185.emf"/><Relationship Id="rId7" Type="http://schemas.openxmlformats.org/officeDocument/2006/relationships/oleObject" Target="../embeddings/oleObject205.bin"/><Relationship Id="rId6" Type="http://schemas.openxmlformats.org/officeDocument/2006/relationships/image" Target="../media/image184.emf"/><Relationship Id="rId5" Type="http://schemas.openxmlformats.org/officeDocument/2006/relationships/oleObject" Target="../embeddings/oleObject204.bin"/><Relationship Id="rId4" Type="http://schemas.openxmlformats.org/officeDocument/2006/relationships/image" Target="../media/image183.emf"/><Relationship Id="rId3" Type="http://schemas.openxmlformats.org/officeDocument/2006/relationships/oleObject" Target="../embeddings/oleObject203.bin"/><Relationship Id="rId28" Type="http://schemas.openxmlformats.org/officeDocument/2006/relationships/vmlDrawing" Target="../drawings/vmlDrawing29.vml"/><Relationship Id="rId27" Type="http://schemas.openxmlformats.org/officeDocument/2006/relationships/slideLayout" Target="../slideLayouts/slideLayout7.xml"/><Relationship Id="rId26" Type="http://schemas.openxmlformats.org/officeDocument/2006/relationships/image" Target="../media/image194.emf"/><Relationship Id="rId25" Type="http://schemas.openxmlformats.org/officeDocument/2006/relationships/oleObject" Target="../embeddings/oleObject214.bin"/><Relationship Id="rId24" Type="http://schemas.openxmlformats.org/officeDocument/2006/relationships/image" Target="../media/image193.emf"/><Relationship Id="rId23" Type="http://schemas.openxmlformats.org/officeDocument/2006/relationships/oleObject" Target="../embeddings/oleObject213.bin"/><Relationship Id="rId22" Type="http://schemas.openxmlformats.org/officeDocument/2006/relationships/image" Target="../media/image192.emf"/><Relationship Id="rId21" Type="http://schemas.openxmlformats.org/officeDocument/2006/relationships/oleObject" Target="../embeddings/oleObject212.bin"/><Relationship Id="rId20" Type="http://schemas.openxmlformats.org/officeDocument/2006/relationships/image" Target="../media/image191.emf"/><Relationship Id="rId2" Type="http://schemas.openxmlformats.org/officeDocument/2006/relationships/image" Target="../media/image182.emf"/><Relationship Id="rId19" Type="http://schemas.openxmlformats.org/officeDocument/2006/relationships/oleObject" Target="../embeddings/oleObject211.bin"/><Relationship Id="rId18" Type="http://schemas.openxmlformats.org/officeDocument/2006/relationships/image" Target="../media/image190.emf"/><Relationship Id="rId17" Type="http://schemas.openxmlformats.org/officeDocument/2006/relationships/oleObject" Target="../embeddings/oleObject210.bin"/><Relationship Id="rId16" Type="http://schemas.openxmlformats.org/officeDocument/2006/relationships/image" Target="../media/image189.emf"/><Relationship Id="rId15" Type="http://schemas.openxmlformats.org/officeDocument/2006/relationships/oleObject" Target="../embeddings/oleObject209.bin"/><Relationship Id="rId14" Type="http://schemas.openxmlformats.org/officeDocument/2006/relationships/image" Target="../media/image188.emf"/><Relationship Id="rId13" Type="http://schemas.openxmlformats.org/officeDocument/2006/relationships/oleObject" Target="../embeddings/oleObject208.bin"/><Relationship Id="rId12" Type="http://schemas.openxmlformats.org/officeDocument/2006/relationships/image" Target="../media/image187.emf"/><Relationship Id="rId11" Type="http://schemas.openxmlformats.org/officeDocument/2006/relationships/oleObject" Target="../embeddings/oleObject207.bin"/><Relationship Id="rId10" Type="http://schemas.openxmlformats.org/officeDocument/2006/relationships/image" Target="../media/image186.emf"/><Relationship Id="rId1" Type="http://schemas.openxmlformats.org/officeDocument/2006/relationships/oleObject" Target="../embeddings/oleObject20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219.bin"/><Relationship Id="rId8" Type="http://schemas.openxmlformats.org/officeDocument/2006/relationships/image" Target="../media/image198.wmf"/><Relationship Id="rId7" Type="http://schemas.openxmlformats.org/officeDocument/2006/relationships/oleObject" Target="../embeddings/oleObject218.bin"/><Relationship Id="rId6" Type="http://schemas.openxmlformats.org/officeDocument/2006/relationships/image" Target="../media/image197.emf"/><Relationship Id="rId5" Type="http://schemas.openxmlformats.org/officeDocument/2006/relationships/oleObject" Target="../embeddings/oleObject217.bin"/><Relationship Id="rId4" Type="http://schemas.openxmlformats.org/officeDocument/2006/relationships/image" Target="../media/image196.emf"/><Relationship Id="rId3" Type="http://schemas.openxmlformats.org/officeDocument/2006/relationships/oleObject" Target="../embeddings/oleObject216.bin"/><Relationship Id="rId2" Type="http://schemas.openxmlformats.org/officeDocument/2006/relationships/image" Target="../media/image195.emf"/><Relationship Id="rId12" Type="http://schemas.openxmlformats.org/officeDocument/2006/relationships/vmlDrawing" Target="../drawings/vmlDrawing30.vml"/><Relationship Id="rId11" Type="http://schemas.openxmlformats.org/officeDocument/2006/relationships/slideLayout" Target="../slideLayouts/slideLayout7.xml"/><Relationship Id="rId10" Type="http://schemas.openxmlformats.org/officeDocument/2006/relationships/image" Target="../media/image199.wmf"/><Relationship Id="rId1" Type="http://schemas.openxmlformats.org/officeDocument/2006/relationships/oleObject" Target="../embeddings/oleObject215.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24.bin"/><Relationship Id="rId8" Type="http://schemas.openxmlformats.org/officeDocument/2006/relationships/image" Target="../media/image203.emf"/><Relationship Id="rId7" Type="http://schemas.openxmlformats.org/officeDocument/2006/relationships/oleObject" Target="../embeddings/oleObject223.bin"/><Relationship Id="rId6" Type="http://schemas.openxmlformats.org/officeDocument/2006/relationships/image" Target="../media/image202.wmf"/><Relationship Id="rId5" Type="http://schemas.openxmlformats.org/officeDocument/2006/relationships/oleObject" Target="../embeddings/oleObject222.bin"/><Relationship Id="rId40" Type="http://schemas.openxmlformats.org/officeDocument/2006/relationships/vmlDrawing" Target="../drawings/vmlDrawing31.vml"/><Relationship Id="rId4" Type="http://schemas.openxmlformats.org/officeDocument/2006/relationships/image" Target="../media/image201.wmf"/><Relationship Id="rId39" Type="http://schemas.openxmlformats.org/officeDocument/2006/relationships/slideLayout" Target="../slideLayouts/slideLayout7.xml"/><Relationship Id="rId38" Type="http://schemas.openxmlformats.org/officeDocument/2006/relationships/image" Target="../media/image218.wmf"/><Relationship Id="rId37" Type="http://schemas.openxmlformats.org/officeDocument/2006/relationships/oleObject" Target="../embeddings/oleObject238.bin"/><Relationship Id="rId36" Type="http://schemas.openxmlformats.org/officeDocument/2006/relationships/image" Target="../media/image217.emf"/><Relationship Id="rId35" Type="http://schemas.openxmlformats.org/officeDocument/2006/relationships/oleObject" Target="../embeddings/oleObject237.bin"/><Relationship Id="rId34" Type="http://schemas.openxmlformats.org/officeDocument/2006/relationships/image" Target="../media/image216.emf"/><Relationship Id="rId33" Type="http://schemas.openxmlformats.org/officeDocument/2006/relationships/oleObject" Target="../embeddings/oleObject236.bin"/><Relationship Id="rId32" Type="http://schemas.openxmlformats.org/officeDocument/2006/relationships/image" Target="../media/image215.wmf"/><Relationship Id="rId31" Type="http://schemas.openxmlformats.org/officeDocument/2006/relationships/oleObject" Target="../embeddings/oleObject235.bin"/><Relationship Id="rId30" Type="http://schemas.openxmlformats.org/officeDocument/2006/relationships/image" Target="../media/image214.wmf"/><Relationship Id="rId3" Type="http://schemas.openxmlformats.org/officeDocument/2006/relationships/oleObject" Target="../embeddings/oleObject221.bin"/><Relationship Id="rId29" Type="http://schemas.openxmlformats.org/officeDocument/2006/relationships/oleObject" Target="../embeddings/oleObject234.bin"/><Relationship Id="rId28" Type="http://schemas.openxmlformats.org/officeDocument/2006/relationships/image" Target="../media/image213.emf"/><Relationship Id="rId27" Type="http://schemas.openxmlformats.org/officeDocument/2006/relationships/oleObject" Target="../embeddings/oleObject233.bin"/><Relationship Id="rId26" Type="http://schemas.openxmlformats.org/officeDocument/2006/relationships/image" Target="../media/image212.emf"/><Relationship Id="rId25" Type="http://schemas.openxmlformats.org/officeDocument/2006/relationships/oleObject" Target="../embeddings/oleObject232.bin"/><Relationship Id="rId24" Type="http://schemas.openxmlformats.org/officeDocument/2006/relationships/image" Target="../media/image211.emf"/><Relationship Id="rId23" Type="http://schemas.openxmlformats.org/officeDocument/2006/relationships/oleObject" Target="../embeddings/oleObject231.bin"/><Relationship Id="rId22" Type="http://schemas.openxmlformats.org/officeDocument/2006/relationships/image" Target="../media/image210.emf"/><Relationship Id="rId21" Type="http://schemas.openxmlformats.org/officeDocument/2006/relationships/oleObject" Target="../embeddings/oleObject230.bin"/><Relationship Id="rId20" Type="http://schemas.openxmlformats.org/officeDocument/2006/relationships/image" Target="../media/image209.wmf"/><Relationship Id="rId2" Type="http://schemas.openxmlformats.org/officeDocument/2006/relationships/image" Target="../media/image200.wmf"/><Relationship Id="rId19" Type="http://schemas.openxmlformats.org/officeDocument/2006/relationships/oleObject" Target="../embeddings/oleObject229.bin"/><Relationship Id="rId18" Type="http://schemas.openxmlformats.org/officeDocument/2006/relationships/image" Target="../media/image208.emf"/><Relationship Id="rId17" Type="http://schemas.openxmlformats.org/officeDocument/2006/relationships/oleObject" Target="../embeddings/oleObject228.bin"/><Relationship Id="rId16" Type="http://schemas.openxmlformats.org/officeDocument/2006/relationships/image" Target="../media/image207.wmf"/><Relationship Id="rId15" Type="http://schemas.openxmlformats.org/officeDocument/2006/relationships/oleObject" Target="../embeddings/oleObject227.bin"/><Relationship Id="rId14" Type="http://schemas.openxmlformats.org/officeDocument/2006/relationships/image" Target="../media/image206.wmf"/><Relationship Id="rId13" Type="http://schemas.openxmlformats.org/officeDocument/2006/relationships/oleObject" Target="../embeddings/oleObject226.bin"/><Relationship Id="rId12" Type="http://schemas.openxmlformats.org/officeDocument/2006/relationships/image" Target="../media/image205.emf"/><Relationship Id="rId11" Type="http://schemas.openxmlformats.org/officeDocument/2006/relationships/oleObject" Target="../embeddings/oleObject225.bin"/><Relationship Id="rId10" Type="http://schemas.openxmlformats.org/officeDocument/2006/relationships/image" Target="../media/image204.emf"/><Relationship Id="rId1" Type="http://schemas.openxmlformats.org/officeDocument/2006/relationships/oleObject" Target="../embeddings/oleObject220.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43.bin"/><Relationship Id="rId81" Type="http://schemas.openxmlformats.org/officeDocument/2006/relationships/vmlDrawing" Target="../drawings/vmlDrawing32.vml"/><Relationship Id="rId80" Type="http://schemas.openxmlformats.org/officeDocument/2006/relationships/slideLayout" Target="../slideLayouts/slideLayout7.xml"/><Relationship Id="rId8" Type="http://schemas.openxmlformats.org/officeDocument/2006/relationships/image" Target="../media/image222.wmf"/><Relationship Id="rId79" Type="http://schemas.openxmlformats.org/officeDocument/2006/relationships/image" Target="../media/image257.wmf"/><Relationship Id="rId78" Type="http://schemas.openxmlformats.org/officeDocument/2006/relationships/oleObject" Target="../embeddings/oleObject278.bin"/><Relationship Id="rId77" Type="http://schemas.openxmlformats.org/officeDocument/2006/relationships/image" Target="../media/image256.wmf"/><Relationship Id="rId76" Type="http://schemas.openxmlformats.org/officeDocument/2006/relationships/oleObject" Target="../embeddings/oleObject277.bin"/><Relationship Id="rId75" Type="http://schemas.openxmlformats.org/officeDocument/2006/relationships/image" Target="../media/image255.wmf"/><Relationship Id="rId74" Type="http://schemas.openxmlformats.org/officeDocument/2006/relationships/oleObject" Target="../embeddings/oleObject276.bin"/><Relationship Id="rId73" Type="http://schemas.openxmlformats.org/officeDocument/2006/relationships/image" Target="../media/image254.emf"/><Relationship Id="rId72" Type="http://schemas.openxmlformats.org/officeDocument/2006/relationships/oleObject" Target="../embeddings/oleObject275.bin"/><Relationship Id="rId71" Type="http://schemas.openxmlformats.org/officeDocument/2006/relationships/image" Target="../media/image253.wmf"/><Relationship Id="rId70" Type="http://schemas.openxmlformats.org/officeDocument/2006/relationships/oleObject" Target="../embeddings/oleObject274.bin"/><Relationship Id="rId7" Type="http://schemas.openxmlformats.org/officeDocument/2006/relationships/oleObject" Target="../embeddings/oleObject242.bin"/><Relationship Id="rId69" Type="http://schemas.openxmlformats.org/officeDocument/2006/relationships/image" Target="../media/image252.emf"/><Relationship Id="rId68" Type="http://schemas.openxmlformats.org/officeDocument/2006/relationships/oleObject" Target="../embeddings/oleObject273.bin"/><Relationship Id="rId67" Type="http://schemas.openxmlformats.org/officeDocument/2006/relationships/image" Target="../media/image251.wmf"/><Relationship Id="rId66" Type="http://schemas.openxmlformats.org/officeDocument/2006/relationships/oleObject" Target="../embeddings/oleObject272.bin"/><Relationship Id="rId65" Type="http://schemas.openxmlformats.org/officeDocument/2006/relationships/image" Target="../media/image250.emf"/><Relationship Id="rId64" Type="http://schemas.openxmlformats.org/officeDocument/2006/relationships/oleObject" Target="../embeddings/oleObject271.bin"/><Relationship Id="rId63" Type="http://schemas.openxmlformats.org/officeDocument/2006/relationships/image" Target="../media/image249.emf"/><Relationship Id="rId62" Type="http://schemas.openxmlformats.org/officeDocument/2006/relationships/oleObject" Target="../embeddings/oleObject270.bin"/><Relationship Id="rId61" Type="http://schemas.openxmlformats.org/officeDocument/2006/relationships/image" Target="../media/image248.emf"/><Relationship Id="rId60" Type="http://schemas.openxmlformats.org/officeDocument/2006/relationships/oleObject" Target="../embeddings/oleObject269.bin"/><Relationship Id="rId6" Type="http://schemas.openxmlformats.org/officeDocument/2006/relationships/image" Target="../media/image221.wmf"/><Relationship Id="rId59" Type="http://schemas.openxmlformats.org/officeDocument/2006/relationships/image" Target="../media/image247.emf"/><Relationship Id="rId58" Type="http://schemas.openxmlformats.org/officeDocument/2006/relationships/oleObject" Target="../embeddings/oleObject268.bin"/><Relationship Id="rId57" Type="http://schemas.openxmlformats.org/officeDocument/2006/relationships/oleObject" Target="../embeddings/oleObject267.bin"/><Relationship Id="rId56" Type="http://schemas.openxmlformats.org/officeDocument/2006/relationships/image" Target="../media/image246.emf"/><Relationship Id="rId55" Type="http://schemas.openxmlformats.org/officeDocument/2006/relationships/oleObject" Target="../embeddings/oleObject266.bin"/><Relationship Id="rId54" Type="http://schemas.openxmlformats.org/officeDocument/2006/relationships/image" Target="../media/image245.emf"/><Relationship Id="rId53" Type="http://schemas.openxmlformats.org/officeDocument/2006/relationships/oleObject" Target="../embeddings/oleObject265.bin"/><Relationship Id="rId52" Type="http://schemas.openxmlformats.org/officeDocument/2006/relationships/image" Target="../media/image244.emf"/><Relationship Id="rId51" Type="http://schemas.openxmlformats.org/officeDocument/2006/relationships/oleObject" Target="../embeddings/oleObject264.bin"/><Relationship Id="rId50" Type="http://schemas.openxmlformats.org/officeDocument/2006/relationships/image" Target="../media/image243.emf"/><Relationship Id="rId5" Type="http://schemas.openxmlformats.org/officeDocument/2006/relationships/oleObject" Target="../embeddings/oleObject241.bin"/><Relationship Id="rId49" Type="http://schemas.openxmlformats.org/officeDocument/2006/relationships/oleObject" Target="../embeddings/oleObject263.bin"/><Relationship Id="rId48" Type="http://schemas.openxmlformats.org/officeDocument/2006/relationships/image" Target="../media/image242.emf"/><Relationship Id="rId47" Type="http://schemas.openxmlformats.org/officeDocument/2006/relationships/oleObject" Target="../embeddings/oleObject262.bin"/><Relationship Id="rId46" Type="http://schemas.openxmlformats.org/officeDocument/2006/relationships/image" Target="../media/image241.emf"/><Relationship Id="rId45" Type="http://schemas.openxmlformats.org/officeDocument/2006/relationships/oleObject" Target="../embeddings/oleObject261.bin"/><Relationship Id="rId44" Type="http://schemas.openxmlformats.org/officeDocument/2006/relationships/image" Target="../media/image240.emf"/><Relationship Id="rId43" Type="http://schemas.openxmlformats.org/officeDocument/2006/relationships/oleObject" Target="../embeddings/oleObject260.bin"/><Relationship Id="rId42" Type="http://schemas.openxmlformats.org/officeDocument/2006/relationships/image" Target="../media/image239.emf"/><Relationship Id="rId41" Type="http://schemas.openxmlformats.org/officeDocument/2006/relationships/oleObject" Target="../embeddings/oleObject259.bin"/><Relationship Id="rId40" Type="http://schemas.openxmlformats.org/officeDocument/2006/relationships/image" Target="../media/image238.wmf"/><Relationship Id="rId4" Type="http://schemas.openxmlformats.org/officeDocument/2006/relationships/image" Target="../media/image220.wmf"/><Relationship Id="rId39" Type="http://schemas.openxmlformats.org/officeDocument/2006/relationships/oleObject" Target="../embeddings/oleObject258.bin"/><Relationship Id="rId38" Type="http://schemas.openxmlformats.org/officeDocument/2006/relationships/image" Target="../media/image237.emf"/><Relationship Id="rId37" Type="http://schemas.openxmlformats.org/officeDocument/2006/relationships/oleObject" Target="../embeddings/oleObject257.bin"/><Relationship Id="rId36" Type="http://schemas.openxmlformats.org/officeDocument/2006/relationships/image" Target="../media/image236.wmf"/><Relationship Id="rId35" Type="http://schemas.openxmlformats.org/officeDocument/2006/relationships/oleObject" Target="../embeddings/oleObject256.bin"/><Relationship Id="rId34" Type="http://schemas.openxmlformats.org/officeDocument/2006/relationships/image" Target="../media/image235.emf"/><Relationship Id="rId33" Type="http://schemas.openxmlformats.org/officeDocument/2006/relationships/oleObject" Target="../embeddings/oleObject255.bin"/><Relationship Id="rId32" Type="http://schemas.openxmlformats.org/officeDocument/2006/relationships/image" Target="../media/image234.wmf"/><Relationship Id="rId31" Type="http://schemas.openxmlformats.org/officeDocument/2006/relationships/oleObject" Target="../embeddings/oleObject254.bin"/><Relationship Id="rId30" Type="http://schemas.openxmlformats.org/officeDocument/2006/relationships/image" Target="../media/image233.emf"/><Relationship Id="rId3" Type="http://schemas.openxmlformats.org/officeDocument/2006/relationships/oleObject" Target="../embeddings/oleObject240.bin"/><Relationship Id="rId29" Type="http://schemas.openxmlformats.org/officeDocument/2006/relationships/oleObject" Target="../embeddings/oleObject253.bin"/><Relationship Id="rId28" Type="http://schemas.openxmlformats.org/officeDocument/2006/relationships/image" Target="../media/image232.emf"/><Relationship Id="rId27" Type="http://schemas.openxmlformats.org/officeDocument/2006/relationships/oleObject" Target="../embeddings/oleObject252.bin"/><Relationship Id="rId26" Type="http://schemas.openxmlformats.org/officeDocument/2006/relationships/image" Target="../media/image231.emf"/><Relationship Id="rId25" Type="http://schemas.openxmlformats.org/officeDocument/2006/relationships/oleObject" Target="../embeddings/oleObject251.bin"/><Relationship Id="rId24" Type="http://schemas.openxmlformats.org/officeDocument/2006/relationships/image" Target="../media/image230.wmf"/><Relationship Id="rId23" Type="http://schemas.openxmlformats.org/officeDocument/2006/relationships/oleObject" Target="../embeddings/oleObject250.bin"/><Relationship Id="rId22" Type="http://schemas.openxmlformats.org/officeDocument/2006/relationships/image" Target="../media/image229.emf"/><Relationship Id="rId21" Type="http://schemas.openxmlformats.org/officeDocument/2006/relationships/oleObject" Target="../embeddings/oleObject249.bin"/><Relationship Id="rId20" Type="http://schemas.openxmlformats.org/officeDocument/2006/relationships/image" Target="../media/image228.wmf"/><Relationship Id="rId2" Type="http://schemas.openxmlformats.org/officeDocument/2006/relationships/image" Target="../media/image219.wmf"/><Relationship Id="rId19" Type="http://schemas.openxmlformats.org/officeDocument/2006/relationships/oleObject" Target="../embeddings/oleObject248.bin"/><Relationship Id="rId18" Type="http://schemas.openxmlformats.org/officeDocument/2006/relationships/image" Target="../media/image227.emf"/><Relationship Id="rId17" Type="http://schemas.openxmlformats.org/officeDocument/2006/relationships/oleObject" Target="../embeddings/oleObject247.bin"/><Relationship Id="rId16" Type="http://schemas.openxmlformats.org/officeDocument/2006/relationships/image" Target="../media/image226.emf"/><Relationship Id="rId15" Type="http://schemas.openxmlformats.org/officeDocument/2006/relationships/oleObject" Target="../embeddings/oleObject246.bin"/><Relationship Id="rId14" Type="http://schemas.openxmlformats.org/officeDocument/2006/relationships/image" Target="../media/image225.emf"/><Relationship Id="rId13" Type="http://schemas.openxmlformats.org/officeDocument/2006/relationships/oleObject" Target="../embeddings/oleObject245.bin"/><Relationship Id="rId12" Type="http://schemas.openxmlformats.org/officeDocument/2006/relationships/image" Target="../media/image224.emf"/><Relationship Id="rId11" Type="http://schemas.openxmlformats.org/officeDocument/2006/relationships/oleObject" Target="../embeddings/oleObject244.bin"/><Relationship Id="rId10" Type="http://schemas.openxmlformats.org/officeDocument/2006/relationships/image" Target="../media/image223.emf"/><Relationship Id="rId1" Type="http://schemas.openxmlformats.org/officeDocument/2006/relationships/oleObject" Target="../embeddings/oleObject239.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0.wmf"/><Relationship Id="rId7" Type="http://schemas.openxmlformats.org/officeDocument/2006/relationships/oleObject" Target="../embeddings/oleObject10.bin"/><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 Id="rId3" Type="http://schemas.openxmlformats.org/officeDocument/2006/relationships/oleObject" Target="../embeddings/oleObject8.bin"/><Relationship Id="rId20" Type="http://schemas.openxmlformats.org/officeDocument/2006/relationships/vmlDrawing" Target="../drawings/vmlDrawing3.vml"/><Relationship Id="rId2" Type="http://schemas.openxmlformats.org/officeDocument/2006/relationships/image" Target="../media/image7.wmf"/><Relationship Id="rId19" Type="http://schemas.openxmlformats.org/officeDocument/2006/relationships/slideLayout" Target="../slideLayouts/slideLayout7.xml"/><Relationship Id="rId18" Type="http://schemas.openxmlformats.org/officeDocument/2006/relationships/image" Target="../media/image15.wmf"/><Relationship Id="rId17" Type="http://schemas.openxmlformats.org/officeDocument/2006/relationships/oleObject" Target="../embeddings/oleObject15.bin"/><Relationship Id="rId16" Type="http://schemas.openxmlformats.org/officeDocument/2006/relationships/image" Target="../media/image14.wmf"/><Relationship Id="rId15" Type="http://schemas.openxmlformats.org/officeDocument/2006/relationships/oleObject" Target="../embeddings/oleObject14.bin"/><Relationship Id="rId14" Type="http://schemas.openxmlformats.org/officeDocument/2006/relationships/image" Target="../media/image13.wmf"/><Relationship Id="rId13" Type="http://schemas.openxmlformats.org/officeDocument/2006/relationships/oleObject" Target="../embeddings/oleObject13.bin"/><Relationship Id="rId12" Type="http://schemas.openxmlformats.org/officeDocument/2006/relationships/image" Target="../media/image12.wmf"/><Relationship Id="rId11" Type="http://schemas.openxmlformats.org/officeDocument/2006/relationships/oleObject" Target="../embeddings/oleObject12.bin"/><Relationship Id="rId10" Type="http://schemas.openxmlformats.org/officeDocument/2006/relationships/image" Target="../media/image11.wmf"/><Relationship Id="rId1"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283.bin"/><Relationship Id="rId8" Type="http://schemas.openxmlformats.org/officeDocument/2006/relationships/image" Target="../media/image261.wmf"/><Relationship Id="rId7" Type="http://schemas.openxmlformats.org/officeDocument/2006/relationships/oleObject" Target="../embeddings/oleObject282.bin"/><Relationship Id="rId6" Type="http://schemas.openxmlformats.org/officeDocument/2006/relationships/image" Target="../media/image260.wmf"/><Relationship Id="rId5" Type="http://schemas.openxmlformats.org/officeDocument/2006/relationships/oleObject" Target="../embeddings/oleObject281.bin"/><Relationship Id="rId4" Type="http://schemas.openxmlformats.org/officeDocument/2006/relationships/image" Target="../media/image259.wmf"/><Relationship Id="rId3" Type="http://schemas.openxmlformats.org/officeDocument/2006/relationships/oleObject" Target="../embeddings/oleObject280.bin"/><Relationship Id="rId22" Type="http://schemas.openxmlformats.org/officeDocument/2006/relationships/vmlDrawing" Target="../drawings/vmlDrawing33.vml"/><Relationship Id="rId21" Type="http://schemas.openxmlformats.org/officeDocument/2006/relationships/slideLayout" Target="../slideLayouts/slideLayout7.xml"/><Relationship Id="rId20" Type="http://schemas.openxmlformats.org/officeDocument/2006/relationships/image" Target="../media/image267.wmf"/><Relationship Id="rId2" Type="http://schemas.openxmlformats.org/officeDocument/2006/relationships/image" Target="../media/image258.wmf"/><Relationship Id="rId19" Type="http://schemas.openxmlformats.org/officeDocument/2006/relationships/oleObject" Target="../embeddings/oleObject288.bin"/><Relationship Id="rId18" Type="http://schemas.openxmlformats.org/officeDocument/2006/relationships/image" Target="../media/image266.wmf"/><Relationship Id="rId17" Type="http://schemas.openxmlformats.org/officeDocument/2006/relationships/oleObject" Target="../embeddings/oleObject287.bin"/><Relationship Id="rId16" Type="http://schemas.openxmlformats.org/officeDocument/2006/relationships/image" Target="../media/image265.emf"/><Relationship Id="rId15" Type="http://schemas.openxmlformats.org/officeDocument/2006/relationships/oleObject" Target="../embeddings/oleObject286.bin"/><Relationship Id="rId14" Type="http://schemas.openxmlformats.org/officeDocument/2006/relationships/image" Target="../media/image264.emf"/><Relationship Id="rId13" Type="http://schemas.openxmlformats.org/officeDocument/2006/relationships/oleObject" Target="../embeddings/oleObject285.bin"/><Relationship Id="rId12" Type="http://schemas.openxmlformats.org/officeDocument/2006/relationships/image" Target="../media/image263.emf"/><Relationship Id="rId11" Type="http://schemas.openxmlformats.org/officeDocument/2006/relationships/oleObject" Target="../embeddings/oleObject284.bin"/><Relationship Id="rId10" Type="http://schemas.openxmlformats.org/officeDocument/2006/relationships/image" Target="../media/image262.emf"/><Relationship Id="rId1" Type="http://schemas.openxmlformats.org/officeDocument/2006/relationships/oleObject" Target="../embeddings/oleObject279.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293.bin"/><Relationship Id="rId8" Type="http://schemas.openxmlformats.org/officeDocument/2006/relationships/image" Target="../media/image271.wmf"/><Relationship Id="rId7" Type="http://schemas.openxmlformats.org/officeDocument/2006/relationships/oleObject" Target="../embeddings/oleObject292.bin"/><Relationship Id="rId6" Type="http://schemas.openxmlformats.org/officeDocument/2006/relationships/image" Target="../media/image270.wmf"/><Relationship Id="rId5" Type="http://schemas.openxmlformats.org/officeDocument/2006/relationships/oleObject" Target="../embeddings/oleObject291.bin"/><Relationship Id="rId4" Type="http://schemas.openxmlformats.org/officeDocument/2006/relationships/image" Target="../media/image269.wmf"/><Relationship Id="rId3" Type="http://schemas.openxmlformats.org/officeDocument/2006/relationships/oleObject" Target="../embeddings/oleObject290.bin"/><Relationship Id="rId26" Type="http://schemas.openxmlformats.org/officeDocument/2006/relationships/vmlDrawing" Target="../drawings/vmlDrawing34.vml"/><Relationship Id="rId25" Type="http://schemas.openxmlformats.org/officeDocument/2006/relationships/slideLayout" Target="../slideLayouts/slideLayout7.xml"/><Relationship Id="rId24" Type="http://schemas.openxmlformats.org/officeDocument/2006/relationships/image" Target="../media/image278.wmf"/><Relationship Id="rId23" Type="http://schemas.openxmlformats.org/officeDocument/2006/relationships/oleObject" Target="../embeddings/oleObject299.bin"/><Relationship Id="rId22" Type="http://schemas.openxmlformats.org/officeDocument/2006/relationships/image" Target="../media/image93.png"/><Relationship Id="rId21" Type="http://schemas.openxmlformats.org/officeDocument/2006/relationships/hyperlink" Target="6-0%20&#25945;&#23398;&#22522;&#26412;&#35201;&#27714;.ppt" TargetMode="External"/><Relationship Id="rId20" Type="http://schemas.openxmlformats.org/officeDocument/2006/relationships/image" Target="../media/image277.wmf"/><Relationship Id="rId2" Type="http://schemas.openxmlformats.org/officeDocument/2006/relationships/image" Target="../media/image268.wmf"/><Relationship Id="rId19" Type="http://schemas.openxmlformats.org/officeDocument/2006/relationships/oleObject" Target="../embeddings/oleObject298.bin"/><Relationship Id="rId18" Type="http://schemas.openxmlformats.org/officeDocument/2006/relationships/image" Target="../media/image276.wmf"/><Relationship Id="rId17" Type="http://schemas.openxmlformats.org/officeDocument/2006/relationships/oleObject" Target="../embeddings/oleObject297.bin"/><Relationship Id="rId16" Type="http://schemas.openxmlformats.org/officeDocument/2006/relationships/image" Target="../media/image275.emf"/><Relationship Id="rId15" Type="http://schemas.openxmlformats.org/officeDocument/2006/relationships/oleObject" Target="../embeddings/oleObject296.bin"/><Relationship Id="rId14" Type="http://schemas.openxmlformats.org/officeDocument/2006/relationships/image" Target="../media/image274.emf"/><Relationship Id="rId13" Type="http://schemas.openxmlformats.org/officeDocument/2006/relationships/oleObject" Target="../embeddings/oleObject295.bin"/><Relationship Id="rId12" Type="http://schemas.openxmlformats.org/officeDocument/2006/relationships/image" Target="../media/image273.emf"/><Relationship Id="rId11" Type="http://schemas.openxmlformats.org/officeDocument/2006/relationships/oleObject" Target="../embeddings/oleObject294.bin"/><Relationship Id="rId10" Type="http://schemas.openxmlformats.org/officeDocument/2006/relationships/image" Target="../media/image272.emf"/><Relationship Id="rId1" Type="http://schemas.openxmlformats.org/officeDocument/2006/relationships/oleObject" Target="../embeddings/oleObject289.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304.bin"/><Relationship Id="rId8" Type="http://schemas.openxmlformats.org/officeDocument/2006/relationships/image" Target="../media/image282.emf"/><Relationship Id="rId7" Type="http://schemas.openxmlformats.org/officeDocument/2006/relationships/oleObject" Target="../embeddings/oleObject303.bin"/><Relationship Id="rId6" Type="http://schemas.openxmlformats.org/officeDocument/2006/relationships/image" Target="../media/image281.emf"/><Relationship Id="rId5" Type="http://schemas.openxmlformats.org/officeDocument/2006/relationships/oleObject" Target="../embeddings/oleObject302.bin"/><Relationship Id="rId40" Type="http://schemas.openxmlformats.org/officeDocument/2006/relationships/vmlDrawing" Target="../drawings/vmlDrawing35.vml"/><Relationship Id="rId4" Type="http://schemas.openxmlformats.org/officeDocument/2006/relationships/image" Target="../media/image280.emf"/><Relationship Id="rId39" Type="http://schemas.openxmlformats.org/officeDocument/2006/relationships/slideLayout" Target="../slideLayouts/slideLayout2.xml"/><Relationship Id="rId38" Type="http://schemas.openxmlformats.org/officeDocument/2006/relationships/image" Target="../media/image297.wmf"/><Relationship Id="rId37" Type="http://schemas.openxmlformats.org/officeDocument/2006/relationships/oleObject" Target="../embeddings/oleObject318.bin"/><Relationship Id="rId36" Type="http://schemas.openxmlformats.org/officeDocument/2006/relationships/image" Target="../media/image296.wmf"/><Relationship Id="rId35" Type="http://schemas.openxmlformats.org/officeDocument/2006/relationships/oleObject" Target="../embeddings/oleObject317.bin"/><Relationship Id="rId34" Type="http://schemas.openxmlformats.org/officeDocument/2006/relationships/image" Target="../media/image295.wmf"/><Relationship Id="rId33" Type="http://schemas.openxmlformats.org/officeDocument/2006/relationships/oleObject" Target="../embeddings/oleObject316.bin"/><Relationship Id="rId32" Type="http://schemas.openxmlformats.org/officeDocument/2006/relationships/image" Target="../media/image294.emf"/><Relationship Id="rId31" Type="http://schemas.openxmlformats.org/officeDocument/2006/relationships/oleObject" Target="../embeddings/oleObject315.bin"/><Relationship Id="rId30" Type="http://schemas.openxmlformats.org/officeDocument/2006/relationships/image" Target="../media/image293.emf"/><Relationship Id="rId3" Type="http://schemas.openxmlformats.org/officeDocument/2006/relationships/oleObject" Target="../embeddings/oleObject301.bin"/><Relationship Id="rId29" Type="http://schemas.openxmlformats.org/officeDocument/2006/relationships/oleObject" Target="../embeddings/oleObject314.bin"/><Relationship Id="rId28" Type="http://schemas.openxmlformats.org/officeDocument/2006/relationships/image" Target="../media/image292.emf"/><Relationship Id="rId27" Type="http://schemas.openxmlformats.org/officeDocument/2006/relationships/oleObject" Target="../embeddings/oleObject313.bin"/><Relationship Id="rId26" Type="http://schemas.openxmlformats.org/officeDocument/2006/relationships/image" Target="../media/image291.emf"/><Relationship Id="rId25" Type="http://schemas.openxmlformats.org/officeDocument/2006/relationships/oleObject" Target="../embeddings/oleObject312.bin"/><Relationship Id="rId24" Type="http://schemas.openxmlformats.org/officeDocument/2006/relationships/image" Target="../media/image290.emf"/><Relationship Id="rId23" Type="http://schemas.openxmlformats.org/officeDocument/2006/relationships/oleObject" Target="../embeddings/oleObject311.bin"/><Relationship Id="rId22" Type="http://schemas.openxmlformats.org/officeDocument/2006/relationships/image" Target="../media/image289.emf"/><Relationship Id="rId21" Type="http://schemas.openxmlformats.org/officeDocument/2006/relationships/oleObject" Target="../embeddings/oleObject310.bin"/><Relationship Id="rId20" Type="http://schemas.openxmlformats.org/officeDocument/2006/relationships/image" Target="../media/image288.emf"/><Relationship Id="rId2" Type="http://schemas.openxmlformats.org/officeDocument/2006/relationships/image" Target="../media/image279.emf"/><Relationship Id="rId19" Type="http://schemas.openxmlformats.org/officeDocument/2006/relationships/oleObject" Target="../embeddings/oleObject309.bin"/><Relationship Id="rId18" Type="http://schemas.openxmlformats.org/officeDocument/2006/relationships/image" Target="../media/image287.emf"/><Relationship Id="rId17" Type="http://schemas.openxmlformats.org/officeDocument/2006/relationships/oleObject" Target="../embeddings/oleObject308.bin"/><Relationship Id="rId16" Type="http://schemas.openxmlformats.org/officeDocument/2006/relationships/image" Target="../media/image286.emf"/><Relationship Id="rId15" Type="http://schemas.openxmlformats.org/officeDocument/2006/relationships/oleObject" Target="../embeddings/oleObject307.bin"/><Relationship Id="rId14" Type="http://schemas.openxmlformats.org/officeDocument/2006/relationships/image" Target="../media/image285.emf"/><Relationship Id="rId13" Type="http://schemas.openxmlformats.org/officeDocument/2006/relationships/oleObject" Target="../embeddings/oleObject306.bin"/><Relationship Id="rId12" Type="http://schemas.openxmlformats.org/officeDocument/2006/relationships/image" Target="../media/image284.emf"/><Relationship Id="rId11" Type="http://schemas.openxmlformats.org/officeDocument/2006/relationships/oleObject" Target="../embeddings/oleObject305.bin"/><Relationship Id="rId10" Type="http://schemas.openxmlformats.org/officeDocument/2006/relationships/image" Target="../media/image283.emf"/><Relationship Id="rId1" Type="http://schemas.openxmlformats.org/officeDocument/2006/relationships/oleObject" Target="../embeddings/oleObject300.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323.bin"/><Relationship Id="rId8" Type="http://schemas.openxmlformats.org/officeDocument/2006/relationships/image" Target="../media/image301.emf"/><Relationship Id="rId7" Type="http://schemas.openxmlformats.org/officeDocument/2006/relationships/oleObject" Target="../embeddings/oleObject322.bin"/><Relationship Id="rId66" Type="http://schemas.openxmlformats.org/officeDocument/2006/relationships/vmlDrawing" Target="../drawings/vmlDrawing36.vml"/><Relationship Id="rId65" Type="http://schemas.openxmlformats.org/officeDocument/2006/relationships/slideLayout" Target="../slideLayouts/slideLayout2.xml"/><Relationship Id="rId64" Type="http://schemas.openxmlformats.org/officeDocument/2006/relationships/image" Target="../media/image297.wmf"/><Relationship Id="rId63" Type="http://schemas.openxmlformats.org/officeDocument/2006/relationships/oleObject" Target="../embeddings/oleObject350.bin"/><Relationship Id="rId62" Type="http://schemas.openxmlformats.org/officeDocument/2006/relationships/image" Target="../media/image328.emf"/><Relationship Id="rId61" Type="http://schemas.openxmlformats.org/officeDocument/2006/relationships/oleObject" Target="../embeddings/oleObject349.bin"/><Relationship Id="rId60" Type="http://schemas.openxmlformats.org/officeDocument/2006/relationships/image" Target="../media/image327.emf"/><Relationship Id="rId6" Type="http://schemas.openxmlformats.org/officeDocument/2006/relationships/image" Target="../media/image300.emf"/><Relationship Id="rId59" Type="http://schemas.openxmlformats.org/officeDocument/2006/relationships/oleObject" Target="../embeddings/oleObject348.bin"/><Relationship Id="rId58" Type="http://schemas.openxmlformats.org/officeDocument/2006/relationships/image" Target="../media/image326.emf"/><Relationship Id="rId57" Type="http://schemas.openxmlformats.org/officeDocument/2006/relationships/oleObject" Target="../embeddings/oleObject347.bin"/><Relationship Id="rId56" Type="http://schemas.openxmlformats.org/officeDocument/2006/relationships/image" Target="../media/image325.emf"/><Relationship Id="rId55" Type="http://schemas.openxmlformats.org/officeDocument/2006/relationships/oleObject" Target="../embeddings/oleObject346.bin"/><Relationship Id="rId54" Type="http://schemas.openxmlformats.org/officeDocument/2006/relationships/image" Target="../media/image324.emf"/><Relationship Id="rId53" Type="http://schemas.openxmlformats.org/officeDocument/2006/relationships/oleObject" Target="../embeddings/oleObject345.bin"/><Relationship Id="rId52" Type="http://schemas.openxmlformats.org/officeDocument/2006/relationships/image" Target="../media/image323.emf"/><Relationship Id="rId51" Type="http://schemas.openxmlformats.org/officeDocument/2006/relationships/oleObject" Target="../embeddings/oleObject344.bin"/><Relationship Id="rId50" Type="http://schemas.openxmlformats.org/officeDocument/2006/relationships/image" Target="../media/image322.emf"/><Relationship Id="rId5" Type="http://schemas.openxmlformats.org/officeDocument/2006/relationships/oleObject" Target="../embeddings/oleObject321.bin"/><Relationship Id="rId49" Type="http://schemas.openxmlformats.org/officeDocument/2006/relationships/oleObject" Target="../embeddings/oleObject343.bin"/><Relationship Id="rId48" Type="http://schemas.openxmlformats.org/officeDocument/2006/relationships/image" Target="../media/image321.emf"/><Relationship Id="rId47" Type="http://schemas.openxmlformats.org/officeDocument/2006/relationships/oleObject" Target="../embeddings/oleObject342.bin"/><Relationship Id="rId46" Type="http://schemas.openxmlformats.org/officeDocument/2006/relationships/image" Target="../media/image320.emf"/><Relationship Id="rId45" Type="http://schemas.openxmlformats.org/officeDocument/2006/relationships/oleObject" Target="../embeddings/oleObject341.bin"/><Relationship Id="rId44" Type="http://schemas.openxmlformats.org/officeDocument/2006/relationships/image" Target="../media/image319.emf"/><Relationship Id="rId43" Type="http://schemas.openxmlformats.org/officeDocument/2006/relationships/oleObject" Target="../embeddings/oleObject340.bin"/><Relationship Id="rId42" Type="http://schemas.openxmlformats.org/officeDocument/2006/relationships/image" Target="../media/image318.emf"/><Relationship Id="rId41" Type="http://schemas.openxmlformats.org/officeDocument/2006/relationships/oleObject" Target="../embeddings/oleObject339.bin"/><Relationship Id="rId40" Type="http://schemas.openxmlformats.org/officeDocument/2006/relationships/image" Target="../media/image317.emf"/><Relationship Id="rId4" Type="http://schemas.openxmlformats.org/officeDocument/2006/relationships/image" Target="../media/image299.emf"/><Relationship Id="rId39" Type="http://schemas.openxmlformats.org/officeDocument/2006/relationships/oleObject" Target="../embeddings/oleObject338.bin"/><Relationship Id="rId38" Type="http://schemas.openxmlformats.org/officeDocument/2006/relationships/image" Target="../media/image316.emf"/><Relationship Id="rId37" Type="http://schemas.openxmlformats.org/officeDocument/2006/relationships/oleObject" Target="../embeddings/oleObject337.bin"/><Relationship Id="rId36" Type="http://schemas.openxmlformats.org/officeDocument/2006/relationships/image" Target="../media/image315.emf"/><Relationship Id="rId35" Type="http://schemas.openxmlformats.org/officeDocument/2006/relationships/oleObject" Target="../embeddings/oleObject336.bin"/><Relationship Id="rId34" Type="http://schemas.openxmlformats.org/officeDocument/2006/relationships/image" Target="../media/image314.emf"/><Relationship Id="rId33" Type="http://schemas.openxmlformats.org/officeDocument/2006/relationships/oleObject" Target="../embeddings/oleObject335.bin"/><Relationship Id="rId32" Type="http://schemas.openxmlformats.org/officeDocument/2006/relationships/image" Target="../media/image313.emf"/><Relationship Id="rId31" Type="http://schemas.openxmlformats.org/officeDocument/2006/relationships/oleObject" Target="../embeddings/oleObject334.bin"/><Relationship Id="rId30" Type="http://schemas.openxmlformats.org/officeDocument/2006/relationships/image" Target="../media/image312.emf"/><Relationship Id="rId3" Type="http://schemas.openxmlformats.org/officeDocument/2006/relationships/oleObject" Target="../embeddings/oleObject320.bin"/><Relationship Id="rId29" Type="http://schemas.openxmlformats.org/officeDocument/2006/relationships/oleObject" Target="../embeddings/oleObject333.bin"/><Relationship Id="rId28" Type="http://schemas.openxmlformats.org/officeDocument/2006/relationships/image" Target="../media/image311.emf"/><Relationship Id="rId27" Type="http://schemas.openxmlformats.org/officeDocument/2006/relationships/oleObject" Target="../embeddings/oleObject332.bin"/><Relationship Id="rId26" Type="http://schemas.openxmlformats.org/officeDocument/2006/relationships/image" Target="../media/image310.emf"/><Relationship Id="rId25" Type="http://schemas.openxmlformats.org/officeDocument/2006/relationships/oleObject" Target="../embeddings/oleObject331.bin"/><Relationship Id="rId24" Type="http://schemas.openxmlformats.org/officeDocument/2006/relationships/image" Target="../media/image309.emf"/><Relationship Id="rId23" Type="http://schemas.openxmlformats.org/officeDocument/2006/relationships/oleObject" Target="../embeddings/oleObject330.bin"/><Relationship Id="rId22" Type="http://schemas.openxmlformats.org/officeDocument/2006/relationships/image" Target="../media/image308.emf"/><Relationship Id="rId21" Type="http://schemas.openxmlformats.org/officeDocument/2006/relationships/oleObject" Target="../embeddings/oleObject329.bin"/><Relationship Id="rId20" Type="http://schemas.openxmlformats.org/officeDocument/2006/relationships/image" Target="../media/image307.emf"/><Relationship Id="rId2" Type="http://schemas.openxmlformats.org/officeDocument/2006/relationships/image" Target="../media/image298.emf"/><Relationship Id="rId19" Type="http://schemas.openxmlformats.org/officeDocument/2006/relationships/oleObject" Target="../embeddings/oleObject328.bin"/><Relationship Id="rId18" Type="http://schemas.openxmlformats.org/officeDocument/2006/relationships/image" Target="../media/image306.emf"/><Relationship Id="rId17" Type="http://schemas.openxmlformats.org/officeDocument/2006/relationships/oleObject" Target="../embeddings/oleObject327.bin"/><Relationship Id="rId16" Type="http://schemas.openxmlformats.org/officeDocument/2006/relationships/image" Target="../media/image305.emf"/><Relationship Id="rId15" Type="http://schemas.openxmlformats.org/officeDocument/2006/relationships/oleObject" Target="../embeddings/oleObject326.bin"/><Relationship Id="rId14" Type="http://schemas.openxmlformats.org/officeDocument/2006/relationships/image" Target="../media/image304.emf"/><Relationship Id="rId13" Type="http://schemas.openxmlformats.org/officeDocument/2006/relationships/oleObject" Target="../embeddings/oleObject325.bin"/><Relationship Id="rId12" Type="http://schemas.openxmlformats.org/officeDocument/2006/relationships/image" Target="../media/image303.emf"/><Relationship Id="rId11" Type="http://schemas.openxmlformats.org/officeDocument/2006/relationships/oleObject" Target="../embeddings/oleObject324.bin"/><Relationship Id="rId10" Type="http://schemas.openxmlformats.org/officeDocument/2006/relationships/image" Target="../media/image302.emf"/><Relationship Id="rId1" Type="http://schemas.openxmlformats.org/officeDocument/2006/relationships/oleObject" Target="../embeddings/oleObject319.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355.bin"/><Relationship Id="rId8" Type="http://schemas.openxmlformats.org/officeDocument/2006/relationships/image" Target="../media/image332.wmf"/><Relationship Id="rId7" Type="http://schemas.openxmlformats.org/officeDocument/2006/relationships/oleObject" Target="../embeddings/oleObject354.bin"/><Relationship Id="rId6" Type="http://schemas.openxmlformats.org/officeDocument/2006/relationships/image" Target="../media/image331.wmf"/><Relationship Id="rId5" Type="http://schemas.openxmlformats.org/officeDocument/2006/relationships/oleObject" Target="../embeddings/oleObject353.bin"/><Relationship Id="rId4" Type="http://schemas.openxmlformats.org/officeDocument/2006/relationships/image" Target="../media/image330.wmf"/><Relationship Id="rId3" Type="http://schemas.openxmlformats.org/officeDocument/2006/relationships/oleObject" Target="../embeddings/oleObject352.bin"/><Relationship Id="rId2" Type="http://schemas.openxmlformats.org/officeDocument/2006/relationships/image" Target="../media/image329.wmf"/><Relationship Id="rId14" Type="http://schemas.openxmlformats.org/officeDocument/2006/relationships/vmlDrawing" Target="../drawings/vmlDrawing37.vml"/><Relationship Id="rId13" Type="http://schemas.openxmlformats.org/officeDocument/2006/relationships/slideLayout" Target="../slideLayouts/slideLayout7.xml"/><Relationship Id="rId12" Type="http://schemas.openxmlformats.org/officeDocument/2006/relationships/image" Target="../media/image334.wmf"/><Relationship Id="rId11" Type="http://schemas.openxmlformats.org/officeDocument/2006/relationships/oleObject" Target="../embeddings/oleObject356.bin"/><Relationship Id="rId10" Type="http://schemas.openxmlformats.org/officeDocument/2006/relationships/image" Target="../media/image333.wmf"/><Relationship Id="rId1" Type="http://schemas.openxmlformats.org/officeDocument/2006/relationships/oleObject" Target="../embeddings/oleObject351.bin"/></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38.wmf"/><Relationship Id="rId7" Type="http://schemas.openxmlformats.org/officeDocument/2006/relationships/oleObject" Target="../embeddings/oleObject360.bin"/><Relationship Id="rId6" Type="http://schemas.openxmlformats.org/officeDocument/2006/relationships/image" Target="../media/image337.wmf"/><Relationship Id="rId5" Type="http://schemas.openxmlformats.org/officeDocument/2006/relationships/oleObject" Target="../embeddings/oleObject359.bin"/><Relationship Id="rId4" Type="http://schemas.openxmlformats.org/officeDocument/2006/relationships/image" Target="../media/image336.wmf"/><Relationship Id="rId3" Type="http://schemas.openxmlformats.org/officeDocument/2006/relationships/oleObject" Target="../embeddings/oleObject358.bin"/><Relationship Id="rId2" Type="http://schemas.openxmlformats.org/officeDocument/2006/relationships/image" Target="../media/image335.wmf"/><Relationship Id="rId10" Type="http://schemas.openxmlformats.org/officeDocument/2006/relationships/vmlDrawing" Target="../drawings/vmlDrawing38.vml"/><Relationship Id="rId1" Type="http://schemas.openxmlformats.org/officeDocument/2006/relationships/oleObject" Target="../embeddings/oleObject357.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365.bin"/><Relationship Id="rId8" Type="http://schemas.openxmlformats.org/officeDocument/2006/relationships/image" Target="../media/image342.wmf"/><Relationship Id="rId7" Type="http://schemas.openxmlformats.org/officeDocument/2006/relationships/oleObject" Target="../embeddings/oleObject364.bin"/><Relationship Id="rId6" Type="http://schemas.openxmlformats.org/officeDocument/2006/relationships/image" Target="../media/image341.wmf"/><Relationship Id="rId5" Type="http://schemas.openxmlformats.org/officeDocument/2006/relationships/oleObject" Target="../embeddings/oleObject363.bin"/><Relationship Id="rId4" Type="http://schemas.openxmlformats.org/officeDocument/2006/relationships/image" Target="../media/image340.wmf"/><Relationship Id="rId31" Type="http://schemas.openxmlformats.org/officeDocument/2006/relationships/vmlDrawing" Target="../drawings/vmlDrawing39.vml"/><Relationship Id="rId30" Type="http://schemas.openxmlformats.org/officeDocument/2006/relationships/slideLayout" Target="../slideLayouts/slideLayout7.xml"/><Relationship Id="rId3" Type="http://schemas.openxmlformats.org/officeDocument/2006/relationships/oleObject" Target="../embeddings/oleObject362.bin"/><Relationship Id="rId29" Type="http://schemas.openxmlformats.org/officeDocument/2006/relationships/image" Target="../media/image350.wmf"/><Relationship Id="rId28" Type="http://schemas.openxmlformats.org/officeDocument/2006/relationships/oleObject" Target="../embeddings/oleObject376.bin"/><Relationship Id="rId27" Type="http://schemas.openxmlformats.org/officeDocument/2006/relationships/image" Target="../media/image349.wmf"/><Relationship Id="rId26" Type="http://schemas.openxmlformats.org/officeDocument/2006/relationships/oleObject" Target="../embeddings/oleObject375.bin"/><Relationship Id="rId25" Type="http://schemas.openxmlformats.org/officeDocument/2006/relationships/oleObject" Target="../embeddings/oleObject374.bin"/><Relationship Id="rId24" Type="http://schemas.openxmlformats.org/officeDocument/2006/relationships/image" Target="../media/image348.wmf"/><Relationship Id="rId23" Type="http://schemas.openxmlformats.org/officeDocument/2006/relationships/oleObject" Target="../embeddings/oleObject373.bin"/><Relationship Id="rId22" Type="http://schemas.openxmlformats.org/officeDocument/2006/relationships/image" Target="../media/image347.wmf"/><Relationship Id="rId21" Type="http://schemas.openxmlformats.org/officeDocument/2006/relationships/oleObject" Target="../embeddings/oleObject372.bin"/><Relationship Id="rId20" Type="http://schemas.openxmlformats.org/officeDocument/2006/relationships/oleObject" Target="../embeddings/oleObject371.bin"/><Relationship Id="rId2" Type="http://schemas.openxmlformats.org/officeDocument/2006/relationships/image" Target="../media/image339.wmf"/><Relationship Id="rId19" Type="http://schemas.openxmlformats.org/officeDocument/2006/relationships/image" Target="../media/image346.wmf"/><Relationship Id="rId18" Type="http://schemas.openxmlformats.org/officeDocument/2006/relationships/oleObject" Target="../embeddings/oleObject370.bin"/><Relationship Id="rId17" Type="http://schemas.openxmlformats.org/officeDocument/2006/relationships/oleObject" Target="../embeddings/oleObject369.bin"/><Relationship Id="rId16" Type="http://schemas.openxmlformats.org/officeDocument/2006/relationships/image" Target="../media/image345.wmf"/><Relationship Id="rId15" Type="http://schemas.openxmlformats.org/officeDocument/2006/relationships/oleObject" Target="../embeddings/oleObject368.bin"/><Relationship Id="rId14" Type="http://schemas.openxmlformats.org/officeDocument/2006/relationships/image" Target="../media/image344.wmf"/><Relationship Id="rId13" Type="http://schemas.openxmlformats.org/officeDocument/2006/relationships/oleObject" Target="../embeddings/oleObject367.bin"/><Relationship Id="rId12" Type="http://schemas.openxmlformats.org/officeDocument/2006/relationships/image" Target="../media/image127.wmf"/><Relationship Id="rId11" Type="http://schemas.openxmlformats.org/officeDocument/2006/relationships/oleObject" Target="../embeddings/oleObject366.bin"/><Relationship Id="rId10" Type="http://schemas.openxmlformats.org/officeDocument/2006/relationships/image" Target="../media/image343.wmf"/><Relationship Id="rId1" Type="http://schemas.openxmlformats.org/officeDocument/2006/relationships/oleObject" Target="../embeddings/oleObject361.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381.bin"/><Relationship Id="rId8" Type="http://schemas.openxmlformats.org/officeDocument/2006/relationships/image" Target="../media/image340.wmf"/><Relationship Id="rId7" Type="http://schemas.openxmlformats.org/officeDocument/2006/relationships/oleObject" Target="../embeddings/oleObject380.bin"/><Relationship Id="rId6" Type="http://schemas.openxmlformats.org/officeDocument/2006/relationships/image" Target="../media/image350.wmf"/><Relationship Id="rId5" Type="http://schemas.openxmlformats.org/officeDocument/2006/relationships/oleObject" Target="../embeddings/oleObject379.bin"/><Relationship Id="rId4" Type="http://schemas.openxmlformats.org/officeDocument/2006/relationships/image" Target="../media/image352.wmf"/><Relationship Id="rId3" Type="http://schemas.openxmlformats.org/officeDocument/2006/relationships/oleObject" Target="../embeddings/oleObject378.bin"/><Relationship Id="rId27" Type="http://schemas.openxmlformats.org/officeDocument/2006/relationships/vmlDrawing" Target="../drawings/vmlDrawing40.vml"/><Relationship Id="rId26" Type="http://schemas.openxmlformats.org/officeDocument/2006/relationships/slideLayout" Target="../slideLayouts/slideLayout7.xml"/><Relationship Id="rId25" Type="http://schemas.openxmlformats.org/officeDocument/2006/relationships/image" Target="../media/image343.wmf"/><Relationship Id="rId24" Type="http://schemas.openxmlformats.org/officeDocument/2006/relationships/oleObject" Target="../embeddings/oleObject389.bin"/><Relationship Id="rId23" Type="http://schemas.openxmlformats.org/officeDocument/2006/relationships/image" Target="../media/image358.wmf"/><Relationship Id="rId22" Type="http://schemas.openxmlformats.org/officeDocument/2006/relationships/oleObject" Target="../embeddings/oleObject388.bin"/><Relationship Id="rId21" Type="http://schemas.openxmlformats.org/officeDocument/2006/relationships/image" Target="../media/image357.wmf"/><Relationship Id="rId20" Type="http://schemas.openxmlformats.org/officeDocument/2006/relationships/oleObject" Target="../embeddings/oleObject387.bin"/><Relationship Id="rId2" Type="http://schemas.openxmlformats.org/officeDocument/2006/relationships/image" Target="../media/image351.wmf"/><Relationship Id="rId19" Type="http://schemas.openxmlformats.org/officeDocument/2006/relationships/image" Target="../media/image356.wmf"/><Relationship Id="rId18" Type="http://schemas.openxmlformats.org/officeDocument/2006/relationships/oleObject" Target="../embeddings/oleObject386.bin"/><Relationship Id="rId17" Type="http://schemas.openxmlformats.org/officeDocument/2006/relationships/oleObject" Target="../embeddings/oleObject385.bin"/><Relationship Id="rId16" Type="http://schemas.openxmlformats.org/officeDocument/2006/relationships/image" Target="../media/image355.wmf"/><Relationship Id="rId15" Type="http://schemas.openxmlformats.org/officeDocument/2006/relationships/oleObject" Target="../embeddings/oleObject384.bin"/><Relationship Id="rId14" Type="http://schemas.openxmlformats.org/officeDocument/2006/relationships/image" Target="../media/image354.wmf"/><Relationship Id="rId13" Type="http://schemas.openxmlformats.org/officeDocument/2006/relationships/oleObject" Target="../embeddings/oleObject383.bin"/><Relationship Id="rId12" Type="http://schemas.openxmlformats.org/officeDocument/2006/relationships/image" Target="../media/image353.emf"/><Relationship Id="rId11" Type="http://schemas.openxmlformats.org/officeDocument/2006/relationships/oleObject" Target="../embeddings/oleObject382.bin"/><Relationship Id="rId10" Type="http://schemas.openxmlformats.org/officeDocument/2006/relationships/image" Target="../media/image342.wmf"/><Relationship Id="rId1" Type="http://schemas.openxmlformats.org/officeDocument/2006/relationships/oleObject" Target="../embeddings/oleObject377.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394.bin"/><Relationship Id="rId8" Type="http://schemas.openxmlformats.org/officeDocument/2006/relationships/image" Target="../media/image362.emf"/><Relationship Id="rId7" Type="http://schemas.openxmlformats.org/officeDocument/2006/relationships/oleObject" Target="../embeddings/oleObject393.bin"/><Relationship Id="rId6" Type="http://schemas.openxmlformats.org/officeDocument/2006/relationships/image" Target="../media/image361.emf"/><Relationship Id="rId5" Type="http://schemas.openxmlformats.org/officeDocument/2006/relationships/oleObject" Target="../embeddings/oleObject392.bin"/><Relationship Id="rId4" Type="http://schemas.openxmlformats.org/officeDocument/2006/relationships/image" Target="../media/image360.emf"/><Relationship Id="rId3" Type="http://schemas.openxmlformats.org/officeDocument/2006/relationships/oleObject" Target="../embeddings/oleObject391.bin"/><Relationship Id="rId28" Type="http://schemas.openxmlformats.org/officeDocument/2006/relationships/vmlDrawing" Target="../drawings/vmlDrawing41.vml"/><Relationship Id="rId27" Type="http://schemas.openxmlformats.org/officeDocument/2006/relationships/slideLayout" Target="../slideLayouts/slideLayout7.xml"/><Relationship Id="rId26" Type="http://schemas.openxmlformats.org/officeDocument/2006/relationships/image" Target="../media/image371.wmf"/><Relationship Id="rId25" Type="http://schemas.openxmlformats.org/officeDocument/2006/relationships/oleObject" Target="../embeddings/oleObject402.bin"/><Relationship Id="rId24" Type="http://schemas.openxmlformats.org/officeDocument/2006/relationships/image" Target="../media/image370.emf"/><Relationship Id="rId23" Type="http://schemas.openxmlformats.org/officeDocument/2006/relationships/oleObject" Target="../embeddings/oleObject401.bin"/><Relationship Id="rId22" Type="http://schemas.openxmlformats.org/officeDocument/2006/relationships/image" Target="../media/image369.emf"/><Relationship Id="rId21" Type="http://schemas.openxmlformats.org/officeDocument/2006/relationships/oleObject" Target="../embeddings/oleObject400.bin"/><Relationship Id="rId20" Type="http://schemas.openxmlformats.org/officeDocument/2006/relationships/image" Target="../media/image368.emf"/><Relationship Id="rId2" Type="http://schemas.openxmlformats.org/officeDocument/2006/relationships/image" Target="../media/image359.emf"/><Relationship Id="rId19" Type="http://schemas.openxmlformats.org/officeDocument/2006/relationships/oleObject" Target="../embeddings/oleObject399.bin"/><Relationship Id="rId18" Type="http://schemas.openxmlformats.org/officeDocument/2006/relationships/image" Target="../media/image367.emf"/><Relationship Id="rId17" Type="http://schemas.openxmlformats.org/officeDocument/2006/relationships/oleObject" Target="../embeddings/oleObject398.bin"/><Relationship Id="rId16" Type="http://schemas.openxmlformats.org/officeDocument/2006/relationships/image" Target="../media/image366.emf"/><Relationship Id="rId15" Type="http://schemas.openxmlformats.org/officeDocument/2006/relationships/oleObject" Target="../embeddings/oleObject397.bin"/><Relationship Id="rId14" Type="http://schemas.openxmlformats.org/officeDocument/2006/relationships/image" Target="../media/image365.emf"/><Relationship Id="rId13" Type="http://schemas.openxmlformats.org/officeDocument/2006/relationships/oleObject" Target="../embeddings/oleObject396.bin"/><Relationship Id="rId12" Type="http://schemas.openxmlformats.org/officeDocument/2006/relationships/image" Target="../media/image364.emf"/><Relationship Id="rId11" Type="http://schemas.openxmlformats.org/officeDocument/2006/relationships/oleObject" Target="../embeddings/oleObject395.bin"/><Relationship Id="rId10" Type="http://schemas.openxmlformats.org/officeDocument/2006/relationships/image" Target="../media/image363.emf"/><Relationship Id="rId1" Type="http://schemas.openxmlformats.org/officeDocument/2006/relationships/oleObject" Target="../embeddings/oleObject390.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 Id="rId3" Type="http://schemas.openxmlformats.org/officeDocument/2006/relationships/oleObject" Target="../embeddings/oleObject17.bin"/><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407.bin"/><Relationship Id="rId8" Type="http://schemas.openxmlformats.org/officeDocument/2006/relationships/image" Target="../media/image375.emf"/><Relationship Id="rId7" Type="http://schemas.openxmlformats.org/officeDocument/2006/relationships/oleObject" Target="../embeddings/oleObject406.bin"/><Relationship Id="rId6" Type="http://schemas.openxmlformats.org/officeDocument/2006/relationships/image" Target="../media/image374.emf"/><Relationship Id="rId5" Type="http://schemas.openxmlformats.org/officeDocument/2006/relationships/oleObject" Target="../embeddings/oleObject405.bin"/><Relationship Id="rId4" Type="http://schemas.openxmlformats.org/officeDocument/2006/relationships/image" Target="../media/image373.emf"/><Relationship Id="rId38" Type="http://schemas.openxmlformats.org/officeDocument/2006/relationships/vmlDrawing" Target="../drawings/vmlDrawing42.vml"/><Relationship Id="rId37" Type="http://schemas.openxmlformats.org/officeDocument/2006/relationships/slideLayout" Target="../slideLayouts/slideLayout7.xml"/><Relationship Id="rId36" Type="http://schemas.openxmlformats.org/officeDocument/2006/relationships/image" Target="../media/image389.wmf"/><Relationship Id="rId35" Type="http://schemas.openxmlformats.org/officeDocument/2006/relationships/oleObject" Target="../embeddings/oleObject420.bin"/><Relationship Id="rId34" Type="http://schemas.openxmlformats.org/officeDocument/2006/relationships/image" Target="../media/image388.emf"/><Relationship Id="rId33" Type="http://schemas.openxmlformats.org/officeDocument/2006/relationships/oleObject" Target="../embeddings/oleObject419.bin"/><Relationship Id="rId32" Type="http://schemas.openxmlformats.org/officeDocument/2006/relationships/image" Target="../media/image387.emf"/><Relationship Id="rId31" Type="http://schemas.openxmlformats.org/officeDocument/2006/relationships/oleObject" Target="../embeddings/oleObject418.bin"/><Relationship Id="rId30" Type="http://schemas.openxmlformats.org/officeDocument/2006/relationships/image" Target="../media/image386.emf"/><Relationship Id="rId3" Type="http://schemas.openxmlformats.org/officeDocument/2006/relationships/oleObject" Target="../embeddings/oleObject404.bin"/><Relationship Id="rId29" Type="http://schemas.openxmlformats.org/officeDocument/2006/relationships/oleObject" Target="../embeddings/oleObject417.bin"/><Relationship Id="rId28" Type="http://schemas.openxmlformats.org/officeDocument/2006/relationships/image" Target="../media/image385.emf"/><Relationship Id="rId27" Type="http://schemas.openxmlformats.org/officeDocument/2006/relationships/oleObject" Target="../embeddings/oleObject416.bin"/><Relationship Id="rId26" Type="http://schemas.openxmlformats.org/officeDocument/2006/relationships/image" Target="../media/image384.wmf"/><Relationship Id="rId25" Type="http://schemas.openxmlformats.org/officeDocument/2006/relationships/oleObject" Target="../embeddings/oleObject415.bin"/><Relationship Id="rId24" Type="http://schemas.openxmlformats.org/officeDocument/2006/relationships/image" Target="../media/image383.emf"/><Relationship Id="rId23" Type="http://schemas.openxmlformats.org/officeDocument/2006/relationships/oleObject" Target="../embeddings/oleObject414.bin"/><Relationship Id="rId22" Type="http://schemas.openxmlformats.org/officeDocument/2006/relationships/image" Target="../media/image382.emf"/><Relationship Id="rId21" Type="http://schemas.openxmlformats.org/officeDocument/2006/relationships/oleObject" Target="../embeddings/oleObject413.bin"/><Relationship Id="rId20" Type="http://schemas.openxmlformats.org/officeDocument/2006/relationships/image" Target="../media/image381.emf"/><Relationship Id="rId2" Type="http://schemas.openxmlformats.org/officeDocument/2006/relationships/image" Target="../media/image372.emf"/><Relationship Id="rId19" Type="http://schemas.openxmlformats.org/officeDocument/2006/relationships/oleObject" Target="../embeddings/oleObject412.bin"/><Relationship Id="rId18" Type="http://schemas.openxmlformats.org/officeDocument/2006/relationships/image" Target="../media/image380.emf"/><Relationship Id="rId17" Type="http://schemas.openxmlformats.org/officeDocument/2006/relationships/oleObject" Target="../embeddings/oleObject411.bin"/><Relationship Id="rId16" Type="http://schemas.openxmlformats.org/officeDocument/2006/relationships/image" Target="../media/image379.emf"/><Relationship Id="rId15" Type="http://schemas.openxmlformats.org/officeDocument/2006/relationships/oleObject" Target="../embeddings/oleObject410.bin"/><Relationship Id="rId14" Type="http://schemas.openxmlformats.org/officeDocument/2006/relationships/image" Target="../media/image378.emf"/><Relationship Id="rId13" Type="http://schemas.openxmlformats.org/officeDocument/2006/relationships/oleObject" Target="../embeddings/oleObject409.bin"/><Relationship Id="rId12" Type="http://schemas.openxmlformats.org/officeDocument/2006/relationships/image" Target="../media/image377.emf"/><Relationship Id="rId11" Type="http://schemas.openxmlformats.org/officeDocument/2006/relationships/oleObject" Target="../embeddings/oleObject408.bin"/><Relationship Id="rId10" Type="http://schemas.openxmlformats.org/officeDocument/2006/relationships/image" Target="../media/image376.emf"/><Relationship Id="rId1" Type="http://schemas.openxmlformats.org/officeDocument/2006/relationships/oleObject" Target="../embeddings/oleObject403.bin"/></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93.wmf"/><Relationship Id="rId7" Type="http://schemas.openxmlformats.org/officeDocument/2006/relationships/oleObject" Target="../embeddings/oleObject424.bin"/><Relationship Id="rId6" Type="http://schemas.openxmlformats.org/officeDocument/2006/relationships/image" Target="../media/image392.wmf"/><Relationship Id="rId5" Type="http://schemas.openxmlformats.org/officeDocument/2006/relationships/oleObject" Target="../embeddings/oleObject423.bin"/><Relationship Id="rId4" Type="http://schemas.openxmlformats.org/officeDocument/2006/relationships/image" Target="../media/image391.wmf"/><Relationship Id="rId3" Type="http://schemas.openxmlformats.org/officeDocument/2006/relationships/oleObject" Target="../embeddings/oleObject422.bin"/><Relationship Id="rId2" Type="http://schemas.openxmlformats.org/officeDocument/2006/relationships/image" Target="../media/image390.wmf"/><Relationship Id="rId10" Type="http://schemas.openxmlformats.org/officeDocument/2006/relationships/vmlDrawing" Target="../drawings/vmlDrawing43.vml"/><Relationship Id="rId1" Type="http://schemas.openxmlformats.org/officeDocument/2006/relationships/oleObject" Target="../embeddings/oleObject421.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429.bin"/><Relationship Id="rId8" Type="http://schemas.openxmlformats.org/officeDocument/2006/relationships/image" Target="../media/image390.wmf"/><Relationship Id="rId7" Type="http://schemas.openxmlformats.org/officeDocument/2006/relationships/oleObject" Target="../embeddings/oleObject428.bin"/><Relationship Id="rId6" Type="http://schemas.openxmlformats.org/officeDocument/2006/relationships/image" Target="../media/image396.wmf"/><Relationship Id="rId5" Type="http://schemas.openxmlformats.org/officeDocument/2006/relationships/oleObject" Target="../embeddings/oleObject427.bin"/><Relationship Id="rId4" Type="http://schemas.openxmlformats.org/officeDocument/2006/relationships/image" Target="../media/image395.wmf"/><Relationship Id="rId3" Type="http://schemas.openxmlformats.org/officeDocument/2006/relationships/oleObject" Target="../embeddings/oleObject426.bin"/><Relationship Id="rId2" Type="http://schemas.openxmlformats.org/officeDocument/2006/relationships/image" Target="../media/image394.wmf"/><Relationship Id="rId16" Type="http://schemas.openxmlformats.org/officeDocument/2006/relationships/vmlDrawing" Target="../drawings/vmlDrawing44.vml"/><Relationship Id="rId15" Type="http://schemas.openxmlformats.org/officeDocument/2006/relationships/slideLayout" Target="../slideLayouts/slideLayout7.xml"/><Relationship Id="rId14" Type="http://schemas.openxmlformats.org/officeDocument/2006/relationships/image" Target="../media/image393.wmf"/><Relationship Id="rId13" Type="http://schemas.openxmlformats.org/officeDocument/2006/relationships/oleObject" Target="../embeddings/oleObject431.bin"/><Relationship Id="rId12" Type="http://schemas.openxmlformats.org/officeDocument/2006/relationships/image" Target="../media/image392.wmf"/><Relationship Id="rId11" Type="http://schemas.openxmlformats.org/officeDocument/2006/relationships/oleObject" Target="../embeddings/oleObject430.bin"/><Relationship Id="rId10" Type="http://schemas.openxmlformats.org/officeDocument/2006/relationships/image" Target="../media/image391.wmf"/><Relationship Id="rId1" Type="http://schemas.openxmlformats.org/officeDocument/2006/relationships/oleObject" Target="../embeddings/oleObject42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45.vml"/><Relationship Id="rId4" Type="http://schemas.openxmlformats.org/officeDocument/2006/relationships/slideLayout" Target="../slideLayouts/slideLayout6.xml"/><Relationship Id="rId3" Type="http://schemas.openxmlformats.org/officeDocument/2006/relationships/image" Target="../media/image397.png"/><Relationship Id="rId2" Type="http://schemas.openxmlformats.org/officeDocument/2006/relationships/image" Target="../media/image62.wmf"/><Relationship Id="rId1" Type="http://schemas.openxmlformats.org/officeDocument/2006/relationships/oleObject" Target="../embeddings/oleObject432.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437.bin"/><Relationship Id="rId8" Type="http://schemas.openxmlformats.org/officeDocument/2006/relationships/image" Target="../media/image400.wmf"/><Relationship Id="rId7" Type="http://schemas.openxmlformats.org/officeDocument/2006/relationships/oleObject" Target="../embeddings/oleObject436.bin"/><Relationship Id="rId6" Type="http://schemas.openxmlformats.org/officeDocument/2006/relationships/image" Target="../media/image399.wmf"/><Relationship Id="rId5" Type="http://schemas.openxmlformats.org/officeDocument/2006/relationships/oleObject" Target="../embeddings/oleObject435.bin"/><Relationship Id="rId4" Type="http://schemas.openxmlformats.org/officeDocument/2006/relationships/image" Target="../media/image398.wmf"/><Relationship Id="rId3" Type="http://schemas.openxmlformats.org/officeDocument/2006/relationships/oleObject" Target="../embeddings/oleObject434.bin"/><Relationship Id="rId2" Type="http://schemas.openxmlformats.org/officeDocument/2006/relationships/image" Target="../media/image62.wmf"/><Relationship Id="rId12" Type="http://schemas.openxmlformats.org/officeDocument/2006/relationships/vmlDrawing" Target="../drawings/vmlDrawing46.vml"/><Relationship Id="rId11" Type="http://schemas.openxmlformats.org/officeDocument/2006/relationships/slideLayout" Target="../slideLayouts/slideLayout6.xml"/><Relationship Id="rId10" Type="http://schemas.openxmlformats.org/officeDocument/2006/relationships/image" Target="../media/image401.wmf"/><Relationship Id="rId1" Type="http://schemas.openxmlformats.org/officeDocument/2006/relationships/oleObject" Target="../embeddings/oleObject433.bin"/></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47.vml"/><Relationship Id="rId5" Type="http://schemas.openxmlformats.org/officeDocument/2006/relationships/slideLayout" Target="../slideLayouts/slideLayout6.xml"/><Relationship Id="rId4" Type="http://schemas.openxmlformats.org/officeDocument/2006/relationships/image" Target="../media/image403.wmf"/><Relationship Id="rId3" Type="http://schemas.openxmlformats.org/officeDocument/2006/relationships/oleObject" Target="../embeddings/oleObject439.bin"/><Relationship Id="rId2" Type="http://schemas.openxmlformats.org/officeDocument/2006/relationships/image" Target="../media/image402.wmf"/><Relationship Id="rId1" Type="http://schemas.openxmlformats.org/officeDocument/2006/relationships/oleObject" Target="../embeddings/oleObject438.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4.xml"/><Relationship Id="rId4" Type="http://schemas.openxmlformats.org/officeDocument/2006/relationships/image" Target="../media/image20.wmf"/><Relationship Id="rId3" Type="http://schemas.openxmlformats.org/officeDocument/2006/relationships/oleObject" Target="../embeddings/oleObject20.bin"/><Relationship Id="rId2" Type="http://schemas.openxmlformats.org/officeDocument/2006/relationships/image" Target="../media/image19.w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24.wmf"/><Relationship Id="rId7" Type="http://schemas.openxmlformats.org/officeDocument/2006/relationships/oleObject" Target="../embeddings/oleObject24.bin"/><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 Id="rId3" Type="http://schemas.openxmlformats.org/officeDocument/2006/relationships/oleObject" Target="../embeddings/oleObject22.bin"/><Relationship Id="rId20" Type="http://schemas.openxmlformats.org/officeDocument/2006/relationships/vmlDrawing" Target="../drawings/vmlDrawing6.vml"/><Relationship Id="rId2" Type="http://schemas.openxmlformats.org/officeDocument/2006/relationships/image" Target="../media/image21.wmf"/><Relationship Id="rId19" Type="http://schemas.openxmlformats.org/officeDocument/2006/relationships/slideLayout" Target="../slideLayouts/slideLayout12.xml"/><Relationship Id="rId18" Type="http://schemas.openxmlformats.org/officeDocument/2006/relationships/image" Target="../media/image29.wmf"/><Relationship Id="rId17" Type="http://schemas.openxmlformats.org/officeDocument/2006/relationships/oleObject" Target="../embeddings/oleObject29.bin"/><Relationship Id="rId16" Type="http://schemas.openxmlformats.org/officeDocument/2006/relationships/image" Target="../media/image28.wmf"/><Relationship Id="rId15" Type="http://schemas.openxmlformats.org/officeDocument/2006/relationships/oleObject" Target="../embeddings/oleObject28.bin"/><Relationship Id="rId14" Type="http://schemas.openxmlformats.org/officeDocument/2006/relationships/image" Target="../media/image27.wmf"/><Relationship Id="rId13" Type="http://schemas.openxmlformats.org/officeDocument/2006/relationships/oleObject" Target="../embeddings/oleObject27.bin"/><Relationship Id="rId12" Type="http://schemas.openxmlformats.org/officeDocument/2006/relationships/image" Target="../media/image26.wmf"/><Relationship Id="rId11" Type="http://schemas.openxmlformats.org/officeDocument/2006/relationships/oleObject" Target="../embeddings/oleObject26.bin"/><Relationship Id="rId10" Type="http://schemas.openxmlformats.org/officeDocument/2006/relationships/image" Target="../media/image25.wmf"/><Relationship Id="rId1"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13.xml"/><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 Id="rId3" Type="http://schemas.openxmlformats.org/officeDocument/2006/relationships/oleObject" Target="../embeddings/oleObject31.bin"/><Relationship Id="rId2" Type="http://schemas.openxmlformats.org/officeDocument/2006/relationships/image" Target="../media/image30.wmf"/><Relationship Id="rId1" Type="http://schemas.openxmlformats.org/officeDocument/2006/relationships/oleObject" Target="../embeddings/oleObject30.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36.wmf"/><Relationship Id="rId7" Type="http://schemas.openxmlformats.org/officeDocument/2006/relationships/oleObject" Target="../embeddings/oleObject36.bin"/><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 Id="rId3" Type="http://schemas.openxmlformats.org/officeDocument/2006/relationships/oleObject" Target="../embeddings/oleObject34.bin"/><Relationship Id="rId2" Type="http://schemas.openxmlformats.org/officeDocument/2006/relationships/image" Target="../media/image33.wmf"/><Relationship Id="rId12" Type="http://schemas.openxmlformats.org/officeDocument/2006/relationships/vmlDrawing" Target="../drawings/vmlDrawing8.vml"/><Relationship Id="rId11" Type="http://schemas.openxmlformats.org/officeDocument/2006/relationships/slideLayout" Target="../slideLayouts/slideLayout12.xml"/><Relationship Id="rId10" Type="http://schemas.openxmlformats.org/officeDocument/2006/relationships/image" Target="../media/image37.wmf"/><Relationship Id="rId1" Type="http://schemas.openxmlformats.org/officeDocument/2006/relationships/oleObject" Target="../embeddings/oleObject3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5"/>
          <p:cNvSpPr txBox="1"/>
          <p:nvPr/>
        </p:nvSpPr>
        <p:spPr>
          <a:xfrm>
            <a:off x="2697163" y="2554288"/>
            <a:ext cx="6977062" cy="645160"/>
          </a:xfrm>
          <a:prstGeom prst="rect">
            <a:avLst/>
          </a:prstGeom>
          <a:noFill/>
          <a:ln w="9525">
            <a:noFill/>
          </a:ln>
        </p:spPr>
        <p:txBody>
          <a:bodyPr wrap="square" anchor="t">
            <a:spAutoFit/>
          </a:bodyPr>
          <a:p>
            <a:pPr algn="ctr"/>
            <a:r>
              <a:rPr lang="zh-CN" altLang="en-US" sz="3600" b="1">
                <a:latin typeface="楷体_GB2312" pitchFamily="49" charset="-122"/>
                <a:ea typeface="楷体_GB2312" pitchFamily="49" charset="-122"/>
                <a:sym typeface="宋体" panose="02010600030101010101" pitchFamily="2" charset="-122"/>
              </a:rPr>
              <a:t>第</a:t>
            </a:r>
            <a:r>
              <a:rPr lang="en-US" altLang="zh-CN" sz="3600" b="1">
                <a:latin typeface="楷体_GB2312" pitchFamily="49" charset="-122"/>
                <a:ea typeface="楷体_GB2312" pitchFamily="49" charset="-122"/>
                <a:sym typeface="宋体" panose="02010600030101010101" pitchFamily="2" charset="-122"/>
              </a:rPr>
              <a:t>1</a:t>
            </a:r>
            <a:r>
              <a:rPr lang="zh-CN" altLang="en-US" sz="3600" b="1">
                <a:latin typeface="楷体_GB2312" pitchFamily="49" charset="-122"/>
                <a:ea typeface="楷体_GB2312" pitchFamily="49" charset="-122"/>
                <a:sym typeface="宋体" panose="02010600030101010101" pitchFamily="2" charset="-122"/>
              </a:rPr>
              <a:t>章 </a:t>
            </a:r>
            <a:r>
              <a:rPr lang="zh-CN" altLang="en-US" sz="2800" b="1">
                <a:latin typeface="楷体_GB2312" pitchFamily="49" charset="-122"/>
                <a:ea typeface="楷体_GB2312" pitchFamily="49" charset="-122"/>
                <a:sym typeface="宋体" panose="02010600030101010101" pitchFamily="2" charset="-122"/>
              </a:rPr>
              <a:t>教材部分例题与习题解析</a:t>
            </a:r>
            <a:endParaRPr lang="zh-CN" altLang="en-US" sz="2800" b="1">
              <a:latin typeface="楷体_GB2312" pitchFamily="49" charset="-122"/>
              <a:ea typeface="楷体_GB2312" pitchFamily="49"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6" name="矩形 90115"/>
          <p:cNvSpPr/>
          <p:nvPr/>
        </p:nvSpPr>
        <p:spPr>
          <a:xfrm>
            <a:off x="8975725" y="476250"/>
            <a:ext cx="1503680" cy="337185"/>
          </a:xfrm>
          <a:prstGeom prst="rect">
            <a:avLst/>
          </a:prstGeom>
          <a:noFill/>
          <a:ln w="9525">
            <a:noFill/>
          </a:ln>
        </p:spPr>
        <p:txBody>
          <a:bodyPr wrap="none" anchor="t">
            <a:spAutoFit/>
          </a:bodyPr>
          <a:p>
            <a:r>
              <a:rPr lang="zh-CN" altLang="en-US" sz="1600" b="1" dirty="0">
                <a:latin typeface="Times New Roman" panose="02020603050405020304" pitchFamily="18" charset="0"/>
              </a:rPr>
              <a:t>第</a:t>
            </a:r>
            <a:r>
              <a:rPr lang="en-US" altLang="zh-CN" sz="1600" b="1">
                <a:latin typeface="Times New Roman" panose="02020603050405020304" pitchFamily="18" charset="0"/>
              </a:rPr>
              <a:t>1</a:t>
            </a:r>
            <a:r>
              <a:rPr lang="zh-CN" altLang="en-US" sz="1600" b="1" dirty="0">
                <a:latin typeface="Times New Roman" panose="02020603050405020304" pitchFamily="18" charset="0"/>
              </a:rPr>
              <a:t>章部分例题</a:t>
            </a:r>
            <a:endParaRPr lang="zh-CN" altLang="en-US" sz="1600" b="1" dirty="0">
              <a:latin typeface="Times New Roman" panose="02020603050405020304" pitchFamily="18" charset="0"/>
            </a:endParaRPr>
          </a:p>
        </p:txBody>
      </p:sp>
      <p:sp>
        <p:nvSpPr>
          <p:cNvPr id="90117" name="文本框 90116"/>
          <p:cNvSpPr txBox="1"/>
          <p:nvPr/>
        </p:nvSpPr>
        <p:spPr>
          <a:xfrm>
            <a:off x="2208213" y="812800"/>
            <a:ext cx="6685280" cy="583565"/>
          </a:xfrm>
          <a:prstGeom prst="rect">
            <a:avLst/>
          </a:prstGeom>
          <a:noFill/>
          <a:ln w="9525">
            <a:noFill/>
          </a:ln>
        </p:spPr>
        <p:txBody>
          <a:bodyPr wrap="none" anchor="t">
            <a:spAutoFit/>
          </a:bodyPr>
          <a:p>
            <a:r>
              <a:rPr lang="zh-CN" altLang="en-US" sz="3200" b="1" dirty="0">
                <a:latin typeface="Times New Roman" panose="02020603050405020304" pitchFamily="18" charset="0"/>
                <a:sym typeface="Wingdings" panose="05000000000000000000" pitchFamily="2" charset="2"/>
              </a:rPr>
              <a:t>加速度方向也可以用以下矢量式表示</a:t>
            </a:r>
            <a:endParaRPr lang="zh-CN" altLang="en-US" sz="3200" b="1" dirty="0">
              <a:latin typeface="Times New Roman" panose="02020603050405020304" pitchFamily="18" charset="0"/>
            </a:endParaRPr>
          </a:p>
        </p:txBody>
      </p:sp>
      <p:graphicFrame>
        <p:nvGraphicFramePr>
          <p:cNvPr id="90118" name="内容占位符 90117"/>
          <p:cNvGraphicFramePr/>
          <p:nvPr>
            <p:ph sz="quarter" idx="1"/>
          </p:nvPr>
        </p:nvGraphicFramePr>
        <p:xfrm>
          <a:off x="2095500" y="1608138"/>
          <a:ext cx="8064500" cy="669925"/>
        </p:xfrm>
        <a:graphic>
          <a:graphicData uri="http://schemas.openxmlformats.org/presentationml/2006/ole">
            <mc:AlternateContent xmlns:mc="http://schemas.openxmlformats.org/markup-compatibility/2006">
              <mc:Choice xmlns:v="urn:schemas-microsoft-com:vml" Requires="v">
                <p:oleObj spid="_x0000_s3109" name="" r:id="rId1" imgW="3058160" imgH="254000" progId="Equation.3">
                  <p:embed/>
                </p:oleObj>
              </mc:Choice>
              <mc:Fallback>
                <p:oleObj name="" r:id="rId1" imgW="3058160" imgH="254000" progId="Equation.3">
                  <p:embed/>
                  <p:pic>
                    <p:nvPicPr>
                      <p:cNvPr id="0" name="图片 3108"/>
                      <p:cNvPicPr/>
                      <p:nvPr/>
                    </p:nvPicPr>
                    <p:blipFill>
                      <a:blip r:embed="rId2"/>
                      <a:stretch>
                        <a:fillRect/>
                      </a:stretch>
                    </p:blipFill>
                    <p:spPr>
                      <a:xfrm>
                        <a:off x="2095500" y="1608138"/>
                        <a:ext cx="8064500" cy="669925"/>
                      </a:xfrm>
                      <a:prstGeom prst="rect">
                        <a:avLst/>
                      </a:prstGeom>
                      <a:noFill/>
                      <a:ln w="38100">
                        <a:miter/>
                      </a:ln>
                    </p:spPr>
                  </p:pic>
                </p:oleObj>
              </mc:Fallback>
            </mc:AlternateContent>
          </a:graphicData>
        </a:graphic>
      </p:graphicFrame>
      <p:graphicFrame>
        <p:nvGraphicFramePr>
          <p:cNvPr id="90121" name="内容占位符 90120"/>
          <p:cNvGraphicFramePr/>
          <p:nvPr>
            <p:ph sz="quarter" idx="2"/>
          </p:nvPr>
        </p:nvGraphicFramePr>
        <p:xfrm>
          <a:off x="3430588" y="3157538"/>
          <a:ext cx="4105275" cy="1111250"/>
        </p:xfrm>
        <a:graphic>
          <a:graphicData uri="http://schemas.openxmlformats.org/presentationml/2006/ole">
            <mc:AlternateContent xmlns:mc="http://schemas.openxmlformats.org/markup-compatibility/2006">
              <mc:Choice xmlns:v="urn:schemas-microsoft-com:vml" Requires="v">
                <p:oleObj spid="_x0000_s3110" name="" r:id="rId3" imgW="1549400" imgH="419100" progId="Equation.3">
                  <p:embed/>
                </p:oleObj>
              </mc:Choice>
              <mc:Fallback>
                <p:oleObj name="" r:id="rId3" imgW="1549400" imgH="419100" progId="Equation.3">
                  <p:embed/>
                  <p:pic>
                    <p:nvPicPr>
                      <p:cNvPr id="0" name="图片 3109"/>
                      <p:cNvPicPr/>
                      <p:nvPr/>
                    </p:nvPicPr>
                    <p:blipFill>
                      <a:blip r:embed="rId4"/>
                      <a:stretch>
                        <a:fillRect/>
                      </a:stretch>
                    </p:blipFill>
                    <p:spPr>
                      <a:xfrm>
                        <a:off x="3430588" y="3157538"/>
                        <a:ext cx="4105275" cy="1111250"/>
                      </a:xfrm>
                      <a:prstGeom prst="rect">
                        <a:avLst/>
                      </a:prstGeom>
                      <a:noFill/>
                      <a:ln w="38100">
                        <a:miter/>
                      </a:ln>
                    </p:spPr>
                  </p:pic>
                </p:oleObj>
              </mc:Fallback>
            </mc:AlternateContent>
          </a:graphicData>
        </a:graphic>
      </p:graphicFrame>
      <p:sp>
        <p:nvSpPr>
          <p:cNvPr id="90120" name="文本框 90119"/>
          <p:cNvSpPr txBox="1"/>
          <p:nvPr/>
        </p:nvSpPr>
        <p:spPr>
          <a:xfrm>
            <a:off x="2208213" y="2420938"/>
            <a:ext cx="5939790" cy="583565"/>
          </a:xfrm>
          <a:prstGeom prst="rect">
            <a:avLst/>
          </a:prstGeom>
          <a:noFill/>
          <a:ln w="9525">
            <a:noFill/>
          </a:ln>
        </p:spPr>
        <p:txBody>
          <a:bodyPr wrap="none" anchor="t">
            <a:spAutoFit/>
          </a:bodyPr>
          <a:p>
            <a:r>
              <a:rPr lang="zh-CN" altLang="en-US" sz="3200" b="1" dirty="0">
                <a:latin typeface="Times New Roman" panose="02020603050405020304" pitchFamily="18" charset="0"/>
                <a:sym typeface="Wingdings" panose="05000000000000000000" pitchFamily="2" charset="2"/>
              </a:rPr>
              <a:t>第</a:t>
            </a:r>
            <a:r>
              <a:rPr lang="en-US" altLang="zh-CN" sz="3200" b="1">
                <a:latin typeface="Times New Roman" panose="02020603050405020304" pitchFamily="18" charset="0"/>
                <a:sym typeface="Wingdings" panose="05000000000000000000" pitchFamily="2" charset="2"/>
              </a:rPr>
              <a:t>(3)</a:t>
            </a:r>
            <a:r>
              <a:rPr lang="zh-CN" altLang="en-US" sz="3200" b="1" dirty="0">
                <a:latin typeface="Times New Roman" panose="02020603050405020304" pitchFamily="18" charset="0"/>
                <a:sym typeface="Wingdings" panose="05000000000000000000" pitchFamily="2" charset="2"/>
              </a:rPr>
              <a:t>问也可在自然坐标系中求解</a:t>
            </a:r>
            <a:endParaRPr lang="zh-CN" altLang="en-US" sz="3200" b="1" dirty="0">
              <a:latin typeface="Times New Roman" panose="02020603050405020304" pitchFamily="18" charset="0"/>
            </a:endParaRPr>
          </a:p>
        </p:txBody>
      </p:sp>
      <p:grpSp>
        <p:nvGrpSpPr>
          <p:cNvPr id="90131" name="组合 90130"/>
          <p:cNvGrpSpPr/>
          <p:nvPr/>
        </p:nvGrpSpPr>
        <p:grpSpPr>
          <a:xfrm>
            <a:off x="2986088" y="4378325"/>
            <a:ext cx="5637212" cy="1006475"/>
            <a:chOff x="921" y="2758"/>
            <a:chExt cx="3551" cy="634"/>
          </a:xfrm>
        </p:grpSpPr>
        <p:graphicFrame>
          <p:nvGraphicFramePr>
            <p:cNvPr id="90124" name="内容占位符 90123"/>
            <p:cNvGraphicFramePr/>
            <p:nvPr>
              <p:ph sz="quarter" idx="3"/>
            </p:nvPr>
          </p:nvGraphicFramePr>
          <p:xfrm>
            <a:off x="921" y="2758"/>
            <a:ext cx="1687" cy="634"/>
          </p:xfrm>
          <a:graphic>
            <a:graphicData uri="http://schemas.openxmlformats.org/presentationml/2006/ole">
              <mc:AlternateContent xmlns:mc="http://schemas.openxmlformats.org/markup-compatibility/2006">
                <mc:Choice xmlns:v="urn:schemas-microsoft-com:vml" Requires="v">
                  <p:oleObj spid="_x0000_s3076" name="" r:id="rId5" imgW="1117600" imgH="419100" progId="Equation.3">
                    <p:embed/>
                  </p:oleObj>
                </mc:Choice>
                <mc:Fallback>
                  <p:oleObj name="" r:id="rId5" imgW="1117600" imgH="419100" progId="Equation.3">
                    <p:embed/>
                    <p:pic>
                      <p:nvPicPr>
                        <p:cNvPr id="0" name="图片 3075"/>
                        <p:cNvPicPr/>
                        <p:nvPr/>
                      </p:nvPicPr>
                      <p:blipFill>
                        <a:blip r:embed="rId6"/>
                        <a:stretch>
                          <a:fillRect/>
                        </a:stretch>
                      </p:blipFill>
                      <p:spPr>
                        <a:xfrm>
                          <a:off x="921" y="2758"/>
                          <a:ext cx="1687" cy="634"/>
                        </a:xfrm>
                        <a:prstGeom prst="rect">
                          <a:avLst/>
                        </a:prstGeom>
                        <a:noFill/>
                        <a:ln w="38100">
                          <a:miter/>
                        </a:ln>
                      </p:spPr>
                    </p:pic>
                  </p:oleObj>
                </mc:Fallback>
              </mc:AlternateContent>
            </a:graphicData>
          </a:graphic>
        </p:graphicFrame>
        <p:graphicFrame>
          <p:nvGraphicFramePr>
            <p:cNvPr id="90127" name="内容占位符 90126"/>
            <p:cNvGraphicFramePr/>
            <p:nvPr>
              <p:ph sz="quarter" idx="4"/>
            </p:nvPr>
          </p:nvGraphicFramePr>
          <p:xfrm>
            <a:off x="3102" y="2760"/>
            <a:ext cx="1370" cy="632"/>
          </p:xfrm>
          <a:graphic>
            <a:graphicData uri="http://schemas.openxmlformats.org/presentationml/2006/ole">
              <mc:AlternateContent xmlns:mc="http://schemas.openxmlformats.org/markup-compatibility/2006">
                <mc:Choice xmlns:v="urn:schemas-microsoft-com:vml" Requires="v">
                  <p:oleObj spid="_x0000_s3118" name="" r:id="rId7" imgW="850265" imgH="393700" progId="Equation.3">
                    <p:embed/>
                  </p:oleObj>
                </mc:Choice>
                <mc:Fallback>
                  <p:oleObj name="" r:id="rId7" imgW="850265" imgH="393700" progId="Equation.3">
                    <p:embed/>
                    <p:pic>
                      <p:nvPicPr>
                        <p:cNvPr id="0" name="图片 3117"/>
                        <p:cNvPicPr/>
                        <p:nvPr/>
                      </p:nvPicPr>
                      <p:blipFill>
                        <a:blip r:embed="rId8"/>
                        <a:stretch>
                          <a:fillRect/>
                        </a:stretch>
                      </p:blipFill>
                      <p:spPr>
                        <a:xfrm>
                          <a:off x="3102" y="2760"/>
                          <a:ext cx="1370" cy="632"/>
                        </a:xfrm>
                        <a:prstGeom prst="rect">
                          <a:avLst/>
                        </a:prstGeom>
                        <a:noFill/>
                        <a:ln w="38100">
                          <a:miter/>
                        </a:ln>
                      </p:spPr>
                    </p:pic>
                  </p:oleObj>
                </mc:Fallback>
              </mc:AlternateContent>
            </a:graphicData>
          </a:graphic>
        </p:graphicFrame>
      </p:grpSp>
      <p:graphicFrame>
        <p:nvGraphicFramePr>
          <p:cNvPr id="90130" name="对象 90129"/>
          <p:cNvGraphicFramePr/>
          <p:nvPr/>
        </p:nvGraphicFramePr>
        <p:xfrm>
          <a:off x="4800600" y="5462588"/>
          <a:ext cx="2016125" cy="546100"/>
        </p:xfrm>
        <a:graphic>
          <a:graphicData uri="http://schemas.openxmlformats.org/presentationml/2006/ole">
            <mc:AlternateContent xmlns:mc="http://schemas.openxmlformats.org/markup-compatibility/2006">
              <mc:Choice xmlns:v="urn:schemas-microsoft-com:vml" Requires="v">
                <p:oleObj spid="_x0000_s3124" name="" r:id="rId9" imgW="748665" imgH="203200" progId="Equation.3">
                  <p:embed/>
                </p:oleObj>
              </mc:Choice>
              <mc:Fallback>
                <p:oleObj name="" r:id="rId9" imgW="748665" imgH="203200" progId="Equation.3">
                  <p:embed/>
                  <p:pic>
                    <p:nvPicPr>
                      <p:cNvPr id="0" name="图片 3123"/>
                      <p:cNvPicPr/>
                      <p:nvPr/>
                    </p:nvPicPr>
                    <p:blipFill>
                      <a:blip r:embed="rId10"/>
                      <a:stretch>
                        <a:fillRect/>
                      </a:stretch>
                    </p:blipFill>
                    <p:spPr>
                      <a:xfrm>
                        <a:off x="4800600" y="5462588"/>
                        <a:ext cx="2016125" cy="5461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90117"/>
                                        </p:tgtEl>
                                        <p:attrNameLst>
                                          <p:attrName>style.visibility</p:attrName>
                                        </p:attrNameLst>
                                      </p:cBhvr>
                                      <p:to>
                                        <p:strVal val="visible"/>
                                      </p:to>
                                    </p:set>
                                    <p:anim calcmode="lin" valueType="num">
                                      <p:cBhvr>
                                        <p:cTn id="7" dur="1000" fill="hold"/>
                                        <p:tgtEl>
                                          <p:spTgt spid="90117"/>
                                        </p:tgtEl>
                                        <p:attrNameLst>
                                          <p:attrName>ppt_w</p:attrName>
                                        </p:attrNameLst>
                                      </p:cBhvr>
                                      <p:tavLst>
                                        <p:tav tm="0">
                                          <p:val>
                                            <p:fltVal val="0.000000"/>
                                          </p:val>
                                        </p:tav>
                                        <p:tav tm="100000">
                                          <p:val>
                                            <p:strVal val="#ppt_w"/>
                                          </p:val>
                                        </p:tav>
                                      </p:tavLst>
                                    </p:anim>
                                    <p:anim calcmode="lin" valueType="num">
                                      <p:cBhvr>
                                        <p:cTn id="8" dur="1000" fill="hold"/>
                                        <p:tgtEl>
                                          <p:spTgt spid="90117"/>
                                        </p:tgtEl>
                                        <p:attrNameLst>
                                          <p:attrName>ppt_h</p:attrName>
                                        </p:attrNameLst>
                                      </p:cBhvr>
                                      <p:tavLst>
                                        <p:tav tm="0">
                                          <p:val>
                                            <p:fltVal val="0.000000"/>
                                          </p:val>
                                        </p:tav>
                                        <p:tav tm="100000">
                                          <p:val>
                                            <p:strVal val="#ppt_h"/>
                                          </p:val>
                                        </p:tav>
                                      </p:tavLst>
                                    </p:anim>
                                    <p:anim calcmode="lin" valueType="num">
                                      <p:cBhvr>
                                        <p:cTn id="9" dur="1000" fill="hold"/>
                                        <p:tgtEl>
                                          <p:spTgt spid="90117"/>
                                        </p:tgtEl>
                                        <p:attrNameLst>
                                          <p:attrName>style.rotation</p:attrName>
                                        </p:attrNameLst>
                                      </p:cBhvr>
                                      <p:tavLst>
                                        <p:tav tm="0">
                                          <p:val>
                                            <p:fltVal val="90.000000"/>
                                          </p:val>
                                        </p:tav>
                                        <p:tav tm="100000">
                                          <p:val>
                                            <p:fltVal val="0.000000"/>
                                          </p:val>
                                        </p:tav>
                                      </p:tavLst>
                                    </p:anim>
                                    <p:animEffect transition="in" filter="fade">
                                      <p:cBhvr>
                                        <p:cTn id="10" dur="1000"/>
                                        <p:tgtEl>
                                          <p:spTgt spid="90117"/>
                                        </p:tgtEl>
                                      </p:cBhvr>
                                    </p:animEffect>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90118"/>
                                        </p:tgtEl>
                                        <p:attrNameLst>
                                          <p:attrName>style.visibility</p:attrName>
                                        </p:attrNameLst>
                                      </p:cBhvr>
                                      <p:to>
                                        <p:strVal val="visible"/>
                                      </p:to>
                                    </p:set>
                                    <p:anim calcmode="lin" valueType="num">
                                      <p:cBhvr>
                                        <p:cTn id="15" dur="1000" fill="hold"/>
                                        <p:tgtEl>
                                          <p:spTgt spid="90118"/>
                                        </p:tgtEl>
                                        <p:attrNameLst>
                                          <p:attrName>ppt_w</p:attrName>
                                        </p:attrNameLst>
                                      </p:cBhvr>
                                      <p:tavLst>
                                        <p:tav tm="0">
                                          <p:val>
                                            <p:strVal val="#ppt_w+.3"/>
                                          </p:val>
                                        </p:tav>
                                        <p:tav tm="100000">
                                          <p:val>
                                            <p:strVal val="#ppt_w"/>
                                          </p:val>
                                        </p:tav>
                                      </p:tavLst>
                                    </p:anim>
                                    <p:anim calcmode="lin" valueType="num">
                                      <p:cBhvr>
                                        <p:cTn id="16" dur="1000" fill="hold"/>
                                        <p:tgtEl>
                                          <p:spTgt spid="90118"/>
                                        </p:tgtEl>
                                        <p:attrNameLst>
                                          <p:attrName>ppt_h</p:attrName>
                                        </p:attrNameLst>
                                      </p:cBhvr>
                                      <p:tavLst>
                                        <p:tav tm="0">
                                          <p:val>
                                            <p:strVal val="#ppt_h"/>
                                          </p:val>
                                        </p:tav>
                                        <p:tav tm="100000">
                                          <p:val>
                                            <p:strVal val="#ppt_h"/>
                                          </p:val>
                                        </p:tav>
                                      </p:tavLst>
                                    </p:anim>
                                    <p:animEffect transition="in" filter="fade">
                                      <p:cBhvr>
                                        <p:cTn id="17" dur="1000"/>
                                        <p:tgtEl>
                                          <p:spTgt spid="90118"/>
                                        </p:tgtEl>
                                      </p:cBhvr>
                                    </p:animEffect>
                                  </p:childTnLst>
                                </p:cTn>
                              </p:par>
                            </p:childTnLst>
                          </p:cTn>
                        </p:par>
                      </p:childTnLst>
                    </p:cTn>
                  </p:par>
                  <p:par>
                    <p:cTn id="18" fill="hold">
                      <p:stCondLst>
                        <p:cond delay="indefinite"/>
                      </p:stCondLst>
                      <p:childTnLst>
                        <p:par>
                          <p:cTn id="19" fill="hold">
                            <p:stCondLst>
                              <p:cond delay="0"/>
                            </p:stCondLst>
                            <p:childTnLst>
                              <p:par>
                                <p:cTn id="20" presetID="40" presetClass="entr" presetSubtype="0" fill="hold" grpId="0" nodeType="clickEffect">
                                  <p:stCondLst>
                                    <p:cond delay="0"/>
                                  </p:stCondLst>
                                  <p:iterate type="lt">
                                    <p:tmPct val="10000"/>
                                  </p:iterate>
                                  <p:childTnLst>
                                    <p:set>
                                      <p:cBhvr>
                                        <p:cTn id="21" dur="1" fill="hold">
                                          <p:stCondLst>
                                            <p:cond delay="0"/>
                                          </p:stCondLst>
                                        </p:cTn>
                                        <p:tgtEl>
                                          <p:spTgt spid="90120"/>
                                        </p:tgtEl>
                                        <p:attrNameLst>
                                          <p:attrName>style.visibility</p:attrName>
                                        </p:attrNameLst>
                                      </p:cBhvr>
                                      <p:to>
                                        <p:strVal val="visible"/>
                                      </p:to>
                                    </p:set>
                                    <p:animEffect transition="in" filter="fade">
                                      <p:cBhvr>
                                        <p:cTn id="22" dur="1000"/>
                                        <p:tgtEl>
                                          <p:spTgt spid="90120"/>
                                        </p:tgtEl>
                                      </p:cBhvr>
                                    </p:animEffect>
                                    <p:anim calcmode="lin" valueType="num">
                                      <p:cBhvr>
                                        <p:cTn id="23" dur="1000" fill="hold"/>
                                        <p:tgtEl>
                                          <p:spTgt spid="90120"/>
                                        </p:tgtEl>
                                        <p:attrNameLst>
                                          <p:attrName>ppt_x</p:attrName>
                                        </p:attrNameLst>
                                      </p:cBhvr>
                                      <p:tavLst>
                                        <p:tav tm="0">
                                          <p:val>
                                            <p:strVal val="#ppt_x-.1"/>
                                          </p:val>
                                        </p:tav>
                                        <p:tav tm="100000">
                                          <p:val>
                                            <p:strVal val="#ppt_x"/>
                                          </p:val>
                                        </p:tav>
                                      </p:tavLst>
                                    </p:anim>
                                    <p:anim calcmode="lin" valueType="num">
                                      <p:cBhvr>
                                        <p:cTn id="24" dur="1000" fill="hold"/>
                                        <p:tgtEl>
                                          <p:spTgt spid="9012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90121"/>
                                        </p:tgtEl>
                                        <p:attrNameLst>
                                          <p:attrName>style.visibility</p:attrName>
                                        </p:attrNameLst>
                                      </p:cBhvr>
                                      <p:to>
                                        <p:strVal val="visible"/>
                                      </p:to>
                                    </p:set>
                                    <p:animEffect transition="in" filter="strips(downLeft)">
                                      <p:cBhvr>
                                        <p:cTn id="29" dur="500"/>
                                        <p:tgtEl>
                                          <p:spTgt spid="90121"/>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nodeType="clickEffect">
                                  <p:stCondLst>
                                    <p:cond delay="0"/>
                                  </p:stCondLst>
                                  <p:childTnLst>
                                    <p:set>
                                      <p:cBhvr>
                                        <p:cTn id="33" dur="1" fill="hold">
                                          <p:stCondLst>
                                            <p:cond delay="0"/>
                                          </p:stCondLst>
                                        </p:cTn>
                                        <p:tgtEl>
                                          <p:spTgt spid="90131"/>
                                        </p:tgtEl>
                                        <p:attrNameLst>
                                          <p:attrName>style.visibility</p:attrName>
                                        </p:attrNameLst>
                                      </p:cBhvr>
                                      <p:to>
                                        <p:strVal val="visible"/>
                                      </p:to>
                                    </p:set>
                                    <p:anim calcmode="lin" valueType="num">
                                      <p:cBhvr>
                                        <p:cTn id="34" dur="500" fill="hold"/>
                                        <p:tgtEl>
                                          <p:spTgt spid="90131"/>
                                        </p:tgtEl>
                                        <p:attrNameLst>
                                          <p:attrName>ppt_w</p:attrName>
                                        </p:attrNameLst>
                                      </p:cBhvr>
                                      <p:tavLst>
                                        <p:tav tm="0">
                                          <p:val>
                                            <p:fltVal val="0.000000"/>
                                          </p:val>
                                        </p:tav>
                                        <p:tav tm="100000">
                                          <p:val>
                                            <p:strVal val="#ppt_w"/>
                                          </p:val>
                                        </p:tav>
                                      </p:tavLst>
                                    </p:anim>
                                    <p:anim calcmode="lin" valueType="num">
                                      <p:cBhvr>
                                        <p:cTn id="35" dur="500" fill="hold"/>
                                        <p:tgtEl>
                                          <p:spTgt spid="90131"/>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0130"/>
                                        </p:tgtEl>
                                        <p:attrNameLst>
                                          <p:attrName>style.visibility</p:attrName>
                                        </p:attrNameLst>
                                      </p:cBhvr>
                                      <p:to>
                                        <p:strVal val="visible"/>
                                      </p:to>
                                    </p:set>
                                    <p:anim calcmode="lin" valueType="num">
                                      <p:cBhvr additive="base">
                                        <p:cTn id="40" dur="500" fill="hold"/>
                                        <p:tgtEl>
                                          <p:spTgt spid="90130"/>
                                        </p:tgtEl>
                                        <p:attrNameLst>
                                          <p:attrName>ppt_x</p:attrName>
                                        </p:attrNameLst>
                                      </p:cBhvr>
                                      <p:tavLst>
                                        <p:tav tm="0">
                                          <p:val>
                                            <p:strVal val="#ppt_x"/>
                                          </p:val>
                                        </p:tav>
                                        <p:tav tm="100000">
                                          <p:val>
                                            <p:strVal val="#ppt_x"/>
                                          </p:val>
                                        </p:tav>
                                      </p:tavLst>
                                    </p:anim>
                                    <p:anim calcmode="lin" valueType="num">
                                      <p:cBhvr additive="base">
                                        <p:cTn id="41" dur="500" fill="hold"/>
                                        <p:tgtEl>
                                          <p:spTgt spid="90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P spid="901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5"/>
          <p:cNvSpPr txBox="1"/>
          <p:nvPr/>
        </p:nvSpPr>
        <p:spPr>
          <a:xfrm>
            <a:off x="2697163" y="2554288"/>
            <a:ext cx="6977062" cy="1076325"/>
          </a:xfrm>
          <a:prstGeom prst="rect">
            <a:avLst/>
          </a:prstGeom>
          <a:noFill/>
          <a:ln w="9525">
            <a:noFill/>
          </a:ln>
        </p:spPr>
        <p:txBody>
          <a:bodyPr wrap="square" anchor="t">
            <a:spAutoFit/>
          </a:bodyPr>
          <a:p>
            <a:pPr algn="ctr"/>
            <a:r>
              <a:rPr lang="zh-CN" altLang="en-US" sz="3600" b="1">
                <a:latin typeface="楷体_GB2312" pitchFamily="49" charset="-122"/>
                <a:ea typeface="楷体_GB2312" pitchFamily="49" charset="-122"/>
                <a:sym typeface="宋体" panose="02010600030101010101" pitchFamily="2" charset="-122"/>
              </a:rPr>
              <a:t>第</a:t>
            </a:r>
            <a:r>
              <a:rPr lang="en-US" altLang="zh-CN" sz="3600" b="1">
                <a:latin typeface="楷体_GB2312" pitchFamily="49" charset="-122"/>
                <a:ea typeface="楷体_GB2312" pitchFamily="49" charset="-122"/>
                <a:sym typeface="宋体" panose="02010600030101010101" pitchFamily="2" charset="-122"/>
              </a:rPr>
              <a:t>2</a:t>
            </a:r>
            <a:r>
              <a:rPr lang="zh-CN" altLang="en-US" sz="3600" b="1">
                <a:latin typeface="楷体_GB2312" pitchFamily="49" charset="-122"/>
                <a:ea typeface="楷体_GB2312" pitchFamily="49" charset="-122"/>
                <a:sym typeface="宋体" panose="02010600030101010101" pitchFamily="2" charset="-122"/>
              </a:rPr>
              <a:t>章 牛顿运动定律</a:t>
            </a:r>
            <a:endParaRPr lang="zh-CN" altLang="en-US" sz="3600" b="1">
              <a:latin typeface="楷体_GB2312" pitchFamily="49" charset="-122"/>
              <a:ea typeface="楷体_GB2312" pitchFamily="49" charset="-122"/>
              <a:sym typeface="宋体" panose="02010600030101010101" pitchFamily="2" charset="-122"/>
            </a:endParaRPr>
          </a:p>
          <a:p>
            <a:pPr algn="ctr"/>
            <a:r>
              <a:rPr lang="zh-CN" altLang="en-US" sz="2800" b="1">
                <a:latin typeface="楷体_GB2312" pitchFamily="49" charset="-122"/>
                <a:ea typeface="楷体_GB2312" pitchFamily="49" charset="-122"/>
                <a:sym typeface="宋体" panose="02010600030101010101" pitchFamily="2" charset="-122"/>
              </a:rPr>
              <a:t>教材部分例题与习题解析</a:t>
            </a:r>
            <a:endParaRPr lang="zh-CN" altLang="en-US" sz="2800" b="1">
              <a:latin typeface="楷体_GB2312" pitchFamily="49" charset="-122"/>
              <a:ea typeface="楷体_GB2312" pitchFamily="49" charset="-122"/>
              <a:sym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副标题 2050"/>
          <p:cNvSpPr>
            <a:spLocks noGrp="1"/>
          </p:cNvSpPr>
          <p:nvPr>
            <p:ph type="subTitle" idx="1"/>
          </p:nvPr>
        </p:nvSpPr>
        <p:spPr>
          <a:xfrm>
            <a:off x="2178050" y="533400"/>
            <a:ext cx="8356600" cy="2405063"/>
          </a:xfrm>
          <a:noFill/>
          <a:ln>
            <a:noFill/>
          </a:ln>
        </p:spPr>
        <p:txBody>
          <a:bodyPr lIns="91440" tIns="45720" rIns="91440" bIns="45720" anchor="t"/>
          <a:p>
            <a:pPr algn="l" defTabSz="914400" fontAlgn="base">
              <a:lnSpc>
                <a:spcPct val="80000"/>
              </a:lnSpc>
              <a:buClrTx/>
              <a:buSzPct val="70000"/>
            </a:pPr>
            <a:r>
              <a:rPr lang="zh-CN" altLang="zh-CN" sz="2400" b="1" i="1" kern="1200" baseline="0" dirty="0">
                <a:latin typeface="Times New Roman" panose="02020603050405020304" pitchFamily="18" charset="0"/>
                <a:ea typeface="楷体_GB2312" pitchFamily="49" charset="-122"/>
                <a:cs typeface="+mn-cs"/>
              </a:rPr>
              <a:t>Ｐ</a:t>
            </a:r>
            <a:r>
              <a:rPr lang="en-US" altLang="zh-CN" sz="2400" b="1" kern="1200" baseline="-25000" dirty="0">
                <a:latin typeface="Times New Roman" panose="02020603050405020304" pitchFamily="18" charset="0"/>
                <a:ea typeface="楷体_GB2312" pitchFamily="49" charset="-122"/>
                <a:cs typeface="+mn-cs"/>
              </a:rPr>
              <a:t>64</a:t>
            </a:r>
            <a:r>
              <a:rPr lang="zh-CN" altLang="en-US" sz="2400" b="1" kern="1200" dirty="0">
                <a:latin typeface="Times New Roman" panose="02020603050405020304" pitchFamily="18" charset="0"/>
                <a:ea typeface="楷体_GB2312" pitchFamily="49" charset="-122"/>
                <a:cs typeface="+mn-cs"/>
              </a:rPr>
              <a:t>例</a:t>
            </a:r>
            <a:r>
              <a:rPr lang="en-US" altLang="zh-CN" sz="2400" b="1" kern="1200" dirty="0">
                <a:latin typeface="Times New Roman" panose="02020603050405020304" pitchFamily="18" charset="0"/>
                <a:ea typeface="楷体_GB2312" pitchFamily="49" charset="-122"/>
                <a:cs typeface="+mn-cs"/>
              </a:rPr>
              <a:t>2.4.6</a:t>
            </a:r>
            <a:r>
              <a:rPr lang="zh-CN" altLang="en-US" sz="2400" b="1" kern="1200" baseline="0" dirty="0">
                <a:latin typeface="Times New Roman" panose="02020603050405020304" pitchFamily="18" charset="0"/>
                <a:ea typeface="楷体_GB2312" pitchFamily="49" charset="-122"/>
                <a:cs typeface="+mn-cs"/>
              </a:rPr>
              <a:t>．一条长为</a:t>
            </a:r>
            <a:r>
              <a:rPr lang="en-US" altLang="zh-CN" sz="2400" b="1" i="1" kern="1200" baseline="0" dirty="0">
                <a:latin typeface="Times New Roman" panose="02020603050405020304" pitchFamily="18" charset="0"/>
                <a:ea typeface="楷体_GB2312" pitchFamily="49" charset="-122"/>
                <a:cs typeface="+mn-cs"/>
              </a:rPr>
              <a:t>L</a:t>
            </a:r>
            <a:r>
              <a:rPr lang="zh-CN" altLang="en-US" sz="2400" b="1" kern="1200" baseline="0" dirty="0">
                <a:latin typeface="Times New Roman" panose="02020603050405020304" pitchFamily="18" charset="0"/>
                <a:ea typeface="楷体_GB2312" pitchFamily="49" charset="-122"/>
                <a:cs typeface="+mn-cs"/>
              </a:rPr>
              <a:t>，质量为</a:t>
            </a:r>
            <a:r>
              <a:rPr lang="en-US" altLang="zh-CN" sz="2400" b="1" i="1" kern="1200" baseline="0" dirty="0">
                <a:latin typeface="Times New Roman" panose="02020603050405020304" pitchFamily="18" charset="0"/>
                <a:ea typeface="楷体_GB2312" pitchFamily="49" charset="-122"/>
                <a:cs typeface="+mn-cs"/>
              </a:rPr>
              <a:t>M</a:t>
            </a:r>
            <a:r>
              <a:rPr lang="zh-CN" altLang="en-US" sz="2400" b="1" kern="1200" baseline="0" dirty="0">
                <a:latin typeface="Times New Roman" panose="02020603050405020304" pitchFamily="18" charset="0"/>
                <a:ea typeface="楷体_GB2312" pitchFamily="49" charset="-122"/>
                <a:cs typeface="+mn-cs"/>
              </a:rPr>
              <a:t>的均质细</a:t>
            </a:r>
            <a:endParaRPr lang="zh-CN" altLang="en-US" sz="2400" b="1" kern="1200" baseline="0" dirty="0">
              <a:latin typeface="Times New Roman" panose="02020603050405020304" pitchFamily="18" charset="0"/>
              <a:ea typeface="楷体_GB2312" pitchFamily="49" charset="-122"/>
              <a:cs typeface="+mn-cs"/>
            </a:endParaRPr>
          </a:p>
          <a:p>
            <a:pPr algn="l" defTabSz="914400" fontAlgn="base">
              <a:lnSpc>
                <a:spcPct val="80000"/>
              </a:lnSpc>
              <a:buClrTx/>
              <a:buSzPct val="70000"/>
            </a:pPr>
            <a:r>
              <a:rPr lang="zh-CN" altLang="en-US" sz="2400" b="1" kern="1200" baseline="0" dirty="0">
                <a:latin typeface="Times New Roman" panose="02020603050405020304" pitchFamily="18" charset="0"/>
                <a:ea typeface="楷体_GB2312" pitchFamily="49" charset="-122"/>
                <a:cs typeface="+mn-cs"/>
              </a:rPr>
              <a:t>链条放在一光滑的水平桌面上，链条的一端</a:t>
            </a:r>
            <a:endParaRPr lang="zh-CN" altLang="en-US" sz="2400" b="1" kern="1200" baseline="0" dirty="0">
              <a:latin typeface="Times New Roman" panose="02020603050405020304" pitchFamily="18" charset="0"/>
              <a:ea typeface="楷体_GB2312" pitchFamily="49" charset="-122"/>
              <a:cs typeface="+mn-cs"/>
            </a:endParaRPr>
          </a:p>
          <a:p>
            <a:pPr algn="l" defTabSz="914400" fontAlgn="base">
              <a:lnSpc>
                <a:spcPct val="80000"/>
              </a:lnSpc>
              <a:buClrTx/>
              <a:buSzPct val="70000"/>
            </a:pPr>
            <a:r>
              <a:rPr lang="zh-CN" altLang="en-US" sz="2400" b="1" kern="1200" baseline="0" dirty="0">
                <a:latin typeface="Times New Roman" panose="02020603050405020304" pitchFamily="18" charset="0"/>
                <a:ea typeface="楷体_GB2312" pitchFamily="49" charset="-122"/>
                <a:cs typeface="+mn-cs"/>
              </a:rPr>
              <a:t>有极小的一段长度掉在桌子边缘，在重力作</a:t>
            </a:r>
            <a:endParaRPr lang="zh-CN" altLang="en-US" sz="2400" b="1" kern="1200" baseline="0" dirty="0">
              <a:latin typeface="Times New Roman" panose="02020603050405020304" pitchFamily="18" charset="0"/>
              <a:ea typeface="楷体_GB2312" pitchFamily="49" charset="-122"/>
              <a:cs typeface="+mn-cs"/>
            </a:endParaRPr>
          </a:p>
          <a:p>
            <a:pPr algn="l" defTabSz="914400" fontAlgn="base">
              <a:lnSpc>
                <a:spcPct val="80000"/>
              </a:lnSpc>
              <a:buClrTx/>
              <a:buSzPct val="70000"/>
            </a:pPr>
            <a:r>
              <a:rPr lang="zh-CN" altLang="en-US" sz="2400" b="1" kern="1200" baseline="0" dirty="0">
                <a:latin typeface="Times New Roman" panose="02020603050405020304" pitchFamily="18" charset="0"/>
                <a:ea typeface="楷体_GB2312" pitchFamily="49" charset="-122"/>
                <a:cs typeface="+mn-cs"/>
              </a:rPr>
              <a:t>用下开始竖直下落．试求：链条刚离开桌面</a:t>
            </a:r>
            <a:endParaRPr lang="zh-CN" altLang="en-US" sz="2400" b="1" kern="1200" baseline="0" dirty="0">
              <a:latin typeface="Times New Roman" panose="02020603050405020304" pitchFamily="18" charset="0"/>
              <a:ea typeface="楷体_GB2312" pitchFamily="49" charset="-122"/>
              <a:cs typeface="+mn-cs"/>
            </a:endParaRPr>
          </a:p>
          <a:p>
            <a:pPr algn="l" defTabSz="914400" fontAlgn="base">
              <a:lnSpc>
                <a:spcPct val="80000"/>
              </a:lnSpc>
              <a:buClrTx/>
              <a:buSzPct val="70000"/>
            </a:pPr>
            <a:r>
              <a:rPr lang="zh-CN" altLang="en-US" sz="2400" b="1" kern="1200" baseline="0" dirty="0">
                <a:latin typeface="Times New Roman" panose="02020603050405020304" pitchFamily="18" charset="0"/>
                <a:ea typeface="楷体_GB2312" pitchFamily="49" charset="-122"/>
                <a:cs typeface="+mn-cs"/>
              </a:rPr>
              <a:t>时的速度．</a:t>
            </a:r>
            <a:endParaRPr lang="zh-CN" altLang="en-US" sz="2400" b="1" kern="1200" baseline="0" dirty="0">
              <a:latin typeface="Times New Roman" panose="02020603050405020304" pitchFamily="18" charset="0"/>
              <a:ea typeface="楷体_GB2312" pitchFamily="49" charset="-122"/>
              <a:cs typeface="+mn-cs"/>
            </a:endParaRPr>
          </a:p>
        </p:txBody>
      </p:sp>
      <p:sp>
        <p:nvSpPr>
          <p:cNvPr id="30723" name="文本框 15"/>
          <p:cNvSpPr txBox="1"/>
          <p:nvPr/>
        </p:nvSpPr>
        <p:spPr>
          <a:xfrm>
            <a:off x="2301875" y="3519488"/>
            <a:ext cx="6015038"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解：以桌面为原点取坐标系，如图所示．</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30728" name="对象 2092"/>
          <p:cNvGraphicFramePr/>
          <p:nvPr/>
        </p:nvGraphicFramePr>
        <p:xfrm>
          <a:off x="4551363" y="4445000"/>
          <a:ext cx="3087687" cy="784225"/>
        </p:xfrm>
        <a:graphic>
          <a:graphicData uri="http://schemas.openxmlformats.org/presentationml/2006/ole">
            <mc:AlternateContent xmlns:mc="http://schemas.openxmlformats.org/markup-compatibility/2006">
              <mc:Choice xmlns:v="urn:schemas-microsoft-com:vml" Requires="v">
                <p:oleObj spid="_x0000_s3098" name="" r:id="rId1" imgW="1459865" imgH="419100" progId="Equation.3">
                  <p:embed/>
                </p:oleObj>
              </mc:Choice>
              <mc:Fallback>
                <p:oleObj name="" r:id="rId1" imgW="1459865" imgH="419100" progId="Equation.3">
                  <p:embed/>
                  <p:pic>
                    <p:nvPicPr>
                      <p:cNvPr id="0" name="图片 3097"/>
                      <p:cNvPicPr/>
                      <p:nvPr/>
                    </p:nvPicPr>
                    <p:blipFill>
                      <a:blip r:embed="rId2"/>
                      <a:stretch>
                        <a:fillRect/>
                      </a:stretch>
                    </p:blipFill>
                    <p:spPr>
                      <a:xfrm>
                        <a:off x="4551363" y="4445000"/>
                        <a:ext cx="3087687" cy="784225"/>
                      </a:xfrm>
                      <a:prstGeom prst="rect">
                        <a:avLst/>
                      </a:prstGeom>
                      <a:noFill/>
                      <a:ln w="38100">
                        <a:noFill/>
                        <a:miter/>
                      </a:ln>
                    </p:spPr>
                  </p:pic>
                </p:oleObj>
              </mc:Fallback>
            </mc:AlternateContent>
          </a:graphicData>
        </a:graphic>
      </p:graphicFrame>
      <p:sp>
        <p:nvSpPr>
          <p:cNvPr id="7" name="文本框 15"/>
          <p:cNvSpPr txBox="1"/>
          <p:nvPr/>
        </p:nvSpPr>
        <p:spPr>
          <a:xfrm>
            <a:off x="2428875" y="3984625"/>
            <a:ext cx="7893050"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设链条离开桌面前在时刻</a:t>
            </a:r>
            <a:r>
              <a:rPr lang="en-US" altLang="zh-CN" sz="2400" b="1" i="1">
                <a:latin typeface="Times New Roman" panose="02020603050405020304" pitchFamily="18" charset="0"/>
                <a:ea typeface="楷体_GB2312" pitchFamily="49" charset="-122"/>
                <a:sym typeface="宋体" panose="02010600030101010101" pitchFamily="2" charset="-122"/>
              </a:rPr>
              <a:t>t</a:t>
            </a:r>
            <a:r>
              <a:rPr lang="zh-CN" altLang="en-US" sz="2400" b="1">
                <a:latin typeface="Times New Roman" panose="02020603050405020304" pitchFamily="18" charset="0"/>
                <a:ea typeface="楷体_GB2312" pitchFamily="49" charset="-122"/>
                <a:sym typeface="宋体" panose="02010600030101010101" pitchFamily="2" charset="-122"/>
              </a:rPr>
              <a:t>的速度为</a:t>
            </a:r>
            <a:r>
              <a:rPr lang="en-US" altLang="zh-CN" sz="2400" b="1" i="1">
                <a:latin typeface="Book Antiqua" panose="02040602050305030304" pitchFamily="18" charset="0"/>
                <a:ea typeface="楷体_GB2312" pitchFamily="49" charset="-122"/>
                <a:sym typeface="宋体" panose="02010600030101010101" pitchFamily="2" charset="-122"/>
              </a:rPr>
              <a:t>v</a:t>
            </a:r>
            <a:r>
              <a:rPr lang="zh-CN" altLang="en-US" sz="2400" b="1" i="1">
                <a:latin typeface="Book Antiqua" panose="02040602050305030304" pitchFamily="18" charset="0"/>
                <a:ea typeface="楷体_GB2312" pitchFamily="49" charset="-122"/>
                <a:sym typeface="宋体" panose="02010600030101010101" pitchFamily="2" charset="-122"/>
              </a:rPr>
              <a:t>，</a:t>
            </a:r>
            <a:r>
              <a:rPr lang="zh-CN" altLang="en-US" sz="2400" b="1">
                <a:latin typeface="Book Antiqua" panose="02040602050305030304" pitchFamily="18" charset="0"/>
                <a:ea typeface="楷体_GB2312" pitchFamily="49" charset="-122"/>
                <a:sym typeface="宋体" panose="02010600030101010101" pitchFamily="2" charset="-122"/>
              </a:rPr>
              <a:t>下端坐标为</a:t>
            </a:r>
            <a:r>
              <a:rPr lang="en-US" altLang="zh-CN" sz="2400" b="1" i="1">
                <a:latin typeface="Times New Roman" panose="02020603050405020304" pitchFamily="18" charset="0"/>
                <a:ea typeface="楷体_GB2312" pitchFamily="49" charset="-122"/>
                <a:sym typeface="宋体" panose="02010600030101010101" pitchFamily="2" charset="-122"/>
              </a:rPr>
              <a:t>y</a:t>
            </a:r>
            <a:r>
              <a:rPr lang="zh-CN" altLang="en-US" sz="2400" b="1">
                <a:latin typeface="Times New Roman" panose="02020603050405020304" pitchFamily="18" charset="0"/>
                <a:ea typeface="楷体_GB2312" pitchFamily="49" charset="-122"/>
                <a:sym typeface="宋体" panose="02010600030101010101" pitchFamily="2" charset="-122"/>
              </a:rPr>
              <a:t>．</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sp>
        <p:nvSpPr>
          <p:cNvPr id="8" name="文本框 15"/>
          <p:cNvSpPr txBox="1"/>
          <p:nvPr/>
        </p:nvSpPr>
        <p:spPr>
          <a:xfrm>
            <a:off x="2862263" y="5362575"/>
            <a:ext cx="1689100"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积分</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sp>
        <p:nvSpPr>
          <p:cNvPr id="5" name="文本框 15"/>
          <p:cNvSpPr txBox="1"/>
          <p:nvPr/>
        </p:nvSpPr>
        <p:spPr>
          <a:xfrm>
            <a:off x="2427288" y="4587875"/>
            <a:ext cx="2124075"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牛顿第二定律</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28679" name="对象 2"/>
          <p:cNvGraphicFramePr/>
          <p:nvPr/>
        </p:nvGraphicFramePr>
        <p:xfrm>
          <a:off x="8528050" y="412750"/>
          <a:ext cx="1552575" cy="2012950"/>
        </p:xfrm>
        <a:graphic>
          <a:graphicData uri="http://schemas.openxmlformats.org/presentationml/2006/ole">
            <mc:AlternateContent xmlns:mc="http://schemas.openxmlformats.org/markup-compatibility/2006">
              <mc:Choice xmlns:v="urn:schemas-microsoft-com:vml" Requires="v">
                <p:oleObj spid="_x0000_s3106" name="" r:id="rId3" imgW="1428750" imgH="1552575" progId="Paint.Picture">
                  <p:embed/>
                </p:oleObj>
              </mc:Choice>
              <mc:Fallback>
                <p:oleObj name="" r:id="rId3" imgW="1428750" imgH="1552575" progId="Paint.Picture">
                  <p:embed/>
                  <p:pic>
                    <p:nvPicPr>
                      <p:cNvPr id="0" name="图片 3105"/>
                      <p:cNvPicPr/>
                      <p:nvPr/>
                    </p:nvPicPr>
                    <p:blipFill>
                      <a:blip r:embed="rId4"/>
                      <a:stretch>
                        <a:fillRect/>
                      </a:stretch>
                    </p:blipFill>
                    <p:spPr>
                      <a:xfrm>
                        <a:off x="8528050" y="412750"/>
                        <a:ext cx="1552575" cy="2012950"/>
                      </a:xfrm>
                      <a:prstGeom prst="rect">
                        <a:avLst/>
                      </a:prstGeom>
                      <a:noFill/>
                      <a:ln w="38100">
                        <a:noFill/>
                        <a:miter/>
                      </a:ln>
                    </p:spPr>
                  </p:pic>
                </p:oleObj>
              </mc:Fallback>
            </mc:AlternateContent>
          </a:graphicData>
        </a:graphic>
      </p:graphicFrame>
      <p:graphicFrame>
        <p:nvGraphicFramePr>
          <p:cNvPr id="9" name="对象 2092"/>
          <p:cNvGraphicFramePr/>
          <p:nvPr/>
        </p:nvGraphicFramePr>
        <p:xfrm>
          <a:off x="4756150" y="5224463"/>
          <a:ext cx="2308225" cy="736600"/>
        </p:xfrm>
        <a:graphic>
          <a:graphicData uri="http://schemas.openxmlformats.org/presentationml/2006/ole">
            <mc:AlternateContent xmlns:mc="http://schemas.openxmlformats.org/markup-compatibility/2006">
              <mc:Choice xmlns:v="urn:schemas-microsoft-com:vml" Requires="v">
                <p:oleObj spid="_x0000_s3113" name="" r:id="rId5" imgW="1091565" imgH="393700" progId="Equation.3">
                  <p:embed/>
                </p:oleObj>
              </mc:Choice>
              <mc:Fallback>
                <p:oleObj name="" r:id="rId5" imgW="1091565" imgH="393700" progId="Equation.3">
                  <p:embed/>
                  <p:pic>
                    <p:nvPicPr>
                      <p:cNvPr id="0" name="图片 3112"/>
                      <p:cNvPicPr/>
                      <p:nvPr/>
                    </p:nvPicPr>
                    <p:blipFill>
                      <a:blip r:embed="rId6"/>
                      <a:stretch>
                        <a:fillRect/>
                      </a:stretch>
                    </p:blipFill>
                    <p:spPr>
                      <a:xfrm>
                        <a:off x="4756150" y="5224463"/>
                        <a:ext cx="2308225" cy="736600"/>
                      </a:xfrm>
                      <a:prstGeom prst="rect">
                        <a:avLst/>
                      </a:prstGeom>
                      <a:noFill/>
                      <a:ln w="38100">
                        <a:noFill/>
                        <a:miter/>
                      </a:ln>
                    </p:spPr>
                  </p:pic>
                </p:oleObj>
              </mc:Fallback>
            </mc:AlternateContent>
          </a:graphicData>
        </a:graphic>
      </p:graphicFrame>
      <p:graphicFrame>
        <p:nvGraphicFramePr>
          <p:cNvPr id="11" name="对象 2092"/>
          <p:cNvGraphicFramePr/>
          <p:nvPr/>
        </p:nvGraphicFramePr>
        <p:xfrm>
          <a:off x="4756150" y="5961063"/>
          <a:ext cx="1211263" cy="476250"/>
        </p:xfrm>
        <a:graphic>
          <a:graphicData uri="http://schemas.openxmlformats.org/presentationml/2006/ole">
            <mc:AlternateContent xmlns:mc="http://schemas.openxmlformats.org/markup-compatibility/2006">
              <mc:Choice xmlns:v="urn:schemas-microsoft-com:vml" Requires="v">
                <p:oleObj spid="_x0000_s3102" name="" r:id="rId7" imgW="571500" imgH="254000" progId="Equation.3">
                  <p:embed/>
                </p:oleObj>
              </mc:Choice>
              <mc:Fallback>
                <p:oleObj name="" r:id="rId7" imgW="571500" imgH="254000" progId="Equation.3">
                  <p:embed/>
                  <p:pic>
                    <p:nvPicPr>
                      <p:cNvPr id="0" name="图片 3101"/>
                      <p:cNvPicPr/>
                      <p:nvPr/>
                    </p:nvPicPr>
                    <p:blipFill>
                      <a:blip r:embed="rId8"/>
                      <a:stretch>
                        <a:fillRect/>
                      </a:stretch>
                    </p:blipFill>
                    <p:spPr>
                      <a:xfrm>
                        <a:off x="4756150" y="5961063"/>
                        <a:ext cx="1211263" cy="476250"/>
                      </a:xfrm>
                      <a:prstGeom prst="rect">
                        <a:avLst/>
                      </a:prstGeom>
                      <a:noFill/>
                      <a:ln w="38100">
                        <a:noFill/>
                        <a:miter/>
                      </a:ln>
                    </p:spPr>
                  </p:pic>
                </p:oleObj>
              </mc:Fallback>
            </mc:AlternateContent>
          </a:graphicData>
        </a:graphic>
      </p:graphicFrame>
      <p:sp>
        <p:nvSpPr>
          <p:cNvPr id="3" name="文本框 15"/>
          <p:cNvSpPr txBox="1"/>
          <p:nvPr/>
        </p:nvSpPr>
        <p:spPr>
          <a:xfrm>
            <a:off x="2301875" y="2938780"/>
            <a:ext cx="8108950" cy="706755"/>
          </a:xfrm>
          <a:prstGeom prst="rect">
            <a:avLst/>
          </a:prstGeom>
          <a:noFill/>
          <a:ln w="9525">
            <a:noFill/>
          </a:ln>
        </p:spPr>
        <p:txBody>
          <a:bodyPr wrap="square" anchor="t">
            <a:spAutoFit/>
          </a:bodyPr>
          <a:p>
            <a:r>
              <a:rPr lang="zh-CN" altLang="zh-CN" sz="2000" b="1">
                <a:latin typeface="Times New Roman" panose="02020603050405020304" pitchFamily="18" charset="0"/>
                <a:ea typeface="楷体_GB2312" pitchFamily="49" charset="-122"/>
                <a:sym typeface="宋体" panose="02010600030101010101" pitchFamily="2" charset="-122"/>
              </a:rPr>
              <a:t>思路：</a:t>
            </a:r>
            <a:r>
              <a:rPr lang="zh-CN" altLang="en-US" sz="2000" b="1">
                <a:latin typeface="Times New Roman" panose="02020603050405020304" pitchFamily="18" charset="0"/>
                <a:ea typeface="楷体_GB2312" pitchFamily="49" charset="-122"/>
                <a:sym typeface="宋体" panose="02010600030101010101" pitchFamily="2" charset="-122"/>
              </a:rPr>
              <a:t>在图示坐标系中，据牛顿定律</a:t>
            </a:r>
            <a:r>
              <a:rPr lang="zh-CN" altLang="zh-CN" sz="2000" b="1">
                <a:latin typeface="Times New Roman" panose="02020603050405020304" pitchFamily="18" charset="0"/>
                <a:ea typeface="楷体_GB2312" pitchFamily="49" charset="-122"/>
                <a:sym typeface="宋体" panose="02010600030101010101" pitchFamily="2" charset="-122"/>
              </a:rPr>
              <a:t>建立</a:t>
            </a:r>
            <a:r>
              <a:rPr lang="en-US" altLang="zh-CN" sz="2000" b="1" i="1">
                <a:latin typeface="Book Antiqua" panose="02040602050305030304" pitchFamily="18" charset="0"/>
                <a:ea typeface="楷体_GB2312" pitchFamily="49" charset="-122"/>
                <a:sym typeface="宋体" panose="02010600030101010101" pitchFamily="2" charset="-122"/>
              </a:rPr>
              <a:t>v</a:t>
            </a:r>
            <a:r>
              <a:rPr lang="zh-CN" altLang="en-US" sz="2000" b="1">
                <a:latin typeface="Times New Roman" panose="02020603050405020304" pitchFamily="18" charset="0"/>
                <a:ea typeface="宋体" panose="02010600030101010101" pitchFamily="2" charset="-122"/>
                <a:sym typeface="宋体" panose="02010600030101010101" pitchFamily="2" charset="-122"/>
              </a:rPr>
              <a:t>与</a:t>
            </a:r>
            <a:r>
              <a:rPr lang="en-US" altLang="zh-CN" sz="2000" b="1" i="1">
                <a:latin typeface="Times New Roman" panose="02020603050405020304" pitchFamily="18" charset="0"/>
                <a:ea typeface="宋体" panose="02010600030101010101" pitchFamily="2" charset="-122"/>
                <a:sym typeface="宋体" panose="02010600030101010101" pitchFamily="2" charset="-122"/>
              </a:rPr>
              <a:t>y</a:t>
            </a:r>
            <a:r>
              <a:rPr lang="zh-CN" altLang="en-US" sz="2000" b="1">
                <a:latin typeface="Book Antiqua" panose="02040602050305030304" pitchFamily="18" charset="0"/>
                <a:ea typeface="楷体_GB2312" pitchFamily="49" charset="-122"/>
                <a:sym typeface="宋体" panose="02010600030101010101" pitchFamily="2" charset="-122"/>
              </a:rPr>
              <a:t>间</a:t>
            </a:r>
            <a:r>
              <a:rPr lang="zh-CN" altLang="en-US" sz="2000" b="1">
                <a:latin typeface="Arial" panose="020B0604020202020204" pitchFamily="34" charset="0"/>
                <a:ea typeface="楷体_GB2312" pitchFamily="49" charset="-122"/>
                <a:sym typeface="宋体" panose="02010600030101010101" pitchFamily="2" charset="-122"/>
              </a:rPr>
              <a:t>的微分方程，积分求</a:t>
            </a:r>
            <a:endParaRPr lang="zh-CN" altLang="en-US" sz="2000" b="1">
              <a:latin typeface="Arial" panose="020B0604020202020204" pitchFamily="34" charset="0"/>
              <a:ea typeface="楷体_GB2312" pitchFamily="49" charset="-122"/>
              <a:sym typeface="宋体" panose="02010600030101010101" pitchFamily="2" charset="-122"/>
            </a:endParaRPr>
          </a:p>
          <a:p>
            <a:r>
              <a:rPr lang="zh-CN" altLang="en-US" sz="2000" b="1">
                <a:latin typeface="Arial" panose="020B0604020202020204" pitchFamily="34" charset="0"/>
                <a:ea typeface="楷体_GB2312" pitchFamily="49" charset="-122"/>
                <a:sym typeface="宋体" panose="02010600030101010101" pitchFamily="2" charset="-122"/>
              </a:rPr>
              <a:t>　　　</a:t>
            </a:r>
            <a:r>
              <a:rPr lang="en-US" altLang="zh-CN" sz="2000" b="1" i="1">
                <a:latin typeface="Times New Roman" panose="02020603050405020304" pitchFamily="18" charset="0"/>
                <a:ea typeface="楷体_GB2312" pitchFamily="49" charset="-122"/>
                <a:sym typeface="宋体" panose="02010600030101010101" pitchFamily="2" charset="-122"/>
              </a:rPr>
              <a:t>y</a:t>
            </a:r>
            <a:r>
              <a:rPr lang="en-US" altLang="zh-CN" sz="2000" b="1" i="1">
                <a:latin typeface="Book Antiqua" panose="02040602050305030304" pitchFamily="18" charset="0"/>
                <a:ea typeface="楷体_GB2312" pitchFamily="49" charset="-122"/>
                <a:sym typeface="宋体" panose="02010600030101010101" pitchFamily="2" charset="-122"/>
              </a:rPr>
              <a:t>=L</a:t>
            </a:r>
            <a:r>
              <a:rPr lang="zh-CN" altLang="en-US" sz="2000" b="1">
                <a:latin typeface="Book Antiqua" panose="02040602050305030304" pitchFamily="18" charset="0"/>
                <a:ea typeface="楷体_GB2312" pitchFamily="49" charset="-122"/>
                <a:sym typeface="宋体" panose="02010600030101010101" pitchFamily="2" charset="-122"/>
              </a:rPr>
              <a:t>时的</a:t>
            </a:r>
            <a:r>
              <a:rPr lang="en-US" altLang="zh-CN" sz="2000" b="1" i="1">
                <a:latin typeface="Book Antiqua" panose="02040602050305030304" pitchFamily="18" charset="0"/>
                <a:ea typeface="楷体_GB2312" pitchFamily="49" charset="-122"/>
                <a:sym typeface="宋体" panose="02010600030101010101" pitchFamily="2" charset="-122"/>
              </a:rPr>
              <a:t>v</a:t>
            </a:r>
            <a:r>
              <a:rPr lang="zh-CN" altLang="en-US" sz="2000" b="1">
                <a:latin typeface="Arial" panose="020B0604020202020204" pitchFamily="34" charset="0"/>
                <a:ea typeface="楷体_GB2312" pitchFamily="49" charset="-122"/>
                <a:sym typeface="宋体" panose="02010600030101010101" pitchFamily="2" charset="-122"/>
              </a:rPr>
              <a:t>．</a:t>
            </a:r>
            <a:endParaRPr lang="zh-CN" altLang="en-US" sz="2000" b="1" i="1">
              <a:latin typeface="Times New Roman" panose="02020603050405020304" pitchFamily="18" charset="0"/>
              <a:ea typeface="楷体_GB2312" pitchFamily="49" charset="-122"/>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30723"/>
                                        </p:tgtEl>
                                        <p:attrNameLst>
                                          <p:attrName>style.visibility</p:attrName>
                                        </p:attrNameLst>
                                      </p:cBhvr>
                                      <p:to>
                                        <p:strVal val="visible"/>
                                      </p:to>
                                    </p:set>
                                    <p:animEffect transition="in" filter="blinds(horizontal)">
                                      <p:cBhvr>
                                        <p:cTn id="12" dur="500"/>
                                        <p:tgtEl>
                                          <p:spTgt spid="307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28"/>
                                        </p:tgtEl>
                                        <p:attrNameLst>
                                          <p:attrName>style.visibility</p:attrName>
                                        </p:attrNameLst>
                                      </p:cBhvr>
                                      <p:to>
                                        <p:strVal val="visible"/>
                                      </p:to>
                                    </p:set>
                                    <p:animEffect transition="in" filter="blinds(horizontal)">
                                      <p:cBhvr>
                                        <p:cTn id="27" dur="500"/>
                                        <p:tgtEl>
                                          <p:spTgt spid="307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0723" grpId="0"/>
      <p:bldP spid="7" grpId="0"/>
      <p:bldP spid="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副标题 2050"/>
          <p:cNvSpPr>
            <a:spLocks noGrp="1"/>
          </p:cNvSpPr>
          <p:nvPr>
            <p:ph type="subTitle" idx="1"/>
          </p:nvPr>
        </p:nvSpPr>
        <p:spPr>
          <a:xfrm>
            <a:off x="1797050" y="336550"/>
            <a:ext cx="8477250" cy="2751138"/>
          </a:xfrm>
          <a:noFill/>
          <a:ln>
            <a:noFill/>
          </a:ln>
        </p:spPr>
        <p:txBody>
          <a:bodyPr lIns="91440" tIns="45720" rIns="91440" bIns="45720" anchor="t"/>
          <a:p>
            <a:pPr algn="l" defTabSz="914400" fontAlgn="base">
              <a:lnSpc>
                <a:spcPct val="100000"/>
              </a:lnSpc>
              <a:buClrTx/>
              <a:buSzPct val="70000"/>
            </a:pPr>
            <a:r>
              <a:rPr lang="zh-CN" altLang="zh-CN" sz="2400" b="1" i="1" kern="1200" baseline="0" dirty="0">
                <a:latin typeface="Times New Roman" panose="02020603050405020304" pitchFamily="18" charset="0"/>
                <a:ea typeface="楷体_GB2312" pitchFamily="49" charset="-122"/>
                <a:cs typeface="+mn-cs"/>
              </a:rPr>
              <a:t>Ｐ</a:t>
            </a:r>
            <a:r>
              <a:rPr lang="en-US" altLang="zh-CN" sz="2400" b="1" kern="1200" baseline="-25000" dirty="0">
                <a:latin typeface="Times New Roman" panose="02020603050405020304" pitchFamily="18" charset="0"/>
                <a:ea typeface="楷体_GB2312" pitchFamily="49" charset="-122"/>
                <a:cs typeface="+mn-cs"/>
                <a:sym typeface="宋体" panose="02010600030101010101" pitchFamily="2" charset="-122"/>
              </a:rPr>
              <a:t>71</a:t>
            </a:r>
            <a:r>
              <a:rPr lang="zh-CN" altLang="en-US" sz="2400" b="1" kern="1200" dirty="0">
                <a:latin typeface="Times New Roman" panose="02020603050405020304" pitchFamily="18" charset="0"/>
                <a:ea typeface="楷体_GB2312" pitchFamily="49" charset="-122"/>
                <a:cs typeface="+mn-cs"/>
                <a:sym typeface="宋体" panose="02010600030101010101" pitchFamily="2" charset="-122"/>
              </a:rPr>
              <a:t>习题</a:t>
            </a:r>
            <a:r>
              <a:rPr lang="en-US" altLang="zh-CN" sz="2400" b="1" kern="1200" dirty="0">
                <a:latin typeface="Times New Roman" panose="02020603050405020304" pitchFamily="18" charset="0"/>
                <a:ea typeface="楷体_GB2312" pitchFamily="49" charset="-122"/>
                <a:cs typeface="+mn-cs"/>
              </a:rPr>
              <a:t>2.1.6</a:t>
            </a:r>
            <a:r>
              <a:rPr lang="zh-CN" altLang="en-US" sz="2400" b="1" kern="1200" baseline="0" dirty="0">
                <a:latin typeface="Times New Roman" panose="02020603050405020304" pitchFamily="18" charset="0"/>
                <a:ea typeface="楷体_GB2312" pitchFamily="49" charset="-122"/>
                <a:cs typeface="+mn-cs"/>
              </a:rPr>
              <a:t>．如图所示，质量为</a:t>
            </a:r>
            <a:r>
              <a:rPr lang="en-US" altLang="zh-CN" sz="2400" b="1" i="1" kern="1200" baseline="0" dirty="0">
                <a:latin typeface="Times New Roman" panose="02020603050405020304" pitchFamily="18" charset="0"/>
                <a:ea typeface="楷体_GB2312" pitchFamily="49" charset="-122"/>
                <a:cs typeface="+mn-cs"/>
              </a:rPr>
              <a:t>m</a:t>
            </a:r>
            <a:r>
              <a:rPr lang="zh-CN" altLang="en-US" sz="2400" b="1" kern="1200" baseline="0" dirty="0">
                <a:latin typeface="Times New Roman" panose="02020603050405020304" pitchFamily="18" charset="0"/>
                <a:ea typeface="楷体_GB2312" pitchFamily="49" charset="-122"/>
                <a:cs typeface="+mn-cs"/>
              </a:rPr>
              <a:t>的物体从</a:t>
            </a:r>
            <a:endParaRPr lang="zh-CN" altLang="en-US" sz="2400" b="1" kern="1200" baseline="0" dirty="0">
              <a:latin typeface="Times New Roman" panose="02020603050405020304" pitchFamily="18" charset="0"/>
              <a:ea typeface="楷体_GB2312" pitchFamily="49" charset="-122"/>
              <a:cs typeface="+mn-cs"/>
            </a:endParaRPr>
          </a:p>
          <a:p>
            <a:pPr algn="l" defTabSz="914400" fontAlgn="base">
              <a:lnSpc>
                <a:spcPct val="100000"/>
              </a:lnSpc>
              <a:buClrTx/>
              <a:buSzPct val="70000"/>
            </a:pPr>
            <a:r>
              <a:rPr lang="zh-CN" altLang="en-US" sz="2400" b="1" kern="1200" baseline="0" dirty="0">
                <a:latin typeface="Times New Roman" panose="02020603050405020304" pitchFamily="18" charset="0"/>
                <a:ea typeface="楷体_GB2312" pitchFamily="49" charset="-122"/>
                <a:cs typeface="+mn-cs"/>
              </a:rPr>
              <a:t>位于竖直平面内光滑的四分之一圆弧轨道从静</a:t>
            </a:r>
            <a:endParaRPr lang="zh-CN" altLang="en-US" sz="2400" b="1" kern="1200" baseline="0" dirty="0">
              <a:latin typeface="Times New Roman" panose="02020603050405020304" pitchFamily="18" charset="0"/>
              <a:ea typeface="楷体_GB2312" pitchFamily="49" charset="-122"/>
              <a:cs typeface="+mn-cs"/>
            </a:endParaRPr>
          </a:p>
          <a:p>
            <a:pPr algn="l" defTabSz="914400" fontAlgn="base">
              <a:lnSpc>
                <a:spcPct val="100000"/>
              </a:lnSpc>
              <a:buClrTx/>
              <a:buSzPct val="70000"/>
            </a:pPr>
            <a:r>
              <a:rPr lang="zh-CN" altLang="en-US" sz="2400" b="1" kern="1200" baseline="0" dirty="0">
                <a:latin typeface="Times New Roman" panose="02020603050405020304" pitchFamily="18" charset="0"/>
                <a:ea typeface="楷体_GB2312" pitchFamily="49" charset="-122"/>
                <a:cs typeface="+mn-cs"/>
              </a:rPr>
              <a:t>止的</a:t>
            </a:r>
            <a:r>
              <a:rPr lang="en-US" altLang="zh-CN" sz="2400" b="1" i="1" kern="1200" baseline="0" dirty="0">
                <a:latin typeface="Times New Roman" panose="02020603050405020304" pitchFamily="18" charset="0"/>
                <a:ea typeface="楷体_GB2312" pitchFamily="49" charset="-122"/>
                <a:cs typeface="+mn-cs"/>
              </a:rPr>
              <a:t>A</a:t>
            </a:r>
            <a:r>
              <a:rPr lang="zh-CN" altLang="en-US" sz="2400" b="1" kern="1200" baseline="0" dirty="0">
                <a:latin typeface="Times New Roman" panose="02020603050405020304" pitchFamily="18" charset="0"/>
                <a:ea typeface="楷体_GB2312" pitchFamily="49" charset="-122"/>
                <a:cs typeface="+mn-cs"/>
              </a:rPr>
              <a:t>点处开始滑下．当物体物体滑到</a:t>
            </a:r>
            <a:r>
              <a:rPr lang="en-US" altLang="zh-CN" sz="2400" b="1" i="1" kern="1200" baseline="0" dirty="0">
                <a:latin typeface="Times New Roman" panose="02020603050405020304" pitchFamily="18" charset="0"/>
                <a:ea typeface="楷体_GB2312" pitchFamily="49" charset="-122"/>
                <a:cs typeface="+mn-cs"/>
              </a:rPr>
              <a:t>B</a:t>
            </a:r>
            <a:r>
              <a:rPr lang="zh-CN" altLang="en-US" sz="2400" b="1" kern="1200" baseline="0" dirty="0">
                <a:latin typeface="Times New Roman" panose="02020603050405020304" pitchFamily="18" charset="0"/>
                <a:ea typeface="楷体_GB2312" pitchFamily="49" charset="-122"/>
                <a:cs typeface="+mn-cs"/>
              </a:rPr>
              <a:t>点处</a:t>
            </a:r>
            <a:endParaRPr lang="zh-CN" altLang="en-US" sz="2400" b="1" kern="1200" baseline="0" dirty="0">
              <a:latin typeface="Times New Roman" panose="02020603050405020304" pitchFamily="18" charset="0"/>
              <a:ea typeface="楷体_GB2312" pitchFamily="49" charset="-122"/>
              <a:cs typeface="+mn-cs"/>
            </a:endParaRPr>
          </a:p>
          <a:p>
            <a:pPr algn="l" defTabSz="914400" fontAlgn="base">
              <a:lnSpc>
                <a:spcPct val="100000"/>
              </a:lnSpc>
              <a:buClrTx/>
              <a:buSzPct val="70000"/>
            </a:pPr>
            <a:r>
              <a:rPr lang="zh-CN" altLang="en-US" sz="2400" b="1" kern="1200" baseline="0" dirty="0">
                <a:latin typeface="Times New Roman" panose="02020603050405020304" pitchFamily="18" charset="0"/>
                <a:ea typeface="楷体_GB2312" pitchFamily="49" charset="-122"/>
                <a:cs typeface="+mn-cs"/>
              </a:rPr>
              <a:t>时的速度大小为</a:t>
            </a:r>
            <a:r>
              <a:rPr lang="en-US" altLang="zh-CN" sz="2400" b="1" kern="1200" baseline="0" dirty="0">
                <a:latin typeface="Times New Roman" panose="02020603050405020304" pitchFamily="18" charset="0"/>
                <a:ea typeface="楷体_GB2312" pitchFamily="49" charset="-122"/>
                <a:cs typeface="+mn-cs"/>
              </a:rPr>
              <a:t>_________</a:t>
            </a:r>
            <a:r>
              <a:rPr lang="zh-CN" altLang="en-US" sz="2400" b="1" kern="1200" baseline="0" dirty="0">
                <a:latin typeface="Times New Roman" panose="02020603050405020304" pitchFamily="18" charset="0"/>
                <a:ea typeface="楷体_GB2312" pitchFamily="49" charset="-122"/>
                <a:cs typeface="+mn-cs"/>
              </a:rPr>
              <a:t>；物体在</a:t>
            </a:r>
            <a:r>
              <a:rPr lang="en-US" altLang="zh-CN" sz="2400" b="1" i="1" kern="1200" baseline="0" dirty="0">
                <a:latin typeface="Times New Roman" panose="02020603050405020304" pitchFamily="18" charset="0"/>
                <a:ea typeface="楷体_GB2312" pitchFamily="49" charset="-122"/>
                <a:cs typeface="+mn-cs"/>
              </a:rPr>
              <a:t>B</a:t>
            </a:r>
            <a:r>
              <a:rPr lang="zh-CN" altLang="en-US" sz="2400" b="1" kern="1200" baseline="0" dirty="0">
                <a:latin typeface="Times New Roman" panose="02020603050405020304" pitchFamily="18" charset="0"/>
                <a:ea typeface="楷体_GB2312" pitchFamily="49" charset="-122"/>
                <a:cs typeface="+mn-cs"/>
              </a:rPr>
              <a:t>点处的</a:t>
            </a:r>
            <a:endParaRPr lang="zh-CN" altLang="en-US" sz="2400" b="1" kern="1200" baseline="0" dirty="0">
              <a:latin typeface="Times New Roman" panose="02020603050405020304" pitchFamily="18" charset="0"/>
              <a:ea typeface="楷体_GB2312" pitchFamily="49" charset="-122"/>
              <a:cs typeface="+mn-cs"/>
            </a:endParaRPr>
          </a:p>
          <a:p>
            <a:pPr algn="l" defTabSz="914400" fontAlgn="base">
              <a:lnSpc>
                <a:spcPct val="100000"/>
              </a:lnSpc>
              <a:buClrTx/>
              <a:buSzPct val="70000"/>
            </a:pPr>
            <a:r>
              <a:rPr lang="zh-CN" altLang="en-US" sz="2400" b="1" kern="1200" baseline="0" dirty="0">
                <a:latin typeface="Times New Roman" panose="02020603050405020304" pitchFamily="18" charset="0"/>
                <a:ea typeface="楷体_GB2312" pitchFamily="49" charset="-122"/>
                <a:cs typeface="+mn-cs"/>
              </a:rPr>
              <a:t>法向加速度大小为</a:t>
            </a:r>
            <a:r>
              <a:rPr lang="en-US" altLang="zh-CN" sz="2400" b="1" kern="1200" baseline="0" dirty="0">
                <a:latin typeface="Times New Roman" panose="02020603050405020304" pitchFamily="18" charset="0"/>
                <a:ea typeface="楷体_GB2312" pitchFamily="49" charset="-122"/>
                <a:cs typeface="+mn-cs"/>
              </a:rPr>
              <a:t>________</a:t>
            </a:r>
            <a:r>
              <a:rPr lang="zh-CN" altLang="en-US" sz="2400" b="1" kern="1200" baseline="0" dirty="0">
                <a:latin typeface="Times New Roman" panose="02020603050405020304" pitchFamily="18" charset="0"/>
                <a:ea typeface="楷体_GB2312" pitchFamily="49" charset="-122"/>
                <a:cs typeface="+mn-cs"/>
              </a:rPr>
              <a:t>，切向加速度大小为</a:t>
            </a:r>
            <a:r>
              <a:rPr lang="en-US" altLang="zh-CN" sz="2400" b="1" kern="1200" baseline="0" dirty="0">
                <a:latin typeface="Times New Roman" panose="02020603050405020304" pitchFamily="18" charset="0"/>
                <a:ea typeface="楷体_GB2312" pitchFamily="49" charset="-122"/>
                <a:cs typeface="+mn-cs"/>
              </a:rPr>
              <a:t>__________</a:t>
            </a:r>
            <a:r>
              <a:rPr lang="zh-CN" altLang="en-US" sz="2400" b="1" kern="1200" baseline="0" dirty="0">
                <a:latin typeface="Times New Roman" panose="02020603050405020304" pitchFamily="18" charset="0"/>
                <a:ea typeface="楷体_GB2312" pitchFamily="49" charset="-122"/>
                <a:cs typeface="+mn-cs"/>
              </a:rPr>
              <a:t>；物体给轨道的正压力大小为</a:t>
            </a:r>
            <a:r>
              <a:rPr lang="en-US" altLang="zh-CN" sz="2400" b="1" kern="1200" baseline="0" dirty="0">
                <a:latin typeface="Times New Roman" panose="02020603050405020304" pitchFamily="18" charset="0"/>
                <a:ea typeface="楷体_GB2312" pitchFamily="49" charset="-122"/>
                <a:cs typeface="+mn-cs"/>
              </a:rPr>
              <a:t>________</a:t>
            </a:r>
            <a:r>
              <a:rPr lang="zh-CN" altLang="en-US" sz="2400" b="1" kern="1200" baseline="0" dirty="0">
                <a:latin typeface="Times New Roman" panose="02020603050405020304" pitchFamily="18" charset="0"/>
                <a:ea typeface="楷体_GB2312" pitchFamily="49" charset="-122"/>
                <a:cs typeface="+mn-cs"/>
              </a:rPr>
              <a:t>．</a:t>
            </a:r>
            <a:endParaRPr lang="zh-CN" altLang="en-US" sz="2400" b="1" kern="1200" baseline="0" dirty="0">
              <a:latin typeface="Times New Roman" panose="02020603050405020304" pitchFamily="18" charset="0"/>
              <a:ea typeface="楷体_GB2312" pitchFamily="49" charset="-122"/>
              <a:cs typeface="+mn-cs"/>
            </a:endParaRPr>
          </a:p>
          <a:p>
            <a:pPr algn="l" defTabSz="914400" fontAlgn="base">
              <a:lnSpc>
                <a:spcPct val="100000"/>
              </a:lnSpc>
              <a:buClrTx/>
              <a:buSzPct val="70000"/>
            </a:pPr>
            <a:endParaRPr lang="zh-CN" altLang="en-US" sz="2400" b="1" kern="1200" baseline="0" dirty="0">
              <a:latin typeface="Times New Roman" panose="02020603050405020304" pitchFamily="18" charset="0"/>
              <a:ea typeface="楷体_GB2312" pitchFamily="49" charset="-122"/>
              <a:cs typeface="+mn-cs"/>
            </a:endParaRPr>
          </a:p>
        </p:txBody>
      </p:sp>
      <p:sp>
        <p:nvSpPr>
          <p:cNvPr id="30723" name="文本框 15"/>
          <p:cNvSpPr txBox="1"/>
          <p:nvPr/>
        </p:nvSpPr>
        <p:spPr>
          <a:xfrm>
            <a:off x="2287588" y="3683000"/>
            <a:ext cx="7767637"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解：下图所示的自然坐标系中，根据牛顿第二定律有</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12" name="对象 2092"/>
          <p:cNvGraphicFramePr/>
          <p:nvPr/>
        </p:nvGraphicFramePr>
        <p:xfrm>
          <a:off x="5567363" y="4756150"/>
          <a:ext cx="3606800" cy="738188"/>
        </p:xfrm>
        <a:graphic>
          <a:graphicData uri="http://schemas.openxmlformats.org/presentationml/2006/ole">
            <mc:AlternateContent xmlns:mc="http://schemas.openxmlformats.org/markup-compatibility/2006">
              <mc:Choice xmlns:v="urn:schemas-microsoft-com:vml" Requires="v">
                <p:oleObj spid="_x0000_s3133" name="" r:id="rId1" imgW="1701800" imgH="393700" progId="Equation.3">
                  <p:embed/>
                </p:oleObj>
              </mc:Choice>
              <mc:Fallback>
                <p:oleObj name="" r:id="rId1" imgW="1701800" imgH="393700" progId="Equation.3">
                  <p:embed/>
                  <p:pic>
                    <p:nvPicPr>
                      <p:cNvPr id="0" name="图片 3132"/>
                      <p:cNvPicPr/>
                      <p:nvPr/>
                    </p:nvPicPr>
                    <p:blipFill>
                      <a:blip r:embed="rId2"/>
                      <a:stretch>
                        <a:fillRect/>
                      </a:stretch>
                    </p:blipFill>
                    <p:spPr>
                      <a:xfrm>
                        <a:off x="5567363" y="4756150"/>
                        <a:ext cx="3606800" cy="738188"/>
                      </a:xfrm>
                      <a:prstGeom prst="rect">
                        <a:avLst/>
                      </a:prstGeom>
                      <a:noFill/>
                      <a:ln w="38100">
                        <a:noFill/>
                        <a:miter/>
                      </a:ln>
                    </p:spPr>
                  </p:pic>
                </p:oleObj>
              </mc:Fallback>
            </mc:AlternateContent>
          </a:graphicData>
        </a:graphic>
      </p:graphicFrame>
      <p:sp>
        <p:nvSpPr>
          <p:cNvPr id="7" name="文本框 15"/>
          <p:cNvSpPr txBox="1"/>
          <p:nvPr/>
        </p:nvSpPr>
        <p:spPr>
          <a:xfrm>
            <a:off x="4389438" y="4895850"/>
            <a:ext cx="1797050"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切向</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38917" name="对象 1"/>
          <p:cNvGraphicFramePr/>
          <p:nvPr/>
        </p:nvGraphicFramePr>
        <p:xfrm>
          <a:off x="8148638" y="336550"/>
          <a:ext cx="2125662" cy="1703388"/>
        </p:xfrm>
        <a:graphic>
          <a:graphicData uri="http://schemas.openxmlformats.org/presentationml/2006/ole">
            <mc:AlternateContent xmlns:mc="http://schemas.openxmlformats.org/markup-compatibility/2006">
              <mc:Choice xmlns:v="urn:schemas-microsoft-com:vml" Requires="v">
                <p:oleObj spid="_x0000_s3132" name="" r:id="rId3" imgW="1676400" imgH="1457325" progId="Paint.Picture">
                  <p:embed/>
                </p:oleObj>
              </mc:Choice>
              <mc:Fallback>
                <p:oleObj name="" r:id="rId3" imgW="1676400" imgH="1457325" progId="Paint.Picture">
                  <p:embed/>
                  <p:pic>
                    <p:nvPicPr>
                      <p:cNvPr id="0" name="图片 3131"/>
                      <p:cNvPicPr/>
                      <p:nvPr/>
                    </p:nvPicPr>
                    <p:blipFill>
                      <a:blip r:embed="rId4"/>
                      <a:stretch>
                        <a:fillRect/>
                      </a:stretch>
                    </p:blipFill>
                    <p:spPr>
                      <a:xfrm>
                        <a:off x="8148638" y="336550"/>
                        <a:ext cx="2125662" cy="1703388"/>
                      </a:xfrm>
                      <a:prstGeom prst="rect">
                        <a:avLst/>
                      </a:prstGeom>
                      <a:noFill/>
                      <a:ln w="38100">
                        <a:noFill/>
                        <a:miter/>
                      </a:ln>
                    </p:spPr>
                  </p:pic>
                </p:oleObj>
              </mc:Fallback>
            </mc:AlternateContent>
          </a:graphicData>
        </a:graphic>
      </p:graphicFrame>
      <p:sp>
        <p:nvSpPr>
          <p:cNvPr id="19" name="文本框 15"/>
          <p:cNvSpPr txBox="1"/>
          <p:nvPr/>
        </p:nvSpPr>
        <p:spPr>
          <a:xfrm>
            <a:off x="4389438" y="4306888"/>
            <a:ext cx="1797050"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法向</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21" name="对象 2092"/>
          <p:cNvGraphicFramePr/>
          <p:nvPr/>
        </p:nvGraphicFramePr>
        <p:xfrm>
          <a:off x="5567363" y="4143375"/>
          <a:ext cx="2717800" cy="787400"/>
        </p:xfrm>
        <a:graphic>
          <a:graphicData uri="http://schemas.openxmlformats.org/presentationml/2006/ole">
            <mc:AlternateContent xmlns:mc="http://schemas.openxmlformats.org/markup-compatibility/2006">
              <mc:Choice xmlns:v="urn:schemas-microsoft-com:vml" Requires="v">
                <p:oleObj spid="_x0000_s3134" name="" r:id="rId5" imgW="1282700" imgH="419100" progId="Equation.3">
                  <p:embed/>
                </p:oleObj>
              </mc:Choice>
              <mc:Fallback>
                <p:oleObj name="" r:id="rId5" imgW="1282700" imgH="419100" progId="Equation.3">
                  <p:embed/>
                  <p:pic>
                    <p:nvPicPr>
                      <p:cNvPr id="0" name="图片 3133"/>
                      <p:cNvPicPr/>
                      <p:nvPr/>
                    </p:nvPicPr>
                    <p:blipFill>
                      <a:blip r:embed="rId6"/>
                      <a:stretch>
                        <a:fillRect/>
                      </a:stretch>
                    </p:blipFill>
                    <p:spPr>
                      <a:xfrm>
                        <a:off x="5567363" y="4143375"/>
                        <a:ext cx="2717800" cy="787400"/>
                      </a:xfrm>
                      <a:prstGeom prst="rect">
                        <a:avLst/>
                      </a:prstGeom>
                      <a:noFill/>
                      <a:ln w="38100">
                        <a:noFill/>
                        <a:miter/>
                      </a:ln>
                    </p:spPr>
                  </p:pic>
                </p:oleObj>
              </mc:Fallback>
            </mc:AlternateContent>
          </a:graphicData>
        </a:graphic>
      </p:graphicFrame>
      <p:sp>
        <p:nvSpPr>
          <p:cNvPr id="24" name="文本框 15"/>
          <p:cNvSpPr txBox="1"/>
          <p:nvPr/>
        </p:nvSpPr>
        <p:spPr>
          <a:xfrm>
            <a:off x="3041650" y="6067425"/>
            <a:ext cx="3835400"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积分得经</a:t>
            </a:r>
            <a:r>
              <a:rPr lang="en-US" altLang="zh-CN" sz="2400" b="1" i="1">
                <a:latin typeface="Times New Roman" panose="02020603050405020304" pitchFamily="18" charset="0"/>
                <a:ea typeface="楷体_GB2312" pitchFamily="49" charset="-122"/>
                <a:sym typeface="宋体" panose="02010600030101010101" pitchFamily="2" charset="-122"/>
              </a:rPr>
              <a:t>B</a:t>
            </a:r>
            <a:r>
              <a:rPr lang="zh-CN" altLang="en-US" sz="2400" b="1">
                <a:latin typeface="Times New Roman" panose="02020603050405020304" pitchFamily="18" charset="0"/>
                <a:ea typeface="楷体_GB2312" pitchFamily="49" charset="-122"/>
                <a:sym typeface="宋体" panose="02010600030101010101" pitchFamily="2" charset="-122"/>
              </a:rPr>
              <a:t>点时速度大小</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sp>
        <p:nvSpPr>
          <p:cNvPr id="6" name="文本框 15"/>
          <p:cNvSpPr txBox="1"/>
          <p:nvPr/>
        </p:nvSpPr>
        <p:spPr>
          <a:xfrm>
            <a:off x="4389438" y="5494338"/>
            <a:ext cx="2786062"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对切向方程积分：</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10" name="对象 2092"/>
          <p:cNvGraphicFramePr/>
          <p:nvPr/>
        </p:nvGraphicFramePr>
        <p:xfrm>
          <a:off x="6875463" y="5414963"/>
          <a:ext cx="3040062" cy="619125"/>
        </p:xfrm>
        <a:graphic>
          <a:graphicData uri="http://schemas.openxmlformats.org/presentationml/2006/ole">
            <mc:AlternateContent xmlns:mc="http://schemas.openxmlformats.org/markup-compatibility/2006">
              <mc:Choice xmlns:v="urn:schemas-microsoft-com:vml" Requires="v">
                <p:oleObj spid="_x0000_s3137" name="" r:id="rId7" imgW="1435100" imgH="330200" progId="Equation.3">
                  <p:embed/>
                </p:oleObj>
              </mc:Choice>
              <mc:Fallback>
                <p:oleObj name="" r:id="rId7" imgW="1435100" imgH="330200" progId="Equation.3">
                  <p:embed/>
                  <p:pic>
                    <p:nvPicPr>
                      <p:cNvPr id="0" name="图片 3136"/>
                      <p:cNvPicPr/>
                      <p:nvPr/>
                    </p:nvPicPr>
                    <p:blipFill>
                      <a:blip r:embed="rId8"/>
                      <a:stretch>
                        <a:fillRect/>
                      </a:stretch>
                    </p:blipFill>
                    <p:spPr>
                      <a:xfrm>
                        <a:off x="6875463" y="5414963"/>
                        <a:ext cx="3040062" cy="619125"/>
                      </a:xfrm>
                      <a:prstGeom prst="rect">
                        <a:avLst/>
                      </a:prstGeom>
                      <a:noFill/>
                      <a:ln w="38100">
                        <a:noFill/>
                        <a:miter/>
                      </a:ln>
                    </p:spPr>
                  </p:pic>
                </p:oleObj>
              </mc:Fallback>
            </mc:AlternateContent>
          </a:graphicData>
        </a:graphic>
      </p:graphicFrame>
      <p:graphicFrame>
        <p:nvGraphicFramePr>
          <p:cNvPr id="13" name="对象 2092"/>
          <p:cNvGraphicFramePr/>
          <p:nvPr/>
        </p:nvGraphicFramePr>
        <p:xfrm>
          <a:off x="6537325" y="6051550"/>
          <a:ext cx="2073275" cy="476250"/>
        </p:xfrm>
        <a:graphic>
          <a:graphicData uri="http://schemas.openxmlformats.org/presentationml/2006/ole">
            <mc:AlternateContent xmlns:mc="http://schemas.openxmlformats.org/markup-compatibility/2006">
              <mc:Choice xmlns:v="urn:schemas-microsoft-com:vml" Requires="v">
                <p:oleObj spid="_x0000_s3130" name="" r:id="rId9" imgW="977900" imgH="254000" progId="Equation.3">
                  <p:embed/>
                </p:oleObj>
              </mc:Choice>
              <mc:Fallback>
                <p:oleObj name="" r:id="rId9" imgW="977900" imgH="254000" progId="Equation.3">
                  <p:embed/>
                  <p:pic>
                    <p:nvPicPr>
                      <p:cNvPr id="0" name="图片 3129"/>
                      <p:cNvPicPr/>
                      <p:nvPr/>
                    </p:nvPicPr>
                    <p:blipFill>
                      <a:blip r:embed="rId10"/>
                      <a:stretch>
                        <a:fillRect/>
                      </a:stretch>
                    </p:blipFill>
                    <p:spPr>
                      <a:xfrm>
                        <a:off x="6537325" y="6051550"/>
                        <a:ext cx="2073275" cy="476250"/>
                      </a:xfrm>
                      <a:prstGeom prst="rect">
                        <a:avLst/>
                      </a:prstGeom>
                      <a:noFill/>
                      <a:ln w="38100">
                        <a:noFill/>
                        <a:miter/>
                      </a:ln>
                    </p:spPr>
                  </p:pic>
                </p:oleObj>
              </mc:Fallback>
            </mc:AlternateContent>
          </a:graphicData>
        </a:graphic>
      </p:graphicFrame>
      <p:graphicFrame>
        <p:nvGraphicFramePr>
          <p:cNvPr id="27" name="对象 26"/>
          <p:cNvGraphicFramePr/>
          <p:nvPr/>
        </p:nvGraphicFramePr>
        <p:xfrm>
          <a:off x="1933575" y="4027488"/>
          <a:ext cx="2319338" cy="2039937"/>
        </p:xfrm>
        <a:graphic>
          <a:graphicData uri="http://schemas.openxmlformats.org/presentationml/2006/ole">
            <mc:AlternateContent xmlns:mc="http://schemas.openxmlformats.org/markup-compatibility/2006">
              <mc:Choice xmlns:v="urn:schemas-microsoft-com:vml" Requires="v">
                <p:oleObj spid="_x0000_s3131" name="" r:id="rId11" imgW="2028825" imgH="1876425" progId="Paint.Picture">
                  <p:embed/>
                </p:oleObj>
              </mc:Choice>
              <mc:Fallback>
                <p:oleObj name="" r:id="rId11" imgW="2028825" imgH="1876425" progId="Paint.Picture">
                  <p:embed/>
                  <p:pic>
                    <p:nvPicPr>
                      <p:cNvPr id="0" name="图片 3130"/>
                      <p:cNvPicPr/>
                      <p:nvPr/>
                    </p:nvPicPr>
                    <p:blipFill>
                      <a:blip r:embed="rId12"/>
                      <a:stretch>
                        <a:fillRect/>
                      </a:stretch>
                    </p:blipFill>
                    <p:spPr>
                      <a:xfrm>
                        <a:off x="1933575" y="4027488"/>
                        <a:ext cx="2319338" cy="2039937"/>
                      </a:xfrm>
                      <a:prstGeom prst="rect">
                        <a:avLst/>
                      </a:prstGeom>
                      <a:noFill/>
                      <a:ln w="38100">
                        <a:noFill/>
                        <a:miter/>
                      </a:ln>
                    </p:spPr>
                  </p:pic>
                </p:oleObj>
              </mc:Fallback>
            </mc:AlternateContent>
          </a:graphicData>
        </a:graphic>
      </p:graphicFrame>
      <p:sp>
        <p:nvSpPr>
          <p:cNvPr id="38925" name="文本框 15"/>
          <p:cNvSpPr txBox="1"/>
          <p:nvPr/>
        </p:nvSpPr>
        <p:spPr>
          <a:xfrm>
            <a:off x="1946275" y="2987675"/>
            <a:ext cx="8420100" cy="706755"/>
          </a:xfrm>
          <a:prstGeom prst="rect">
            <a:avLst/>
          </a:prstGeom>
          <a:noFill/>
          <a:ln w="9525">
            <a:noFill/>
          </a:ln>
        </p:spPr>
        <p:txBody>
          <a:bodyPr wrap="square" anchor="t">
            <a:spAutoFit/>
          </a:bodyPr>
          <a:p>
            <a:r>
              <a:rPr lang="zh-CN" altLang="zh-CN" sz="2000" b="1">
                <a:latin typeface="Times New Roman" panose="02020603050405020304" pitchFamily="18" charset="0"/>
                <a:ea typeface="楷体_GB2312" pitchFamily="49" charset="-122"/>
                <a:sym typeface="宋体" panose="02010600030101010101" pitchFamily="2" charset="-122"/>
              </a:rPr>
              <a:t>思路：据牛顿定律建立</a:t>
            </a:r>
            <a:r>
              <a:rPr lang="en-US" altLang="zh-CN" sz="2000" b="1" i="1">
                <a:latin typeface="Book Antiqua" panose="02040602050305030304" pitchFamily="18" charset="0"/>
                <a:ea typeface="楷体_GB2312" pitchFamily="49" charset="-122"/>
                <a:sym typeface="宋体" panose="02010600030101010101" pitchFamily="2" charset="-122"/>
              </a:rPr>
              <a:t>v</a:t>
            </a:r>
            <a:r>
              <a:rPr lang="zh-CN" altLang="en-US" sz="2000" b="1">
                <a:latin typeface="Times New Roman" panose="02020603050405020304" pitchFamily="18" charset="0"/>
                <a:ea typeface="宋体" panose="02010600030101010101" pitchFamily="2" charset="-122"/>
                <a:sym typeface="宋体" panose="02010600030101010101" pitchFamily="2" charset="-122"/>
              </a:rPr>
              <a:t>与</a:t>
            </a:r>
            <a:r>
              <a:rPr lang="en-US" altLang="zh-CN" sz="2000" b="1" i="1">
                <a:latin typeface="Times New Roman" panose="02020603050405020304" pitchFamily="18" charset="0"/>
                <a:ea typeface="宋体" panose="02010600030101010101" pitchFamily="2" charset="-122"/>
                <a:sym typeface="宋体" panose="02010600030101010101" pitchFamily="2" charset="-122"/>
              </a:rPr>
              <a:t>α</a:t>
            </a:r>
            <a:r>
              <a:rPr lang="zh-CN" altLang="en-US" sz="2000" b="1">
                <a:latin typeface="Book Antiqua" panose="02040602050305030304" pitchFamily="18" charset="0"/>
                <a:ea typeface="楷体_GB2312" pitchFamily="49" charset="-122"/>
                <a:sym typeface="宋体" panose="02010600030101010101" pitchFamily="2" charset="-122"/>
              </a:rPr>
              <a:t>间</a:t>
            </a:r>
            <a:r>
              <a:rPr lang="zh-CN" altLang="en-US" sz="2000" b="1">
                <a:latin typeface="Arial" panose="020B0604020202020204" pitchFamily="34" charset="0"/>
                <a:ea typeface="楷体_GB2312" pitchFamily="49" charset="-122"/>
                <a:sym typeface="宋体" panose="02010600030101010101" pitchFamily="2" charset="-122"/>
              </a:rPr>
              <a:t>的微分方程，积分求</a:t>
            </a:r>
            <a:r>
              <a:rPr lang="en-US" altLang="zh-CN" sz="2000" b="1" i="1">
                <a:latin typeface="Book Antiqua" panose="02040602050305030304" pitchFamily="18" charset="0"/>
                <a:ea typeface="楷体_GB2312" pitchFamily="49" charset="-122"/>
                <a:sym typeface="宋体" panose="02010600030101010101" pitchFamily="2" charset="-122"/>
              </a:rPr>
              <a:t>v</a:t>
            </a:r>
            <a:r>
              <a:rPr lang="en-US" altLang="zh-CN" sz="2000" b="1">
                <a:latin typeface="Times New Roman" panose="02020603050405020304" pitchFamily="18" charset="0"/>
                <a:ea typeface="楷体_GB2312" pitchFamily="49" charset="-122"/>
                <a:sym typeface="宋体" panose="02010600030101010101" pitchFamily="2" charset="-122"/>
              </a:rPr>
              <a:t>(</a:t>
            </a:r>
            <a:r>
              <a:rPr lang="en-US" altLang="zh-CN" sz="2000" b="1" i="1">
                <a:latin typeface="Times New Roman" panose="02020603050405020304" pitchFamily="18" charset="0"/>
                <a:ea typeface="宋体" panose="02010600030101010101" pitchFamily="2" charset="-122"/>
                <a:sym typeface="宋体" panose="02010600030101010101" pitchFamily="2" charset="-122"/>
              </a:rPr>
              <a:t>α)</a:t>
            </a:r>
            <a:r>
              <a:rPr lang="zh-CN" altLang="en-US" sz="2000" b="1">
                <a:latin typeface="Arial" panose="020B0604020202020204" pitchFamily="34" charset="0"/>
                <a:ea typeface="楷体_GB2312" pitchFamily="49" charset="-122"/>
                <a:sym typeface="宋体" panose="02010600030101010101" pitchFamily="2" charset="-122"/>
              </a:rPr>
              <a:t>，进一步求</a:t>
            </a:r>
            <a:r>
              <a:rPr lang="en-US" altLang="zh-CN" sz="2000" b="1" i="1">
                <a:latin typeface="Times New Roman" panose="02020603050405020304" pitchFamily="18" charset="0"/>
                <a:ea typeface="楷体_GB2312" pitchFamily="49" charset="-122"/>
                <a:sym typeface="宋体" panose="02010600030101010101" pitchFamily="2" charset="-122"/>
              </a:rPr>
              <a:t>N</a:t>
            </a:r>
            <a:r>
              <a:rPr lang="en-US" altLang="zh-CN" sz="2000" b="1">
                <a:latin typeface="Times New Roman" panose="02020603050405020304" pitchFamily="18" charset="0"/>
                <a:ea typeface="楷体_GB2312" pitchFamily="49" charset="-122"/>
                <a:sym typeface="宋体" panose="02010600030101010101" pitchFamily="2" charset="-122"/>
              </a:rPr>
              <a:t>(</a:t>
            </a:r>
            <a:r>
              <a:rPr lang="en-US" altLang="zh-CN" sz="2000" b="1" i="1">
                <a:latin typeface="Times New Roman" panose="02020603050405020304" pitchFamily="18" charset="0"/>
                <a:ea typeface="宋体" panose="02010600030101010101" pitchFamily="2" charset="-122"/>
                <a:sym typeface="宋体" panose="02010600030101010101" pitchFamily="2" charset="-122"/>
              </a:rPr>
              <a:t>α)</a:t>
            </a:r>
            <a:r>
              <a:rPr lang="zh-CN" altLang="en-US" sz="2000" b="1">
                <a:latin typeface="Times New Roman" panose="02020603050405020304" pitchFamily="18" charset="0"/>
                <a:ea typeface="宋体" panose="02010600030101010101" pitchFamily="2" charset="-122"/>
                <a:sym typeface="宋体" panose="02010600030101010101" pitchFamily="2" charset="-122"/>
              </a:rPr>
              <a:t>．</a:t>
            </a:r>
            <a:endParaRPr lang="zh-CN" altLang="en-US" sz="2000" b="1">
              <a:latin typeface="Times New Roman" panose="02020603050405020304" pitchFamily="18" charset="0"/>
              <a:ea typeface="宋体" panose="02010600030101010101" pitchFamily="2" charset="-122"/>
              <a:sym typeface="宋体" panose="02010600030101010101" pitchFamily="2" charset="-122"/>
            </a:endParaRPr>
          </a:p>
          <a:p>
            <a:r>
              <a:rPr lang="zh-CN" altLang="en-US" sz="2000" b="1">
                <a:latin typeface="Times New Roman" panose="02020603050405020304" pitchFamily="18" charset="0"/>
                <a:ea typeface="宋体" panose="02010600030101010101" pitchFamily="2" charset="-122"/>
                <a:sym typeface="宋体" panose="02010600030101010101" pitchFamily="2" charset="-122"/>
              </a:rPr>
              <a:t>　　　</a:t>
            </a:r>
            <a:r>
              <a:rPr lang="zh-CN" altLang="en-US" sz="2000" b="1">
                <a:latin typeface="楷体_GB2312" pitchFamily="49" charset="-122"/>
                <a:ea typeface="楷体_GB2312" pitchFamily="49" charset="-122"/>
                <a:sym typeface="宋体" panose="02010600030101010101" pitchFamily="2" charset="-122"/>
              </a:rPr>
              <a:t>由牛顿定律或运动学公式均可求切向及法向加速度．</a:t>
            </a:r>
            <a:endParaRPr lang="zh-CN" altLang="en-US" sz="2000" b="1">
              <a:latin typeface="楷体_GB2312" pitchFamily="49" charset="-122"/>
              <a:ea typeface="楷体_GB2312" pitchFamily="49" charset="-122"/>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19" grpId="0"/>
      <p:bldP spid="7" grpId="0"/>
      <p:bldP spid="6"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15"/>
          <p:cNvSpPr txBox="1"/>
          <p:nvPr/>
        </p:nvSpPr>
        <p:spPr>
          <a:xfrm>
            <a:off x="2327275" y="2478088"/>
            <a:ext cx="6330950"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方向与</a:t>
            </a:r>
            <a:r>
              <a:rPr lang="en-US" altLang="zh-CN" sz="2400" b="1" i="1">
                <a:latin typeface="Times New Roman" panose="02020603050405020304" pitchFamily="18" charset="0"/>
                <a:ea typeface="楷体_GB2312" pitchFamily="49" charset="-122"/>
                <a:sym typeface="宋体" panose="02010600030101010101" pitchFamily="2" charset="-122"/>
              </a:rPr>
              <a:t>N</a:t>
            </a:r>
            <a:r>
              <a:rPr lang="zh-CN" altLang="en-US" sz="2400" b="1">
                <a:latin typeface="Times New Roman" panose="02020603050405020304" pitchFamily="18" charset="0"/>
                <a:ea typeface="楷体_GB2312" pitchFamily="49" charset="-122"/>
                <a:sym typeface="宋体" panose="02010600030101010101" pitchFamily="2" charset="-122"/>
              </a:rPr>
              <a:t>的方向相反，沿轨道的外法向．</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sp>
        <p:nvSpPr>
          <p:cNvPr id="24" name="文本框 15"/>
          <p:cNvSpPr txBox="1"/>
          <p:nvPr/>
        </p:nvSpPr>
        <p:spPr>
          <a:xfrm>
            <a:off x="2327275" y="411163"/>
            <a:ext cx="7954963"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由牛顿第二定律的法向方程，得轨道施加给物体的弹力</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33" name="对象 2092"/>
          <p:cNvGraphicFramePr/>
          <p:nvPr/>
        </p:nvGraphicFramePr>
        <p:xfrm>
          <a:off x="4794250" y="749300"/>
          <a:ext cx="4278313" cy="787400"/>
        </p:xfrm>
        <a:graphic>
          <a:graphicData uri="http://schemas.openxmlformats.org/presentationml/2006/ole">
            <mc:AlternateContent xmlns:mc="http://schemas.openxmlformats.org/markup-compatibility/2006">
              <mc:Choice xmlns:v="urn:schemas-microsoft-com:vml" Requires="v">
                <p:oleObj spid="_x0000_s3135" name="" r:id="rId1" imgW="2019300" imgH="419100" progId="Equation.3">
                  <p:embed/>
                </p:oleObj>
              </mc:Choice>
              <mc:Fallback>
                <p:oleObj name="" r:id="rId1" imgW="2019300" imgH="419100" progId="Equation.3">
                  <p:embed/>
                  <p:pic>
                    <p:nvPicPr>
                      <p:cNvPr id="0" name="图片 3134"/>
                      <p:cNvPicPr/>
                      <p:nvPr/>
                    </p:nvPicPr>
                    <p:blipFill>
                      <a:blip r:embed="rId2"/>
                      <a:stretch>
                        <a:fillRect/>
                      </a:stretch>
                    </p:blipFill>
                    <p:spPr>
                      <a:xfrm>
                        <a:off x="4794250" y="749300"/>
                        <a:ext cx="4278313" cy="787400"/>
                      </a:xfrm>
                      <a:prstGeom prst="rect">
                        <a:avLst/>
                      </a:prstGeom>
                      <a:noFill/>
                      <a:ln w="38100">
                        <a:noFill/>
                        <a:miter/>
                      </a:ln>
                    </p:spPr>
                  </p:pic>
                </p:oleObj>
              </mc:Fallback>
            </mc:AlternateContent>
          </a:graphicData>
        </a:graphic>
      </p:graphicFrame>
      <p:sp>
        <p:nvSpPr>
          <p:cNvPr id="35" name="文本框 15"/>
          <p:cNvSpPr txBox="1"/>
          <p:nvPr/>
        </p:nvSpPr>
        <p:spPr>
          <a:xfrm>
            <a:off x="2314575" y="1536700"/>
            <a:ext cx="7956550"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根据牛顿第三定律，物体给轨道的正压力大小</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36" name="对象 2092"/>
          <p:cNvGraphicFramePr/>
          <p:nvPr/>
        </p:nvGraphicFramePr>
        <p:xfrm>
          <a:off x="4791075" y="2097088"/>
          <a:ext cx="2609850" cy="381000"/>
        </p:xfrm>
        <a:graphic>
          <a:graphicData uri="http://schemas.openxmlformats.org/presentationml/2006/ole">
            <mc:AlternateContent xmlns:mc="http://schemas.openxmlformats.org/markup-compatibility/2006">
              <mc:Choice xmlns:v="urn:schemas-microsoft-com:vml" Requires="v">
                <p:oleObj spid="_x0000_s3138" name="" r:id="rId3" imgW="1231265" imgH="203200" progId="Equation.3">
                  <p:embed/>
                </p:oleObj>
              </mc:Choice>
              <mc:Fallback>
                <p:oleObj name="" r:id="rId3" imgW="1231265" imgH="203200" progId="Equation.3">
                  <p:embed/>
                  <p:pic>
                    <p:nvPicPr>
                      <p:cNvPr id="0" name="图片 3137"/>
                      <p:cNvPicPr/>
                      <p:nvPr/>
                    </p:nvPicPr>
                    <p:blipFill>
                      <a:blip r:embed="rId4"/>
                      <a:stretch>
                        <a:fillRect/>
                      </a:stretch>
                    </p:blipFill>
                    <p:spPr>
                      <a:xfrm>
                        <a:off x="4791075" y="2097088"/>
                        <a:ext cx="2609850" cy="381000"/>
                      </a:xfrm>
                      <a:prstGeom prst="rect">
                        <a:avLst/>
                      </a:prstGeom>
                      <a:noFill/>
                      <a:ln w="38100">
                        <a:noFill/>
                        <a:miter/>
                      </a:ln>
                    </p:spPr>
                  </p:pic>
                </p:oleObj>
              </mc:Fallback>
            </mc:AlternateContent>
          </a:graphicData>
        </a:graphic>
      </p:graphicFrame>
      <p:sp>
        <p:nvSpPr>
          <p:cNvPr id="5" name="文本框 15"/>
          <p:cNvSpPr txBox="1"/>
          <p:nvPr/>
        </p:nvSpPr>
        <p:spPr>
          <a:xfrm>
            <a:off x="2312988" y="3257550"/>
            <a:ext cx="2844800"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法向加速度大小</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6" name="对象 2092"/>
          <p:cNvGraphicFramePr/>
          <p:nvPr/>
        </p:nvGraphicFramePr>
        <p:xfrm>
          <a:off x="4791075" y="3094038"/>
          <a:ext cx="4090988" cy="787400"/>
        </p:xfrm>
        <a:graphic>
          <a:graphicData uri="http://schemas.openxmlformats.org/presentationml/2006/ole">
            <mc:AlternateContent xmlns:mc="http://schemas.openxmlformats.org/markup-compatibility/2006">
              <mc:Choice xmlns:v="urn:schemas-microsoft-com:vml" Requires="v">
                <p:oleObj spid="_x0000_s3141" name="" r:id="rId5" imgW="1930400" imgH="419100" progId="Equation.3">
                  <p:embed/>
                </p:oleObj>
              </mc:Choice>
              <mc:Fallback>
                <p:oleObj name="" r:id="rId5" imgW="1930400" imgH="419100" progId="Equation.3">
                  <p:embed/>
                  <p:pic>
                    <p:nvPicPr>
                      <p:cNvPr id="0" name="图片 3140"/>
                      <p:cNvPicPr/>
                      <p:nvPr/>
                    </p:nvPicPr>
                    <p:blipFill>
                      <a:blip r:embed="rId6"/>
                      <a:stretch>
                        <a:fillRect/>
                      </a:stretch>
                    </p:blipFill>
                    <p:spPr>
                      <a:xfrm>
                        <a:off x="4791075" y="3094038"/>
                        <a:ext cx="4090988" cy="787400"/>
                      </a:xfrm>
                      <a:prstGeom prst="rect">
                        <a:avLst/>
                      </a:prstGeom>
                      <a:noFill/>
                      <a:ln w="38100">
                        <a:noFill/>
                        <a:miter/>
                      </a:ln>
                    </p:spPr>
                  </p:pic>
                </p:oleObj>
              </mc:Fallback>
            </mc:AlternateContent>
          </a:graphicData>
        </a:graphic>
      </p:graphicFrame>
      <p:sp>
        <p:nvSpPr>
          <p:cNvPr id="9" name="文本框 15"/>
          <p:cNvSpPr txBox="1"/>
          <p:nvPr/>
        </p:nvSpPr>
        <p:spPr>
          <a:xfrm>
            <a:off x="2327275" y="4729163"/>
            <a:ext cx="2479675" cy="460375"/>
          </a:xfrm>
          <a:prstGeom prst="rect">
            <a:avLst/>
          </a:prstGeom>
          <a:noFill/>
          <a:ln w="9525">
            <a:noFill/>
          </a:ln>
        </p:spPr>
        <p:txBody>
          <a:bodyPr wrap="square" anchor="t">
            <a:spAutoFit/>
          </a:bodyPr>
          <a:p>
            <a:r>
              <a:rPr lang="zh-CN" altLang="en-US" sz="2400" b="1">
                <a:latin typeface="Times New Roman" panose="02020603050405020304" pitchFamily="18" charset="0"/>
                <a:ea typeface="楷体_GB2312" pitchFamily="49" charset="-122"/>
                <a:sym typeface="宋体" panose="02010600030101010101" pitchFamily="2" charset="-122"/>
              </a:rPr>
              <a:t>切向加速度大小</a:t>
            </a:r>
            <a:endParaRPr lang="zh-CN" altLang="en-US"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10" name="对象 2092"/>
          <p:cNvGraphicFramePr/>
          <p:nvPr/>
        </p:nvGraphicFramePr>
        <p:xfrm>
          <a:off x="4806950" y="4587875"/>
          <a:ext cx="3851275" cy="739775"/>
        </p:xfrm>
        <a:graphic>
          <a:graphicData uri="http://schemas.openxmlformats.org/presentationml/2006/ole">
            <mc:AlternateContent xmlns:mc="http://schemas.openxmlformats.org/markup-compatibility/2006">
              <mc:Choice xmlns:v="urn:schemas-microsoft-com:vml" Requires="v">
                <p:oleObj spid="_x0000_s3142" name="" r:id="rId7" imgW="1816100" imgH="393700" progId="Equation.3">
                  <p:embed/>
                </p:oleObj>
              </mc:Choice>
              <mc:Fallback>
                <p:oleObj name="" r:id="rId7" imgW="1816100" imgH="393700" progId="Equation.3">
                  <p:embed/>
                  <p:pic>
                    <p:nvPicPr>
                      <p:cNvPr id="0" name="图片 3141"/>
                      <p:cNvPicPr/>
                      <p:nvPr/>
                    </p:nvPicPr>
                    <p:blipFill>
                      <a:blip r:embed="rId8"/>
                      <a:stretch>
                        <a:fillRect/>
                      </a:stretch>
                    </p:blipFill>
                    <p:spPr>
                      <a:xfrm>
                        <a:off x="4806950" y="4587875"/>
                        <a:ext cx="3851275" cy="739775"/>
                      </a:xfrm>
                      <a:prstGeom prst="rect">
                        <a:avLst/>
                      </a:prstGeom>
                      <a:noFill/>
                      <a:ln w="38100">
                        <a:noFill/>
                        <a:miter/>
                      </a:ln>
                    </p:spPr>
                  </p:pic>
                </p:oleObj>
              </mc:Fallback>
            </mc:AlternateContent>
          </a:graphicData>
        </a:graphic>
      </p:graphicFrame>
      <p:sp>
        <p:nvSpPr>
          <p:cNvPr id="12" name="文本框 15"/>
          <p:cNvSpPr txBox="1"/>
          <p:nvPr/>
        </p:nvSpPr>
        <p:spPr>
          <a:xfrm>
            <a:off x="4279900" y="3883025"/>
            <a:ext cx="5772150" cy="460375"/>
          </a:xfrm>
          <a:prstGeom prst="rect">
            <a:avLst/>
          </a:prstGeom>
          <a:noFill/>
          <a:ln w="9525">
            <a:noFill/>
          </a:ln>
        </p:spPr>
        <p:txBody>
          <a:bodyPr wrap="square" anchor="t">
            <a:spAutoFit/>
          </a:bodyPr>
          <a:p>
            <a:r>
              <a:rPr lang="en-US" altLang="zh-CN" sz="2400" b="1">
                <a:latin typeface="Times New Roman" panose="02020603050405020304" pitchFamily="18" charset="0"/>
                <a:ea typeface="楷体_GB2312" pitchFamily="49" charset="-122"/>
                <a:sym typeface="宋体" panose="02010600030101010101" pitchFamily="2" charset="-122"/>
              </a:rPr>
              <a:t>(</a:t>
            </a:r>
            <a:r>
              <a:rPr lang="zh-CN" altLang="en-US" sz="2400" b="1">
                <a:latin typeface="Times New Roman" panose="02020603050405020304" pitchFamily="18" charset="0"/>
                <a:ea typeface="楷体_GB2312" pitchFamily="49" charset="-122"/>
                <a:sym typeface="宋体" panose="02010600030101010101" pitchFamily="2" charset="-122"/>
              </a:rPr>
              <a:t>或</a:t>
            </a:r>
            <a:r>
              <a:rPr lang="en-US" altLang="zh-CN" sz="2400" b="1">
                <a:latin typeface="Times New Roman" panose="02020603050405020304" pitchFamily="18" charset="0"/>
                <a:ea typeface="楷体_GB2312" pitchFamily="49" charset="-122"/>
                <a:sym typeface="宋体" panose="02010600030101010101" pitchFamily="2" charset="-122"/>
              </a:rPr>
              <a:t>:                                                    )</a:t>
            </a:r>
            <a:endParaRPr lang="en-US" altLang="zh-CN"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13" name="对象 2092"/>
          <p:cNvGraphicFramePr/>
          <p:nvPr/>
        </p:nvGraphicFramePr>
        <p:xfrm>
          <a:off x="5059363" y="3848100"/>
          <a:ext cx="3822700" cy="739775"/>
        </p:xfrm>
        <a:graphic>
          <a:graphicData uri="http://schemas.openxmlformats.org/presentationml/2006/ole">
            <mc:AlternateContent xmlns:mc="http://schemas.openxmlformats.org/markup-compatibility/2006">
              <mc:Choice xmlns:v="urn:schemas-microsoft-com:vml" Requires="v">
                <p:oleObj spid="_x0000_s3148" name="" r:id="rId9" imgW="1803400" imgH="393700" progId="Equation.3">
                  <p:embed/>
                </p:oleObj>
              </mc:Choice>
              <mc:Fallback>
                <p:oleObj name="" r:id="rId9" imgW="1803400" imgH="393700" progId="Equation.3">
                  <p:embed/>
                  <p:pic>
                    <p:nvPicPr>
                      <p:cNvPr id="0" name="图片 3147"/>
                      <p:cNvPicPr/>
                      <p:nvPr/>
                    </p:nvPicPr>
                    <p:blipFill>
                      <a:blip r:embed="rId10"/>
                      <a:stretch>
                        <a:fillRect/>
                      </a:stretch>
                    </p:blipFill>
                    <p:spPr>
                      <a:xfrm>
                        <a:off x="5059363" y="3848100"/>
                        <a:ext cx="3822700" cy="739775"/>
                      </a:xfrm>
                      <a:prstGeom prst="rect">
                        <a:avLst/>
                      </a:prstGeom>
                      <a:noFill/>
                      <a:ln w="38100">
                        <a:noFill/>
                        <a:miter/>
                      </a:ln>
                    </p:spPr>
                  </p:pic>
                </p:oleObj>
              </mc:Fallback>
            </mc:AlternateContent>
          </a:graphicData>
        </a:graphic>
      </p:graphicFrame>
      <p:sp>
        <p:nvSpPr>
          <p:cNvPr id="17" name="文本框 15"/>
          <p:cNvSpPr txBox="1"/>
          <p:nvPr/>
        </p:nvSpPr>
        <p:spPr>
          <a:xfrm>
            <a:off x="4132263" y="5549900"/>
            <a:ext cx="5770562" cy="460375"/>
          </a:xfrm>
          <a:prstGeom prst="rect">
            <a:avLst/>
          </a:prstGeom>
          <a:noFill/>
          <a:ln w="9525">
            <a:noFill/>
          </a:ln>
        </p:spPr>
        <p:txBody>
          <a:bodyPr wrap="square" anchor="t">
            <a:spAutoFit/>
          </a:bodyPr>
          <a:p>
            <a:r>
              <a:rPr lang="en-US" altLang="zh-CN" sz="2400" b="1">
                <a:latin typeface="Times New Roman" panose="02020603050405020304" pitchFamily="18" charset="0"/>
                <a:ea typeface="楷体_GB2312" pitchFamily="49" charset="-122"/>
                <a:sym typeface="宋体" panose="02010600030101010101" pitchFamily="2" charset="-122"/>
              </a:rPr>
              <a:t>(</a:t>
            </a:r>
            <a:r>
              <a:rPr lang="zh-CN" altLang="en-US" sz="2400" b="1">
                <a:latin typeface="Times New Roman" panose="02020603050405020304" pitchFamily="18" charset="0"/>
                <a:ea typeface="楷体_GB2312" pitchFamily="49" charset="-122"/>
                <a:sym typeface="宋体" panose="02010600030101010101" pitchFamily="2" charset="-122"/>
              </a:rPr>
              <a:t>或</a:t>
            </a:r>
            <a:r>
              <a:rPr lang="en-US" altLang="zh-CN" sz="2400" b="1">
                <a:latin typeface="Times New Roman" panose="02020603050405020304" pitchFamily="18" charset="0"/>
                <a:ea typeface="楷体_GB2312" pitchFamily="49" charset="-122"/>
                <a:sym typeface="宋体" panose="02010600030101010101" pitchFamily="2" charset="-122"/>
              </a:rPr>
              <a:t>:                                                              )</a:t>
            </a:r>
            <a:endParaRPr lang="en-US" altLang="zh-CN" sz="2400" b="1">
              <a:latin typeface="Times New Roman" panose="02020603050405020304" pitchFamily="18" charset="0"/>
              <a:ea typeface="楷体_GB2312" pitchFamily="49" charset="-122"/>
              <a:sym typeface="宋体" panose="02010600030101010101" pitchFamily="2" charset="-122"/>
            </a:endParaRPr>
          </a:p>
        </p:txBody>
      </p:sp>
      <p:graphicFrame>
        <p:nvGraphicFramePr>
          <p:cNvPr id="19" name="对象 2092"/>
          <p:cNvGraphicFramePr/>
          <p:nvPr/>
        </p:nvGraphicFramePr>
        <p:xfrm>
          <a:off x="4857750" y="5410200"/>
          <a:ext cx="4524375" cy="739775"/>
        </p:xfrm>
        <a:graphic>
          <a:graphicData uri="http://schemas.openxmlformats.org/presentationml/2006/ole">
            <mc:AlternateContent xmlns:mc="http://schemas.openxmlformats.org/markup-compatibility/2006">
              <mc:Choice xmlns:v="urn:schemas-microsoft-com:vml" Requires="v">
                <p:oleObj spid="_x0000_s3147" name="" r:id="rId11" imgW="2133600" imgH="393700" progId="Equation.3">
                  <p:embed/>
                </p:oleObj>
              </mc:Choice>
              <mc:Fallback>
                <p:oleObj name="" r:id="rId11" imgW="2133600" imgH="393700" progId="Equation.3">
                  <p:embed/>
                  <p:pic>
                    <p:nvPicPr>
                      <p:cNvPr id="0" name="图片 3146"/>
                      <p:cNvPicPr/>
                      <p:nvPr/>
                    </p:nvPicPr>
                    <p:blipFill>
                      <a:blip r:embed="rId12"/>
                      <a:stretch>
                        <a:fillRect/>
                      </a:stretch>
                    </p:blipFill>
                    <p:spPr>
                      <a:xfrm>
                        <a:off x="4857750" y="5410200"/>
                        <a:ext cx="4524375" cy="7397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par>
                                <p:cTn id="43" presetID="3" presetClass="entr" presetSubtype="1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par>
                                <p:cTn id="51" presetID="3" presetClass="entr" presetSubtype="1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blinds(horizontal)">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blinds(horizontal)">
                                      <p:cBhvr>
                                        <p:cTn id="58" dur="500"/>
                                        <p:tgtEl>
                                          <p:spTgt spid="17"/>
                                        </p:tgtEl>
                                      </p:cBhvr>
                                    </p:animEffect>
                                  </p:childTnLst>
                                </p:cTn>
                              </p:par>
                              <p:par>
                                <p:cTn id="59" presetID="3" presetClass="entr" presetSubtype="1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linds(horizontal)">
                                      <p:cBhvr>
                                        <p:cTn id="6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5" grpId="0"/>
      <p:bldP spid="7" grpId="0"/>
      <p:bldP spid="5" grpId="0"/>
      <p:bldP spid="12" grpId="0"/>
      <p:bldP spid="9"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5"/>
          <p:cNvSpPr txBox="1"/>
          <p:nvPr/>
        </p:nvSpPr>
        <p:spPr>
          <a:xfrm>
            <a:off x="2697163" y="2554288"/>
            <a:ext cx="6977062" cy="645160"/>
          </a:xfrm>
          <a:prstGeom prst="rect">
            <a:avLst/>
          </a:prstGeom>
          <a:noFill/>
          <a:ln w="9525">
            <a:noFill/>
          </a:ln>
        </p:spPr>
        <p:txBody>
          <a:bodyPr wrap="square" anchor="t">
            <a:spAutoFit/>
          </a:bodyPr>
          <a:p>
            <a:pPr algn="ctr"/>
            <a:r>
              <a:rPr lang="zh-CN" altLang="en-US" sz="3600" b="1">
                <a:latin typeface="楷体_GB2312" pitchFamily="49" charset="-122"/>
                <a:ea typeface="楷体_GB2312" pitchFamily="49" charset="-122"/>
                <a:sym typeface="宋体" panose="02010600030101010101" pitchFamily="2" charset="-122"/>
              </a:rPr>
              <a:t>第</a:t>
            </a:r>
            <a:r>
              <a:rPr lang="en-US" altLang="zh-CN" sz="3600" b="1">
                <a:latin typeface="楷体_GB2312" pitchFamily="49" charset="-122"/>
                <a:ea typeface="楷体_GB2312" pitchFamily="49" charset="-122"/>
                <a:sym typeface="宋体" panose="02010600030101010101" pitchFamily="2" charset="-122"/>
              </a:rPr>
              <a:t>3</a:t>
            </a:r>
            <a:r>
              <a:rPr lang="zh-CN" altLang="en-US" sz="3600" b="1">
                <a:latin typeface="楷体_GB2312" pitchFamily="49" charset="-122"/>
                <a:ea typeface="楷体_GB2312" pitchFamily="49" charset="-122"/>
                <a:sym typeface="宋体" panose="02010600030101010101" pitchFamily="2" charset="-122"/>
              </a:rPr>
              <a:t>章 </a:t>
            </a:r>
            <a:r>
              <a:rPr lang="zh-CN" altLang="en-US" sz="2800" b="1">
                <a:latin typeface="楷体_GB2312" pitchFamily="49" charset="-122"/>
                <a:ea typeface="楷体_GB2312" pitchFamily="49" charset="-122"/>
                <a:sym typeface="宋体" panose="02010600030101010101" pitchFamily="2" charset="-122"/>
              </a:rPr>
              <a:t>教材部分例题与习题解析</a:t>
            </a:r>
            <a:endParaRPr lang="zh-CN" altLang="en-US" sz="2800" b="1">
              <a:latin typeface="楷体_GB2312" pitchFamily="49" charset="-122"/>
              <a:ea typeface="楷体_GB2312" pitchFamily="49" charset="-122"/>
              <a:sym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0050" y="236220"/>
            <a:ext cx="11551920" cy="2645410"/>
          </a:xfrm>
        </p:spPr>
        <p:txBody>
          <a:bodyPr>
            <a:normAutofit/>
          </a:bodyPr>
          <a:p>
            <a:pPr algn="l"/>
            <a:r>
              <a:rPr lang="en-US" altLang="zh-CN" sz="2000">
                <a:latin typeface="+mj-ea"/>
                <a:sym typeface="+mn-ea"/>
              </a:rPr>
              <a:t>3.1.5.  </a:t>
            </a:r>
            <a:r>
              <a:rPr lang="zh-CN" altLang="en-US" sz="2000" dirty="0">
                <a:latin typeface="+mj-ea"/>
                <a:sym typeface="+mn-ea"/>
              </a:rPr>
              <a:t>如图所示，一人造地球卫星绕地球做椭圆运动，近地点为</a:t>
            </a:r>
            <a:r>
              <a:rPr lang="en-US" altLang="zh-CN" sz="2000" i="1">
                <a:latin typeface="+mj-ea"/>
                <a:sym typeface="+mn-ea"/>
              </a:rPr>
              <a:t>A</a:t>
            </a:r>
            <a:r>
              <a:rPr lang="zh-CN" altLang="en-US" sz="2000" dirty="0">
                <a:latin typeface="+mj-ea"/>
                <a:sym typeface="+mn-ea"/>
              </a:rPr>
              <a:t>，远地点为</a:t>
            </a:r>
            <a:r>
              <a:rPr lang="en-US" altLang="zh-CN" sz="2000" i="1">
                <a:latin typeface="+mj-ea"/>
                <a:sym typeface="+mn-ea"/>
              </a:rPr>
              <a:t>B</a:t>
            </a:r>
            <a:r>
              <a:rPr lang="zh-CN" altLang="en-US" sz="2000" dirty="0">
                <a:latin typeface="+mj-ea"/>
                <a:sym typeface="+mn-ea"/>
              </a:rPr>
              <a:t>．</a:t>
            </a:r>
            <a:r>
              <a:rPr lang="en-US" altLang="zh-CN" sz="2000" i="1" dirty="0">
                <a:latin typeface="+mj-ea"/>
                <a:sym typeface="+mn-ea"/>
              </a:rPr>
              <a:t>A</a:t>
            </a:r>
            <a:r>
              <a:rPr lang="zh-CN" altLang="en-US" sz="2000" i="1" dirty="0">
                <a:latin typeface="+mj-ea"/>
                <a:sym typeface="+mn-ea"/>
              </a:rPr>
              <a:t>、</a:t>
            </a:r>
            <a:r>
              <a:rPr lang="en-US" altLang="zh-CN" sz="2000" i="1">
                <a:latin typeface="+mj-ea"/>
                <a:sym typeface="+mn-ea"/>
              </a:rPr>
              <a:t>B</a:t>
            </a:r>
            <a:r>
              <a:rPr lang="zh-CN" altLang="en-US" sz="2000" dirty="0">
                <a:latin typeface="+mj-ea"/>
                <a:sym typeface="+mn-ea"/>
              </a:rPr>
              <a:t>两点距地心的距离分别为</a:t>
            </a:r>
            <a:r>
              <a:rPr lang="en-US" altLang="zh-CN" sz="2000" i="1">
                <a:latin typeface="+mj-ea"/>
                <a:sym typeface="+mn-ea"/>
              </a:rPr>
              <a:t>r</a:t>
            </a:r>
            <a:r>
              <a:rPr lang="en-US" altLang="zh-CN" sz="2000" baseline="-25000">
                <a:latin typeface="+mj-ea"/>
                <a:sym typeface="+mn-ea"/>
              </a:rPr>
              <a:t>1</a:t>
            </a:r>
            <a:r>
              <a:rPr lang="zh-CN" altLang="en-US" sz="2000" dirty="0">
                <a:latin typeface="+mj-ea"/>
                <a:sym typeface="+mn-ea"/>
              </a:rPr>
              <a:t>和</a:t>
            </a:r>
            <a:r>
              <a:rPr lang="en-US" altLang="zh-CN" sz="2000" i="1">
                <a:latin typeface="+mj-ea"/>
                <a:sym typeface="+mn-ea"/>
              </a:rPr>
              <a:t>r</a:t>
            </a:r>
            <a:r>
              <a:rPr lang="en-US" altLang="zh-CN" sz="2000" baseline="-25000">
                <a:latin typeface="+mj-ea"/>
                <a:sym typeface="+mn-ea"/>
              </a:rPr>
              <a:t>2</a:t>
            </a:r>
            <a:r>
              <a:rPr lang="zh-CN" altLang="en-US" sz="2000" dirty="0">
                <a:latin typeface="+mj-ea"/>
                <a:sym typeface="+mn-ea"/>
              </a:rPr>
              <a:t>，设地球质量为</a:t>
            </a:r>
            <a:r>
              <a:rPr lang="en-US" altLang="zh-CN" sz="2000" i="1">
                <a:latin typeface="+mj-ea"/>
                <a:sym typeface="+mn-ea"/>
              </a:rPr>
              <a:t>M</a:t>
            </a:r>
            <a:r>
              <a:rPr lang="zh-CN" altLang="en-US" sz="2000" dirty="0">
                <a:latin typeface="+mj-ea"/>
                <a:sym typeface="+mn-ea"/>
              </a:rPr>
              <a:t>，卫星质量为</a:t>
            </a:r>
            <a:r>
              <a:rPr lang="en-US" altLang="zh-CN" sz="2000" i="1">
                <a:latin typeface="+mj-ea"/>
                <a:sym typeface="+mn-ea"/>
              </a:rPr>
              <a:t>m</a:t>
            </a:r>
            <a:r>
              <a:rPr lang="zh-CN" altLang="en-US" sz="2000" dirty="0">
                <a:latin typeface="+mj-ea"/>
                <a:sym typeface="+mn-ea"/>
              </a:rPr>
              <a:t>，万有引力常量为</a:t>
            </a:r>
            <a:r>
              <a:rPr lang="en-US" altLang="zh-CN" sz="2000" i="1" dirty="0">
                <a:latin typeface="+mj-ea"/>
                <a:sym typeface="+mn-ea"/>
              </a:rPr>
              <a:t>G</a:t>
            </a:r>
            <a:r>
              <a:rPr lang="zh-CN" altLang="en-US" sz="2000" dirty="0">
                <a:latin typeface="+mj-ea"/>
                <a:sym typeface="+mn-ea"/>
              </a:rPr>
              <a:t>，则卫星在</a:t>
            </a:r>
            <a:r>
              <a:rPr lang="en-US" altLang="zh-CN" sz="2000" i="1" dirty="0">
                <a:latin typeface="+mj-ea"/>
                <a:sym typeface="+mn-ea"/>
              </a:rPr>
              <a:t>A</a:t>
            </a:r>
            <a:r>
              <a:rPr lang="zh-CN" altLang="en-US" sz="2000" i="1" dirty="0">
                <a:latin typeface="+mj-ea"/>
                <a:sym typeface="+mn-ea"/>
              </a:rPr>
              <a:t>、</a:t>
            </a:r>
            <a:r>
              <a:rPr lang="en-US" altLang="zh-CN" sz="2000" i="1">
                <a:latin typeface="+mj-ea"/>
                <a:sym typeface="+mn-ea"/>
              </a:rPr>
              <a:t>B </a:t>
            </a:r>
            <a:r>
              <a:rPr lang="zh-CN" altLang="en-US" sz="2000" dirty="0">
                <a:latin typeface="+mj-ea"/>
                <a:sym typeface="+mn-ea"/>
              </a:rPr>
              <a:t>两点处的引力势能之差</a:t>
            </a:r>
            <a:br>
              <a:rPr lang="zh-CN" altLang="en-US" sz="2000" dirty="0">
                <a:latin typeface="+mj-ea"/>
                <a:sym typeface="+mn-ea"/>
              </a:rPr>
            </a:br>
            <a:r>
              <a:rPr lang="zh-CN" altLang="en-US" sz="2000" dirty="0">
                <a:latin typeface="+mj-ea"/>
                <a:sym typeface="+mn-ea"/>
              </a:rPr>
              <a:t>                        </a:t>
            </a:r>
            <a:br>
              <a:rPr lang="zh-CN" altLang="en-US" sz="2000" dirty="0">
                <a:latin typeface="+mj-ea"/>
                <a:sym typeface="+mn-ea"/>
              </a:rPr>
            </a:br>
            <a:br>
              <a:rPr lang="zh-CN" altLang="en-US" sz="2000" dirty="0">
                <a:latin typeface="+mj-ea"/>
                <a:sym typeface="+mn-ea"/>
              </a:rPr>
            </a:br>
            <a:r>
              <a:rPr lang="zh-CN" altLang="en-US" sz="2000" dirty="0">
                <a:latin typeface="+mj-ea"/>
                <a:sym typeface="+mn-ea"/>
              </a:rPr>
              <a:t>卫星在</a:t>
            </a:r>
            <a:r>
              <a:rPr lang="en-US" altLang="zh-CN" sz="2000" i="1" dirty="0">
                <a:latin typeface="+mj-ea"/>
                <a:sym typeface="+mn-ea"/>
              </a:rPr>
              <a:t>A</a:t>
            </a:r>
            <a:r>
              <a:rPr lang="zh-CN" altLang="en-US" sz="2000" i="1" dirty="0">
                <a:latin typeface="+mj-ea"/>
                <a:sym typeface="+mn-ea"/>
              </a:rPr>
              <a:t>、</a:t>
            </a:r>
            <a:r>
              <a:rPr lang="en-US" altLang="zh-CN" sz="2000" i="1">
                <a:latin typeface="+mj-ea"/>
                <a:sym typeface="+mn-ea"/>
              </a:rPr>
              <a:t>B </a:t>
            </a:r>
            <a:r>
              <a:rPr lang="zh-CN" altLang="en-US" sz="2000" dirty="0">
                <a:latin typeface="+mj-ea"/>
                <a:sym typeface="+mn-ea"/>
              </a:rPr>
              <a:t>两点处的动能之差</a:t>
            </a:r>
            <a:br>
              <a:rPr lang="zh-CN" altLang="en-US" sz="2000" dirty="0">
                <a:latin typeface="Times New Roman" panose="02020603050405020304" pitchFamily="18" charset="0"/>
                <a:ea typeface="楷体_GB2312" pitchFamily="49" charset="-122"/>
                <a:sym typeface="+mn-ea"/>
              </a:rPr>
            </a:br>
            <a:br>
              <a:rPr lang="zh-CN" altLang="en-US" sz="2000" b="1" dirty="0">
                <a:latin typeface="Times New Roman" panose="02020603050405020304" pitchFamily="18" charset="0"/>
                <a:ea typeface="楷体_GB2312" pitchFamily="49" charset="-122"/>
                <a:sym typeface="+mn-ea"/>
              </a:rPr>
            </a:br>
            <a:br>
              <a:rPr lang="el-GR" altLang="zh-CN" sz="2000" b="1" dirty="0">
                <a:latin typeface="Times New Roman" panose="02020603050405020304" pitchFamily="18" charset="0"/>
                <a:ea typeface="楷体_GB2312" pitchFamily="49" charset="-122"/>
              </a:rPr>
            </a:br>
            <a:endParaRPr lang="zh-CN" altLang="en-US" sz="2000"/>
          </a:p>
        </p:txBody>
      </p:sp>
      <p:sp>
        <p:nvSpPr>
          <p:cNvPr id="3" name="副标题 2"/>
          <p:cNvSpPr>
            <a:spLocks noGrp="1"/>
          </p:cNvSpPr>
          <p:nvPr>
            <p:ph type="subTitle" idx="1"/>
          </p:nvPr>
        </p:nvSpPr>
        <p:spPr>
          <a:xfrm>
            <a:off x="400050" y="2714625"/>
            <a:ext cx="9689465" cy="2379980"/>
          </a:xfrm>
        </p:spPr>
        <p:txBody>
          <a:bodyPr/>
          <a:p>
            <a:pPr algn="l"/>
            <a:r>
              <a:rPr lang="zh-CN" altLang="en-US" sz="2000" dirty="0">
                <a:effectLst/>
                <a:latin typeface="+mj-ea"/>
                <a:ea typeface="+mj-ea"/>
                <a:sym typeface="+mn-ea"/>
              </a:rPr>
              <a:t>解：引力势能之差</a:t>
            </a:r>
            <a:endParaRPr lang="zh-CN" altLang="en-US" sz="2000" dirty="0">
              <a:effectLst/>
              <a:latin typeface="+mj-ea"/>
              <a:ea typeface="+mj-ea"/>
              <a:sym typeface="+mn-ea"/>
            </a:endParaRPr>
          </a:p>
          <a:p>
            <a:pPr algn="l"/>
            <a:endParaRPr lang="zh-CN" altLang="en-US" sz="2000" b="1" dirty="0">
              <a:effectLst/>
              <a:latin typeface="+mj-ea"/>
              <a:ea typeface="+mj-ea"/>
              <a:sym typeface="+mn-ea"/>
            </a:endParaRPr>
          </a:p>
          <a:p>
            <a:pPr algn="l"/>
            <a:r>
              <a:rPr lang="zh-CN" altLang="en-US" sz="2000" dirty="0">
                <a:effectLst/>
                <a:latin typeface="+mj-ea"/>
                <a:ea typeface="+mj-ea"/>
                <a:sym typeface="+mn-ea"/>
              </a:rPr>
              <a:t> 系统机械能守恒</a:t>
            </a:r>
            <a:r>
              <a:rPr lang="en-US" altLang="zh-CN" sz="2000" dirty="0">
                <a:effectLst/>
                <a:latin typeface="+mj-ea"/>
                <a:ea typeface="+mj-ea"/>
                <a:sym typeface="+mn-ea"/>
              </a:rPr>
              <a:t>,</a:t>
            </a:r>
            <a:endParaRPr lang="en-US" altLang="zh-CN" sz="2000" dirty="0">
              <a:effectLst/>
              <a:latin typeface="+mj-ea"/>
              <a:ea typeface="+mj-ea"/>
              <a:sym typeface="+mn-ea"/>
            </a:endParaRPr>
          </a:p>
          <a:p>
            <a:pPr algn="l"/>
            <a:endParaRPr lang="en-US" altLang="zh-CN" sz="2000" dirty="0">
              <a:effectLst/>
              <a:latin typeface="+mj-ea"/>
              <a:ea typeface="+mj-ea"/>
              <a:sym typeface="+mn-ea"/>
            </a:endParaRPr>
          </a:p>
          <a:p>
            <a:pPr algn="l"/>
            <a:r>
              <a:rPr lang="zh-CN" altLang="en-US" sz="2000" dirty="0">
                <a:effectLst/>
                <a:latin typeface="+mj-ea"/>
                <a:ea typeface="+mj-ea"/>
                <a:sym typeface="+mn-ea"/>
              </a:rPr>
              <a:t>    则动能之差</a:t>
            </a:r>
            <a:endParaRPr lang="en-US" altLang="zh-CN" sz="2000" dirty="0">
              <a:effectLst/>
              <a:latin typeface="+mj-ea"/>
              <a:ea typeface="+mj-ea"/>
              <a:sym typeface="+mn-ea"/>
            </a:endParaRPr>
          </a:p>
          <a:p>
            <a:pPr algn="l"/>
            <a:endParaRPr lang="zh-CN" altLang="en-US" sz="2000">
              <a:effectLst/>
              <a:latin typeface="+mj-ea"/>
              <a:ea typeface="+mj-ea"/>
            </a:endParaRPr>
          </a:p>
        </p:txBody>
      </p:sp>
      <p:pic>
        <p:nvPicPr>
          <p:cNvPr id="654343" name="图片 654342"/>
          <p:cNvPicPr>
            <a:picLocks noChangeAspect="1"/>
          </p:cNvPicPr>
          <p:nvPr/>
        </p:nvPicPr>
        <p:blipFill>
          <a:blip r:embed="rId1">
            <a:lum bright="-53998" contrast="66000"/>
          </a:blip>
          <a:stretch>
            <a:fillRect/>
          </a:stretch>
        </p:blipFill>
        <p:spPr>
          <a:xfrm>
            <a:off x="8467725" y="1604963"/>
            <a:ext cx="3067050" cy="1276350"/>
          </a:xfrm>
          <a:prstGeom prst="rect">
            <a:avLst/>
          </a:prstGeom>
          <a:noFill/>
          <a:ln w="9525">
            <a:noFill/>
          </a:ln>
        </p:spPr>
      </p:pic>
      <p:graphicFrame>
        <p:nvGraphicFramePr>
          <p:cNvPr id="4" name="对象 3">
            <a:hlinkClick r:id="" action="ppaction://ole?verb="/>
          </p:cNvPr>
          <p:cNvGraphicFramePr>
            <a:graphicFrameLocks noChangeAspect="1"/>
          </p:cNvGraphicFramePr>
          <p:nvPr/>
        </p:nvGraphicFramePr>
        <p:xfrm>
          <a:off x="965200" y="1182370"/>
          <a:ext cx="1440011" cy="464052"/>
        </p:xfrm>
        <a:graphic>
          <a:graphicData uri="http://schemas.openxmlformats.org/presentationml/2006/ole">
            <mc:AlternateContent xmlns:mc="http://schemas.openxmlformats.org/markup-compatibility/2006">
              <mc:Choice xmlns:v="urn:schemas-microsoft-com:vml" Requires="v">
                <p:oleObj spid="_x0000_s1025" name="" r:id="rId2" imgW="749300" imgH="241300" progId="Equation.KSEE3">
                  <p:embed/>
                </p:oleObj>
              </mc:Choice>
              <mc:Fallback>
                <p:oleObj name="" r:id="rId2" imgW="749300" imgH="241300" progId="Equation.KSEE3">
                  <p:embed/>
                  <p:pic>
                    <p:nvPicPr>
                      <p:cNvPr id="0" name="图片 1024"/>
                      <p:cNvPicPr/>
                      <p:nvPr/>
                    </p:nvPicPr>
                    <p:blipFill>
                      <a:blip r:embed="rId3"/>
                      <a:stretch>
                        <a:fillRect/>
                      </a:stretch>
                    </p:blipFill>
                    <p:spPr>
                      <a:xfrm>
                        <a:off x="965200" y="1182370"/>
                        <a:ext cx="1440011" cy="464052"/>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965200" y="2059940"/>
          <a:ext cx="1440011" cy="470613"/>
        </p:xfrm>
        <a:graphic>
          <a:graphicData uri="http://schemas.openxmlformats.org/presentationml/2006/ole">
            <mc:AlternateContent xmlns:mc="http://schemas.openxmlformats.org/markup-compatibility/2006">
              <mc:Choice xmlns:v="urn:schemas-microsoft-com:vml" Requires="v">
                <p:oleObj spid="_x0000_s1026" name="" r:id="rId4" imgW="723900" imgH="228600" progId="Equation.KSEE3">
                  <p:embed/>
                </p:oleObj>
              </mc:Choice>
              <mc:Fallback>
                <p:oleObj name="" r:id="rId4" imgW="723900" imgH="228600" progId="Equation.KSEE3">
                  <p:embed/>
                  <p:pic>
                    <p:nvPicPr>
                      <p:cNvPr id="0" name="图片 1025"/>
                      <p:cNvPicPr/>
                      <p:nvPr/>
                    </p:nvPicPr>
                    <p:blipFill>
                      <a:blip r:embed="rId5"/>
                      <a:stretch>
                        <a:fillRect/>
                      </a:stretch>
                    </p:blipFill>
                    <p:spPr>
                      <a:xfrm>
                        <a:off x="965200" y="2059940"/>
                        <a:ext cx="1440011" cy="470613"/>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7" name="" r:id="rId6" imgW="114300" imgH="215265" progId="Equation.KSEE3">
                  <p:embed/>
                </p:oleObj>
              </mc:Choice>
              <mc:Fallback>
                <p:oleObj name="" r:id="rId6" imgW="114300" imgH="215265" progId="Equation.KSEE3">
                  <p:embed/>
                  <p:pic>
                    <p:nvPicPr>
                      <p:cNvPr id="0" name="图片 1026"/>
                      <p:cNvPicPr/>
                      <p:nvPr/>
                    </p:nvPicPr>
                    <p:blipFill>
                      <a:blip r:embed="rId7"/>
                      <a:stretch>
                        <a:fillRect/>
                      </a:stretch>
                    </p:blipFill>
                    <p:spPr>
                      <a:xfrm>
                        <a:off x="5638800" y="3321050"/>
                        <a:ext cx="914400" cy="2159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811463" y="2600960"/>
          <a:ext cx="5041410" cy="720005"/>
        </p:xfrm>
        <a:graphic>
          <a:graphicData uri="http://schemas.openxmlformats.org/presentationml/2006/ole">
            <mc:AlternateContent xmlns:mc="http://schemas.openxmlformats.org/markup-compatibility/2006">
              <mc:Choice xmlns:v="urn:schemas-microsoft-com:vml" Requires="v">
                <p:oleObj spid="_x0000_s1028" name="" r:id="rId8" imgW="3022600" imgH="431800" progId="Equation.KSEE3">
                  <p:embed/>
                </p:oleObj>
              </mc:Choice>
              <mc:Fallback>
                <p:oleObj name="" r:id="rId8" imgW="3022600" imgH="431800" progId="Equation.KSEE3">
                  <p:embed/>
                  <p:pic>
                    <p:nvPicPr>
                      <p:cNvPr id="0" name="图片 1027"/>
                      <p:cNvPicPr/>
                      <p:nvPr/>
                    </p:nvPicPr>
                    <p:blipFill>
                      <a:blip r:embed="rId9"/>
                      <a:stretch>
                        <a:fillRect/>
                      </a:stretch>
                    </p:blipFill>
                    <p:spPr>
                      <a:xfrm>
                        <a:off x="2811463" y="2600960"/>
                        <a:ext cx="5041410" cy="72000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811780" y="4078605"/>
          <a:ext cx="4723130" cy="843280"/>
        </p:xfrm>
        <a:graphic>
          <a:graphicData uri="http://schemas.openxmlformats.org/presentationml/2006/ole">
            <mc:AlternateContent xmlns:mc="http://schemas.openxmlformats.org/markup-compatibility/2006">
              <mc:Choice xmlns:v="urn:schemas-microsoft-com:vml" Requires="v">
                <p:oleObj spid="_x0000_s7" name="" r:id="rId10" imgW="2527300" imgH="431800" progId="Equation.KSEE3">
                  <p:embed/>
                </p:oleObj>
              </mc:Choice>
              <mc:Fallback>
                <p:oleObj name="" r:id="rId10" imgW="2527300" imgH="431800" progId="Equation.KSEE3">
                  <p:embed/>
                  <p:pic>
                    <p:nvPicPr>
                      <p:cNvPr id="0" name="图片 1027"/>
                      <p:cNvPicPr/>
                      <p:nvPr/>
                    </p:nvPicPr>
                    <p:blipFill>
                      <a:blip r:embed="rId11"/>
                      <a:stretch>
                        <a:fillRect/>
                      </a:stretch>
                    </p:blipFill>
                    <p:spPr>
                      <a:xfrm>
                        <a:off x="2811780" y="4078605"/>
                        <a:ext cx="4723130" cy="84328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3086100" y="3536950"/>
          <a:ext cx="3140075" cy="509270"/>
        </p:xfrm>
        <a:graphic>
          <a:graphicData uri="http://schemas.openxmlformats.org/presentationml/2006/ole">
            <mc:AlternateContent xmlns:mc="http://schemas.openxmlformats.org/markup-compatibility/2006">
              <mc:Choice xmlns:v="urn:schemas-microsoft-com:vml" Requires="v">
                <p:oleObj spid="_x0000_s1029" name="" r:id="rId12" imgW="1333500" imgH="241300" progId="Equation.KSEE3">
                  <p:embed/>
                </p:oleObj>
              </mc:Choice>
              <mc:Fallback>
                <p:oleObj name="" r:id="rId12" imgW="1333500" imgH="241300" progId="Equation.KSEE3">
                  <p:embed/>
                  <p:pic>
                    <p:nvPicPr>
                      <p:cNvPr id="0" name="图片 1028"/>
                      <p:cNvPicPr/>
                      <p:nvPr/>
                    </p:nvPicPr>
                    <p:blipFill>
                      <a:blip r:embed="rId13"/>
                      <a:stretch>
                        <a:fillRect/>
                      </a:stretch>
                    </p:blipFill>
                    <p:spPr>
                      <a:xfrm>
                        <a:off x="3086100" y="3536950"/>
                        <a:ext cx="3140075" cy="509270"/>
                      </a:xfrm>
                      <a:prstGeom prst="rect">
                        <a:avLst/>
                      </a:prstGeom>
                    </p:spPr>
                  </p:pic>
                </p:oleObj>
              </mc:Fallback>
            </mc:AlternateContent>
          </a:graphicData>
        </a:graphic>
      </p:graphicFrame>
      <p:sp>
        <p:nvSpPr>
          <p:cNvPr id="11" name="文本框 10"/>
          <p:cNvSpPr txBox="1"/>
          <p:nvPr/>
        </p:nvSpPr>
        <p:spPr>
          <a:xfrm>
            <a:off x="506095" y="4832985"/>
            <a:ext cx="2466340" cy="368300"/>
          </a:xfrm>
          <a:prstGeom prst="rect">
            <a:avLst/>
          </a:prstGeom>
          <a:noFill/>
        </p:spPr>
        <p:txBody>
          <a:bodyPr wrap="square" rtlCol="0">
            <a:spAutoFit/>
          </a:bodyPr>
          <a:p>
            <a:r>
              <a:rPr lang="zh-CN" altLang="en-US"/>
              <a:t>下面做法对否？</a:t>
            </a:r>
            <a:endParaRPr lang="zh-CN" altLang="en-US"/>
          </a:p>
        </p:txBody>
      </p:sp>
      <p:graphicFrame>
        <p:nvGraphicFramePr>
          <p:cNvPr id="12" name="对象 11">
            <a:hlinkClick r:id="" action="ppaction://ole?verb="/>
          </p:cNvPr>
          <p:cNvGraphicFramePr>
            <a:graphicFrameLocks noChangeAspect="1"/>
          </p:cNvGraphicFramePr>
          <p:nvPr/>
        </p:nvGraphicFramePr>
        <p:xfrm>
          <a:off x="117475" y="5201285"/>
          <a:ext cx="2005330" cy="786765"/>
        </p:xfrm>
        <a:graphic>
          <a:graphicData uri="http://schemas.openxmlformats.org/presentationml/2006/ole">
            <mc:AlternateContent xmlns:mc="http://schemas.openxmlformats.org/markup-compatibility/2006">
              <mc:Choice xmlns:v="urn:schemas-microsoft-com:vml" Requires="v">
                <p:oleObj spid="_x0000_s1030" name="" r:id="rId14" imgW="889000" imgH="419100" progId="Equation.KSEE3">
                  <p:embed/>
                </p:oleObj>
              </mc:Choice>
              <mc:Fallback>
                <p:oleObj name="" r:id="rId14" imgW="889000" imgH="419100" progId="Equation.KSEE3">
                  <p:embed/>
                  <p:pic>
                    <p:nvPicPr>
                      <p:cNvPr id="0" name="图片 1029"/>
                      <p:cNvPicPr/>
                      <p:nvPr/>
                    </p:nvPicPr>
                    <p:blipFill>
                      <a:blip r:embed="rId15"/>
                      <a:stretch>
                        <a:fillRect/>
                      </a:stretch>
                    </p:blipFill>
                    <p:spPr>
                      <a:xfrm>
                        <a:off x="117475" y="5201285"/>
                        <a:ext cx="2005330" cy="786765"/>
                      </a:xfrm>
                      <a:prstGeom prst="rect">
                        <a:avLst/>
                      </a:prstGeom>
                    </p:spPr>
                  </p:pic>
                </p:oleObj>
              </mc:Fallback>
            </mc:AlternateContent>
          </a:graphicData>
        </a:graphic>
      </p:graphicFrame>
      <p:sp>
        <p:nvSpPr>
          <p:cNvPr id="14" name="文本框 13"/>
          <p:cNvSpPr txBox="1"/>
          <p:nvPr/>
        </p:nvSpPr>
        <p:spPr>
          <a:xfrm>
            <a:off x="2276475" y="5436870"/>
            <a:ext cx="809625" cy="368300"/>
          </a:xfrm>
          <a:prstGeom prst="rect">
            <a:avLst/>
          </a:prstGeom>
          <a:noFill/>
        </p:spPr>
        <p:txBody>
          <a:bodyPr wrap="square" rtlCol="0" anchor="t">
            <a:spAutoFit/>
          </a:bodyPr>
          <a:p>
            <a:r>
              <a:rPr lang="zh-CN" altLang="en-US">
                <a:latin typeface="Arial" panose="020B0604020202020204" pitchFamily="34" charset="0"/>
              </a:rPr>
              <a:t>→</a:t>
            </a:r>
            <a:endParaRPr lang="zh-CN" altLang="en-US">
              <a:latin typeface="Arial" panose="020B0604020202020204" pitchFamily="34" charset="0"/>
            </a:endParaRPr>
          </a:p>
        </p:txBody>
      </p:sp>
      <p:graphicFrame>
        <p:nvGraphicFramePr>
          <p:cNvPr id="15" name="对象 14">
            <a:hlinkClick r:id="" action="ppaction://ole?verb="/>
          </p:cNvPr>
          <p:cNvGraphicFramePr>
            <a:graphicFrameLocks noChangeAspect="1"/>
          </p:cNvGraphicFramePr>
          <p:nvPr/>
        </p:nvGraphicFramePr>
        <p:xfrm>
          <a:off x="2907030" y="5236210"/>
          <a:ext cx="2731770" cy="769620"/>
        </p:xfrm>
        <a:graphic>
          <a:graphicData uri="http://schemas.openxmlformats.org/presentationml/2006/ole">
            <mc:AlternateContent xmlns:mc="http://schemas.openxmlformats.org/markup-compatibility/2006">
              <mc:Choice xmlns:v="urn:schemas-microsoft-com:vml" Requires="v">
                <p:oleObj spid="_x0000_s1031" name="" r:id="rId16" imgW="1397000" imgH="393700" progId="Equation.KSEE3">
                  <p:embed/>
                </p:oleObj>
              </mc:Choice>
              <mc:Fallback>
                <p:oleObj name="" r:id="rId16" imgW="1397000" imgH="393700" progId="Equation.KSEE3">
                  <p:embed/>
                  <p:pic>
                    <p:nvPicPr>
                      <p:cNvPr id="0" name="图片 1030"/>
                      <p:cNvPicPr/>
                      <p:nvPr/>
                    </p:nvPicPr>
                    <p:blipFill>
                      <a:blip r:embed="rId17"/>
                      <a:stretch>
                        <a:fillRect/>
                      </a:stretch>
                    </p:blipFill>
                    <p:spPr>
                      <a:xfrm>
                        <a:off x="2907030" y="5236210"/>
                        <a:ext cx="2731770" cy="769620"/>
                      </a:xfrm>
                      <a:prstGeom prst="rect">
                        <a:avLst/>
                      </a:prstGeom>
                    </p:spPr>
                  </p:pic>
                </p:oleObj>
              </mc:Fallback>
            </mc:AlternateContent>
          </a:graphicData>
        </a:graphic>
      </p:graphicFrame>
      <p:graphicFrame>
        <p:nvGraphicFramePr>
          <p:cNvPr id="16" name="对象 15"/>
          <p:cNvGraphicFramePr/>
          <p:nvPr/>
        </p:nvGraphicFramePr>
        <p:xfrm>
          <a:off x="6770370" y="5094605"/>
          <a:ext cx="3811905" cy="849630"/>
        </p:xfrm>
        <a:graphic>
          <a:graphicData uri="http://schemas.openxmlformats.org/presentationml/2006/ole">
            <mc:AlternateContent xmlns:mc="http://schemas.openxmlformats.org/markup-compatibility/2006">
              <mc:Choice xmlns:v="urn:schemas-microsoft-com:vml" Requires="v">
                <p:oleObj spid="_x0000_s17" name="" r:id="rId18" imgW="1714500" imgH="431800" progId="Equation.KSEE3">
                  <p:embed/>
                </p:oleObj>
              </mc:Choice>
              <mc:Fallback>
                <p:oleObj name="" r:id="rId18" imgW="1714500" imgH="431800" progId="Equation.KSEE3">
                  <p:embed/>
                  <p:pic>
                    <p:nvPicPr>
                      <p:cNvPr id="0" name="图片 16"/>
                      <p:cNvPicPr/>
                      <p:nvPr/>
                    </p:nvPicPr>
                    <p:blipFill>
                      <a:blip r:embed="rId19"/>
                      <a:stretch>
                        <a:fillRect/>
                      </a:stretch>
                    </p:blipFill>
                    <p:spPr>
                      <a:xfrm>
                        <a:off x="6770370" y="5094605"/>
                        <a:ext cx="3811905" cy="849630"/>
                      </a:xfrm>
                      <a:prstGeom prst="rect">
                        <a:avLst/>
                      </a:prstGeom>
                    </p:spPr>
                  </p:pic>
                </p:oleObj>
              </mc:Fallback>
            </mc:AlternateContent>
          </a:graphicData>
        </a:graphic>
      </p:graphicFrame>
      <p:sp>
        <p:nvSpPr>
          <p:cNvPr id="18" name="文本框 17"/>
          <p:cNvSpPr txBox="1"/>
          <p:nvPr/>
        </p:nvSpPr>
        <p:spPr>
          <a:xfrm>
            <a:off x="5960745" y="5410200"/>
            <a:ext cx="809625" cy="368300"/>
          </a:xfrm>
          <a:prstGeom prst="rect">
            <a:avLst/>
          </a:prstGeom>
          <a:noFill/>
        </p:spPr>
        <p:txBody>
          <a:bodyPr wrap="square" rtlCol="0" anchor="t">
            <a:spAutoFit/>
          </a:bodyPr>
          <a:p>
            <a:r>
              <a:rPr lang="zh-CN" altLang="en-US">
                <a:latin typeface="Arial" panose="020B0604020202020204" pitchFamily="34" charset="0"/>
              </a:rPr>
              <a:t>→</a:t>
            </a:r>
            <a:endParaRPr lang="zh-CN" altLang="en-US">
              <a:latin typeface="Arial" panose="020B0604020202020204" pitchFamily="34" charset="0"/>
            </a:endParaRPr>
          </a:p>
        </p:txBody>
      </p:sp>
      <p:sp>
        <p:nvSpPr>
          <p:cNvPr id="19" name="文本框 18"/>
          <p:cNvSpPr txBox="1"/>
          <p:nvPr/>
        </p:nvSpPr>
        <p:spPr>
          <a:xfrm>
            <a:off x="506095" y="6277610"/>
            <a:ext cx="890905" cy="460375"/>
          </a:xfrm>
          <a:prstGeom prst="rect">
            <a:avLst/>
          </a:prstGeom>
          <a:noFill/>
        </p:spPr>
        <p:txBody>
          <a:bodyPr wrap="square" rtlCol="0">
            <a:spAutoFit/>
          </a:bodyPr>
          <a:p>
            <a:r>
              <a:rPr lang="zh-CN" altLang="en-US" sz="2400"/>
              <a:t>不对！</a:t>
            </a:r>
            <a:endParaRPr lang="zh-CN" altLang="en-US" sz="2400"/>
          </a:p>
        </p:txBody>
      </p:sp>
      <p:sp>
        <p:nvSpPr>
          <p:cNvPr id="20" name="文本框 19"/>
          <p:cNvSpPr txBox="1"/>
          <p:nvPr/>
        </p:nvSpPr>
        <p:spPr>
          <a:xfrm>
            <a:off x="1626870" y="6296660"/>
            <a:ext cx="8319135" cy="460375"/>
          </a:xfrm>
          <a:prstGeom prst="rect">
            <a:avLst/>
          </a:prstGeom>
          <a:noFill/>
        </p:spPr>
        <p:txBody>
          <a:bodyPr wrap="square" rtlCol="0">
            <a:spAutoFit/>
          </a:bodyPr>
          <a:p>
            <a:r>
              <a:rPr lang="zh-CN" altLang="en-US" sz="2400"/>
              <a:t>因为近、远日点曲率半径不等于该处地日距离 </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63" name="Rectangle 3"/>
          <p:cNvSpPr>
            <a:spLocks noChangeArrowheads="1"/>
          </p:cNvSpPr>
          <p:nvPr/>
        </p:nvSpPr>
        <p:spPr bwMode="auto">
          <a:xfrm>
            <a:off x="1847850" y="590550"/>
            <a:ext cx="8353425" cy="3168650"/>
          </a:xfrm>
          <a:prstGeom prst="rect">
            <a:avLst/>
          </a:prstGeom>
          <a:noFill/>
          <a:ln w="9525">
            <a:noFill/>
            <a:miter lim="800000"/>
          </a:ln>
          <a:effectLst/>
        </p:spPr>
        <p:txBody>
          <a:bodyPr/>
          <a:lstStyle/>
          <a:p>
            <a:pPr marL="0" marR="0" lvl="0" indent="0" algn="l" defTabSz="89979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3.2. 1. </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对功的概念有下列几种表述法：（</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E</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a:p>
            <a:pPr marL="0" marR="0" lvl="0" indent="0" algn="l" defTabSz="89979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(1)</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．质点经过一闭合</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路径运动一周，保守力</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对质点做的功等于零；      </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a:p>
            <a:pPr marL="0" marR="0" lvl="0" indent="0" algn="l" defTabSz="89979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(2)</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．作用力与反作用力大小相等，方向相反，所以两者所做功的代数和必为零；</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a:p>
            <a:pPr marL="0" marR="0" lvl="0" indent="0" algn="l" defTabSz="89979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(3)</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．保守力做正功时，系统的相应的势能增加</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endPar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a:p>
            <a:pPr marL="0" marR="0" lvl="0" indent="0" algn="l" defTabSz="89979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在这些表述中</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en-US" altLang="zh-CN" sz="24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(2)(3)</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正确；    </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en-US" altLang="zh-CN" sz="24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B</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．只有</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(2)</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正确；</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a:p>
            <a:pPr marL="0" marR="0" lvl="0" indent="0" algn="l" defTabSz="89979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en-US" altLang="zh-CN" sz="24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C</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．只有</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(3)</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正确；</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en-US" altLang="zh-CN" sz="24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D</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(1)(2)</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正确；</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en-US" altLang="zh-CN" sz="24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E</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．只有</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(1)</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正确．</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a:p>
            <a:pPr marL="0" marR="0" lvl="0" indent="0" algn="l" defTabSz="89979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Wingdings" panose="05000000000000000000" pitchFamily="2" charset="2"/>
            </a:endParaRPr>
          </a:p>
          <a:p>
            <a:pPr marL="0" marR="0" lvl="0" indent="0" algn="l" defTabSz="89979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Wingdings" panose="05000000000000000000" pitchFamily="2" charset="2"/>
            </a:endParaRPr>
          </a:p>
          <a:p>
            <a:pPr marL="0" marR="0" lvl="0" indent="0" algn="l" defTabSz="89979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graphicFrame>
        <p:nvGraphicFramePr>
          <p:cNvPr id="655367" name="Object 7"/>
          <p:cNvGraphicFramePr>
            <a:graphicFrameLocks noChangeAspect="1"/>
          </p:cNvGraphicFramePr>
          <p:nvPr/>
        </p:nvGraphicFramePr>
        <p:xfrm>
          <a:off x="1773238" y="4492625"/>
          <a:ext cx="6842125" cy="627063"/>
        </p:xfrm>
        <a:graphic>
          <a:graphicData uri="http://schemas.openxmlformats.org/presentationml/2006/ole">
            <mc:AlternateContent xmlns:mc="http://schemas.openxmlformats.org/markup-compatibility/2006">
              <mc:Choice xmlns:v="urn:schemas-microsoft-com:vml" Requires="v">
                <p:oleObj spid="_x0000_s3083" name="" r:id="rId1" imgW="4622800" imgH="444500" progId="Equations">
                  <p:embed/>
                </p:oleObj>
              </mc:Choice>
              <mc:Fallback>
                <p:oleObj name="" r:id="rId1" imgW="4622800" imgH="444500" progId="Equations">
                  <p:embed/>
                  <p:pic>
                    <p:nvPicPr>
                      <p:cNvPr id="0" name="图片 3082"/>
                      <p:cNvPicPr/>
                      <p:nvPr/>
                    </p:nvPicPr>
                    <p:blipFill>
                      <a:blip r:embed="rId2">
                        <a:clrChange>
                          <a:clrFrom>
                            <a:srgbClr val="000000"/>
                          </a:clrFrom>
                          <a:clrTo>
                            <a:srgbClr val="FFFFFF"/>
                          </a:clrTo>
                        </a:clrChange>
                      </a:blip>
                      <a:stretch>
                        <a:fillRect/>
                      </a:stretch>
                    </p:blipFill>
                    <p:spPr>
                      <a:xfrm>
                        <a:off x="1773238" y="4492625"/>
                        <a:ext cx="6842125" cy="627063"/>
                      </a:xfrm>
                      <a:prstGeom prst="rect">
                        <a:avLst/>
                      </a:prstGeom>
                      <a:solidFill>
                        <a:schemeClr val="accent1"/>
                      </a:solidFill>
                      <a:ln w="38100">
                        <a:noFill/>
                        <a:miter/>
                      </a:ln>
                    </p:spPr>
                  </p:pic>
                </p:oleObj>
              </mc:Fallback>
            </mc:AlternateContent>
          </a:graphicData>
        </a:graphic>
      </p:graphicFrame>
      <p:sp>
        <p:nvSpPr>
          <p:cNvPr id="655369" name="Rectangle 9"/>
          <p:cNvSpPr>
            <a:spLocks noChangeArrowheads="1"/>
          </p:cNvSpPr>
          <p:nvPr/>
        </p:nvSpPr>
        <p:spPr bwMode="auto">
          <a:xfrm>
            <a:off x="1847850" y="3992563"/>
            <a:ext cx="4608513" cy="4603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rPr>
              <a:t>解：保守力做功与路径无关，</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endParaRPr>
          </a:p>
        </p:txBody>
      </p:sp>
      <p:pic>
        <p:nvPicPr>
          <p:cNvPr id="655370" name="Picture 10"/>
          <p:cNvPicPr>
            <a:picLocks noChangeAspect="1"/>
          </p:cNvPicPr>
          <p:nvPr/>
        </p:nvPicPr>
        <p:blipFill>
          <a:blip r:embed="rId3">
            <a:lum bright="-35999" contrast="48000"/>
          </a:blip>
          <a:stretch>
            <a:fillRect/>
          </a:stretch>
        </p:blipFill>
        <p:spPr>
          <a:xfrm>
            <a:off x="8755063" y="3957638"/>
            <a:ext cx="1590675" cy="1068387"/>
          </a:xfrm>
          <a:prstGeom prst="rect">
            <a:avLst/>
          </a:prstGeom>
          <a:noFill/>
          <a:ln w="9525">
            <a:noFill/>
          </a:ln>
        </p:spPr>
      </p:pic>
      <p:sp>
        <p:nvSpPr>
          <p:cNvPr id="655371" name="Rectangle 11"/>
          <p:cNvSpPr>
            <a:spLocks noChangeArrowheads="1"/>
          </p:cNvSpPr>
          <p:nvPr/>
        </p:nvSpPr>
        <p:spPr bwMode="auto">
          <a:xfrm>
            <a:off x="1847850" y="5200650"/>
            <a:ext cx="8497888" cy="82994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rPr>
              <a:t>        </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rPr>
              <a:t>作用力与反作用力做功，不仅取决于力，还取决于力的作用点的位移．（</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rPr>
              <a:t>2</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rPr>
              <a:t>）错误．</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endParaRPr>
          </a:p>
        </p:txBody>
      </p:sp>
      <p:sp>
        <p:nvSpPr>
          <p:cNvPr id="655372" name="Rectangle 12"/>
          <p:cNvSpPr>
            <a:spLocks noChangeArrowheads="1"/>
          </p:cNvSpPr>
          <p:nvPr/>
        </p:nvSpPr>
        <p:spPr bwMode="auto">
          <a:xfrm>
            <a:off x="1757363" y="6027738"/>
            <a:ext cx="8820150" cy="82994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rPr>
              <a:t>        </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rPr>
              <a:t>据势能定理　　　　　，保守力做正功时，势能增量为负值．</a:t>
            </a:r>
            <a:r>
              <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rPr>
              <a:t>(3)</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rPr>
              <a:t>错误．</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Garamond" panose="02020404030301010803" pitchFamily="18" charset="0"/>
              <a:ea typeface="楷体_GB2312" pitchFamily="49" charset="-122"/>
              <a:cs typeface="+mn-cs"/>
              <a:sym typeface="Wingdings" panose="05000000000000000000" pitchFamily="2" charset="2"/>
            </a:endParaRPr>
          </a:p>
        </p:txBody>
      </p:sp>
      <p:graphicFrame>
        <p:nvGraphicFramePr>
          <p:cNvPr id="655373" name="Object 13"/>
          <p:cNvGraphicFramePr>
            <a:graphicFrameLocks noChangeAspect="1"/>
          </p:cNvGraphicFramePr>
          <p:nvPr/>
        </p:nvGraphicFramePr>
        <p:xfrm>
          <a:off x="4008438" y="6024563"/>
          <a:ext cx="1604962" cy="458787"/>
        </p:xfrm>
        <a:graphic>
          <a:graphicData uri="http://schemas.openxmlformats.org/presentationml/2006/ole">
            <mc:AlternateContent xmlns:mc="http://schemas.openxmlformats.org/markup-compatibility/2006">
              <mc:Choice xmlns:v="urn:schemas-microsoft-com:vml" Requires="v">
                <p:oleObj spid="_x0000_s3087" name="" r:id="rId4" imgW="1079500" imgH="317500" progId="Equations">
                  <p:embed/>
                </p:oleObj>
              </mc:Choice>
              <mc:Fallback>
                <p:oleObj name="" r:id="rId4" imgW="1079500" imgH="317500" progId="Equations">
                  <p:embed/>
                  <p:pic>
                    <p:nvPicPr>
                      <p:cNvPr id="0" name="图片 3086"/>
                      <p:cNvPicPr/>
                      <p:nvPr/>
                    </p:nvPicPr>
                    <p:blipFill>
                      <a:blip r:embed="rId5">
                        <a:clrChange>
                          <a:clrFrom>
                            <a:srgbClr val="000000"/>
                          </a:clrFrom>
                          <a:clrTo>
                            <a:srgbClr val="FFFFFF"/>
                          </a:clrTo>
                        </a:clrChange>
                      </a:blip>
                      <a:stretch>
                        <a:fillRect/>
                      </a:stretch>
                    </p:blipFill>
                    <p:spPr>
                      <a:xfrm>
                        <a:off x="4008438" y="6024563"/>
                        <a:ext cx="1604962" cy="458787"/>
                      </a:xfrm>
                      <a:prstGeom prst="rect">
                        <a:avLst/>
                      </a:prstGeom>
                      <a:solidFill>
                        <a:schemeClr val="accent1"/>
                      </a:solid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69"/>
                                        </p:tgtEl>
                                        <p:attrNameLst>
                                          <p:attrName>style.visibility</p:attrName>
                                        </p:attrNameLst>
                                      </p:cBhvr>
                                      <p:to>
                                        <p:strVal val="visible"/>
                                      </p:to>
                                    </p:set>
                                    <p:animEffect transition="in" filter="blinds(horizontal)">
                                      <p:cBhvr>
                                        <p:cTn id="7" dur="500"/>
                                        <p:tgtEl>
                                          <p:spTgt spid="6553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70"/>
                                        </p:tgtEl>
                                        <p:attrNameLst>
                                          <p:attrName>style.visibility</p:attrName>
                                        </p:attrNameLst>
                                      </p:cBhvr>
                                      <p:to>
                                        <p:strVal val="visible"/>
                                      </p:to>
                                    </p:set>
                                    <p:animEffect transition="in" filter="blinds(horizontal)">
                                      <p:cBhvr>
                                        <p:cTn id="12" dur="500"/>
                                        <p:tgtEl>
                                          <p:spTgt spid="6553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67"/>
                                        </p:tgtEl>
                                        <p:attrNameLst>
                                          <p:attrName>style.visibility</p:attrName>
                                        </p:attrNameLst>
                                      </p:cBhvr>
                                      <p:to>
                                        <p:strVal val="visible"/>
                                      </p:to>
                                    </p:set>
                                    <p:animEffect transition="in" filter="blinds(horizontal)">
                                      <p:cBhvr>
                                        <p:cTn id="17" dur="500"/>
                                        <p:tgtEl>
                                          <p:spTgt spid="6553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71"/>
                                        </p:tgtEl>
                                        <p:attrNameLst>
                                          <p:attrName>style.visibility</p:attrName>
                                        </p:attrNameLst>
                                      </p:cBhvr>
                                      <p:to>
                                        <p:strVal val="visible"/>
                                      </p:to>
                                    </p:set>
                                    <p:animEffect transition="in" filter="blinds(horizontal)">
                                      <p:cBhvr>
                                        <p:cTn id="22" dur="500"/>
                                        <p:tgtEl>
                                          <p:spTgt spid="6553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72"/>
                                        </p:tgtEl>
                                        <p:attrNameLst>
                                          <p:attrName>style.visibility</p:attrName>
                                        </p:attrNameLst>
                                      </p:cBhvr>
                                      <p:to>
                                        <p:strVal val="visible"/>
                                      </p:to>
                                    </p:set>
                                    <p:animEffect transition="in" filter="blinds(horizontal)">
                                      <p:cBhvr>
                                        <p:cTn id="27" dur="500"/>
                                        <p:tgtEl>
                                          <p:spTgt spid="655372"/>
                                        </p:tgtEl>
                                      </p:cBhvr>
                                    </p:animEffect>
                                  </p:childTnLst>
                                </p:cTn>
                              </p:par>
                              <p:par>
                                <p:cTn id="28" presetID="3" presetClass="entr" presetSubtype="10" fill="hold" nodeType="withEffect">
                                  <p:stCondLst>
                                    <p:cond delay="0"/>
                                  </p:stCondLst>
                                  <p:childTnLst>
                                    <p:set>
                                      <p:cBhvr>
                                        <p:cTn id="29" dur="1" fill="hold">
                                          <p:stCondLst>
                                            <p:cond delay="0"/>
                                          </p:stCondLst>
                                        </p:cTn>
                                        <p:tgtEl>
                                          <p:spTgt spid="655373"/>
                                        </p:tgtEl>
                                        <p:attrNameLst>
                                          <p:attrName>style.visibility</p:attrName>
                                        </p:attrNameLst>
                                      </p:cBhvr>
                                      <p:to>
                                        <p:strVal val="visible"/>
                                      </p:to>
                                    </p:set>
                                    <p:animEffect transition="in" filter="blinds(horizontal)">
                                      <p:cBhvr>
                                        <p:cTn id="30" dur="500"/>
                                        <p:tgtEl>
                                          <p:spTgt spid="655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9" grpId="0" bldLvl="0" animBg="1"/>
      <p:bldP spid="655371" grpId="0" bldLvl="0" animBg="1"/>
      <p:bldP spid="65537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5"/>
          <p:cNvSpPr txBox="1"/>
          <p:nvPr/>
        </p:nvSpPr>
        <p:spPr>
          <a:xfrm>
            <a:off x="2697163" y="2554288"/>
            <a:ext cx="6977062" cy="645160"/>
          </a:xfrm>
          <a:prstGeom prst="rect">
            <a:avLst/>
          </a:prstGeom>
          <a:noFill/>
          <a:ln w="9525">
            <a:noFill/>
          </a:ln>
        </p:spPr>
        <p:txBody>
          <a:bodyPr wrap="square" anchor="t">
            <a:spAutoFit/>
          </a:bodyPr>
          <a:p>
            <a:pPr algn="ctr"/>
            <a:r>
              <a:rPr lang="zh-CN" altLang="en-US" sz="3600" b="1">
                <a:latin typeface="楷体_GB2312" pitchFamily="49" charset="-122"/>
                <a:ea typeface="楷体_GB2312" pitchFamily="49" charset="-122"/>
                <a:sym typeface="宋体" panose="02010600030101010101" pitchFamily="2" charset="-122"/>
              </a:rPr>
              <a:t>第</a:t>
            </a:r>
            <a:r>
              <a:rPr lang="en-US" altLang="zh-CN" sz="3600" b="1">
                <a:latin typeface="楷体_GB2312" pitchFamily="49" charset="-122"/>
                <a:ea typeface="楷体_GB2312" pitchFamily="49" charset="-122"/>
                <a:sym typeface="宋体" panose="02010600030101010101" pitchFamily="2" charset="-122"/>
              </a:rPr>
              <a:t>4</a:t>
            </a:r>
            <a:r>
              <a:rPr lang="zh-CN" altLang="en-US" sz="3600" b="1">
                <a:latin typeface="楷体_GB2312" pitchFamily="49" charset="-122"/>
                <a:ea typeface="楷体_GB2312" pitchFamily="49" charset="-122"/>
                <a:sym typeface="宋体" panose="02010600030101010101" pitchFamily="2" charset="-122"/>
              </a:rPr>
              <a:t>章 </a:t>
            </a:r>
            <a:r>
              <a:rPr lang="zh-CN" altLang="en-US" sz="2800" b="1">
                <a:latin typeface="楷体_GB2312" pitchFamily="49" charset="-122"/>
                <a:ea typeface="楷体_GB2312" pitchFamily="49" charset="-122"/>
                <a:sym typeface="宋体" panose="02010600030101010101" pitchFamily="2" charset="-122"/>
              </a:rPr>
              <a:t>教材部分例题与习题解析</a:t>
            </a:r>
            <a:endParaRPr lang="zh-CN" altLang="en-US" sz="2800" b="1">
              <a:latin typeface="楷体_GB2312" pitchFamily="49" charset="-122"/>
              <a:ea typeface="楷体_GB2312" pitchFamily="49" charset="-122"/>
              <a:sym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063750" y="919163"/>
            <a:ext cx="5256213" cy="304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0" lang="zh-CN" altLang="en-US" sz="3200" b="1">
                <a:solidFill>
                  <a:srgbClr val="CC0000"/>
                </a:solidFill>
                <a:latin typeface="宋体" panose="02010600030101010101" pitchFamily="2" charset="-122"/>
              </a:rPr>
              <a:t>　　例</a:t>
            </a:r>
            <a:r>
              <a:rPr kumimoji="0" lang="zh-CN" altLang="en-US" sz="3200" b="1">
                <a:solidFill>
                  <a:srgbClr val="CC0000"/>
                </a:solidFill>
              </a:rPr>
              <a:t>1</a:t>
            </a:r>
            <a:r>
              <a:rPr kumimoji="0" lang="zh-CN" altLang="en-US" sz="3200" b="1">
                <a:solidFill>
                  <a:srgbClr val="1C1C1C"/>
                </a:solidFill>
                <a:latin typeface="宋体" panose="02010600030101010101" pitchFamily="2" charset="-122"/>
              </a:rPr>
              <a:t>　设有一静止的原子核，衰变辐射出一个电子和一个中微子后成为一个新的原子核．已知电子和中微子的运动方向互相垂直，且</a:t>
            </a:r>
            <a:endParaRPr kumimoji="0" lang="zh-CN" altLang="en-US" sz="3200" b="1">
              <a:solidFill>
                <a:srgbClr val="1C1C1C"/>
              </a:solidFill>
              <a:latin typeface="宋体" panose="02010600030101010101" pitchFamily="2" charset="-122"/>
            </a:endParaRPr>
          </a:p>
        </p:txBody>
      </p:sp>
      <p:sp>
        <p:nvSpPr>
          <p:cNvPr id="8211" name="Rectangle 19"/>
          <p:cNvSpPr>
            <a:spLocks noChangeArrowheads="1"/>
          </p:cNvSpPr>
          <p:nvPr/>
        </p:nvSpPr>
        <p:spPr bwMode="auto">
          <a:xfrm>
            <a:off x="2063750" y="3870325"/>
            <a:ext cx="8064500" cy="1863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0" lang="zh-CN" altLang="en-US" sz="3200" b="1">
                <a:solidFill>
                  <a:srgbClr val="1C1C1C"/>
                </a:solidFill>
              </a:rPr>
              <a:t>电子动量为</a:t>
            </a:r>
            <a:r>
              <a:rPr kumimoji="0" lang="zh-CN" altLang="en-US" sz="3200">
                <a:solidFill>
                  <a:srgbClr val="1C1C1C"/>
                </a:solidFill>
              </a:rPr>
              <a:t>1.2</a:t>
            </a:r>
            <a:r>
              <a:rPr kumimoji="0" lang="zh-CN" altLang="en-US" sz="3200">
                <a:solidFill>
                  <a:srgbClr val="1C1C1C"/>
                </a:solidFill>
                <a:sym typeface="Symbol" panose="05050102010706020507" pitchFamily="18" charset="2"/>
              </a:rPr>
              <a:t></a:t>
            </a:r>
            <a:r>
              <a:rPr kumimoji="0" lang="zh-CN" altLang="en-US" sz="3200">
                <a:solidFill>
                  <a:srgbClr val="1C1C1C"/>
                </a:solidFill>
              </a:rPr>
              <a:t>10</a:t>
            </a:r>
            <a:r>
              <a:rPr kumimoji="0" lang="zh-CN" altLang="en-US" sz="3200" baseline="30000">
                <a:solidFill>
                  <a:srgbClr val="1C1C1C"/>
                </a:solidFill>
                <a:latin typeface="宋体" panose="02010600030101010101" pitchFamily="2" charset="-122"/>
              </a:rPr>
              <a:t>-</a:t>
            </a:r>
            <a:r>
              <a:rPr kumimoji="0" lang="zh-CN" altLang="en-US" sz="3200" baseline="30000">
                <a:solidFill>
                  <a:srgbClr val="1C1C1C"/>
                </a:solidFill>
              </a:rPr>
              <a:t>22</a:t>
            </a:r>
            <a:r>
              <a:rPr kumimoji="0" lang="zh-CN" altLang="en-US" sz="3200">
                <a:solidFill>
                  <a:srgbClr val="1C1C1C"/>
                </a:solidFill>
              </a:rPr>
              <a:t> </a:t>
            </a:r>
            <a:r>
              <a:rPr kumimoji="0" lang="en-US" altLang="zh-CN" sz="3200">
                <a:solidFill>
                  <a:srgbClr val="1C1C1C"/>
                </a:solidFill>
              </a:rPr>
              <a:t>kg·m·s</a:t>
            </a:r>
            <a:r>
              <a:rPr kumimoji="0" lang="en-US" altLang="zh-CN" sz="3200" baseline="30000">
                <a:solidFill>
                  <a:srgbClr val="1C1C1C"/>
                </a:solidFill>
                <a:latin typeface="宋体" panose="02010600030101010101" pitchFamily="2" charset="-122"/>
              </a:rPr>
              <a:t>-</a:t>
            </a:r>
            <a:r>
              <a:rPr kumimoji="0" lang="en-US" altLang="zh-CN" sz="3200" baseline="30000">
                <a:solidFill>
                  <a:srgbClr val="1C1C1C"/>
                </a:solidFill>
              </a:rPr>
              <a:t>1</a:t>
            </a:r>
            <a:r>
              <a:rPr kumimoji="0" lang="zh-CN" altLang="en-US" sz="3200" b="1">
                <a:solidFill>
                  <a:srgbClr val="1C1C1C"/>
                </a:solidFill>
              </a:rPr>
              <a:t>，中微子的动量为</a:t>
            </a:r>
            <a:r>
              <a:rPr kumimoji="0" lang="zh-CN" altLang="en-US" sz="3200">
                <a:solidFill>
                  <a:srgbClr val="1C1C1C"/>
                </a:solidFill>
              </a:rPr>
              <a:t>6.4</a:t>
            </a:r>
            <a:r>
              <a:rPr kumimoji="0" lang="zh-CN" altLang="en-US" sz="3200">
                <a:solidFill>
                  <a:srgbClr val="1C1C1C"/>
                </a:solidFill>
                <a:sym typeface="Symbol" panose="05050102010706020507" pitchFamily="18" charset="2"/>
              </a:rPr>
              <a:t></a:t>
            </a:r>
            <a:r>
              <a:rPr kumimoji="0" lang="zh-CN" altLang="en-US" sz="3200">
                <a:solidFill>
                  <a:srgbClr val="1C1C1C"/>
                </a:solidFill>
              </a:rPr>
              <a:t>10</a:t>
            </a:r>
            <a:r>
              <a:rPr kumimoji="0" lang="zh-CN" altLang="en-US" sz="3200" baseline="30000">
                <a:solidFill>
                  <a:srgbClr val="1C1C1C"/>
                </a:solidFill>
                <a:latin typeface="宋体" panose="02010600030101010101" pitchFamily="2" charset="-122"/>
              </a:rPr>
              <a:t>-</a:t>
            </a:r>
            <a:r>
              <a:rPr kumimoji="0" lang="zh-CN" altLang="en-US" sz="3200" baseline="30000">
                <a:solidFill>
                  <a:srgbClr val="1C1C1C"/>
                </a:solidFill>
              </a:rPr>
              <a:t>23</a:t>
            </a:r>
            <a:r>
              <a:rPr kumimoji="0" lang="zh-CN" altLang="en-US" sz="3200">
                <a:solidFill>
                  <a:srgbClr val="1C1C1C"/>
                </a:solidFill>
              </a:rPr>
              <a:t> </a:t>
            </a:r>
            <a:r>
              <a:rPr kumimoji="0" lang="en-US" altLang="zh-CN" sz="3200">
                <a:solidFill>
                  <a:srgbClr val="1C1C1C"/>
                </a:solidFill>
              </a:rPr>
              <a:t>kg·m·s</a:t>
            </a:r>
            <a:r>
              <a:rPr kumimoji="0" lang="en-US" altLang="zh-CN" sz="3200" baseline="30000">
                <a:solidFill>
                  <a:srgbClr val="1C1C1C"/>
                </a:solidFill>
                <a:latin typeface="宋体" panose="02010600030101010101" pitchFamily="2" charset="-122"/>
              </a:rPr>
              <a:t>-</a:t>
            </a:r>
            <a:r>
              <a:rPr kumimoji="0" lang="en-US" altLang="zh-CN" sz="3200" baseline="30000">
                <a:solidFill>
                  <a:srgbClr val="1C1C1C"/>
                </a:solidFill>
              </a:rPr>
              <a:t>1</a:t>
            </a:r>
            <a:r>
              <a:rPr kumimoji="0" lang="zh-CN" altLang="en-US" sz="3200" b="1">
                <a:solidFill>
                  <a:srgbClr val="1C1C1C"/>
                </a:solidFill>
              </a:rPr>
              <a:t>．问新的原子核的动量的值和方向如何？</a:t>
            </a:r>
            <a:endParaRPr kumimoji="0" lang="zh-CN" altLang="en-US" sz="3200" b="1">
              <a:solidFill>
                <a:srgbClr val="1C1C1C"/>
              </a:solidFill>
            </a:endParaRPr>
          </a:p>
        </p:txBody>
      </p:sp>
      <p:grpSp>
        <p:nvGrpSpPr>
          <p:cNvPr id="8235" name="Group 43"/>
          <p:cNvGrpSpPr/>
          <p:nvPr/>
        </p:nvGrpSpPr>
        <p:grpSpPr bwMode="auto">
          <a:xfrm>
            <a:off x="7248525" y="1120775"/>
            <a:ext cx="2895600" cy="2765425"/>
            <a:chOff x="3606" y="706"/>
            <a:chExt cx="1824" cy="1742"/>
          </a:xfrm>
        </p:grpSpPr>
        <p:sp>
          <p:nvSpPr>
            <p:cNvPr id="8213" name="Rectangle 21"/>
            <p:cNvSpPr>
              <a:spLocks noChangeArrowheads="1"/>
            </p:cNvSpPr>
            <p:nvPr/>
          </p:nvSpPr>
          <p:spPr bwMode="auto">
            <a:xfrm>
              <a:off x="3606" y="706"/>
              <a:ext cx="1824" cy="174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4" name="Line 22"/>
            <p:cNvSpPr>
              <a:spLocks noChangeShapeType="1"/>
            </p:cNvSpPr>
            <p:nvPr/>
          </p:nvSpPr>
          <p:spPr bwMode="auto">
            <a:xfrm>
              <a:off x="4326" y="1432"/>
              <a:ext cx="1008" cy="0"/>
            </a:xfrm>
            <a:prstGeom prst="line">
              <a:avLst/>
            </a:prstGeom>
            <a:noFill/>
            <a:ln w="190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5" name="Line 23"/>
            <p:cNvSpPr>
              <a:spLocks noChangeShapeType="1"/>
            </p:cNvSpPr>
            <p:nvPr/>
          </p:nvSpPr>
          <p:spPr bwMode="auto">
            <a:xfrm flipH="1" flipV="1">
              <a:off x="3894" y="998"/>
              <a:ext cx="432" cy="434"/>
            </a:xfrm>
            <a:prstGeom prst="line">
              <a:avLst/>
            </a:prstGeom>
            <a:noFill/>
            <a:ln w="25400">
              <a:solidFill>
                <a:srgbClr val="D60093"/>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6" name="Line 24"/>
            <p:cNvSpPr>
              <a:spLocks noChangeShapeType="1"/>
            </p:cNvSpPr>
            <p:nvPr/>
          </p:nvSpPr>
          <p:spPr bwMode="auto">
            <a:xfrm flipH="1">
              <a:off x="3750" y="1432"/>
              <a:ext cx="576" cy="580"/>
            </a:xfrm>
            <a:prstGeom prst="line">
              <a:avLst/>
            </a:prstGeom>
            <a:noFill/>
            <a:ln w="25400">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7" name="Line 25"/>
            <p:cNvSpPr>
              <a:spLocks noChangeShapeType="1"/>
            </p:cNvSpPr>
            <p:nvPr/>
          </p:nvSpPr>
          <p:spPr bwMode="auto">
            <a:xfrm flipH="1">
              <a:off x="3750" y="1432"/>
              <a:ext cx="624" cy="0"/>
            </a:xfrm>
            <a:prstGeom prst="line">
              <a:avLst/>
            </a:prstGeom>
            <a:noFill/>
            <a:ln w="9525">
              <a:solidFill>
                <a:srgbClr val="1C1C1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8" name="Arc 26"/>
            <p:cNvSpPr/>
            <p:nvPr/>
          </p:nvSpPr>
          <p:spPr bwMode="auto">
            <a:xfrm rot="936395" flipH="1" flipV="1">
              <a:off x="4044" y="1452"/>
              <a:ext cx="192" cy="167"/>
            </a:xfrm>
            <a:custGeom>
              <a:avLst/>
              <a:gdLst>
                <a:gd name="G0" fmla="+- 0 0 0"/>
                <a:gd name="G1" fmla="+- 20004 0 0"/>
                <a:gd name="G2" fmla="+- 21600 0 0"/>
                <a:gd name="T0" fmla="*/ 8149 w 21600"/>
                <a:gd name="T1" fmla="*/ 0 h 24985"/>
                <a:gd name="T2" fmla="*/ 21018 w 21600"/>
                <a:gd name="T3" fmla="*/ 24985 h 24985"/>
                <a:gd name="T4" fmla="*/ 0 w 21600"/>
                <a:gd name="T5" fmla="*/ 20004 h 24985"/>
              </a:gdLst>
              <a:ahLst/>
              <a:cxnLst>
                <a:cxn ang="0">
                  <a:pos x="T0" y="T1"/>
                </a:cxn>
                <a:cxn ang="0">
                  <a:pos x="T2" y="T3"/>
                </a:cxn>
                <a:cxn ang="0">
                  <a:pos x="T4" y="T5"/>
                </a:cxn>
              </a:cxnLst>
              <a:rect l="0" t="0" r="r" b="b"/>
              <a:pathLst>
                <a:path w="21600" h="24985" fill="none" extrusionOk="0">
                  <a:moveTo>
                    <a:pt x="8148" y="0"/>
                  </a:moveTo>
                  <a:cubicBezTo>
                    <a:pt x="16282" y="3313"/>
                    <a:pt x="21600" y="11221"/>
                    <a:pt x="21600" y="20004"/>
                  </a:cubicBezTo>
                  <a:cubicBezTo>
                    <a:pt x="21600" y="21681"/>
                    <a:pt x="21404" y="23352"/>
                    <a:pt x="21017" y="24984"/>
                  </a:cubicBezTo>
                </a:path>
                <a:path w="21600" h="24985" stroke="0" extrusionOk="0">
                  <a:moveTo>
                    <a:pt x="8148" y="0"/>
                  </a:moveTo>
                  <a:cubicBezTo>
                    <a:pt x="16282" y="3313"/>
                    <a:pt x="21600" y="11221"/>
                    <a:pt x="21600" y="20004"/>
                  </a:cubicBezTo>
                  <a:cubicBezTo>
                    <a:pt x="21600" y="21681"/>
                    <a:pt x="21404" y="23352"/>
                    <a:pt x="21017" y="24984"/>
                  </a:cubicBezTo>
                  <a:lnTo>
                    <a:pt x="0" y="20004"/>
                  </a:lnTo>
                  <a:close/>
                </a:path>
              </a:pathLst>
            </a:custGeom>
            <a:noFill/>
            <a:ln w="19050">
              <a:solidFill>
                <a:srgbClr val="1C1C1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9" name="Arc 27"/>
            <p:cNvSpPr/>
            <p:nvPr/>
          </p:nvSpPr>
          <p:spPr bwMode="auto">
            <a:xfrm flipV="1">
              <a:off x="4182" y="1431"/>
              <a:ext cx="288" cy="146"/>
            </a:xfrm>
            <a:custGeom>
              <a:avLst/>
              <a:gdLst>
                <a:gd name="G0" fmla="+- 0 0 0"/>
                <a:gd name="G1" fmla="+- 21594 0 0"/>
                <a:gd name="G2" fmla="+- 21600 0 0"/>
                <a:gd name="T0" fmla="*/ 527 w 21600"/>
                <a:gd name="T1" fmla="*/ 0 h 21594"/>
                <a:gd name="T2" fmla="*/ 21600 w 21600"/>
                <a:gd name="T3" fmla="*/ 21594 h 21594"/>
                <a:gd name="T4" fmla="*/ 0 w 21600"/>
                <a:gd name="T5" fmla="*/ 21594 h 21594"/>
              </a:gdLst>
              <a:ahLst/>
              <a:cxnLst>
                <a:cxn ang="0">
                  <a:pos x="T0" y="T1"/>
                </a:cxn>
                <a:cxn ang="0">
                  <a:pos x="T2" y="T3"/>
                </a:cxn>
                <a:cxn ang="0">
                  <a:pos x="T4" y="T5"/>
                </a:cxn>
              </a:cxnLst>
              <a:rect l="0" t="0" r="r" b="b"/>
              <a:pathLst>
                <a:path w="21600" h="21594" fill="none" extrusionOk="0">
                  <a:moveTo>
                    <a:pt x="526" y="0"/>
                  </a:moveTo>
                  <a:cubicBezTo>
                    <a:pt x="12247" y="286"/>
                    <a:pt x="21600" y="9869"/>
                    <a:pt x="21600" y="21594"/>
                  </a:cubicBezTo>
                </a:path>
                <a:path w="21600" h="21594" stroke="0" extrusionOk="0">
                  <a:moveTo>
                    <a:pt x="526" y="0"/>
                  </a:moveTo>
                  <a:cubicBezTo>
                    <a:pt x="12247" y="286"/>
                    <a:pt x="21600" y="9869"/>
                    <a:pt x="21600" y="21594"/>
                  </a:cubicBezTo>
                  <a:lnTo>
                    <a:pt x="0" y="21594"/>
                  </a:lnTo>
                  <a:close/>
                </a:path>
              </a:pathLst>
            </a:custGeom>
            <a:noFill/>
            <a:ln w="19050">
              <a:solidFill>
                <a:srgbClr val="1C1C1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0" name="Text Box 28"/>
            <p:cNvSpPr txBox="1">
              <a:spLocks noChangeArrowheads="1"/>
            </p:cNvSpPr>
            <p:nvPr/>
          </p:nvSpPr>
          <p:spPr bwMode="auto">
            <a:xfrm>
              <a:off x="3846" y="1432"/>
              <a:ext cx="33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i="1">
                  <a:solidFill>
                    <a:srgbClr val="1C1C1C"/>
                  </a:solidFill>
                  <a:sym typeface="Symbol" panose="05050102010706020507" pitchFamily="18" charset="2"/>
                </a:rPr>
                <a:t></a:t>
              </a:r>
              <a:endParaRPr kumimoji="0" lang="zh-CN" altLang="en-US" b="1" i="1">
                <a:solidFill>
                  <a:srgbClr val="1C1C1C"/>
                </a:solidFill>
              </a:endParaRPr>
            </a:p>
          </p:txBody>
        </p:sp>
        <p:sp>
          <p:nvSpPr>
            <p:cNvPr id="8221" name="Text Box 29"/>
            <p:cNvSpPr txBox="1">
              <a:spLocks noChangeArrowheads="1"/>
            </p:cNvSpPr>
            <p:nvPr/>
          </p:nvSpPr>
          <p:spPr bwMode="auto">
            <a:xfrm>
              <a:off x="4326" y="1481"/>
              <a:ext cx="28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i="1">
                  <a:solidFill>
                    <a:srgbClr val="1C1C1C"/>
                  </a:solidFill>
                  <a:sym typeface="Symbol" panose="05050102010706020507" pitchFamily="18" charset="2"/>
                </a:rPr>
                <a:t></a:t>
              </a:r>
              <a:endParaRPr kumimoji="0" lang="zh-CN" altLang="en-US" b="1" i="1">
                <a:solidFill>
                  <a:srgbClr val="1C1C1C"/>
                </a:solidFill>
              </a:endParaRPr>
            </a:p>
          </p:txBody>
        </p:sp>
        <p:graphicFrame>
          <p:nvGraphicFramePr>
            <p:cNvPr id="8222" name="Object 30"/>
            <p:cNvGraphicFramePr>
              <a:graphicFrameLocks noChangeAspect="1"/>
            </p:cNvGraphicFramePr>
            <p:nvPr/>
          </p:nvGraphicFramePr>
          <p:xfrm>
            <a:off x="4038" y="805"/>
            <a:ext cx="279" cy="338"/>
          </p:xfrm>
          <a:graphic>
            <a:graphicData uri="http://schemas.openxmlformats.org/presentationml/2006/ole">
              <mc:AlternateContent xmlns:mc="http://schemas.openxmlformats.org/markup-compatibility/2006">
                <mc:Choice xmlns:v="urn:schemas-microsoft-com:vml" Requires="v">
                  <p:oleObj spid="_x0000_s1038" name="Equation" r:id="rId1" imgW="330200" imgH="381000" progId="Equation.3">
                    <p:embed/>
                  </p:oleObj>
                </mc:Choice>
                <mc:Fallback>
                  <p:oleObj name="Equation" r:id="rId1" imgW="330200" imgH="381000" progId="Equation.3">
                    <p:embed/>
                    <p:pic>
                      <p:nvPicPr>
                        <p:cNvPr id="0" name="图片 10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 y="805"/>
                          <a:ext cx="279"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3" name="Object 31"/>
            <p:cNvGraphicFramePr>
              <a:graphicFrameLocks noChangeAspect="1"/>
            </p:cNvGraphicFramePr>
            <p:nvPr/>
          </p:nvGraphicFramePr>
          <p:xfrm>
            <a:off x="4830" y="1391"/>
            <a:ext cx="392" cy="337"/>
          </p:xfrm>
          <a:graphic>
            <a:graphicData uri="http://schemas.openxmlformats.org/presentationml/2006/ole">
              <mc:AlternateContent xmlns:mc="http://schemas.openxmlformats.org/markup-compatibility/2006">
                <mc:Choice xmlns:v="urn:schemas-microsoft-com:vml" Requires="v">
                  <p:oleObj spid="_x0000_s1039" name="Equation" r:id="rId3" imgW="419100" imgH="381000" progId="Equation.3">
                    <p:embed/>
                  </p:oleObj>
                </mc:Choice>
                <mc:Fallback>
                  <p:oleObj name="Equation" r:id="rId3" imgW="419100" imgH="381000" progId="Equation.3">
                    <p:embed/>
                    <p:pic>
                      <p:nvPicPr>
                        <p:cNvPr id="0" name="图片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 y="1391"/>
                          <a:ext cx="392"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4" name="Object 32"/>
            <p:cNvGraphicFramePr>
              <a:graphicFrameLocks noChangeAspect="1"/>
            </p:cNvGraphicFramePr>
            <p:nvPr/>
          </p:nvGraphicFramePr>
          <p:xfrm>
            <a:off x="3805" y="1799"/>
            <a:ext cx="345" cy="409"/>
          </p:xfrm>
          <a:graphic>
            <a:graphicData uri="http://schemas.openxmlformats.org/presentationml/2006/ole">
              <mc:AlternateContent xmlns:mc="http://schemas.openxmlformats.org/markup-compatibility/2006">
                <mc:Choice xmlns:v="urn:schemas-microsoft-com:vml" Requires="v">
                  <p:oleObj spid="_x0000_s1040" name="公式" r:id="rId5" imgW="190500" imgH="228600" progId="Equation.3">
                    <p:embed/>
                  </p:oleObj>
                </mc:Choice>
                <mc:Fallback>
                  <p:oleObj name="公式" r:id="rId5" imgW="190500" imgH="228600" progId="Equation.3">
                    <p:embed/>
                    <p:pic>
                      <p:nvPicPr>
                        <p:cNvPr id="0" name="图片 10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5" y="1799"/>
                          <a:ext cx="345"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25" name="Group 33"/>
            <p:cNvGrpSpPr/>
            <p:nvPr/>
          </p:nvGrpSpPr>
          <p:grpSpPr bwMode="auto">
            <a:xfrm>
              <a:off x="4134" y="1336"/>
              <a:ext cx="96" cy="193"/>
              <a:chOff x="4272" y="2544"/>
              <a:chExt cx="96" cy="192"/>
            </a:xfrm>
          </p:grpSpPr>
          <p:sp>
            <p:nvSpPr>
              <p:cNvPr id="8226" name="Line 34"/>
              <p:cNvSpPr>
                <a:spLocks noChangeShapeType="1"/>
              </p:cNvSpPr>
              <p:nvPr/>
            </p:nvSpPr>
            <p:spPr bwMode="auto">
              <a:xfrm flipH="1">
                <a:off x="4272" y="2544"/>
                <a:ext cx="96" cy="96"/>
              </a:xfrm>
              <a:prstGeom prst="line">
                <a:avLst/>
              </a:prstGeom>
              <a:noFill/>
              <a:ln w="9525">
                <a:solidFill>
                  <a:srgbClr val="1C1C1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27" name="Line 35"/>
              <p:cNvSpPr>
                <a:spLocks noChangeShapeType="1"/>
              </p:cNvSpPr>
              <p:nvPr/>
            </p:nvSpPr>
            <p:spPr bwMode="auto">
              <a:xfrm>
                <a:off x="4272" y="2640"/>
                <a:ext cx="96" cy="96"/>
              </a:xfrm>
              <a:prstGeom prst="line">
                <a:avLst/>
              </a:prstGeom>
              <a:noFill/>
              <a:ln w="9525">
                <a:solidFill>
                  <a:srgbClr val="1C1C1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229" name="Rectangle 37"/>
            <p:cNvSpPr>
              <a:spLocks noChangeArrowheads="1"/>
            </p:cNvSpPr>
            <p:nvPr/>
          </p:nvSpPr>
          <p:spPr bwMode="auto">
            <a:xfrm>
              <a:off x="3995" y="1841"/>
              <a:ext cx="101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a:solidFill>
                    <a:srgbClr val="1C1C1C"/>
                  </a:solidFill>
                  <a:latin typeface="宋体" panose="02010600030101010101" pitchFamily="2" charset="-122"/>
                </a:rPr>
                <a:t>(</a:t>
              </a:r>
              <a:r>
                <a:rPr kumimoji="0" lang="zh-CN" altLang="en-US" sz="2800" b="1">
                  <a:solidFill>
                    <a:srgbClr val="1C1C1C"/>
                  </a:solidFill>
                </a:rPr>
                <a:t>中微子</a:t>
              </a:r>
              <a:r>
                <a:rPr kumimoji="0" lang="en-US" altLang="zh-CN" sz="2800" b="1">
                  <a:solidFill>
                    <a:srgbClr val="1C1C1C"/>
                  </a:solidFill>
                  <a:latin typeface="宋体" panose="02010600030101010101" pitchFamily="2" charset="-122"/>
                </a:rPr>
                <a:t>)</a:t>
              </a:r>
              <a:endParaRPr kumimoji="0" lang="en-US" altLang="zh-CN" sz="2800" b="1">
                <a:solidFill>
                  <a:srgbClr val="1C1C1C"/>
                </a:solidFill>
                <a:latin typeface="宋体" panose="02010600030101010101" pitchFamily="2" charset="-122"/>
              </a:endParaRPr>
            </a:p>
          </p:txBody>
        </p:sp>
        <p:sp>
          <p:nvSpPr>
            <p:cNvPr id="8230" name="Rectangle 38"/>
            <p:cNvSpPr>
              <a:spLocks noChangeArrowheads="1"/>
            </p:cNvSpPr>
            <p:nvPr/>
          </p:nvSpPr>
          <p:spPr bwMode="auto">
            <a:xfrm>
              <a:off x="4222" y="820"/>
              <a:ext cx="790"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a:solidFill>
                    <a:srgbClr val="1C1C1C"/>
                  </a:solidFill>
                  <a:latin typeface="宋体" panose="02010600030101010101" pitchFamily="2" charset="-122"/>
                </a:rPr>
                <a:t>(</a:t>
              </a:r>
              <a:r>
                <a:rPr kumimoji="0" lang="zh-CN" altLang="en-US" sz="2800" b="1">
                  <a:solidFill>
                    <a:srgbClr val="1C1C1C"/>
                  </a:solidFill>
                </a:rPr>
                <a:t>电子</a:t>
              </a:r>
              <a:r>
                <a:rPr kumimoji="0" lang="en-US" altLang="zh-CN" sz="2800" b="1">
                  <a:solidFill>
                    <a:srgbClr val="1C1C1C"/>
                  </a:solidFill>
                  <a:latin typeface="宋体" panose="02010600030101010101" pitchFamily="2" charset="-122"/>
                </a:rPr>
                <a:t>)</a:t>
              </a:r>
              <a:endParaRPr kumimoji="0" lang="en-US" altLang="zh-CN" sz="2800" b="1">
                <a:solidFill>
                  <a:srgbClr val="1C1C1C"/>
                </a:solidFill>
                <a:latin typeface="宋体" panose="02010600030101010101" pitchFamily="2" charset="-122"/>
              </a:endParaRPr>
            </a:p>
          </p:txBody>
        </p:sp>
      </p:grpSp>
      <p:sp>
        <p:nvSpPr>
          <p:cNvPr id="2" name="TextBox 1"/>
          <p:cNvSpPr txBox="1"/>
          <p:nvPr/>
        </p:nvSpPr>
        <p:spPr>
          <a:xfrm>
            <a:off x="8074479" y="275834"/>
            <a:ext cx="2304429" cy="398780"/>
          </a:xfrm>
          <a:prstGeom prst="rect">
            <a:avLst/>
          </a:prstGeom>
          <a:noFill/>
        </p:spPr>
        <p:txBody>
          <a:bodyPr wrap="square" rtlCol="0">
            <a:spAutoFit/>
          </a:bodyPr>
          <a:lstStyle/>
          <a:p>
            <a:r>
              <a:rPr lang="en-US" altLang="zh-CN" sz="2000" b="1" dirty="0" smtClean="0">
                <a:latin typeface="楷体" panose="02010609060101010101" pitchFamily="49" charset="-122"/>
                <a:ea typeface="楷体" panose="02010609060101010101" pitchFamily="49" charset="-122"/>
              </a:rPr>
              <a:t>CH 4  </a:t>
            </a:r>
            <a:r>
              <a:rPr lang="zh-CN" altLang="en-US" sz="2000" b="1" dirty="0" smtClean="0">
                <a:latin typeface="楷体" panose="02010609060101010101" pitchFamily="49" charset="-122"/>
                <a:ea typeface="楷体" panose="02010609060101010101" pitchFamily="49" charset="-122"/>
              </a:rPr>
              <a:t>冲量和动量</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1147" name="组合 91146"/>
          <p:cNvGrpSpPr/>
          <p:nvPr/>
        </p:nvGrpSpPr>
        <p:grpSpPr>
          <a:xfrm>
            <a:off x="1825625" y="811213"/>
            <a:ext cx="8662988" cy="4584699"/>
            <a:chOff x="190" y="511"/>
            <a:chExt cx="5457" cy="2888"/>
          </a:xfrm>
        </p:grpSpPr>
        <p:sp>
          <p:nvSpPr>
            <p:cNvPr id="1209348" name="Rectangle 4"/>
            <p:cNvSpPr/>
            <p:nvPr/>
          </p:nvSpPr>
          <p:spPr>
            <a:xfrm>
              <a:off x="815" y="511"/>
              <a:ext cx="1573" cy="368"/>
            </a:xfrm>
            <a:prstGeom prst="rect">
              <a:avLst/>
            </a:prstGeom>
            <a:noFill/>
            <a:ln w="34925">
              <a:noFill/>
            </a:ln>
          </p:spPr>
          <p:txBody>
            <a:bodyPr wrap="none">
              <a:spAutoFit/>
            </a:bodyPr>
            <a:p>
              <a:pPr>
                <a:buFontTx/>
              </a:pPr>
              <a:r>
                <a:rPr lang="en-US" altLang="zh-CN" sz="3200" b="1">
                  <a:solidFill>
                    <a:srgbClr val="CC0000"/>
                  </a:solidFill>
                  <a:latin typeface="Times New Roman" panose="02020603050405020304" pitchFamily="18" charset="0"/>
                </a:rPr>
                <a:t>P</a:t>
              </a:r>
              <a:r>
                <a:rPr lang="en-US" altLang="zh-CN" sz="2400" b="1">
                  <a:solidFill>
                    <a:srgbClr val="CC0000"/>
                  </a:solidFill>
                  <a:latin typeface="Times New Roman" panose="02020603050405020304" pitchFamily="18" charset="0"/>
                </a:rPr>
                <a:t>28</a:t>
              </a:r>
              <a:r>
                <a:rPr lang="en-US" altLang="zh-CN" sz="3200" b="1">
                  <a:solidFill>
                    <a:srgbClr val="CC0000"/>
                  </a:solidFill>
                  <a:latin typeface="Times New Roman" panose="02020603050405020304" pitchFamily="18" charset="0"/>
                </a:rPr>
                <a:t>:</a:t>
              </a:r>
              <a:r>
                <a:rPr lang="zh-CN" altLang="en-US" sz="3200" b="1" dirty="0">
                  <a:solidFill>
                    <a:srgbClr val="CC0000"/>
                  </a:solidFill>
                  <a:latin typeface="Times New Roman" panose="02020603050405020304" pitchFamily="18" charset="0"/>
                </a:rPr>
                <a:t>例题</a:t>
              </a:r>
              <a:r>
                <a:rPr lang="en-US" altLang="zh-CN" sz="3200" b="1">
                  <a:solidFill>
                    <a:srgbClr val="CC0000"/>
                  </a:solidFill>
                  <a:latin typeface="Times New Roman" panose="02020603050405020304" pitchFamily="18" charset="0"/>
                </a:rPr>
                <a:t>1.4.1</a:t>
              </a:r>
              <a:endParaRPr lang="en-US" altLang="zh-CN" sz="3200" b="1">
                <a:solidFill>
                  <a:srgbClr val="CC0000"/>
                </a:solidFill>
                <a:latin typeface="Times New Roman" panose="02020603050405020304" pitchFamily="18" charset="0"/>
              </a:endParaRPr>
            </a:p>
          </p:txBody>
        </p:sp>
        <p:grpSp>
          <p:nvGrpSpPr>
            <p:cNvPr id="2" name="Group 11"/>
            <p:cNvGrpSpPr/>
            <p:nvPr/>
          </p:nvGrpSpPr>
          <p:grpSpPr>
            <a:xfrm>
              <a:off x="190" y="1008"/>
              <a:ext cx="5457" cy="678"/>
              <a:chOff x="190" y="1298"/>
              <a:chExt cx="5457" cy="678"/>
            </a:xfrm>
          </p:grpSpPr>
          <p:sp>
            <p:nvSpPr>
              <p:cNvPr id="91141" name="Rectangle 5"/>
              <p:cNvSpPr/>
              <p:nvPr/>
            </p:nvSpPr>
            <p:spPr>
              <a:xfrm>
                <a:off x="190" y="1298"/>
                <a:ext cx="5457" cy="678"/>
              </a:xfrm>
              <a:prstGeom prst="rect">
                <a:avLst/>
              </a:prstGeom>
              <a:noFill/>
              <a:ln w="34925">
                <a:noFill/>
              </a:ln>
            </p:spPr>
            <p:txBody>
              <a:bodyPr>
                <a:spAutoFit/>
              </a:bodyPr>
              <a:p>
                <a:pPr>
                  <a:buFontTx/>
                </a:pPr>
                <a:r>
                  <a:rPr lang="en-US" altLang="zh-CN" sz="3200" b="1">
                    <a:latin typeface="Times New Roman" panose="02020603050405020304" pitchFamily="18" charset="0"/>
                  </a:rPr>
                  <a:t>    </a:t>
                </a:r>
                <a:r>
                  <a:rPr lang="zh-CN" altLang="en-US" sz="3200" b="1" dirty="0">
                    <a:latin typeface="Times New Roman" panose="02020603050405020304" pitchFamily="18" charset="0"/>
                  </a:rPr>
                  <a:t>一物体沿半径为</a:t>
                </a:r>
                <a:r>
                  <a:rPr lang="en-US" altLang="zh-CN" sz="3200" b="1" i="1">
                    <a:latin typeface="Times New Roman" panose="02020603050405020304" pitchFamily="18" charset="0"/>
                  </a:rPr>
                  <a:t>R</a:t>
                </a:r>
                <a:r>
                  <a:rPr lang="zh-CN" altLang="en-US" sz="3200" b="1" dirty="0">
                    <a:latin typeface="Times New Roman" panose="02020603050405020304" pitchFamily="18" charset="0"/>
                  </a:rPr>
                  <a:t>的圆周运动</a:t>
                </a:r>
                <a:r>
                  <a:rPr lang="en-US" altLang="zh-CN" sz="3200" b="1">
                    <a:latin typeface="Times New Roman" panose="02020603050405020304" pitchFamily="18" charset="0"/>
                  </a:rPr>
                  <a:t>,</a:t>
                </a:r>
                <a:r>
                  <a:rPr lang="zh-CN" altLang="en-US" sz="3200" b="1" dirty="0">
                    <a:latin typeface="Times New Roman" panose="02020603050405020304" pitchFamily="18" charset="0"/>
                  </a:rPr>
                  <a:t>按</a:t>
                </a:r>
                <a:endParaRPr lang="zh-CN" altLang="en-US" sz="3200" b="1" dirty="0">
                  <a:latin typeface="Times New Roman" panose="02020603050405020304" pitchFamily="18" charset="0"/>
                </a:endParaRPr>
              </a:p>
              <a:p>
                <a:pPr>
                  <a:buFontTx/>
                </a:pPr>
                <a:r>
                  <a:rPr lang="zh-CN" altLang="en-US" sz="3200" b="1" dirty="0">
                    <a:latin typeface="Times New Roman" panose="02020603050405020304" pitchFamily="18" charset="0"/>
                  </a:rPr>
                  <a:t>的规律运动</a:t>
                </a:r>
                <a:r>
                  <a:rPr lang="en-US" altLang="zh-CN" sz="3200" b="1">
                    <a:latin typeface="Times New Roman" panose="02020603050405020304" pitchFamily="18" charset="0"/>
                  </a:rPr>
                  <a:t>,</a:t>
                </a:r>
                <a:r>
                  <a:rPr lang="zh-CN" altLang="en-US" sz="3200" b="1" dirty="0">
                    <a:latin typeface="Times New Roman" panose="02020603050405020304" pitchFamily="18" charset="0"/>
                  </a:rPr>
                  <a:t>其中         都是正的常量</a:t>
                </a:r>
                <a:r>
                  <a:rPr lang="en-US" altLang="zh-CN" sz="3200" b="1">
                    <a:latin typeface="Times New Roman" panose="02020603050405020304" pitchFamily="18" charset="0"/>
                  </a:rPr>
                  <a:t>.</a:t>
                </a:r>
                <a:r>
                  <a:rPr lang="zh-CN" altLang="en-US" sz="3200" b="1" dirty="0">
                    <a:latin typeface="Times New Roman" panose="02020603050405020304" pitchFamily="18" charset="0"/>
                  </a:rPr>
                  <a:t>试求：</a:t>
                </a:r>
                <a:endParaRPr lang="zh-CN" altLang="en-US" sz="3200" b="1" dirty="0">
                  <a:latin typeface="Times New Roman" panose="02020603050405020304" pitchFamily="18" charset="0"/>
                </a:endParaRPr>
              </a:p>
            </p:txBody>
          </p:sp>
          <p:graphicFrame>
            <p:nvGraphicFramePr>
              <p:cNvPr id="91142" name="Object 6"/>
              <p:cNvGraphicFramePr/>
              <p:nvPr/>
            </p:nvGraphicFramePr>
            <p:xfrm>
              <a:off x="4105" y="1332"/>
              <a:ext cx="1392" cy="348"/>
            </p:xfrm>
            <a:graphic>
              <a:graphicData uri="http://schemas.openxmlformats.org/presentationml/2006/ole">
                <mc:AlternateContent xmlns:mc="http://schemas.openxmlformats.org/markup-compatibility/2006">
                  <mc:Choice xmlns:v="urn:schemas-microsoft-com:vml" Requires="v">
                    <p:oleObj spid="_x0000_s3095" name="" r:id="rId1" imgW="964565" imgH="241300" progId="Equation.3">
                      <p:embed/>
                    </p:oleObj>
                  </mc:Choice>
                  <mc:Fallback>
                    <p:oleObj name="" r:id="rId1" imgW="964565" imgH="241300" progId="Equation.3">
                      <p:embed/>
                      <p:pic>
                        <p:nvPicPr>
                          <p:cNvPr id="0" name="图片 3094"/>
                          <p:cNvPicPr/>
                          <p:nvPr/>
                        </p:nvPicPr>
                        <p:blipFill>
                          <a:blip r:embed="rId2"/>
                          <a:stretch>
                            <a:fillRect/>
                          </a:stretch>
                        </p:blipFill>
                        <p:spPr>
                          <a:xfrm>
                            <a:off x="4105" y="1332"/>
                            <a:ext cx="1392" cy="348"/>
                          </a:xfrm>
                          <a:prstGeom prst="rect">
                            <a:avLst/>
                          </a:prstGeom>
                          <a:noFill/>
                          <a:ln w="38100">
                            <a:noFill/>
                            <a:miter/>
                          </a:ln>
                        </p:spPr>
                      </p:pic>
                    </p:oleObj>
                  </mc:Fallback>
                </mc:AlternateContent>
              </a:graphicData>
            </a:graphic>
          </p:graphicFrame>
          <p:graphicFrame>
            <p:nvGraphicFramePr>
              <p:cNvPr id="91143" name="Object 7"/>
              <p:cNvGraphicFramePr/>
              <p:nvPr/>
            </p:nvGraphicFramePr>
            <p:xfrm>
              <a:off x="2112" y="1590"/>
              <a:ext cx="528" cy="380"/>
            </p:xfrm>
            <a:graphic>
              <a:graphicData uri="http://schemas.openxmlformats.org/presentationml/2006/ole">
                <mc:AlternateContent xmlns:mc="http://schemas.openxmlformats.org/markup-compatibility/2006">
                  <mc:Choice xmlns:v="urn:schemas-microsoft-com:vml" Requires="v">
                    <p:oleObj spid="_x0000_s3094" name="" r:id="rId3" imgW="317500" imgH="228600" progId="Equation.3">
                      <p:embed/>
                    </p:oleObj>
                  </mc:Choice>
                  <mc:Fallback>
                    <p:oleObj name="" r:id="rId3" imgW="317500" imgH="228600" progId="Equation.3">
                      <p:embed/>
                      <p:pic>
                        <p:nvPicPr>
                          <p:cNvPr id="0" name="图片 3093"/>
                          <p:cNvPicPr/>
                          <p:nvPr/>
                        </p:nvPicPr>
                        <p:blipFill>
                          <a:blip r:embed="rId4"/>
                          <a:stretch>
                            <a:fillRect/>
                          </a:stretch>
                        </p:blipFill>
                        <p:spPr>
                          <a:xfrm>
                            <a:off x="2112" y="1590"/>
                            <a:ext cx="528" cy="380"/>
                          </a:xfrm>
                          <a:prstGeom prst="rect">
                            <a:avLst/>
                          </a:prstGeom>
                          <a:noFill/>
                          <a:ln w="38100">
                            <a:noFill/>
                            <a:miter/>
                          </a:ln>
                        </p:spPr>
                      </p:pic>
                    </p:oleObj>
                  </mc:Fallback>
                </mc:AlternateContent>
              </a:graphicData>
            </a:graphic>
          </p:graphicFrame>
        </p:grpSp>
        <p:sp>
          <p:nvSpPr>
            <p:cNvPr id="1209352" name="Rectangle 8"/>
            <p:cNvSpPr/>
            <p:nvPr/>
          </p:nvSpPr>
          <p:spPr>
            <a:xfrm>
              <a:off x="503" y="1752"/>
              <a:ext cx="3514" cy="368"/>
            </a:xfrm>
            <a:prstGeom prst="rect">
              <a:avLst/>
            </a:prstGeom>
            <a:noFill/>
            <a:ln w="34925">
              <a:noFill/>
            </a:ln>
          </p:spPr>
          <p:txBody>
            <a:bodyPr wrap="none">
              <a:spAutoFit/>
            </a:bodyPr>
            <a:p>
              <a:pPr>
                <a:buFontTx/>
              </a:pPr>
              <a:r>
                <a:rPr lang="en-US" altLang="zh-CN" sz="3200" b="1">
                  <a:latin typeface="Times New Roman" panose="02020603050405020304" pitchFamily="18" charset="0"/>
                </a:rPr>
                <a:t>(1) </a:t>
              </a:r>
              <a:r>
                <a:rPr lang="zh-CN" altLang="en-US" sz="3200" b="1" dirty="0">
                  <a:latin typeface="Times New Roman" panose="02020603050405020304" pitchFamily="18" charset="0"/>
                </a:rPr>
                <a:t>任一时刻</a:t>
              </a:r>
              <a:r>
                <a:rPr lang="en-US" altLang="zh-CN" sz="3200" b="1" i="1">
                  <a:latin typeface="Times New Roman" panose="02020603050405020304" pitchFamily="18" charset="0"/>
                </a:rPr>
                <a:t>t </a:t>
              </a:r>
              <a:r>
                <a:rPr lang="zh-CN" altLang="en-US" sz="3200" b="1" dirty="0">
                  <a:latin typeface="Times New Roman" panose="02020603050405020304" pitchFamily="18" charset="0"/>
                </a:rPr>
                <a:t>物体的总加速度</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
          <p:nvSpPr>
            <p:cNvPr id="1209353" name="Rectangle 9"/>
            <p:cNvSpPr/>
            <p:nvPr/>
          </p:nvSpPr>
          <p:spPr>
            <a:xfrm>
              <a:off x="503" y="2185"/>
              <a:ext cx="4730" cy="368"/>
            </a:xfrm>
            <a:prstGeom prst="rect">
              <a:avLst/>
            </a:prstGeom>
            <a:noFill/>
            <a:ln w="34925">
              <a:noFill/>
            </a:ln>
          </p:spPr>
          <p:txBody>
            <a:bodyPr wrap="none">
              <a:spAutoFit/>
            </a:bodyPr>
            <a:p>
              <a:pPr>
                <a:spcBef>
                  <a:spcPct val="20000"/>
                </a:spcBef>
                <a:buClr>
                  <a:schemeClr val="folHlink"/>
                </a:buClr>
                <a:buFont typeface="Wingdings" panose="05000000000000000000" pitchFamily="2" charset="2"/>
              </a:pPr>
              <a:r>
                <a:rPr lang="en-US" altLang="zh-CN" sz="3200" b="1">
                  <a:latin typeface="Times New Roman" panose="02020603050405020304" pitchFamily="18" charset="0"/>
                </a:rPr>
                <a:t>(2) </a:t>
              </a:r>
              <a:r>
                <a:rPr lang="zh-CN" altLang="en-US" sz="3200" b="1" dirty="0">
                  <a:latin typeface="Times New Roman" panose="02020603050405020304" pitchFamily="18" charset="0"/>
                </a:rPr>
                <a:t>当</a:t>
              </a:r>
              <a:r>
                <a:rPr lang="en-US" altLang="zh-CN" sz="3200" b="1" i="1">
                  <a:latin typeface="Times New Roman" panose="02020603050405020304" pitchFamily="18" charset="0"/>
                </a:rPr>
                <a:t>t</a:t>
              </a:r>
              <a:r>
                <a:rPr lang="en-US" altLang="zh-CN" sz="3200" b="1">
                  <a:latin typeface="Times New Roman" panose="02020603050405020304" pitchFamily="18" charset="0"/>
                </a:rPr>
                <a:t> </a:t>
              </a:r>
              <a:r>
                <a:rPr lang="zh-CN" altLang="en-US" sz="3200" b="1" dirty="0">
                  <a:latin typeface="Times New Roman" panose="02020603050405020304" pitchFamily="18" charset="0"/>
                </a:rPr>
                <a:t>为何值时</a:t>
              </a:r>
              <a:r>
                <a:rPr lang="en-US" altLang="zh-CN" sz="3200" b="1">
                  <a:latin typeface="Times New Roman" panose="02020603050405020304" pitchFamily="18" charset="0"/>
                </a:rPr>
                <a:t>,</a:t>
              </a:r>
              <a:r>
                <a:rPr lang="zh-CN" altLang="en-US" sz="3200" b="1" dirty="0">
                  <a:latin typeface="Times New Roman" panose="02020603050405020304" pitchFamily="18" charset="0"/>
                </a:rPr>
                <a:t>总加速度在数值上等于</a:t>
              </a:r>
              <a:r>
                <a:rPr lang="en-US" altLang="zh-CN" sz="3200" b="1" i="1">
                  <a:latin typeface="Times New Roman" panose="02020603050405020304" pitchFamily="18" charset="0"/>
                </a:rPr>
                <a:t>b</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sp>
          <p:nvSpPr>
            <p:cNvPr id="1209354" name="Rectangle 10"/>
            <p:cNvSpPr/>
            <p:nvPr/>
          </p:nvSpPr>
          <p:spPr>
            <a:xfrm>
              <a:off x="503" y="2659"/>
              <a:ext cx="4766" cy="740"/>
            </a:xfrm>
            <a:prstGeom prst="rect">
              <a:avLst/>
            </a:prstGeom>
            <a:noFill/>
            <a:ln w="34925">
              <a:noFill/>
            </a:ln>
          </p:spPr>
          <p:txBody>
            <a:bodyPr wrap="none">
              <a:spAutoFit/>
            </a:bodyPr>
            <a:p>
              <a:pPr>
                <a:spcBef>
                  <a:spcPct val="20000"/>
                </a:spcBef>
                <a:buClr>
                  <a:schemeClr val="folHlink"/>
                </a:buClr>
                <a:buFont typeface="Wingdings" panose="05000000000000000000" pitchFamily="2" charset="2"/>
              </a:pPr>
              <a:r>
                <a:rPr lang="en-US" altLang="zh-CN" sz="3200" b="1">
                  <a:latin typeface="Times New Roman" panose="02020603050405020304" pitchFamily="18" charset="0"/>
                </a:rPr>
                <a:t>(3) </a:t>
              </a:r>
              <a:r>
                <a:rPr lang="zh-CN" altLang="en-US" sz="3200" b="1" dirty="0">
                  <a:latin typeface="Times New Roman" panose="02020603050405020304" pitchFamily="18" charset="0"/>
                </a:rPr>
                <a:t>当总加速度在量值上等于</a:t>
              </a:r>
              <a:r>
                <a:rPr lang="en-US" altLang="zh-CN" sz="3200" b="1" i="1">
                  <a:latin typeface="Times New Roman" panose="02020603050405020304" pitchFamily="18" charset="0"/>
                </a:rPr>
                <a:t>b</a:t>
              </a:r>
              <a:r>
                <a:rPr lang="zh-CN" altLang="en-US" sz="3200" b="1" dirty="0">
                  <a:latin typeface="Times New Roman" panose="02020603050405020304" pitchFamily="18" charset="0"/>
                </a:rPr>
                <a:t>时</a:t>
              </a:r>
              <a:r>
                <a:rPr lang="en-US" altLang="zh-CN" sz="3200" b="1">
                  <a:latin typeface="Times New Roman" panose="02020603050405020304" pitchFamily="18" charset="0"/>
                </a:rPr>
                <a:t>,</a:t>
              </a:r>
              <a:r>
                <a:rPr lang="zh-CN" altLang="en-US" sz="3200" b="1" dirty="0">
                  <a:latin typeface="Times New Roman" panose="02020603050405020304" pitchFamily="18" charset="0"/>
                </a:rPr>
                <a:t>物体沿圆</a:t>
              </a:r>
              <a:endParaRPr lang="zh-CN" altLang="en-US" sz="3200" b="1" dirty="0">
                <a:latin typeface="Times New Roman" panose="02020603050405020304" pitchFamily="18" charset="0"/>
              </a:endParaRPr>
            </a:p>
            <a:p>
              <a:pPr>
                <a:spcBef>
                  <a:spcPct val="20000"/>
                </a:spcBef>
                <a:buClr>
                  <a:schemeClr val="folHlink"/>
                </a:buClr>
                <a:buFont typeface="Wingdings" panose="05000000000000000000" pitchFamily="2" charset="2"/>
              </a:pPr>
              <a:r>
                <a:rPr lang="zh-CN" altLang="en-US" sz="3200" b="1" dirty="0">
                  <a:latin typeface="Times New Roman" panose="02020603050405020304" pitchFamily="18" charset="0"/>
                </a:rPr>
                <a:t>周运动了多少圈</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sp>
        <p:nvSpPr>
          <p:cNvPr id="91148" name="矩形 91147"/>
          <p:cNvSpPr/>
          <p:nvPr/>
        </p:nvSpPr>
        <p:spPr>
          <a:xfrm>
            <a:off x="8975725" y="476250"/>
            <a:ext cx="1503680" cy="337185"/>
          </a:xfrm>
          <a:prstGeom prst="rect">
            <a:avLst/>
          </a:prstGeom>
          <a:noFill/>
          <a:ln w="9525">
            <a:noFill/>
          </a:ln>
        </p:spPr>
        <p:txBody>
          <a:bodyPr wrap="none" anchor="t">
            <a:spAutoFit/>
          </a:bodyPr>
          <a:p>
            <a:r>
              <a:rPr lang="zh-CN" altLang="en-US" sz="1600" b="1" dirty="0">
                <a:latin typeface="Times New Roman" panose="02020603050405020304" pitchFamily="18" charset="0"/>
              </a:rPr>
              <a:t>第</a:t>
            </a:r>
            <a:r>
              <a:rPr lang="en-US" altLang="zh-CN" sz="1600" b="1">
                <a:latin typeface="Times New Roman" panose="02020603050405020304" pitchFamily="18" charset="0"/>
              </a:rPr>
              <a:t>1</a:t>
            </a:r>
            <a:r>
              <a:rPr lang="zh-CN" altLang="en-US" sz="1600" b="1" dirty="0">
                <a:latin typeface="Times New Roman" panose="02020603050405020304" pitchFamily="18" charset="0"/>
              </a:rPr>
              <a:t>章部分例题</a:t>
            </a:r>
            <a:endParaRPr lang="zh-CN" altLang="en-US" sz="16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91147"/>
                                        </p:tgtEl>
                                        <p:attrNameLst>
                                          <p:attrName>style.visibility</p:attrName>
                                        </p:attrNameLst>
                                      </p:cBhvr>
                                      <p:to>
                                        <p:strVal val="visible"/>
                                      </p:to>
                                    </p:set>
                                    <p:animEffect transition="in" filter="wheel(4)">
                                      <p:cBhvr>
                                        <p:cTn id="7" dur="20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424113" y="2417763"/>
            <a:ext cx="12954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3200" b="1">
                <a:solidFill>
                  <a:srgbClr val="CC0000"/>
                </a:solidFill>
              </a:rPr>
              <a:t>解</a:t>
            </a:r>
            <a:endParaRPr kumimoji="0" lang="zh-CN" altLang="en-US" sz="3200" b="1">
              <a:solidFill>
                <a:srgbClr val="CC0000"/>
              </a:solidFill>
            </a:endParaRPr>
          </a:p>
        </p:txBody>
      </p:sp>
      <p:graphicFrame>
        <p:nvGraphicFramePr>
          <p:cNvPr id="9221" name="Object 5"/>
          <p:cNvGraphicFramePr>
            <a:graphicFrameLocks noChangeAspect="1"/>
          </p:cNvGraphicFramePr>
          <p:nvPr/>
        </p:nvGraphicFramePr>
        <p:xfrm>
          <a:off x="3141663" y="2317750"/>
          <a:ext cx="2801937" cy="620713"/>
        </p:xfrm>
        <a:graphic>
          <a:graphicData uri="http://schemas.openxmlformats.org/presentationml/2006/ole">
            <mc:AlternateContent xmlns:mc="http://schemas.openxmlformats.org/markup-compatibility/2006">
              <mc:Choice xmlns:v="urn:schemas-microsoft-com:vml" Requires="v">
                <p:oleObj spid="_x0000_s2083" name="公式" r:id="rId1" imgW="1079500" imgH="228600" progId="Equation.3">
                  <p:embed/>
                </p:oleObj>
              </mc:Choice>
              <mc:Fallback>
                <p:oleObj name="公式" r:id="rId1" imgW="1079500" imgH="228600" progId="Equation.3">
                  <p:embed/>
                  <p:pic>
                    <p:nvPicPr>
                      <p:cNvPr id="0" name="图片 20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663" y="2317750"/>
                        <a:ext cx="2801937"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4" name="Object 58"/>
          <p:cNvGraphicFramePr>
            <a:graphicFrameLocks noChangeAspect="1"/>
          </p:cNvGraphicFramePr>
          <p:nvPr/>
        </p:nvGraphicFramePr>
        <p:xfrm>
          <a:off x="2495550" y="1052513"/>
          <a:ext cx="3981450" cy="560387"/>
        </p:xfrm>
        <a:graphic>
          <a:graphicData uri="http://schemas.openxmlformats.org/presentationml/2006/ole">
            <mc:AlternateContent xmlns:mc="http://schemas.openxmlformats.org/markup-compatibility/2006">
              <mc:Choice xmlns:v="urn:schemas-microsoft-com:vml" Requires="v">
                <p:oleObj spid="_x0000_s2084" name="公式" r:id="rId3" imgW="2984500" imgH="419100" progId="Equation.3">
                  <p:embed/>
                </p:oleObj>
              </mc:Choice>
              <mc:Fallback>
                <p:oleObj name="公式" r:id="rId3" imgW="2984500" imgH="419100" progId="Equation.3">
                  <p:embed/>
                  <p:pic>
                    <p:nvPicPr>
                      <p:cNvPr id="0" name="图片 20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1052513"/>
                        <a:ext cx="3981450"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5" name="Object 59"/>
          <p:cNvGraphicFramePr>
            <a:graphicFrameLocks noChangeAspect="1"/>
          </p:cNvGraphicFramePr>
          <p:nvPr/>
        </p:nvGraphicFramePr>
        <p:xfrm>
          <a:off x="2466975" y="1674813"/>
          <a:ext cx="4086225" cy="644525"/>
        </p:xfrm>
        <a:graphic>
          <a:graphicData uri="http://schemas.openxmlformats.org/presentationml/2006/ole">
            <mc:AlternateContent xmlns:mc="http://schemas.openxmlformats.org/markup-compatibility/2006">
              <mc:Choice xmlns:v="urn:schemas-microsoft-com:vml" Requires="v">
                <p:oleObj spid="_x0000_s2085" name="公式" r:id="rId5" imgW="1536700" imgH="241300" progId="Equation.3">
                  <p:embed/>
                </p:oleObj>
              </mc:Choice>
              <mc:Fallback>
                <p:oleObj name="公式" r:id="rId5" imgW="1536700" imgH="241300" progId="Equation.3">
                  <p:embed/>
                  <p:pic>
                    <p:nvPicPr>
                      <p:cNvPr id="0" name="图片 20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6975" y="1674813"/>
                        <a:ext cx="408622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8" name="Object 62"/>
          <p:cNvGraphicFramePr>
            <a:graphicFrameLocks noChangeAspect="1"/>
          </p:cNvGraphicFramePr>
          <p:nvPr/>
        </p:nvGraphicFramePr>
        <p:xfrm>
          <a:off x="3143250" y="2924175"/>
          <a:ext cx="1352550" cy="598488"/>
        </p:xfrm>
        <a:graphic>
          <a:graphicData uri="http://schemas.openxmlformats.org/presentationml/2006/ole">
            <mc:AlternateContent xmlns:mc="http://schemas.openxmlformats.org/markup-compatibility/2006">
              <mc:Choice xmlns:v="urn:schemas-microsoft-com:vml" Requires="v">
                <p:oleObj spid="_x0000_s2086" name="公式" r:id="rId7" imgW="508000" imgH="228600" progId="Equation.3">
                  <p:embed/>
                </p:oleObj>
              </mc:Choice>
              <mc:Fallback>
                <p:oleObj name="公式" r:id="rId7" imgW="508000" imgH="228600" progId="Equation.3">
                  <p:embed/>
                  <p:pic>
                    <p:nvPicPr>
                      <p:cNvPr id="0" name="图片 20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3250" y="2924175"/>
                        <a:ext cx="135255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9" name="Object 63"/>
          <p:cNvGraphicFramePr>
            <a:graphicFrameLocks noGrp="1" noChangeAspect="1"/>
          </p:cNvGraphicFramePr>
          <p:nvPr>
            <p:ph/>
          </p:nvPr>
        </p:nvGraphicFramePr>
        <p:xfrm>
          <a:off x="3224213" y="3429000"/>
          <a:ext cx="3243262" cy="628650"/>
        </p:xfrm>
        <a:graphic>
          <a:graphicData uri="http://schemas.openxmlformats.org/presentationml/2006/ole">
            <mc:AlternateContent xmlns:mc="http://schemas.openxmlformats.org/markup-compatibility/2006">
              <mc:Choice xmlns:v="urn:schemas-microsoft-com:vml" Requires="v">
                <p:oleObj spid="_x0000_s2087" name="公式" r:id="rId9" imgW="1244600" imgH="241300" progId="Equation.3">
                  <p:embed/>
                </p:oleObj>
              </mc:Choice>
              <mc:Fallback>
                <p:oleObj name="公式" r:id="rId9" imgW="1244600" imgH="241300" progId="Equation.3">
                  <p:embed/>
                  <p:pic>
                    <p:nvPicPr>
                      <p:cNvPr id="0" name="图片 2086"/>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4213" y="3429000"/>
                        <a:ext cx="3243262"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82" name="Object 66"/>
          <p:cNvGraphicFramePr>
            <a:graphicFrameLocks noChangeAspect="1"/>
          </p:cNvGraphicFramePr>
          <p:nvPr/>
        </p:nvGraphicFramePr>
        <p:xfrm>
          <a:off x="4114800" y="4038600"/>
          <a:ext cx="3949700" cy="611188"/>
        </p:xfrm>
        <a:graphic>
          <a:graphicData uri="http://schemas.openxmlformats.org/presentationml/2006/ole">
            <mc:AlternateContent xmlns:mc="http://schemas.openxmlformats.org/markup-compatibility/2006">
              <mc:Choice xmlns:v="urn:schemas-microsoft-com:vml" Requires="v">
                <p:oleObj spid="_x0000_s2088" name="公式" r:id="rId11" imgW="1384300" imgH="228600" progId="Equation.3">
                  <p:embed/>
                </p:oleObj>
              </mc:Choice>
              <mc:Fallback>
                <p:oleObj name="公式" r:id="rId11" imgW="1384300" imgH="228600" progId="Equation.3">
                  <p:embed/>
                  <p:pic>
                    <p:nvPicPr>
                      <p:cNvPr id="0" name="图片 20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4038600"/>
                        <a:ext cx="39497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345" name="Group 129"/>
          <p:cNvGrpSpPr/>
          <p:nvPr/>
        </p:nvGrpSpPr>
        <p:grpSpPr bwMode="auto">
          <a:xfrm>
            <a:off x="3048000" y="4572000"/>
            <a:ext cx="4997450" cy="1651001"/>
            <a:chOff x="960" y="2880"/>
            <a:chExt cx="3148" cy="1040"/>
          </a:xfrm>
        </p:grpSpPr>
        <p:graphicFrame>
          <p:nvGraphicFramePr>
            <p:cNvPr id="9281" name="Object 65"/>
            <p:cNvGraphicFramePr>
              <a:graphicFrameLocks noChangeAspect="1"/>
            </p:cNvGraphicFramePr>
            <p:nvPr/>
          </p:nvGraphicFramePr>
          <p:xfrm>
            <a:off x="1536" y="2880"/>
            <a:ext cx="2205" cy="720"/>
          </p:xfrm>
          <a:graphic>
            <a:graphicData uri="http://schemas.openxmlformats.org/presentationml/2006/ole">
              <mc:AlternateContent xmlns:mc="http://schemas.openxmlformats.org/markup-compatibility/2006">
                <mc:Choice xmlns:v="urn:schemas-microsoft-com:vml" Requires="v">
                  <p:oleObj spid="_x0000_s2089" name="公式" r:id="rId13" imgW="1346200" imgH="431800" progId="Equation.3">
                    <p:embed/>
                  </p:oleObj>
                </mc:Choice>
                <mc:Fallback>
                  <p:oleObj name="公式" r:id="rId13" imgW="1346200" imgH="431800" progId="Equation.3">
                    <p:embed/>
                    <p:pic>
                      <p:nvPicPr>
                        <p:cNvPr id="0" name="图片 208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6" y="2880"/>
                          <a:ext cx="2205"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9" name="Text Box 83"/>
            <p:cNvSpPr txBox="1">
              <a:spLocks noChangeArrowheads="1"/>
            </p:cNvSpPr>
            <p:nvPr/>
          </p:nvSpPr>
          <p:spPr bwMode="auto">
            <a:xfrm>
              <a:off x="960" y="3022"/>
              <a:ext cx="99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图中</a:t>
              </a:r>
              <a:endParaRPr lang="zh-CN" altLang="en-US" sz="3200" b="1"/>
            </a:p>
          </p:txBody>
        </p:sp>
        <p:graphicFrame>
          <p:nvGraphicFramePr>
            <p:cNvPr id="9302" name="Object 86"/>
            <p:cNvGraphicFramePr>
              <a:graphicFrameLocks noChangeAspect="1"/>
            </p:cNvGraphicFramePr>
            <p:nvPr/>
          </p:nvGraphicFramePr>
          <p:xfrm>
            <a:off x="1536" y="3552"/>
            <a:ext cx="2572" cy="339"/>
          </p:xfrm>
          <a:graphic>
            <a:graphicData uri="http://schemas.openxmlformats.org/presentationml/2006/ole">
              <mc:AlternateContent xmlns:mc="http://schemas.openxmlformats.org/markup-compatibility/2006">
                <mc:Choice xmlns:v="urn:schemas-microsoft-com:vml" Requires="v">
                  <p:oleObj spid="_x0000_s2090" name="公式" r:id="rId15" imgW="1548765" imgH="203200" progId="Equation.3">
                    <p:embed/>
                  </p:oleObj>
                </mc:Choice>
                <mc:Fallback>
                  <p:oleObj name="公式" r:id="rId15" imgW="1548765" imgH="203200" progId="Equation.3">
                    <p:embed/>
                    <p:pic>
                      <p:nvPicPr>
                        <p:cNvPr id="0" name="图片 20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6" y="3552"/>
                          <a:ext cx="2572"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03" name="Text Box 87"/>
            <p:cNvSpPr txBox="1">
              <a:spLocks noChangeArrowheads="1"/>
            </p:cNvSpPr>
            <p:nvPr/>
          </p:nvSpPr>
          <p:spPr bwMode="auto">
            <a:xfrm>
              <a:off x="1008" y="3552"/>
              <a:ext cx="68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t>或</a:t>
              </a:r>
              <a:endParaRPr lang="zh-CN" altLang="en-US" sz="3200" b="1"/>
            </a:p>
          </p:txBody>
        </p:sp>
      </p:grpSp>
      <p:grpSp>
        <p:nvGrpSpPr>
          <p:cNvPr id="9327" name="Group 111"/>
          <p:cNvGrpSpPr/>
          <p:nvPr/>
        </p:nvGrpSpPr>
        <p:grpSpPr bwMode="auto">
          <a:xfrm>
            <a:off x="7248525" y="1120775"/>
            <a:ext cx="2895600" cy="2765425"/>
            <a:chOff x="3606" y="706"/>
            <a:chExt cx="1824" cy="1742"/>
          </a:xfrm>
        </p:grpSpPr>
        <p:sp>
          <p:nvSpPr>
            <p:cNvPr id="9328" name="Rectangle 112"/>
            <p:cNvSpPr>
              <a:spLocks noChangeArrowheads="1"/>
            </p:cNvSpPr>
            <p:nvPr/>
          </p:nvSpPr>
          <p:spPr bwMode="auto">
            <a:xfrm>
              <a:off x="3606" y="706"/>
              <a:ext cx="1824" cy="174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9" name="Line 113"/>
            <p:cNvSpPr>
              <a:spLocks noChangeShapeType="1"/>
            </p:cNvSpPr>
            <p:nvPr/>
          </p:nvSpPr>
          <p:spPr bwMode="auto">
            <a:xfrm>
              <a:off x="4326" y="1432"/>
              <a:ext cx="1008" cy="0"/>
            </a:xfrm>
            <a:prstGeom prst="line">
              <a:avLst/>
            </a:prstGeom>
            <a:noFill/>
            <a:ln w="190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30" name="Line 114"/>
            <p:cNvSpPr>
              <a:spLocks noChangeShapeType="1"/>
            </p:cNvSpPr>
            <p:nvPr/>
          </p:nvSpPr>
          <p:spPr bwMode="auto">
            <a:xfrm flipH="1" flipV="1">
              <a:off x="3894" y="998"/>
              <a:ext cx="432" cy="434"/>
            </a:xfrm>
            <a:prstGeom prst="line">
              <a:avLst/>
            </a:prstGeom>
            <a:noFill/>
            <a:ln w="25400">
              <a:solidFill>
                <a:srgbClr val="D60093"/>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31" name="Line 115"/>
            <p:cNvSpPr>
              <a:spLocks noChangeShapeType="1"/>
            </p:cNvSpPr>
            <p:nvPr/>
          </p:nvSpPr>
          <p:spPr bwMode="auto">
            <a:xfrm flipH="1">
              <a:off x="3750" y="1432"/>
              <a:ext cx="576" cy="580"/>
            </a:xfrm>
            <a:prstGeom prst="line">
              <a:avLst/>
            </a:prstGeom>
            <a:noFill/>
            <a:ln w="25400">
              <a:solidFill>
                <a:srgbClr val="0099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32" name="Line 116"/>
            <p:cNvSpPr>
              <a:spLocks noChangeShapeType="1"/>
            </p:cNvSpPr>
            <p:nvPr/>
          </p:nvSpPr>
          <p:spPr bwMode="auto">
            <a:xfrm flipH="1">
              <a:off x="3750" y="1432"/>
              <a:ext cx="624" cy="0"/>
            </a:xfrm>
            <a:prstGeom prst="line">
              <a:avLst/>
            </a:prstGeom>
            <a:noFill/>
            <a:ln w="9525">
              <a:solidFill>
                <a:srgbClr val="1C1C1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33" name="Arc 117"/>
            <p:cNvSpPr/>
            <p:nvPr/>
          </p:nvSpPr>
          <p:spPr bwMode="auto">
            <a:xfrm rot="936395" flipH="1" flipV="1">
              <a:off x="4044" y="1452"/>
              <a:ext cx="192" cy="167"/>
            </a:xfrm>
            <a:custGeom>
              <a:avLst/>
              <a:gdLst>
                <a:gd name="G0" fmla="+- 0 0 0"/>
                <a:gd name="G1" fmla="+- 20004 0 0"/>
                <a:gd name="G2" fmla="+- 21600 0 0"/>
                <a:gd name="T0" fmla="*/ 8149 w 21600"/>
                <a:gd name="T1" fmla="*/ 0 h 24985"/>
                <a:gd name="T2" fmla="*/ 21018 w 21600"/>
                <a:gd name="T3" fmla="*/ 24985 h 24985"/>
                <a:gd name="T4" fmla="*/ 0 w 21600"/>
                <a:gd name="T5" fmla="*/ 20004 h 24985"/>
              </a:gdLst>
              <a:ahLst/>
              <a:cxnLst>
                <a:cxn ang="0">
                  <a:pos x="T0" y="T1"/>
                </a:cxn>
                <a:cxn ang="0">
                  <a:pos x="T2" y="T3"/>
                </a:cxn>
                <a:cxn ang="0">
                  <a:pos x="T4" y="T5"/>
                </a:cxn>
              </a:cxnLst>
              <a:rect l="0" t="0" r="r" b="b"/>
              <a:pathLst>
                <a:path w="21600" h="24985" fill="none" extrusionOk="0">
                  <a:moveTo>
                    <a:pt x="8148" y="0"/>
                  </a:moveTo>
                  <a:cubicBezTo>
                    <a:pt x="16282" y="3313"/>
                    <a:pt x="21600" y="11221"/>
                    <a:pt x="21600" y="20004"/>
                  </a:cubicBezTo>
                  <a:cubicBezTo>
                    <a:pt x="21600" y="21681"/>
                    <a:pt x="21404" y="23352"/>
                    <a:pt x="21017" y="24984"/>
                  </a:cubicBezTo>
                </a:path>
                <a:path w="21600" h="24985" stroke="0" extrusionOk="0">
                  <a:moveTo>
                    <a:pt x="8148" y="0"/>
                  </a:moveTo>
                  <a:cubicBezTo>
                    <a:pt x="16282" y="3313"/>
                    <a:pt x="21600" y="11221"/>
                    <a:pt x="21600" y="20004"/>
                  </a:cubicBezTo>
                  <a:cubicBezTo>
                    <a:pt x="21600" y="21681"/>
                    <a:pt x="21404" y="23352"/>
                    <a:pt x="21017" y="24984"/>
                  </a:cubicBezTo>
                  <a:lnTo>
                    <a:pt x="0" y="20004"/>
                  </a:lnTo>
                  <a:close/>
                </a:path>
              </a:pathLst>
            </a:custGeom>
            <a:noFill/>
            <a:ln w="19050">
              <a:solidFill>
                <a:srgbClr val="1C1C1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4" name="Arc 118"/>
            <p:cNvSpPr/>
            <p:nvPr/>
          </p:nvSpPr>
          <p:spPr bwMode="auto">
            <a:xfrm flipV="1">
              <a:off x="4182" y="1431"/>
              <a:ext cx="288" cy="146"/>
            </a:xfrm>
            <a:custGeom>
              <a:avLst/>
              <a:gdLst>
                <a:gd name="G0" fmla="+- 0 0 0"/>
                <a:gd name="G1" fmla="+- 21594 0 0"/>
                <a:gd name="G2" fmla="+- 21600 0 0"/>
                <a:gd name="T0" fmla="*/ 527 w 21600"/>
                <a:gd name="T1" fmla="*/ 0 h 21594"/>
                <a:gd name="T2" fmla="*/ 21600 w 21600"/>
                <a:gd name="T3" fmla="*/ 21594 h 21594"/>
                <a:gd name="T4" fmla="*/ 0 w 21600"/>
                <a:gd name="T5" fmla="*/ 21594 h 21594"/>
              </a:gdLst>
              <a:ahLst/>
              <a:cxnLst>
                <a:cxn ang="0">
                  <a:pos x="T0" y="T1"/>
                </a:cxn>
                <a:cxn ang="0">
                  <a:pos x="T2" y="T3"/>
                </a:cxn>
                <a:cxn ang="0">
                  <a:pos x="T4" y="T5"/>
                </a:cxn>
              </a:cxnLst>
              <a:rect l="0" t="0" r="r" b="b"/>
              <a:pathLst>
                <a:path w="21600" h="21594" fill="none" extrusionOk="0">
                  <a:moveTo>
                    <a:pt x="526" y="0"/>
                  </a:moveTo>
                  <a:cubicBezTo>
                    <a:pt x="12247" y="286"/>
                    <a:pt x="21600" y="9869"/>
                    <a:pt x="21600" y="21594"/>
                  </a:cubicBezTo>
                </a:path>
                <a:path w="21600" h="21594" stroke="0" extrusionOk="0">
                  <a:moveTo>
                    <a:pt x="526" y="0"/>
                  </a:moveTo>
                  <a:cubicBezTo>
                    <a:pt x="12247" y="286"/>
                    <a:pt x="21600" y="9869"/>
                    <a:pt x="21600" y="21594"/>
                  </a:cubicBezTo>
                  <a:lnTo>
                    <a:pt x="0" y="21594"/>
                  </a:lnTo>
                  <a:close/>
                </a:path>
              </a:pathLst>
            </a:custGeom>
            <a:noFill/>
            <a:ln w="19050">
              <a:solidFill>
                <a:srgbClr val="1C1C1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35" name="Text Box 119"/>
            <p:cNvSpPr txBox="1">
              <a:spLocks noChangeArrowheads="1"/>
            </p:cNvSpPr>
            <p:nvPr/>
          </p:nvSpPr>
          <p:spPr bwMode="auto">
            <a:xfrm>
              <a:off x="3846" y="1432"/>
              <a:ext cx="33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i="1">
                  <a:solidFill>
                    <a:srgbClr val="1C1C1C"/>
                  </a:solidFill>
                  <a:sym typeface="Symbol" panose="05050102010706020507" pitchFamily="18" charset="2"/>
                </a:rPr>
                <a:t></a:t>
              </a:r>
              <a:endParaRPr kumimoji="0" lang="zh-CN" altLang="en-US" b="1" i="1">
                <a:solidFill>
                  <a:srgbClr val="1C1C1C"/>
                </a:solidFill>
              </a:endParaRPr>
            </a:p>
          </p:txBody>
        </p:sp>
        <p:sp>
          <p:nvSpPr>
            <p:cNvPr id="9336" name="Text Box 120"/>
            <p:cNvSpPr txBox="1">
              <a:spLocks noChangeArrowheads="1"/>
            </p:cNvSpPr>
            <p:nvPr/>
          </p:nvSpPr>
          <p:spPr bwMode="auto">
            <a:xfrm>
              <a:off x="4326" y="1481"/>
              <a:ext cx="28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i="1">
                  <a:solidFill>
                    <a:srgbClr val="1C1C1C"/>
                  </a:solidFill>
                  <a:sym typeface="Symbol" panose="05050102010706020507" pitchFamily="18" charset="2"/>
                </a:rPr>
                <a:t></a:t>
              </a:r>
              <a:endParaRPr kumimoji="0" lang="zh-CN" altLang="en-US" b="1" i="1">
                <a:solidFill>
                  <a:srgbClr val="1C1C1C"/>
                </a:solidFill>
              </a:endParaRPr>
            </a:p>
          </p:txBody>
        </p:sp>
        <p:graphicFrame>
          <p:nvGraphicFramePr>
            <p:cNvPr id="9337" name="Object 121"/>
            <p:cNvGraphicFramePr>
              <a:graphicFrameLocks noChangeAspect="1"/>
            </p:cNvGraphicFramePr>
            <p:nvPr/>
          </p:nvGraphicFramePr>
          <p:xfrm>
            <a:off x="4038" y="805"/>
            <a:ext cx="279" cy="338"/>
          </p:xfrm>
          <a:graphic>
            <a:graphicData uri="http://schemas.openxmlformats.org/presentationml/2006/ole">
              <mc:AlternateContent xmlns:mc="http://schemas.openxmlformats.org/markup-compatibility/2006">
                <mc:Choice xmlns:v="urn:schemas-microsoft-com:vml" Requires="v">
                  <p:oleObj spid="_x0000_s2091" name="Equation" r:id="rId17" imgW="330200" imgH="381000" progId="Equation.3">
                    <p:embed/>
                  </p:oleObj>
                </mc:Choice>
                <mc:Fallback>
                  <p:oleObj name="Equation" r:id="rId17" imgW="330200" imgH="381000" progId="Equation.3">
                    <p:embed/>
                    <p:pic>
                      <p:nvPicPr>
                        <p:cNvPr id="0" name="图片 209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38" y="805"/>
                          <a:ext cx="279"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8" name="Object 122"/>
            <p:cNvGraphicFramePr>
              <a:graphicFrameLocks noChangeAspect="1"/>
            </p:cNvGraphicFramePr>
            <p:nvPr/>
          </p:nvGraphicFramePr>
          <p:xfrm>
            <a:off x="4830" y="1391"/>
            <a:ext cx="392" cy="337"/>
          </p:xfrm>
          <a:graphic>
            <a:graphicData uri="http://schemas.openxmlformats.org/presentationml/2006/ole">
              <mc:AlternateContent xmlns:mc="http://schemas.openxmlformats.org/markup-compatibility/2006">
                <mc:Choice xmlns:v="urn:schemas-microsoft-com:vml" Requires="v">
                  <p:oleObj spid="_x0000_s2092" name="Equation" r:id="rId19" imgW="419100" imgH="381000" progId="Equation.3">
                    <p:embed/>
                  </p:oleObj>
                </mc:Choice>
                <mc:Fallback>
                  <p:oleObj name="Equation" r:id="rId19" imgW="419100" imgH="381000" progId="Equation.3">
                    <p:embed/>
                    <p:pic>
                      <p:nvPicPr>
                        <p:cNvPr id="0" name="图片 209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30" y="1391"/>
                          <a:ext cx="392"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 name="Object 123"/>
            <p:cNvGraphicFramePr>
              <a:graphicFrameLocks noChangeAspect="1"/>
            </p:cNvGraphicFramePr>
            <p:nvPr/>
          </p:nvGraphicFramePr>
          <p:xfrm>
            <a:off x="3805" y="1799"/>
            <a:ext cx="345" cy="409"/>
          </p:xfrm>
          <a:graphic>
            <a:graphicData uri="http://schemas.openxmlformats.org/presentationml/2006/ole">
              <mc:AlternateContent xmlns:mc="http://schemas.openxmlformats.org/markup-compatibility/2006">
                <mc:Choice xmlns:v="urn:schemas-microsoft-com:vml" Requires="v">
                  <p:oleObj spid="_x0000_s2093" name="公式" r:id="rId21" imgW="190500" imgH="228600" progId="Equation.3">
                    <p:embed/>
                  </p:oleObj>
                </mc:Choice>
                <mc:Fallback>
                  <p:oleObj name="公式" r:id="rId21" imgW="190500" imgH="228600" progId="Equation.3">
                    <p:embed/>
                    <p:pic>
                      <p:nvPicPr>
                        <p:cNvPr id="0" name="图片 209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05" y="1799"/>
                          <a:ext cx="345"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340" name="Group 124"/>
            <p:cNvGrpSpPr/>
            <p:nvPr/>
          </p:nvGrpSpPr>
          <p:grpSpPr bwMode="auto">
            <a:xfrm>
              <a:off x="4134" y="1336"/>
              <a:ext cx="96" cy="193"/>
              <a:chOff x="4272" y="2544"/>
              <a:chExt cx="96" cy="192"/>
            </a:xfrm>
          </p:grpSpPr>
          <p:sp>
            <p:nvSpPr>
              <p:cNvPr id="9341" name="Line 125"/>
              <p:cNvSpPr>
                <a:spLocks noChangeShapeType="1"/>
              </p:cNvSpPr>
              <p:nvPr/>
            </p:nvSpPr>
            <p:spPr bwMode="auto">
              <a:xfrm flipH="1">
                <a:off x="4272" y="2544"/>
                <a:ext cx="96" cy="96"/>
              </a:xfrm>
              <a:prstGeom prst="line">
                <a:avLst/>
              </a:prstGeom>
              <a:noFill/>
              <a:ln w="9525">
                <a:solidFill>
                  <a:srgbClr val="1C1C1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42" name="Line 126"/>
              <p:cNvSpPr>
                <a:spLocks noChangeShapeType="1"/>
              </p:cNvSpPr>
              <p:nvPr/>
            </p:nvSpPr>
            <p:spPr bwMode="auto">
              <a:xfrm>
                <a:off x="4272" y="2640"/>
                <a:ext cx="96" cy="96"/>
              </a:xfrm>
              <a:prstGeom prst="line">
                <a:avLst/>
              </a:prstGeom>
              <a:noFill/>
              <a:ln w="9525">
                <a:solidFill>
                  <a:srgbClr val="1C1C1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343" name="Rectangle 127"/>
            <p:cNvSpPr>
              <a:spLocks noChangeArrowheads="1"/>
            </p:cNvSpPr>
            <p:nvPr/>
          </p:nvSpPr>
          <p:spPr bwMode="auto">
            <a:xfrm>
              <a:off x="3995" y="1841"/>
              <a:ext cx="101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a:solidFill>
                    <a:srgbClr val="1C1C1C"/>
                  </a:solidFill>
                  <a:latin typeface="宋体" panose="02010600030101010101" pitchFamily="2" charset="-122"/>
                </a:rPr>
                <a:t>(</a:t>
              </a:r>
              <a:r>
                <a:rPr kumimoji="0" lang="zh-CN" altLang="en-US" sz="2800" b="1">
                  <a:solidFill>
                    <a:srgbClr val="1C1C1C"/>
                  </a:solidFill>
                </a:rPr>
                <a:t>中微子</a:t>
              </a:r>
              <a:r>
                <a:rPr kumimoji="0" lang="en-US" altLang="zh-CN" sz="2800" b="1">
                  <a:solidFill>
                    <a:srgbClr val="1C1C1C"/>
                  </a:solidFill>
                  <a:latin typeface="宋体" panose="02010600030101010101" pitchFamily="2" charset="-122"/>
                </a:rPr>
                <a:t>)</a:t>
              </a:r>
              <a:endParaRPr kumimoji="0" lang="en-US" altLang="zh-CN" sz="2800" b="1">
                <a:solidFill>
                  <a:srgbClr val="1C1C1C"/>
                </a:solidFill>
                <a:latin typeface="宋体" panose="02010600030101010101" pitchFamily="2" charset="-122"/>
              </a:endParaRPr>
            </a:p>
          </p:txBody>
        </p:sp>
        <p:sp>
          <p:nvSpPr>
            <p:cNvPr id="9344" name="Rectangle 128"/>
            <p:cNvSpPr>
              <a:spLocks noChangeArrowheads="1"/>
            </p:cNvSpPr>
            <p:nvPr/>
          </p:nvSpPr>
          <p:spPr bwMode="auto">
            <a:xfrm>
              <a:off x="4222" y="820"/>
              <a:ext cx="790"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2800" b="1">
                  <a:solidFill>
                    <a:srgbClr val="1C1C1C"/>
                  </a:solidFill>
                  <a:latin typeface="宋体" panose="02010600030101010101" pitchFamily="2" charset="-122"/>
                </a:rPr>
                <a:t>(</a:t>
              </a:r>
              <a:r>
                <a:rPr kumimoji="0" lang="zh-CN" altLang="en-US" sz="2800" b="1">
                  <a:solidFill>
                    <a:srgbClr val="1C1C1C"/>
                  </a:solidFill>
                </a:rPr>
                <a:t>电子</a:t>
              </a:r>
              <a:r>
                <a:rPr kumimoji="0" lang="en-US" altLang="zh-CN" sz="2800" b="1">
                  <a:solidFill>
                    <a:srgbClr val="1C1C1C"/>
                  </a:solidFill>
                  <a:latin typeface="宋体" panose="02010600030101010101" pitchFamily="2" charset="-122"/>
                </a:rPr>
                <a:t>)</a:t>
              </a:r>
              <a:endParaRPr kumimoji="0" lang="en-US" altLang="zh-CN" sz="2800" b="1">
                <a:solidFill>
                  <a:srgbClr val="1C1C1C"/>
                </a:solidFill>
                <a:latin typeface="宋体" panose="02010600030101010101" pitchFamily="2" charset="-122"/>
              </a:endParaRPr>
            </a:p>
          </p:txBody>
        </p:sp>
      </p:grpSp>
      <p:sp>
        <p:nvSpPr>
          <p:cNvPr id="33" name="TextBox 32"/>
          <p:cNvSpPr txBox="1"/>
          <p:nvPr/>
        </p:nvSpPr>
        <p:spPr>
          <a:xfrm>
            <a:off x="8074479" y="275834"/>
            <a:ext cx="2304429" cy="398780"/>
          </a:xfrm>
          <a:prstGeom prst="rect">
            <a:avLst/>
          </a:prstGeom>
          <a:noFill/>
        </p:spPr>
        <p:txBody>
          <a:bodyPr wrap="square" rtlCol="0">
            <a:spAutoFit/>
          </a:bodyPr>
          <a:lstStyle/>
          <a:p>
            <a:r>
              <a:rPr lang="en-US" altLang="zh-CN" sz="2000" b="1" dirty="0" smtClean="0">
                <a:latin typeface="楷体" panose="02010609060101010101" pitchFamily="49" charset="-122"/>
                <a:ea typeface="楷体" panose="02010609060101010101" pitchFamily="49" charset="-122"/>
              </a:rPr>
              <a:t>CH 4  </a:t>
            </a:r>
            <a:r>
              <a:rPr lang="zh-CN" altLang="en-US" sz="2000" b="1" dirty="0" smtClean="0">
                <a:latin typeface="楷体" panose="02010609060101010101" pitchFamily="49" charset="-122"/>
                <a:ea typeface="楷体" panose="02010609060101010101" pitchFamily="49" charset="-122"/>
              </a:rPr>
              <a:t>冲量和动量</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79"/>
                                        </p:tgtEl>
                                        <p:attrNameLst>
                                          <p:attrName>style.visibility</p:attrName>
                                        </p:attrNameLst>
                                      </p:cBhvr>
                                      <p:to>
                                        <p:strVal val="visible"/>
                                      </p:to>
                                    </p:set>
                                    <p:animEffect transition="in" filter="blinds(horizontal)">
                                      <p:cBhvr>
                                        <p:cTn id="7" dur="500"/>
                                        <p:tgtEl>
                                          <p:spTgt spid="92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82"/>
                                        </p:tgtEl>
                                        <p:attrNameLst>
                                          <p:attrName>style.visibility</p:attrName>
                                        </p:attrNameLst>
                                      </p:cBhvr>
                                      <p:to>
                                        <p:strVal val="visible"/>
                                      </p:to>
                                    </p:set>
                                    <p:animEffect transition="in" filter="box(in)">
                                      <p:cBhvr>
                                        <p:cTn id="12" dur="500"/>
                                        <p:tgtEl>
                                          <p:spTgt spid="92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345"/>
                                        </p:tgtEl>
                                        <p:attrNameLst>
                                          <p:attrName>style.visibility</p:attrName>
                                        </p:attrNameLst>
                                      </p:cBhvr>
                                      <p:to>
                                        <p:strVal val="visible"/>
                                      </p:to>
                                    </p:set>
                                    <p:animEffect transition="in" filter="blinds(horizontal)">
                                      <p:cBhvr>
                                        <p:cTn id="17" dur="500"/>
                                        <p:tgtEl>
                                          <p:spTgt spid="9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5"/>
          <p:cNvSpPr txBox="1"/>
          <p:nvPr/>
        </p:nvSpPr>
        <p:spPr>
          <a:xfrm>
            <a:off x="2697163" y="2554288"/>
            <a:ext cx="6977062" cy="645160"/>
          </a:xfrm>
          <a:prstGeom prst="rect">
            <a:avLst/>
          </a:prstGeom>
          <a:noFill/>
          <a:ln w="9525">
            <a:noFill/>
          </a:ln>
        </p:spPr>
        <p:txBody>
          <a:bodyPr wrap="square" anchor="t">
            <a:spAutoFit/>
          </a:bodyPr>
          <a:p>
            <a:pPr algn="ctr"/>
            <a:r>
              <a:rPr lang="zh-CN" altLang="en-US" sz="3600" b="1">
                <a:latin typeface="楷体_GB2312" pitchFamily="49" charset="-122"/>
                <a:ea typeface="楷体_GB2312" pitchFamily="49" charset="-122"/>
                <a:sym typeface="宋体" panose="02010600030101010101" pitchFamily="2" charset="-122"/>
              </a:rPr>
              <a:t>第</a:t>
            </a:r>
            <a:r>
              <a:rPr lang="en-US" altLang="zh-CN" sz="3600" b="1">
                <a:latin typeface="楷体_GB2312" pitchFamily="49" charset="-122"/>
                <a:ea typeface="楷体_GB2312" pitchFamily="49" charset="-122"/>
                <a:sym typeface="宋体" panose="02010600030101010101" pitchFamily="2" charset="-122"/>
              </a:rPr>
              <a:t>5</a:t>
            </a:r>
            <a:r>
              <a:rPr lang="zh-CN" altLang="en-US" sz="3600" b="1">
                <a:latin typeface="楷体_GB2312" pitchFamily="49" charset="-122"/>
                <a:ea typeface="楷体_GB2312" pitchFamily="49" charset="-122"/>
                <a:sym typeface="宋体" panose="02010600030101010101" pitchFamily="2" charset="-122"/>
              </a:rPr>
              <a:t>章 </a:t>
            </a:r>
            <a:r>
              <a:rPr lang="zh-CN" altLang="en-US" sz="2800" b="1">
                <a:latin typeface="楷体_GB2312" pitchFamily="49" charset="-122"/>
                <a:ea typeface="楷体_GB2312" pitchFamily="49" charset="-122"/>
                <a:sym typeface="宋体" panose="02010600030101010101" pitchFamily="2" charset="-122"/>
              </a:rPr>
              <a:t>教材部分例题与习题解析</a:t>
            </a:r>
            <a:endParaRPr lang="zh-CN" altLang="en-US" sz="2800" b="1">
              <a:latin typeface="楷体_GB2312" pitchFamily="49" charset="-122"/>
              <a:ea typeface="楷体_GB2312" pitchFamily="49" charset="-122"/>
              <a:sym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357313" y="712788"/>
            <a:ext cx="8555037" cy="5373688"/>
            <a:chOff x="-105" y="449"/>
            <a:chExt cx="5389" cy="3385"/>
          </a:xfrm>
        </p:grpSpPr>
        <p:sp>
          <p:nvSpPr>
            <p:cNvPr id="46097" name="Rectangle 3"/>
            <p:cNvSpPr>
              <a:spLocks noChangeArrowheads="1"/>
            </p:cNvSpPr>
            <p:nvPr/>
          </p:nvSpPr>
          <p:spPr bwMode="auto">
            <a:xfrm>
              <a:off x="385" y="2288"/>
              <a:ext cx="4899" cy="1546"/>
            </a:xfrm>
            <a:prstGeom prst="rect">
              <a:avLst/>
            </a:prstGeom>
            <a:noFill/>
            <a:ln w="9525">
              <a:noFill/>
              <a:miter lim="800000"/>
            </a:ln>
            <a:effectLst/>
          </p:spPr>
          <p:txBody>
            <a:bodyPr>
              <a:spAutoFit/>
            </a:bodyPr>
            <a:lstStyle/>
            <a:p>
              <a:pPr>
                <a:lnSpc>
                  <a:spcPct val="120000"/>
                </a:lnSpc>
              </a:pPr>
              <a:r>
                <a:rPr lang="zh-CN" altLang="en-US" sz="3200" b="1">
                  <a:solidFill>
                    <a:srgbClr val="1C1C1C"/>
                  </a:solidFill>
                </a:rPr>
                <a:t>稳定平衡状态，当其受到微小扰动时，细杆将在重力作用下由静止开始绕铰链 </a:t>
              </a:r>
              <a:r>
                <a:rPr lang="en-US" altLang="zh-CN" sz="3200" b="1" i="1">
                  <a:solidFill>
                    <a:srgbClr val="1C1C1C"/>
                  </a:solidFill>
                  <a:latin typeface="Times New Roman" panose="02020603050405020304" pitchFamily="18" charset="0"/>
                </a:rPr>
                <a:t>O </a:t>
              </a:r>
              <a:r>
                <a:rPr lang="zh-CN" altLang="en-US" sz="3200" b="1">
                  <a:solidFill>
                    <a:srgbClr val="1C1C1C"/>
                  </a:solidFill>
                </a:rPr>
                <a:t>转动．试计算细杆转动到与竖直线成   角时的角加速度和角速度．</a:t>
              </a:r>
              <a:endParaRPr lang="zh-CN" altLang="en-US" sz="3200" b="1">
                <a:solidFill>
                  <a:srgbClr val="1C1C1C"/>
                </a:solidFill>
              </a:endParaRPr>
            </a:p>
          </p:txBody>
        </p:sp>
        <p:graphicFrame>
          <p:nvGraphicFramePr>
            <p:cNvPr id="46098" name="Object 4"/>
            <p:cNvGraphicFramePr>
              <a:graphicFrameLocks noChangeAspect="1"/>
            </p:cNvGraphicFramePr>
            <p:nvPr/>
          </p:nvGraphicFramePr>
          <p:xfrm>
            <a:off x="4286" y="3074"/>
            <a:ext cx="239" cy="336"/>
          </p:xfrm>
          <a:graphic>
            <a:graphicData uri="http://schemas.openxmlformats.org/presentationml/2006/ole">
              <mc:AlternateContent xmlns:mc="http://schemas.openxmlformats.org/markup-compatibility/2006">
                <mc:Choice xmlns:v="urn:schemas-microsoft-com:vml" Requires="v">
                  <p:oleObj spid="_x0000_s3073" name="Equation" r:id="rId1" imgW="3048000" imgH="4267200" progId="Equation.3">
                    <p:embed/>
                  </p:oleObj>
                </mc:Choice>
                <mc:Fallback>
                  <p:oleObj name="Equation" r:id="rId1" imgW="3048000" imgH="4267200" progId="Equation.3">
                    <p:embed/>
                    <p:pic>
                      <p:nvPicPr>
                        <p:cNvPr id="0" name="Object 4"/>
                        <p:cNvPicPr>
                          <a:picLocks noChangeAspect="1"/>
                        </p:cNvPicPr>
                        <p:nvPr/>
                      </p:nvPicPr>
                      <p:blipFill>
                        <a:blip r:embed="rId2"/>
                        <a:stretch>
                          <a:fillRect/>
                        </a:stretch>
                      </p:blipFill>
                      <p:spPr>
                        <a:xfrm>
                          <a:off x="4286" y="3074"/>
                          <a:ext cx="239" cy="336"/>
                        </a:xfrm>
                        <a:prstGeom prst="rect">
                          <a:avLst/>
                        </a:prstGeom>
                        <a:noFill/>
                        <a:ln w="9525">
                          <a:noFill/>
                        </a:ln>
                      </p:spPr>
                    </p:pic>
                  </p:oleObj>
                </mc:Fallback>
              </mc:AlternateContent>
            </a:graphicData>
          </a:graphic>
        </p:graphicFrame>
        <p:sp>
          <p:nvSpPr>
            <p:cNvPr id="46099" name="Text Box 5"/>
            <p:cNvSpPr txBox="1">
              <a:spLocks noChangeArrowheads="1"/>
            </p:cNvSpPr>
            <p:nvPr/>
          </p:nvSpPr>
          <p:spPr bwMode="auto">
            <a:xfrm>
              <a:off x="-105" y="449"/>
              <a:ext cx="3084" cy="1918"/>
            </a:xfrm>
            <a:prstGeom prst="rect">
              <a:avLst/>
            </a:prstGeom>
            <a:noFill/>
            <a:ln w="9525">
              <a:noFill/>
              <a:miter lim="800000"/>
            </a:ln>
            <a:effectLst/>
          </p:spPr>
          <p:txBody>
            <a:bodyPr>
              <a:spAutoFit/>
            </a:bodyPr>
            <a:lstStyle/>
            <a:p>
              <a:pPr>
                <a:lnSpc>
                  <a:spcPct val="120000"/>
                </a:lnSpc>
              </a:pPr>
              <a:r>
                <a:rPr lang="zh-CN" altLang="en-US" sz="3200" b="1" dirty="0">
                  <a:solidFill>
                    <a:srgbClr val="CC0000"/>
                  </a:solidFill>
                  <a:latin typeface="宋体" panose="02010600030101010101" pitchFamily="2" charset="-122"/>
                </a:rPr>
                <a:t>　　</a:t>
              </a:r>
              <a:r>
                <a:rPr lang="zh-CN" altLang="en-US" sz="3200" b="1" dirty="0" smtClean="0">
                  <a:solidFill>
                    <a:srgbClr val="CC0000"/>
                  </a:solidFill>
                  <a:latin typeface="宋体" panose="02010600030101010101" pitchFamily="2" charset="-122"/>
                </a:rPr>
                <a:t>例</a:t>
              </a:r>
              <a:r>
                <a:rPr lang="zh-CN" altLang="en-US" sz="3200" b="1" dirty="0" smtClean="0">
                  <a:solidFill>
                    <a:srgbClr val="CC0000"/>
                  </a:solidFill>
                  <a:latin typeface="Times New Roman" panose="02020603050405020304" pitchFamily="18" charset="0"/>
                </a:rPr>
                <a:t>题</a:t>
              </a:r>
              <a:r>
                <a:rPr lang="zh-CN" altLang="en-US" sz="3200" b="1" dirty="0">
                  <a:solidFill>
                    <a:srgbClr val="1C1C1C"/>
                  </a:solidFill>
                  <a:latin typeface="宋体" panose="02010600030101010101" pitchFamily="2" charset="-122"/>
                </a:rPr>
                <a:t>　一长为 </a:t>
              </a:r>
              <a:r>
                <a:rPr lang="en-US" altLang="zh-CN" sz="3200" b="1" i="1" dirty="0">
                  <a:solidFill>
                    <a:srgbClr val="1C1C1C"/>
                  </a:solidFill>
                  <a:latin typeface="Times New Roman" panose="02020603050405020304" pitchFamily="18" charset="0"/>
                </a:rPr>
                <a:t>l </a:t>
              </a:r>
              <a:r>
                <a:rPr lang="zh-CN" altLang="en-US" sz="3200" b="1" i="1" dirty="0">
                  <a:solidFill>
                    <a:srgbClr val="1C1C1C"/>
                  </a:solidFill>
                  <a:latin typeface="Times New Roman" panose="02020603050405020304" pitchFamily="18" charset="0"/>
                </a:rPr>
                <a:t>、</a:t>
              </a:r>
              <a:r>
                <a:rPr lang="zh-CN" altLang="en-US" sz="3200" b="1" dirty="0">
                  <a:solidFill>
                    <a:srgbClr val="1C1C1C"/>
                  </a:solidFill>
                  <a:latin typeface="宋体" panose="02010600030101010101" pitchFamily="2" charset="-122"/>
                </a:rPr>
                <a:t>质量为 </a:t>
              </a:r>
              <a:r>
                <a:rPr lang="en-US" altLang="zh-CN" sz="3200" b="1" i="1" dirty="0">
                  <a:solidFill>
                    <a:srgbClr val="1C1C1C"/>
                  </a:solidFill>
                  <a:latin typeface="Times New Roman" panose="02020603050405020304" pitchFamily="18" charset="0"/>
                </a:rPr>
                <a:t>m </a:t>
              </a:r>
              <a:r>
                <a:rPr lang="zh-CN" altLang="en-US" sz="3200" b="1" dirty="0">
                  <a:solidFill>
                    <a:srgbClr val="1C1C1C"/>
                  </a:solidFill>
                  <a:latin typeface="宋体" panose="02010600030101010101" pitchFamily="2" charset="-122"/>
                </a:rPr>
                <a:t>匀质细杆竖直放置，其下端与一固定铰链</a:t>
              </a:r>
              <a:r>
                <a:rPr lang="en-US" altLang="zh-CN" sz="3200" i="1" dirty="0">
                  <a:solidFill>
                    <a:srgbClr val="1C1C1C"/>
                  </a:solidFill>
                  <a:latin typeface="Times New Roman" panose="02020603050405020304" pitchFamily="18" charset="0"/>
                </a:rPr>
                <a:t>O</a:t>
              </a:r>
              <a:r>
                <a:rPr lang="zh-CN" altLang="en-US" sz="3200" b="1" dirty="0">
                  <a:solidFill>
                    <a:srgbClr val="1C1C1C"/>
                  </a:solidFill>
                  <a:latin typeface="宋体" panose="02010600030101010101" pitchFamily="2" charset="-122"/>
                </a:rPr>
                <a:t>相接，并可绕其转动．</a:t>
              </a:r>
              <a:r>
                <a:rPr lang="zh-CN" altLang="en-US" sz="3200" b="1" dirty="0">
                  <a:solidFill>
                    <a:srgbClr val="1C1C1C"/>
                  </a:solidFill>
                </a:rPr>
                <a:t>由于此竖直放置的细杆处于非</a:t>
              </a:r>
              <a:endParaRPr lang="zh-CN" altLang="en-US" sz="3200" b="1" dirty="0">
                <a:solidFill>
                  <a:srgbClr val="1C1C1C"/>
                </a:solidFill>
              </a:endParaRPr>
            </a:p>
          </p:txBody>
        </p:sp>
      </p:grpSp>
      <p:grpSp>
        <p:nvGrpSpPr>
          <p:cNvPr id="16" name="组合 15"/>
          <p:cNvGrpSpPr/>
          <p:nvPr/>
        </p:nvGrpSpPr>
        <p:grpSpPr>
          <a:xfrm>
            <a:off x="8372475" y="320675"/>
            <a:ext cx="2792730" cy="3140075"/>
            <a:chOff x="14508" y="41"/>
            <a:chExt cx="4398" cy="4945"/>
          </a:xfrm>
        </p:grpSpPr>
        <p:sp>
          <p:nvSpPr>
            <p:cNvPr id="6" name="Rectangle 4"/>
            <p:cNvSpPr/>
            <p:nvPr/>
          </p:nvSpPr>
          <p:spPr>
            <a:xfrm rot="2875653">
              <a:off x="16866" y="707"/>
              <a:ext cx="240" cy="38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18" charset="0"/>
                <a:ea typeface="宋体" panose="02010600030101010101" pitchFamily="2" charset="-122"/>
              </a:endParaRPr>
            </a:p>
          </p:txBody>
        </p:sp>
        <p:sp>
          <p:nvSpPr>
            <p:cNvPr id="7" name="Rectangle 5"/>
            <p:cNvSpPr/>
            <p:nvPr/>
          </p:nvSpPr>
          <p:spPr>
            <a:xfrm rot="5400000">
              <a:off x="13620" y="1901"/>
              <a:ext cx="3960" cy="240"/>
            </a:xfrm>
            <a:prstGeom prst="rect">
              <a:avLst/>
            </a:prstGeom>
            <a:solidFill>
              <a:srgbClr val="00FF00">
                <a:alpha val="50195"/>
              </a:srgbClr>
            </a:solidFill>
            <a:ln w="9525" cap="flat" cmpd="sng">
              <a:solidFill>
                <a:schemeClr val="hlink"/>
              </a:solidFill>
              <a:prstDash val="dash"/>
              <a:miter/>
              <a:headEnd type="none" w="med" len="med"/>
              <a:tailEnd type="none" w="med" len="med"/>
            </a:ln>
          </p:spPr>
          <p:txBody>
            <a:bodyPr wrap="none" anchor="ctr"/>
            <a:p>
              <a:pPr algn="ctr"/>
              <a:endParaRPr lang="zh-CN" altLang="en-US" dirty="0">
                <a:latin typeface="Times New Roman" panose="02020603050405020304" pitchFamily="18" charset="0"/>
                <a:ea typeface="宋体" panose="02010600030101010101" pitchFamily="2" charset="-122"/>
              </a:endParaRPr>
            </a:p>
          </p:txBody>
        </p:sp>
        <p:sp>
          <p:nvSpPr>
            <p:cNvPr id="8" name="Line 7"/>
            <p:cNvSpPr/>
            <p:nvPr/>
          </p:nvSpPr>
          <p:spPr>
            <a:xfrm>
              <a:off x="17033" y="2562"/>
              <a:ext cx="0" cy="1440"/>
            </a:xfrm>
            <a:prstGeom prst="line">
              <a:avLst/>
            </a:prstGeom>
            <a:ln w="38100" cap="flat" cmpd="sng">
              <a:solidFill>
                <a:srgbClr val="FF0000"/>
              </a:solidFill>
              <a:prstDash val="solid"/>
              <a:round/>
              <a:headEnd type="none" w="med" len="med"/>
              <a:tailEnd type="triangle" w="med" len="med"/>
            </a:ln>
          </p:spPr>
        </p:sp>
        <p:sp>
          <p:nvSpPr>
            <p:cNvPr id="9" name="Rectangle 8"/>
            <p:cNvSpPr/>
            <p:nvPr/>
          </p:nvSpPr>
          <p:spPr>
            <a:xfrm>
              <a:off x="15480" y="4266"/>
              <a:ext cx="840" cy="720"/>
            </a:xfrm>
            <a:prstGeom prst="rect">
              <a:avLst/>
            </a:prstGeom>
            <a:noFill/>
            <a:ln w="9525">
              <a:noFill/>
            </a:ln>
          </p:spPr>
          <p:txBody>
            <a:bodyPr anchor="t">
              <a:spAutoFit/>
            </a:bodyPr>
            <a:p>
              <a:r>
                <a:rPr lang="en-US" altLang="zh-CN" i="1">
                  <a:solidFill>
                    <a:schemeClr val="tx1"/>
                  </a:solidFill>
                  <a:latin typeface="Times New Roman" panose="02020603050405020304" pitchFamily="18" charset="0"/>
                  <a:ea typeface="楷体_GB2312" pitchFamily="49" charset="-122"/>
                </a:rPr>
                <a:t>O</a:t>
              </a:r>
              <a:endParaRPr lang="en-US" altLang="zh-CN" i="1">
                <a:solidFill>
                  <a:schemeClr val="tx1"/>
                </a:solidFill>
                <a:latin typeface="Times New Roman" panose="02020603050405020304" pitchFamily="18" charset="0"/>
                <a:ea typeface="楷体_GB2312" pitchFamily="49" charset="-122"/>
              </a:endParaRPr>
            </a:p>
          </p:txBody>
        </p:sp>
        <p:sp>
          <p:nvSpPr>
            <p:cNvPr id="10" name="Rectangle 9"/>
            <p:cNvSpPr/>
            <p:nvPr/>
          </p:nvSpPr>
          <p:spPr>
            <a:xfrm>
              <a:off x="16500" y="1181"/>
              <a:ext cx="532"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rPr>
                <a:t>l</a:t>
              </a:r>
              <a:endParaRPr lang="en-US" altLang="zh-CN" i="1">
                <a:solidFill>
                  <a:schemeClr val="tx1"/>
                </a:solidFill>
                <a:latin typeface="Times New Roman" panose="02020603050405020304" pitchFamily="18" charset="0"/>
                <a:ea typeface="楷体_GB2312" pitchFamily="49" charset="-122"/>
              </a:endParaRPr>
            </a:p>
          </p:txBody>
        </p:sp>
        <p:sp>
          <p:nvSpPr>
            <p:cNvPr id="11" name="Rectangle 10"/>
            <p:cNvSpPr/>
            <p:nvPr/>
          </p:nvSpPr>
          <p:spPr>
            <a:xfrm>
              <a:off x="14508" y="1251"/>
              <a:ext cx="1335"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rPr>
                <a:t>m</a:t>
              </a:r>
              <a:endParaRPr lang="en-US" altLang="zh-CN" i="1">
                <a:solidFill>
                  <a:schemeClr val="tx1"/>
                </a:solidFill>
                <a:latin typeface="Times New Roman" panose="02020603050405020304" pitchFamily="18" charset="0"/>
                <a:ea typeface="楷体_GB2312" pitchFamily="49" charset="-122"/>
              </a:endParaRPr>
            </a:p>
          </p:txBody>
        </p:sp>
        <p:sp>
          <p:nvSpPr>
            <p:cNvPr id="12" name="Rectangle 11"/>
            <p:cNvSpPr/>
            <p:nvPr/>
          </p:nvSpPr>
          <p:spPr>
            <a:xfrm>
              <a:off x="15843" y="2336"/>
              <a:ext cx="1190"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sym typeface="Symbol" panose="05050102010706020507" pitchFamily="18" charset="2"/>
                </a:rPr>
                <a:t></a:t>
              </a:r>
              <a:endParaRPr lang="en-US" altLang="zh-CN" i="1">
                <a:solidFill>
                  <a:schemeClr val="tx1"/>
                </a:solidFill>
                <a:latin typeface="Times New Roman" panose="02020603050405020304" pitchFamily="18" charset="0"/>
                <a:ea typeface="楷体_GB2312" pitchFamily="49" charset="-122"/>
                <a:sym typeface="Symbol" panose="05050102010706020507" pitchFamily="18" charset="2"/>
              </a:endParaRPr>
            </a:p>
          </p:txBody>
        </p:sp>
        <p:graphicFrame>
          <p:nvGraphicFramePr>
            <p:cNvPr id="14" name="Object 22"/>
            <p:cNvGraphicFramePr>
              <a:graphicFrameLocks noChangeAspect="1"/>
            </p:cNvGraphicFramePr>
            <p:nvPr/>
          </p:nvGraphicFramePr>
          <p:xfrm>
            <a:off x="16782" y="4301"/>
            <a:ext cx="880" cy="650"/>
          </p:xfrm>
          <a:graphic>
            <a:graphicData uri="http://schemas.openxmlformats.org/presentationml/2006/ole">
              <mc:AlternateContent xmlns:mc="http://schemas.openxmlformats.org/markup-compatibility/2006">
                <mc:Choice xmlns:v="urn:schemas-microsoft-com:vml" Requires="v">
                  <p:oleObj spid="_x0000_s15" name="" r:id="rId3" imgW="243205" imgH="166370" progId="Equations">
                    <p:embed/>
                  </p:oleObj>
                </mc:Choice>
                <mc:Fallback>
                  <p:oleObj name="" r:id="rId3" imgW="243205" imgH="166370" progId="Equations">
                    <p:embed/>
                    <p:pic>
                      <p:nvPicPr>
                        <p:cNvPr id="0" name="图片 3177"/>
                        <p:cNvPicPr/>
                        <p:nvPr/>
                      </p:nvPicPr>
                      <p:blipFill>
                        <a:blip r:embed="rId4"/>
                        <a:stretch>
                          <a:fillRect/>
                        </a:stretch>
                      </p:blipFill>
                      <p:spPr>
                        <a:xfrm>
                          <a:off x="16782" y="4301"/>
                          <a:ext cx="880" cy="650"/>
                        </a:xfrm>
                        <a:prstGeom prst="rect">
                          <a:avLst/>
                        </a:prstGeom>
                        <a:solidFill>
                          <a:schemeClr val="bg1"/>
                        </a:solidFill>
                        <a:ln w="38100">
                          <a:noFill/>
                          <a:miter/>
                        </a:ln>
                      </p:spPr>
                    </p:pic>
                  </p:oleObj>
                </mc:Fallback>
              </mc:AlternateContent>
            </a:graphicData>
          </a:graphic>
        </p:graphicFrame>
      </p:gr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3" name="Text Box 3"/>
          <p:cNvSpPr txBox="1">
            <a:spLocks noChangeArrowheads="1"/>
          </p:cNvSpPr>
          <p:nvPr/>
        </p:nvSpPr>
        <p:spPr bwMode="auto">
          <a:xfrm>
            <a:off x="2063750" y="260350"/>
            <a:ext cx="6103620" cy="681990"/>
          </a:xfrm>
          <a:prstGeom prst="rect">
            <a:avLst/>
          </a:prstGeom>
          <a:noFill/>
          <a:ln w="9525">
            <a:noFill/>
            <a:miter lim="800000"/>
          </a:ln>
          <a:effectLst/>
        </p:spPr>
        <p:txBody>
          <a:bodyPr wrap="square">
            <a:spAutoFit/>
          </a:bodyPr>
          <a:lstStyle/>
          <a:p>
            <a:pPr>
              <a:lnSpc>
                <a:spcPct val="120000"/>
              </a:lnSpc>
            </a:pPr>
            <a:r>
              <a:rPr lang="en-US" altLang="zh-CN" sz="3200" b="1">
                <a:solidFill>
                  <a:srgbClr val="1C1C1C"/>
                </a:solidFill>
                <a:latin typeface="Times New Roman" panose="02020603050405020304" pitchFamily="18" charset="0"/>
              </a:rPr>
              <a:t>        </a:t>
            </a:r>
            <a:r>
              <a:rPr lang="zh-CN" altLang="en-US" sz="3200" b="1">
                <a:solidFill>
                  <a:srgbClr val="CC0000"/>
                </a:solidFill>
                <a:latin typeface="Times New Roman" panose="02020603050405020304" pitchFamily="18" charset="0"/>
              </a:rPr>
              <a:t>解一</a:t>
            </a:r>
            <a:r>
              <a:rPr lang="zh-CN" altLang="en-US" sz="3200" b="1">
                <a:solidFill>
                  <a:srgbClr val="1C1C1C"/>
                </a:solidFill>
                <a:latin typeface="Times New Roman" panose="02020603050405020304" pitchFamily="18" charset="0"/>
              </a:rPr>
              <a:t>    由转动定律得</a:t>
            </a:r>
            <a:endParaRPr lang="zh-CN" altLang="en-US" sz="3200" b="1">
              <a:solidFill>
                <a:srgbClr val="1C1C1C"/>
              </a:solidFill>
              <a:latin typeface="Times New Roman" panose="02020603050405020304" pitchFamily="18" charset="0"/>
            </a:endParaRPr>
          </a:p>
        </p:txBody>
      </p:sp>
      <p:graphicFrame>
        <p:nvGraphicFramePr>
          <p:cNvPr id="48133" name="Object 5"/>
          <p:cNvGraphicFramePr>
            <a:graphicFrameLocks noChangeAspect="1"/>
          </p:cNvGraphicFramePr>
          <p:nvPr/>
        </p:nvGraphicFramePr>
        <p:xfrm>
          <a:off x="2657475" y="2427605"/>
          <a:ext cx="2987675" cy="1130300"/>
        </p:xfrm>
        <a:graphic>
          <a:graphicData uri="http://schemas.openxmlformats.org/presentationml/2006/ole">
            <mc:AlternateContent xmlns:mc="http://schemas.openxmlformats.org/markup-compatibility/2006">
              <mc:Choice xmlns:v="urn:schemas-microsoft-com:vml" Requires="v">
                <p:oleObj spid="_x0000_s4098" name="公式" r:id="rId1" imgW="24993600" imgH="9448800" progId="Equation.3">
                  <p:embed/>
                </p:oleObj>
              </mc:Choice>
              <mc:Fallback>
                <p:oleObj name="公式" r:id="rId1" imgW="24993600" imgH="9448800" progId="Equation.3">
                  <p:embed/>
                  <p:pic>
                    <p:nvPicPr>
                      <p:cNvPr id="0" name="Object 5"/>
                      <p:cNvPicPr>
                        <a:picLocks noChangeAspect="1"/>
                      </p:cNvPicPr>
                      <p:nvPr/>
                    </p:nvPicPr>
                    <p:blipFill>
                      <a:blip r:embed="rId2"/>
                      <a:stretch>
                        <a:fillRect/>
                      </a:stretch>
                    </p:blipFill>
                    <p:spPr>
                      <a:xfrm>
                        <a:off x="2657475" y="2427605"/>
                        <a:ext cx="2987675" cy="1130300"/>
                      </a:xfrm>
                      <a:prstGeom prst="rect">
                        <a:avLst/>
                      </a:prstGeom>
                      <a:noFill/>
                      <a:ln w="9525">
                        <a:noFill/>
                      </a:ln>
                    </p:spPr>
                  </p:pic>
                </p:oleObj>
              </mc:Fallback>
            </mc:AlternateContent>
          </a:graphicData>
        </a:graphic>
      </p:graphicFrame>
      <p:grpSp>
        <p:nvGrpSpPr>
          <p:cNvPr id="3" name="Group 6"/>
          <p:cNvGrpSpPr/>
          <p:nvPr/>
        </p:nvGrpSpPr>
        <p:grpSpPr bwMode="auto">
          <a:xfrm>
            <a:off x="2650173" y="3923348"/>
            <a:ext cx="2781300" cy="1185862"/>
            <a:chOff x="793" y="3012"/>
            <a:chExt cx="1752" cy="747"/>
          </a:xfrm>
        </p:grpSpPr>
        <p:sp>
          <p:nvSpPr>
            <p:cNvPr id="47131" name="Text Box 7"/>
            <p:cNvSpPr txBox="1">
              <a:spLocks noChangeArrowheads="1"/>
            </p:cNvSpPr>
            <p:nvPr/>
          </p:nvSpPr>
          <p:spPr bwMode="auto">
            <a:xfrm>
              <a:off x="793" y="3171"/>
              <a:ext cx="698" cy="329"/>
            </a:xfrm>
            <a:prstGeom prst="rect">
              <a:avLst/>
            </a:prstGeom>
            <a:noFill/>
            <a:ln w="9525">
              <a:noFill/>
              <a:miter lim="800000"/>
            </a:ln>
            <a:effectLst/>
          </p:spPr>
          <p:txBody>
            <a:bodyPr>
              <a:spAutoFit/>
            </a:bodyPr>
            <a:lstStyle/>
            <a:p>
              <a:r>
                <a:rPr lang="zh-CN" altLang="en-US" sz="2800" b="1">
                  <a:solidFill>
                    <a:srgbClr val="1C1C1C"/>
                  </a:solidFill>
                  <a:latin typeface="Times New Roman" panose="02020603050405020304" pitchFamily="18" charset="0"/>
                </a:rPr>
                <a:t>式中</a:t>
              </a:r>
              <a:endParaRPr lang="zh-CN" altLang="en-US" sz="2800" b="1">
                <a:solidFill>
                  <a:srgbClr val="1C1C1C"/>
                </a:solidFill>
                <a:latin typeface="Times New Roman" panose="02020603050405020304" pitchFamily="18" charset="0"/>
              </a:endParaRPr>
            </a:p>
          </p:txBody>
        </p:sp>
        <p:graphicFrame>
          <p:nvGraphicFramePr>
            <p:cNvPr id="47132" name="Object 8"/>
            <p:cNvGraphicFramePr>
              <a:graphicFrameLocks noChangeAspect="1"/>
            </p:cNvGraphicFramePr>
            <p:nvPr/>
          </p:nvGraphicFramePr>
          <p:xfrm>
            <a:off x="1383" y="3012"/>
            <a:ext cx="1162" cy="747"/>
          </p:xfrm>
          <a:graphic>
            <a:graphicData uri="http://schemas.openxmlformats.org/presentationml/2006/ole">
              <mc:AlternateContent xmlns:mc="http://schemas.openxmlformats.org/markup-compatibility/2006">
                <mc:Choice xmlns:v="urn:schemas-microsoft-com:vml" Requires="v">
                  <p:oleObj spid="_x0000_s4105" name="Equation" r:id="rId3" imgW="14935200" imgH="9448800" progId="Equation.3">
                    <p:embed/>
                  </p:oleObj>
                </mc:Choice>
                <mc:Fallback>
                  <p:oleObj name="Equation" r:id="rId3" imgW="14935200" imgH="9448800" progId="Equation.3">
                    <p:embed/>
                    <p:pic>
                      <p:nvPicPr>
                        <p:cNvPr id="0" name="Object 8"/>
                        <p:cNvPicPr>
                          <a:picLocks noChangeAspect="1"/>
                        </p:cNvPicPr>
                        <p:nvPr/>
                      </p:nvPicPr>
                      <p:blipFill>
                        <a:blip r:embed="rId4"/>
                        <a:stretch>
                          <a:fillRect/>
                        </a:stretch>
                      </p:blipFill>
                      <p:spPr>
                        <a:xfrm>
                          <a:off x="1383" y="3012"/>
                          <a:ext cx="1162" cy="747"/>
                        </a:xfrm>
                        <a:prstGeom prst="rect">
                          <a:avLst/>
                        </a:prstGeom>
                        <a:noFill/>
                        <a:ln w="9525">
                          <a:noFill/>
                        </a:ln>
                      </p:spPr>
                    </p:pic>
                  </p:oleObj>
                </mc:Fallback>
              </mc:AlternateContent>
            </a:graphicData>
          </a:graphic>
        </p:graphicFrame>
      </p:grpSp>
      <p:grpSp>
        <p:nvGrpSpPr>
          <p:cNvPr id="4" name="Group 9"/>
          <p:cNvGrpSpPr/>
          <p:nvPr/>
        </p:nvGrpSpPr>
        <p:grpSpPr bwMode="auto">
          <a:xfrm>
            <a:off x="2242503" y="5300663"/>
            <a:ext cx="3189287" cy="1263650"/>
            <a:chOff x="3107" y="2949"/>
            <a:chExt cx="2009" cy="796"/>
          </a:xfrm>
        </p:grpSpPr>
        <p:sp>
          <p:nvSpPr>
            <p:cNvPr id="47129" name="Text Box 10"/>
            <p:cNvSpPr txBox="1">
              <a:spLocks noChangeArrowheads="1"/>
            </p:cNvSpPr>
            <p:nvPr/>
          </p:nvSpPr>
          <p:spPr bwMode="auto">
            <a:xfrm>
              <a:off x="3107" y="3169"/>
              <a:ext cx="371" cy="368"/>
            </a:xfrm>
            <a:prstGeom prst="rect">
              <a:avLst/>
            </a:prstGeom>
            <a:noFill/>
            <a:ln w="9525">
              <a:noFill/>
              <a:miter lim="800000"/>
            </a:ln>
            <a:effectLst/>
          </p:spPr>
          <p:txBody>
            <a:bodyPr wrap="none">
              <a:spAutoFit/>
            </a:bodyPr>
            <a:lstStyle/>
            <a:p>
              <a:r>
                <a:rPr lang="zh-CN" altLang="en-US" sz="3200" b="1">
                  <a:solidFill>
                    <a:srgbClr val="1C1C1C"/>
                  </a:solidFill>
                  <a:latin typeface="Times New Roman" panose="02020603050405020304" pitchFamily="18" charset="0"/>
                </a:rPr>
                <a:t>得</a:t>
              </a:r>
              <a:endParaRPr lang="zh-CN" altLang="en-US" sz="3200" b="1">
                <a:solidFill>
                  <a:srgbClr val="1C1C1C"/>
                </a:solidFill>
                <a:latin typeface="Times New Roman" panose="02020603050405020304" pitchFamily="18" charset="0"/>
              </a:endParaRPr>
            </a:p>
          </p:txBody>
        </p:sp>
        <p:graphicFrame>
          <p:nvGraphicFramePr>
            <p:cNvPr id="47130" name="Object 11"/>
            <p:cNvGraphicFramePr>
              <a:graphicFrameLocks noChangeAspect="1"/>
            </p:cNvGraphicFramePr>
            <p:nvPr/>
          </p:nvGraphicFramePr>
          <p:xfrm>
            <a:off x="3503" y="2949"/>
            <a:ext cx="1613" cy="796"/>
          </p:xfrm>
          <a:graphic>
            <a:graphicData uri="http://schemas.openxmlformats.org/presentationml/2006/ole">
              <mc:AlternateContent xmlns:mc="http://schemas.openxmlformats.org/markup-compatibility/2006">
                <mc:Choice xmlns:v="urn:schemas-microsoft-com:vml" Requires="v">
                  <p:oleObj spid="_x0000_s4104" name="公式" r:id="rId5" imgW="19202400" imgH="9448800" progId="Equation.3">
                    <p:embed/>
                  </p:oleObj>
                </mc:Choice>
                <mc:Fallback>
                  <p:oleObj name="公式" r:id="rId5" imgW="19202400" imgH="9448800" progId="Equation.3">
                    <p:embed/>
                    <p:pic>
                      <p:nvPicPr>
                        <p:cNvPr id="0" name="Object 11"/>
                        <p:cNvPicPr>
                          <a:picLocks noChangeAspect="1"/>
                        </p:cNvPicPr>
                        <p:nvPr/>
                      </p:nvPicPr>
                      <p:blipFill>
                        <a:blip r:embed="rId6"/>
                        <a:stretch>
                          <a:fillRect/>
                        </a:stretch>
                      </p:blipFill>
                      <p:spPr>
                        <a:xfrm>
                          <a:off x="3503" y="2949"/>
                          <a:ext cx="1613" cy="796"/>
                        </a:xfrm>
                        <a:prstGeom prst="rect">
                          <a:avLst/>
                        </a:prstGeom>
                        <a:noFill/>
                        <a:ln w="9525">
                          <a:noFill/>
                        </a:ln>
                      </p:spPr>
                    </p:pic>
                  </p:oleObj>
                </mc:Fallback>
              </mc:AlternateContent>
            </a:graphicData>
          </a:graphic>
        </p:graphicFrame>
      </p:grpSp>
      <p:graphicFrame>
        <p:nvGraphicFramePr>
          <p:cNvPr id="48166" name="Object 38"/>
          <p:cNvGraphicFramePr>
            <a:graphicFrameLocks noChangeAspect="1"/>
          </p:cNvGraphicFramePr>
          <p:nvPr>
            <p:ph sz="quarter" idx="4"/>
          </p:nvPr>
        </p:nvGraphicFramePr>
        <p:xfrm>
          <a:off x="2831148" y="1412875"/>
          <a:ext cx="2016125" cy="744538"/>
        </p:xfrm>
        <a:graphic>
          <a:graphicData uri="http://schemas.openxmlformats.org/presentationml/2006/ole">
            <mc:AlternateContent xmlns:mc="http://schemas.openxmlformats.org/markup-compatibility/2006">
              <mc:Choice xmlns:v="urn:schemas-microsoft-com:vml" Requires="v">
                <p:oleObj spid="_x0000_s4101" name="公式" r:id="rId7" imgW="14020800" imgH="5181600" progId="Equation.3">
                  <p:embed/>
                </p:oleObj>
              </mc:Choice>
              <mc:Fallback>
                <p:oleObj name="公式" r:id="rId7" imgW="14020800" imgH="5181600" progId="Equation.3">
                  <p:embed/>
                  <p:pic>
                    <p:nvPicPr>
                      <p:cNvPr id="0" name="Object 38"/>
                      <p:cNvPicPr>
                        <a:picLocks noChangeAspect="1"/>
                      </p:cNvPicPr>
                      <p:nvPr/>
                    </p:nvPicPr>
                    <p:blipFill>
                      <a:blip r:embed="rId8"/>
                      <a:stretch>
                        <a:fillRect/>
                      </a:stretch>
                    </p:blipFill>
                    <p:spPr>
                      <a:xfrm>
                        <a:off x="2831148" y="1412875"/>
                        <a:ext cx="2016125" cy="744538"/>
                      </a:xfrm>
                      <a:prstGeom prst="rect">
                        <a:avLst/>
                      </a:prstGeom>
                      <a:noFill/>
                      <a:ln w="9525">
                        <a:noFill/>
                      </a:ln>
                    </p:spPr>
                  </p:pic>
                </p:oleObj>
              </mc:Fallback>
            </mc:AlternateContent>
          </a:graphicData>
        </a:graphic>
      </p:graphicFrame>
      <p:grpSp>
        <p:nvGrpSpPr>
          <p:cNvPr id="16" name="组合 15"/>
          <p:cNvGrpSpPr/>
          <p:nvPr/>
        </p:nvGrpSpPr>
        <p:grpSpPr>
          <a:xfrm>
            <a:off x="8239760" y="1042670"/>
            <a:ext cx="2792730" cy="3140075"/>
            <a:chOff x="14508" y="41"/>
            <a:chExt cx="4398" cy="4945"/>
          </a:xfrm>
        </p:grpSpPr>
        <p:sp>
          <p:nvSpPr>
            <p:cNvPr id="8" name="Rectangle 4"/>
            <p:cNvSpPr/>
            <p:nvPr/>
          </p:nvSpPr>
          <p:spPr>
            <a:xfrm rot="2875653">
              <a:off x="16866" y="707"/>
              <a:ext cx="240" cy="38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18" charset="0"/>
                <a:ea typeface="宋体" panose="02010600030101010101" pitchFamily="2" charset="-122"/>
              </a:endParaRPr>
            </a:p>
          </p:txBody>
        </p:sp>
        <p:sp>
          <p:nvSpPr>
            <p:cNvPr id="9" name="Rectangle 5"/>
            <p:cNvSpPr/>
            <p:nvPr/>
          </p:nvSpPr>
          <p:spPr>
            <a:xfrm rot="5400000">
              <a:off x="13620" y="1901"/>
              <a:ext cx="3960" cy="240"/>
            </a:xfrm>
            <a:prstGeom prst="rect">
              <a:avLst/>
            </a:prstGeom>
            <a:solidFill>
              <a:srgbClr val="00FF00">
                <a:alpha val="50195"/>
              </a:srgbClr>
            </a:solidFill>
            <a:ln w="9525" cap="flat" cmpd="sng">
              <a:solidFill>
                <a:schemeClr val="hlink"/>
              </a:solidFill>
              <a:prstDash val="dash"/>
              <a:miter/>
              <a:headEnd type="none" w="med" len="med"/>
              <a:tailEnd type="none" w="med" len="med"/>
            </a:ln>
          </p:spPr>
          <p:txBody>
            <a:bodyPr wrap="none" anchor="ctr"/>
            <a:p>
              <a:pPr algn="ctr"/>
              <a:endParaRPr lang="zh-CN" altLang="en-US" dirty="0">
                <a:latin typeface="Times New Roman" panose="02020603050405020304" pitchFamily="18" charset="0"/>
                <a:ea typeface="宋体" panose="02010600030101010101" pitchFamily="2" charset="-122"/>
              </a:endParaRPr>
            </a:p>
          </p:txBody>
        </p:sp>
        <p:sp>
          <p:nvSpPr>
            <p:cNvPr id="10" name="Line 7"/>
            <p:cNvSpPr/>
            <p:nvPr/>
          </p:nvSpPr>
          <p:spPr>
            <a:xfrm>
              <a:off x="17033" y="2562"/>
              <a:ext cx="0" cy="1440"/>
            </a:xfrm>
            <a:prstGeom prst="line">
              <a:avLst/>
            </a:prstGeom>
            <a:ln w="38100" cap="flat" cmpd="sng">
              <a:solidFill>
                <a:srgbClr val="FF0000"/>
              </a:solidFill>
              <a:prstDash val="solid"/>
              <a:round/>
              <a:headEnd type="none" w="med" len="med"/>
              <a:tailEnd type="triangle" w="med" len="med"/>
            </a:ln>
          </p:spPr>
        </p:sp>
        <p:sp>
          <p:nvSpPr>
            <p:cNvPr id="11" name="Rectangle 8"/>
            <p:cNvSpPr/>
            <p:nvPr/>
          </p:nvSpPr>
          <p:spPr>
            <a:xfrm>
              <a:off x="15480" y="4266"/>
              <a:ext cx="840" cy="720"/>
            </a:xfrm>
            <a:prstGeom prst="rect">
              <a:avLst/>
            </a:prstGeom>
            <a:noFill/>
            <a:ln w="9525">
              <a:noFill/>
            </a:ln>
          </p:spPr>
          <p:txBody>
            <a:bodyPr anchor="t">
              <a:spAutoFit/>
            </a:bodyPr>
            <a:p>
              <a:r>
                <a:rPr lang="en-US" altLang="zh-CN" i="1">
                  <a:solidFill>
                    <a:schemeClr val="tx1"/>
                  </a:solidFill>
                  <a:latin typeface="Times New Roman" panose="02020603050405020304" pitchFamily="18" charset="0"/>
                  <a:ea typeface="楷体_GB2312" pitchFamily="49" charset="-122"/>
                </a:rPr>
                <a:t>O</a:t>
              </a:r>
              <a:endParaRPr lang="en-US" altLang="zh-CN" i="1">
                <a:solidFill>
                  <a:schemeClr val="tx1"/>
                </a:solidFill>
                <a:latin typeface="Times New Roman" panose="02020603050405020304" pitchFamily="18" charset="0"/>
                <a:ea typeface="楷体_GB2312" pitchFamily="49" charset="-122"/>
              </a:endParaRPr>
            </a:p>
          </p:txBody>
        </p:sp>
        <p:sp>
          <p:nvSpPr>
            <p:cNvPr id="12" name="Rectangle 9"/>
            <p:cNvSpPr/>
            <p:nvPr/>
          </p:nvSpPr>
          <p:spPr>
            <a:xfrm>
              <a:off x="16500" y="1181"/>
              <a:ext cx="532"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rPr>
                <a:t>l</a:t>
              </a:r>
              <a:endParaRPr lang="en-US" altLang="zh-CN" i="1">
                <a:solidFill>
                  <a:schemeClr val="tx1"/>
                </a:solidFill>
                <a:latin typeface="Times New Roman" panose="02020603050405020304" pitchFamily="18" charset="0"/>
                <a:ea typeface="楷体_GB2312" pitchFamily="49" charset="-122"/>
              </a:endParaRPr>
            </a:p>
          </p:txBody>
        </p:sp>
        <p:sp>
          <p:nvSpPr>
            <p:cNvPr id="13" name="Rectangle 10"/>
            <p:cNvSpPr/>
            <p:nvPr/>
          </p:nvSpPr>
          <p:spPr>
            <a:xfrm>
              <a:off x="14508" y="1251"/>
              <a:ext cx="1335"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rPr>
                <a:t>m</a:t>
              </a:r>
              <a:endParaRPr lang="en-US" altLang="zh-CN" i="1">
                <a:solidFill>
                  <a:schemeClr val="tx1"/>
                </a:solidFill>
                <a:latin typeface="Times New Roman" panose="02020603050405020304" pitchFamily="18" charset="0"/>
                <a:ea typeface="楷体_GB2312" pitchFamily="49" charset="-122"/>
              </a:endParaRPr>
            </a:p>
          </p:txBody>
        </p:sp>
        <p:sp>
          <p:nvSpPr>
            <p:cNvPr id="14" name="Rectangle 11"/>
            <p:cNvSpPr/>
            <p:nvPr/>
          </p:nvSpPr>
          <p:spPr>
            <a:xfrm>
              <a:off x="15843" y="2336"/>
              <a:ext cx="1190"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sym typeface="Symbol" panose="05050102010706020507" pitchFamily="18" charset="2"/>
                </a:rPr>
                <a:t></a:t>
              </a:r>
              <a:endParaRPr lang="en-US" altLang="zh-CN" i="1">
                <a:solidFill>
                  <a:schemeClr val="tx1"/>
                </a:solidFill>
                <a:latin typeface="Times New Roman" panose="02020603050405020304" pitchFamily="18" charset="0"/>
                <a:ea typeface="楷体_GB2312" pitchFamily="49" charset="-122"/>
                <a:sym typeface="Symbol" panose="05050102010706020507" pitchFamily="18" charset="2"/>
              </a:endParaRPr>
            </a:p>
          </p:txBody>
        </p:sp>
        <p:graphicFrame>
          <p:nvGraphicFramePr>
            <p:cNvPr id="15" name="Object 22"/>
            <p:cNvGraphicFramePr>
              <a:graphicFrameLocks noChangeAspect="1"/>
            </p:cNvGraphicFramePr>
            <p:nvPr/>
          </p:nvGraphicFramePr>
          <p:xfrm>
            <a:off x="16782" y="4301"/>
            <a:ext cx="880" cy="650"/>
          </p:xfrm>
          <a:graphic>
            <a:graphicData uri="http://schemas.openxmlformats.org/presentationml/2006/ole">
              <mc:AlternateContent xmlns:mc="http://schemas.openxmlformats.org/markup-compatibility/2006">
                <mc:Choice xmlns:v="urn:schemas-microsoft-com:vml" Requires="v">
                  <p:oleObj spid="_x0000_s17" name="" r:id="rId9" imgW="243205" imgH="166370" progId="Equations">
                    <p:embed/>
                  </p:oleObj>
                </mc:Choice>
                <mc:Fallback>
                  <p:oleObj name="" r:id="rId9" imgW="243205" imgH="166370" progId="Equations">
                    <p:embed/>
                    <p:pic>
                      <p:nvPicPr>
                        <p:cNvPr id="0" name="图片 3177"/>
                        <p:cNvPicPr/>
                        <p:nvPr/>
                      </p:nvPicPr>
                      <p:blipFill>
                        <a:blip r:embed="rId10"/>
                        <a:stretch>
                          <a:fillRect/>
                        </a:stretch>
                      </p:blipFill>
                      <p:spPr>
                        <a:xfrm>
                          <a:off x="16782" y="4301"/>
                          <a:ext cx="880" cy="650"/>
                        </a:xfrm>
                        <a:prstGeom prst="rect">
                          <a:avLst/>
                        </a:prstGeom>
                        <a:solidFill>
                          <a:schemeClr val="bg1"/>
                        </a:solid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66"/>
                                        </p:tgtEl>
                                        <p:attrNameLst>
                                          <p:attrName>style.visibility</p:attrName>
                                        </p:attrNameLst>
                                      </p:cBhvr>
                                      <p:to>
                                        <p:strVal val="visible"/>
                                      </p:to>
                                    </p:set>
                                    <p:animEffect transition="in" filter="wipe(up)">
                                      <p:cBhvr>
                                        <p:cTn id="7" dur="500"/>
                                        <p:tgtEl>
                                          <p:spTgt spid="481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wipe(up)">
                                      <p:cBhvr>
                                        <p:cTn id="12" dur="500"/>
                                        <p:tgtEl>
                                          <p:spTgt spid="481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ChangeAspect="1"/>
          </p:cNvGraphicFramePr>
          <p:nvPr/>
        </p:nvGraphicFramePr>
        <p:xfrm>
          <a:off x="2225675" y="1989138"/>
          <a:ext cx="3314700" cy="1208087"/>
        </p:xfrm>
        <a:graphic>
          <a:graphicData uri="http://schemas.openxmlformats.org/presentationml/2006/ole">
            <mc:AlternateContent xmlns:mc="http://schemas.openxmlformats.org/markup-compatibility/2006">
              <mc:Choice xmlns:v="urn:schemas-microsoft-com:vml" Requires="v">
                <p:oleObj spid="_x0000_s5121" name="公式" r:id="rId1" imgW="25908000" imgH="9448800" progId="Equation.3">
                  <p:embed/>
                </p:oleObj>
              </mc:Choice>
              <mc:Fallback>
                <p:oleObj name="公式" r:id="rId1" imgW="25908000" imgH="9448800" progId="Equation.3">
                  <p:embed/>
                  <p:pic>
                    <p:nvPicPr>
                      <p:cNvPr id="0" name="Object 2"/>
                      <p:cNvPicPr>
                        <a:picLocks noChangeAspect="1"/>
                      </p:cNvPicPr>
                      <p:nvPr/>
                    </p:nvPicPr>
                    <p:blipFill>
                      <a:blip r:embed="rId2"/>
                      <a:stretch>
                        <a:fillRect/>
                      </a:stretch>
                    </p:blipFill>
                    <p:spPr>
                      <a:xfrm>
                        <a:off x="2225675" y="1989138"/>
                        <a:ext cx="3314700" cy="1208087"/>
                      </a:xfrm>
                      <a:prstGeom prst="rect">
                        <a:avLst/>
                      </a:prstGeom>
                      <a:noFill/>
                      <a:ln w="9525">
                        <a:noFill/>
                      </a:ln>
                    </p:spPr>
                  </p:pic>
                </p:oleObj>
              </mc:Fallback>
            </mc:AlternateContent>
          </a:graphicData>
        </a:graphic>
      </p:graphicFrame>
      <p:sp>
        <p:nvSpPr>
          <p:cNvPr id="48131" name="Text Box 3"/>
          <p:cNvSpPr txBox="1">
            <a:spLocks noChangeArrowheads="1"/>
          </p:cNvSpPr>
          <p:nvPr/>
        </p:nvSpPr>
        <p:spPr bwMode="auto">
          <a:xfrm>
            <a:off x="2570163" y="1125538"/>
            <a:ext cx="3741737" cy="583565"/>
          </a:xfrm>
          <a:prstGeom prst="rect">
            <a:avLst/>
          </a:prstGeom>
          <a:noFill/>
          <a:ln w="9525">
            <a:noFill/>
            <a:miter lim="800000"/>
          </a:ln>
          <a:effectLst/>
        </p:spPr>
        <p:txBody>
          <a:bodyPr>
            <a:spAutoFit/>
          </a:bodyPr>
          <a:lstStyle/>
          <a:p>
            <a:r>
              <a:rPr lang="zh-CN" altLang="en-US" sz="3200" b="1">
                <a:solidFill>
                  <a:srgbClr val="1C1C1C"/>
                </a:solidFill>
                <a:latin typeface="Times New Roman" panose="02020603050405020304" pitchFamily="18" charset="0"/>
              </a:rPr>
              <a:t>由角加速度的定义</a:t>
            </a:r>
            <a:endParaRPr lang="zh-CN" altLang="en-US" sz="3200" b="1">
              <a:solidFill>
                <a:srgbClr val="1C1C1C"/>
              </a:solidFill>
              <a:latin typeface="Times New Roman" panose="02020603050405020304" pitchFamily="18" charset="0"/>
            </a:endParaRPr>
          </a:p>
        </p:txBody>
      </p:sp>
      <p:graphicFrame>
        <p:nvGraphicFramePr>
          <p:cNvPr id="49156" name="Object 4"/>
          <p:cNvGraphicFramePr>
            <a:graphicFrameLocks noChangeAspect="1"/>
          </p:cNvGraphicFramePr>
          <p:nvPr/>
        </p:nvGraphicFramePr>
        <p:xfrm>
          <a:off x="2279650" y="3476625"/>
          <a:ext cx="3821113" cy="1201738"/>
        </p:xfrm>
        <a:graphic>
          <a:graphicData uri="http://schemas.openxmlformats.org/presentationml/2006/ole">
            <mc:AlternateContent xmlns:mc="http://schemas.openxmlformats.org/markup-compatibility/2006">
              <mc:Choice xmlns:v="urn:schemas-microsoft-com:vml" Requires="v">
                <p:oleObj spid="_x0000_s5123" name="公式" r:id="rId3" imgW="27127200" imgH="9448800" progId="Equation.3">
                  <p:embed/>
                </p:oleObj>
              </mc:Choice>
              <mc:Fallback>
                <p:oleObj name="公式" r:id="rId3" imgW="27127200" imgH="9448800" progId="Equation.3">
                  <p:embed/>
                  <p:pic>
                    <p:nvPicPr>
                      <p:cNvPr id="0" name="Object 4"/>
                      <p:cNvPicPr>
                        <a:picLocks noChangeAspect="1"/>
                      </p:cNvPicPr>
                      <p:nvPr/>
                    </p:nvPicPr>
                    <p:blipFill>
                      <a:blip r:embed="rId4"/>
                      <a:stretch>
                        <a:fillRect/>
                      </a:stretch>
                    </p:blipFill>
                    <p:spPr>
                      <a:xfrm>
                        <a:off x="2279650" y="3476625"/>
                        <a:ext cx="3821113" cy="1201738"/>
                      </a:xfrm>
                      <a:prstGeom prst="rect">
                        <a:avLst/>
                      </a:prstGeom>
                      <a:noFill/>
                      <a:ln w="9525">
                        <a:noFill/>
                      </a:ln>
                    </p:spPr>
                  </p:pic>
                </p:oleObj>
              </mc:Fallback>
            </mc:AlternateContent>
          </a:graphicData>
        </a:graphic>
      </p:graphicFrame>
      <p:grpSp>
        <p:nvGrpSpPr>
          <p:cNvPr id="2" name="Group 5"/>
          <p:cNvGrpSpPr/>
          <p:nvPr/>
        </p:nvGrpSpPr>
        <p:grpSpPr bwMode="auto">
          <a:xfrm>
            <a:off x="2279650" y="4606925"/>
            <a:ext cx="7129463" cy="1343025"/>
            <a:chOff x="476" y="2902"/>
            <a:chExt cx="4491" cy="846"/>
          </a:xfrm>
        </p:grpSpPr>
        <p:sp>
          <p:nvSpPr>
            <p:cNvPr id="48153" name="Text Box 6"/>
            <p:cNvSpPr txBox="1">
              <a:spLocks noChangeArrowheads="1"/>
            </p:cNvSpPr>
            <p:nvPr/>
          </p:nvSpPr>
          <p:spPr bwMode="auto">
            <a:xfrm>
              <a:off x="476" y="3153"/>
              <a:ext cx="2870" cy="368"/>
            </a:xfrm>
            <a:prstGeom prst="rect">
              <a:avLst/>
            </a:prstGeom>
            <a:noFill/>
            <a:ln w="9525">
              <a:noFill/>
              <a:miter lim="800000"/>
            </a:ln>
            <a:effectLst/>
          </p:spPr>
          <p:txBody>
            <a:bodyPr>
              <a:spAutoFit/>
            </a:bodyPr>
            <a:lstStyle/>
            <a:p>
              <a:r>
                <a:rPr lang="zh-CN" altLang="en-US" sz="3200" b="1">
                  <a:solidFill>
                    <a:srgbClr val="1C1C1C"/>
                  </a:solidFill>
                  <a:latin typeface="Times New Roman" panose="02020603050405020304" pitchFamily="18" charset="0"/>
                </a:rPr>
                <a:t>代入初始条件积分得</a:t>
              </a:r>
              <a:endParaRPr lang="zh-CN" altLang="en-US" sz="3200" b="1">
                <a:solidFill>
                  <a:srgbClr val="1C1C1C"/>
                </a:solidFill>
                <a:latin typeface="Times New Roman" panose="02020603050405020304" pitchFamily="18" charset="0"/>
              </a:endParaRPr>
            </a:p>
          </p:txBody>
        </p:sp>
        <p:graphicFrame>
          <p:nvGraphicFramePr>
            <p:cNvPr id="48154" name="Object 7"/>
            <p:cNvGraphicFramePr>
              <a:graphicFrameLocks noChangeAspect="1"/>
            </p:cNvGraphicFramePr>
            <p:nvPr/>
          </p:nvGraphicFramePr>
          <p:xfrm>
            <a:off x="2880" y="2902"/>
            <a:ext cx="2087" cy="846"/>
          </p:xfrm>
          <a:graphic>
            <a:graphicData uri="http://schemas.openxmlformats.org/presentationml/2006/ole">
              <mc:AlternateContent xmlns:mc="http://schemas.openxmlformats.org/markup-compatibility/2006">
                <mc:Choice xmlns:v="urn:schemas-microsoft-com:vml" Requires="v">
                  <p:oleObj spid="_x0000_s5127" name="公式" r:id="rId5" imgW="29260800" imgH="10668000" progId="Equation.3">
                    <p:embed/>
                  </p:oleObj>
                </mc:Choice>
                <mc:Fallback>
                  <p:oleObj name="公式" r:id="rId5" imgW="29260800" imgH="10668000" progId="Equation.3">
                    <p:embed/>
                    <p:pic>
                      <p:nvPicPr>
                        <p:cNvPr id="0" name="Object 7"/>
                        <p:cNvPicPr>
                          <a:picLocks noChangeAspect="1"/>
                        </p:cNvPicPr>
                        <p:nvPr/>
                      </p:nvPicPr>
                      <p:blipFill>
                        <a:blip r:embed="rId6"/>
                        <a:stretch>
                          <a:fillRect/>
                        </a:stretch>
                      </p:blipFill>
                      <p:spPr>
                        <a:xfrm>
                          <a:off x="2880" y="2902"/>
                          <a:ext cx="2087" cy="846"/>
                        </a:xfrm>
                        <a:prstGeom prst="rect">
                          <a:avLst/>
                        </a:prstGeom>
                        <a:noFill/>
                        <a:ln w="9525">
                          <a:noFill/>
                        </a:ln>
                      </p:spPr>
                    </p:pic>
                  </p:oleObj>
                </mc:Fallback>
              </mc:AlternateContent>
            </a:graphicData>
          </a:graphic>
        </p:graphicFrame>
      </p:grpSp>
      <p:graphicFrame>
        <p:nvGraphicFramePr>
          <p:cNvPr id="49160" name="Object 8"/>
          <p:cNvGraphicFramePr>
            <a:graphicFrameLocks noChangeAspect="1"/>
          </p:cNvGraphicFramePr>
          <p:nvPr/>
        </p:nvGraphicFramePr>
        <p:xfrm>
          <a:off x="5440363" y="2005013"/>
          <a:ext cx="1447800" cy="1192212"/>
        </p:xfrm>
        <a:graphic>
          <a:graphicData uri="http://schemas.openxmlformats.org/presentationml/2006/ole">
            <mc:AlternateContent xmlns:mc="http://schemas.openxmlformats.org/markup-compatibility/2006">
              <mc:Choice xmlns:v="urn:schemas-microsoft-com:vml" Requires="v">
                <p:oleObj spid="_x0000_s5124" name="公式" r:id="rId7" imgW="11887200" imgH="9448800" progId="Equation.3">
                  <p:embed/>
                </p:oleObj>
              </mc:Choice>
              <mc:Fallback>
                <p:oleObj name="公式" r:id="rId7" imgW="11887200" imgH="9448800" progId="Equation.3">
                  <p:embed/>
                  <p:pic>
                    <p:nvPicPr>
                      <p:cNvPr id="0" name="Object 8"/>
                      <p:cNvPicPr>
                        <a:picLocks noChangeAspect="1"/>
                      </p:cNvPicPr>
                      <p:nvPr/>
                    </p:nvPicPr>
                    <p:blipFill>
                      <a:blip r:embed="rId8"/>
                      <a:stretch>
                        <a:fillRect/>
                      </a:stretch>
                    </p:blipFill>
                    <p:spPr>
                      <a:xfrm>
                        <a:off x="5440363" y="2005013"/>
                        <a:ext cx="1447800" cy="1192212"/>
                      </a:xfrm>
                      <a:prstGeom prst="rect">
                        <a:avLst/>
                      </a:prstGeom>
                      <a:noFill/>
                      <a:ln w="9525">
                        <a:noFill/>
                      </a:ln>
                    </p:spPr>
                  </p:pic>
                </p:oleObj>
              </mc:Fallback>
            </mc:AlternateContent>
          </a:graphicData>
        </a:graphic>
      </p:graphicFrame>
      <p:pic>
        <p:nvPicPr>
          <p:cNvPr id="48135" name="Picture 9" descr="BOOK05">
            <a:hlinkClick r:id="rId9" action="ppaction://hlinkpres?slideindex=1&amp;slidetitle="/>
          </p:cNvPr>
          <p:cNvPicPr>
            <a:picLocks noChangeAspect="1" noChangeArrowheads="1"/>
          </p:cNvPicPr>
          <p:nvPr/>
        </p:nvPicPr>
        <p:blipFill>
          <a:blip r:embed="rId10" cstate="print"/>
          <a:srcRect/>
          <a:stretch>
            <a:fillRect/>
          </a:stretch>
        </p:blipFill>
        <p:spPr bwMode="auto">
          <a:xfrm>
            <a:off x="9982200" y="5867400"/>
            <a:ext cx="533400" cy="533400"/>
          </a:xfrm>
          <a:prstGeom prst="rect">
            <a:avLst/>
          </a:prstGeom>
          <a:noFill/>
          <a:ln w="9525">
            <a:noFill/>
            <a:miter lim="800000"/>
            <a:headEnd/>
            <a:tailEnd/>
          </a:ln>
        </p:spPr>
      </p:pic>
      <p:sp>
        <p:nvSpPr>
          <p:cNvPr id="48136" name="WordArt 10">
            <a:hlinkClick r:id="rId9" action="ppaction://hlinkpres?slideindex=1&amp;slidetitle="/>
          </p:cNvPr>
          <p:cNvSpPr>
            <a:spLocks noChangeArrowheads="1" noChangeShapeType="1" noTextEdit="1"/>
          </p:cNvSpPr>
          <p:nvPr/>
        </p:nvSpPr>
        <p:spPr bwMode="auto">
          <a:xfrm>
            <a:off x="10126663" y="5978525"/>
            <a:ext cx="327025" cy="241300"/>
          </a:xfrm>
          <a:prstGeom prst="rect">
            <a:avLst/>
          </a:prstGeom>
        </p:spPr>
        <p:txBody>
          <a:bodyPr wrap="none" fromWordArt="1">
            <a:prstTxWarp prst="textChevronInverted">
              <a:avLst>
                <a:gd name="adj" fmla="val 75000"/>
              </a:avLst>
            </a:prstTxWarp>
          </a:bodyPr>
          <a:lstStyle/>
          <a:p>
            <a:pPr algn="ctr"/>
            <a:r>
              <a:rPr lang="en-US" altLang="zh-CN" sz="3600" kern="10">
                <a:ln w="9525">
                  <a:solidFill>
                    <a:srgbClr val="000066"/>
                  </a:solidFill>
                  <a:round/>
                </a:ln>
                <a:solidFill>
                  <a:srgbClr val="000066"/>
                </a:solidFill>
                <a:effectLst>
                  <a:outerShdw dist="45791" dir="2021404" algn="ctr" rotWithShape="0">
                    <a:srgbClr val="C0C0C0"/>
                  </a:outerShdw>
                </a:effectLst>
                <a:latin typeface="宋体" panose="02010600030101010101" pitchFamily="2" charset="-122"/>
                <a:ea typeface="宋体" panose="02010600030101010101" pitchFamily="2" charset="-122"/>
              </a:rPr>
              <a:t>END</a:t>
            </a:r>
            <a:endParaRPr lang="zh-CN" altLang="en-US" sz="3600" kern="10">
              <a:ln w="9525">
                <a:solidFill>
                  <a:srgbClr val="000066"/>
                </a:solidFill>
                <a:round/>
              </a:ln>
              <a:solidFill>
                <a:srgbClr val="000066"/>
              </a:solidFill>
              <a:effectLst>
                <a:outerShdw dist="45791" dir="2021404" algn="ctr" rotWithShape="0">
                  <a:srgbClr val="C0C0C0"/>
                </a:outerShdw>
              </a:effectLst>
              <a:latin typeface="宋体" panose="02010600030101010101" pitchFamily="2" charset="-122"/>
              <a:ea typeface="宋体" panose="02010600030101010101" pitchFamily="2" charset="-122"/>
            </a:endParaRPr>
          </a:p>
        </p:txBody>
      </p:sp>
      <p:grpSp>
        <p:nvGrpSpPr>
          <p:cNvPr id="16" name="组合 15"/>
          <p:cNvGrpSpPr/>
          <p:nvPr/>
        </p:nvGrpSpPr>
        <p:grpSpPr>
          <a:xfrm>
            <a:off x="7856855" y="1125855"/>
            <a:ext cx="2792730" cy="3140075"/>
            <a:chOff x="14508" y="41"/>
            <a:chExt cx="4398" cy="4945"/>
          </a:xfrm>
        </p:grpSpPr>
        <p:sp>
          <p:nvSpPr>
            <p:cNvPr id="6" name="Rectangle 4"/>
            <p:cNvSpPr/>
            <p:nvPr/>
          </p:nvSpPr>
          <p:spPr>
            <a:xfrm rot="2875653">
              <a:off x="16866" y="707"/>
              <a:ext cx="240" cy="38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18" charset="0"/>
                <a:ea typeface="宋体" panose="02010600030101010101" pitchFamily="2" charset="-122"/>
              </a:endParaRPr>
            </a:p>
          </p:txBody>
        </p:sp>
        <p:sp>
          <p:nvSpPr>
            <p:cNvPr id="7" name="Rectangle 5"/>
            <p:cNvSpPr/>
            <p:nvPr/>
          </p:nvSpPr>
          <p:spPr>
            <a:xfrm rot="5400000">
              <a:off x="13620" y="1901"/>
              <a:ext cx="3960" cy="240"/>
            </a:xfrm>
            <a:prstGeom prst="rect">
              <a:avLst/>
            </a:prstGeom>
            <a:solidFill>
              <a:srgbClr val="00FF00">
                <a:alpha val="50195"/>
              </a:srgbClr>
            </a:solidFill>
            <a:ln w="9525" cap="flat" cmpd="sng">
              <a:solidFill>
                <a:schemeClr val="hlink"/>
              </a:solidFill>
              <a:prstDash val="dash"/>
              <a:miter/>
              <a:headEnd type="none" w="med" len="med"/>
              <a:tailEnd type="none" w="med" len="med"/>
            </a:ln>
          </p:spPr>
          <p:txBody>
            <a:bodyPr wrap="none" anchor="ctr"/>
            <a:p>
              <a:pPr algn="ctr"/>
              <a:endParaRPr lang="zh-CN" altLang="en-US" dirty="0">
                <a:latin typeface="Times New Roman" panose="02020603050405020304" pitchFamily="18" charset="0"/>
                <a:ea typeface="宋体" panose="02010600030101010101" pitchFamily="2" charset="-122"/>
              </a:endParaRPr>
            </a:p>
          </p:txBody>
        </p:sp>
        <p:sp>
          <p:nvSpPr>
            <p:cNvPr id="8" name="Line 7"/>
            <p:cNvSpPr/>
            <p:nvPr/>
          </p:nvSpPr>
          <p:spPr>
            <a:xfrm>
              <a:off x="17033" y="2562"/>
              <a:ext cx="0" cy="1440"/>
            </a:xfrm>
            <a:prstGeom prst="line">
              <a:avLst/>
            </a:prstGeom>
            <a:ln w="38100" cap="flat" cmpd="sng">
              <a:solidFill>
                <a:srgbClr val="FF0000"/>
              </a:solidFill>
              <a:prstDash val="solid"/>
              <a:round/>
              <a:headEnd type="none" w="med" len="med"/>
              <a:tailEnd type="triangle" w="med" len="med"/>
            </a:ln>
          </p:spPr>
        </p:sp>
        <p:sp>
          <p:nvSpPr>
            <p:cNvPr id="9" name="Rectangle 8"/>
            <p:cNvSpPr/>
            <p:nvPr/>
          </p:nvSpPr>
          <p:spPr>
            <a:xfrm>
              <a:off x="15480" y="4266"/>
              <a:ext cx="840" cy="720"/>
            </a:xfrm>
            <a:prstGeom prst="rect">
              <a:avLst/>
            </a:prstGeom>
            <a:noFill/>
            <a:ln w="9525">
              <a:noFill/>
            </a:ln>
          </p:spPr>
          <p:txBody>
            <a:bodyPr anchor="t">
              <a:spAutoFit/>
            </a:bodyPr>
            <a:p>
              <a:r>
                <a:rPr lang="en-US" altLang="zh-CN" i="1">
                  <a:solidFill>
                    <a:schemeClr val="tx1"/>
                  </a:solidFill>
                  <a:latin typeface="Times New Roman" panose="02020603050405020304" pitchFamily="18" charset="0"/>
                  <a:ea typeface="楷体_GB2312" pitchFamily="49" charset="-122"/>
                </a:rPr>
                <a:t>O</a:t>
              </a:r>
              <a:endParaRPr lang="en-US" altLang="zh-CN" i="1">
                <a:solidFill>
                  <a:schemeClr val="tx1"/>
                </a:solidFill>
                <a:latin typeface="Times New Roman" panose="02020603050405020304" pitchFamily="18" charset="0"/>
                <a:ea typeface="楷体_GB2312" pitchFamily="49" charset="-122"/>
              </a:endParaRPr>
            </a:p>
          </p:txBody>
        </p:sp>
        <p:sp>
          <p:nvSpPr>
            <p:cNvPr id="10" name="Rectangle 9"/>
            <p:cNvSpPr/>
            <p:nvPr/>
          </p:nvSpPr>
          <p:spPr>
            <a:xfrm>
              <a:off x="16500" y="1181"/>
              <a:ext cx="532"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rPr>
                <a:t>l</a:t>
              </a:r>
              <a:endParaRPr lang="en-US" altLang="zh-CN" i="1">
                <a:solidFill>
                  <a:schemeClr val="tx1"/>
                </a:solidFill>
                <a:latin typeface="Times New Roman" panose="02020603050405020304" pitchFamily="18" charset="0"/>
                <a:ea typeface="楷体_GB2312" pitchFamily="49" charset="-122"/>
              </a:endParaRPr>
            </a:p>
          </p:txBody>
        </p:sp>
        <p:sp>
          <p:nvSpPr>
            <p:cNvPr id="11" name="Rectangle 10"/>
            <p:cNvSpPr/>
            <p:nvPr/>
          </p:nvSpPr>
          <p:spPr>
            <a:xfrm>
              <a:off x="14508" y="1251"/>
              <a:ext cx="1335"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rPr>
                <a:t>m</a:t>
              </a:r>
              <a:endParaRPr lang="en-US" altLang="zh-CN" i="1">
                <a:solidFill>
                  <a:schemeClr val="tx1"/>
                </a:solidFill>
                <a:latin typeface="Times New Roman" panose="02020603050405020304" pitchFamily="18" charset="0"/>
                <a:ea typeface="楷体_GB2312" pitchFamily="49" charset="-122"/>
              </a:endParaRPr>
            </a:p>
          </p:txBody>
        </p:sp>
        <p:sp>
          <p:nvSpPr>
            <p:cNvPr id="12" name="Rectangle 11"/>
            <p:cNvSpPr/>
            <p:nvPr/>
          </p:nvSpPr>
          <p:spPr>
            <a:xfrm>
              <a:off x="15843" y="2336"/>
              <a:ext cx="1190"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sym typeface="Symbol" panose="05050102010706020507" pitchFamily="18" charset="2"/>
                </a:rPr>
                <a:t></a:t>
              </a:r>
              <a:endParaRPr lang="en-US" altLang="zh-CN" i="1">
                <a:solidFill>
                  <a:schemeClr val="tx1"/>
                </a:solidFill>
                <a:latin typeface="Times New Roman" panose="02020603050405020304" pitchFamily="18" charset="0"/>
                <a:ea typeface="楷体_GB2312" pitchFamily="49" charset="-122"/>
                <a:sym typeface="Symbol" panose="05050102010706020507" pitchFamily="18" charset="2"/>
              </a:endParaRPr>
            </a:p>
          </p:txBody>
        </p:sp>
        <p:graphicFrame>
          <p:nvGraphicFramePr>
            <p:cNvPr id="14" name="Object 22"/>
            <p:cNvGraphicFramePr>
              <a:graphicFrameLocks noChangeAspect="1"/>
            </p:cNvGraphicFramePr>
            <p:nvPr/>
          </p:nvGraphicFramePr>
          <p:xfrm>
            <a:off x="16782" y="4301"/>
            <a:ext cx="880" cy="650"/>
          </p:xfrm>
          <a:graphic>
            <a:graphicData uri="http://schemas.openxmlformats.org/presentationml/2006/ole">
              <mc:AlternateContent xmlns:mc="http://schemas.openxmlformats.org/markup-compatibility/2006">
                <mc:Choice xmlns:v="urn:schemas-microsoft-com:vml" Requires="v">
                  <p:oleObj spid="_x0000_s15" name="" r:id="rId11" imgW="243205" imgH="166370" progId="Equations">
                    <p:embed/>
                  </p:oleObj>
                </mc:Choice>
                <mc:Fallback>
                  <p:oleObj name="" r:id="rId11" imgW="243205" imgH="166370" progId="Equations">
                    <p:embed/>
                    <p:pic>
                      <p:nvPicPr>
                        <p:cNvPr id="0" name="图片 3177"/>
                        <p:cNvPicPr/>
                        <p:nvPr/>
                      </p:nvPicPr>
                      <p:blipFill>
                        <a:blip r:embed="rId12"/>
                        <a:stretch>
                          <a:fillRect/>
                        </a:stretch>
                      </p:blipFill>
                      <p:spPr>
                        <a:xfrm>
                          <a:off x="16782" y="4301"/>
                          <a:ext cx="880" cy="650"/>
                        </a:xfrm>
                        <a:prstGeom prst="rect">
                          <a:avLst/>
                        </a:prstGeom>
                        <a:solidFill>
                          <a:schemeClr val="bg1"/>
                        </a:solidFill>
                        <a:ln w="38100">
                          <a:noFill/>
                          <a:miter/>
                        </a:ln>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4916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9156"/>
                                        </p:tgtEl>
                                        <p:attrNameLst>
                                          <p:attrName>style.visibility</p:attrName>
                                        </p:attrNameLst>
                                      </p:cBhvr>
                                      <p:to>
                                        <p:strVal val="visible"/>
                                      </p:to>
                                    </p:set>
                                    <p:animEffect transition="in" filter="blinds(horizontal)">
                                      <p:cBhvr>
                                        <p:cTn id="16" dur="500"/>
                                        <p:tgtEl>
                                          <p:spTgt spid="4915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ox(in)">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ChangeAspect="1"/>
          </p:cNvGraphicFramePr>
          <p:nvPr/>
        </p:nvGraphicFramePr>
        <p:xfrm>
          <a:off x="553720" y="1125855"/>
          <a:ext cx="2655570" cy="885825"/>
        </p:xfrm>
        <a:graphic>
          <a:graphicData uri="http://schemas.openxmlformats.org/presentationml/2006/ole">
            <mc:AlternateContent xmlns:mc="http://schemas.openxmlformats.org/markup-compatibility/2006">
              <mc:Choice xmlns:v="urn:schemas-microsoft-com:vml" Requires="v">
                <p:oleObj spid="_x0000_s6145" name="公式" r:id="rId1" imgW="1181100" imgH="393700" progId="Equation.3">
                  <p:embed/>
                </p:oleObj>
              </mc:Choice>
              <mc:Fallback>
                <p:oleObj name="公式" r:id="rId1" imgW="1181100" imgH="393700" progId="Equation.3">
                  <p:embed/>
                  <p:pic>
                    <p:nvPicPr>
                      <p:cNvPr id="0" name="Object 2"/>
                      <p:cNvPicPr>
                        <a:picLocks noChangeAspect="1"/>
                      </p:cNvPicPr>
                      <p:nvPr/>
                    </p:nvPicPr>
                    <p:blipFill>
                      <a:blip r:embed="rId2"/>
                      <a:stretch>
                        <a:fillRect/>
                      </a:stretch>
                    </p:blipFill>
                    <p:spPr>
                      <a:xfrm>
                        <a:off x="553720" y="1125855"/>
                        <a:ext cx="2655570" cy="885825"/>
                      </a:xfrm>
                      <a:prstGeom prst="rect">
                        <a:avLst/>
                      </a:prstGeom>
                      <a:noFill/>
                      <a:ln w="9525">
                        <a:noFill/>
                      </a:ln>
                    </p:spPr>
                  </p:pic>
                </p:oleObj>
              </mc:Fallback>
            </mc:AlternateContent>
          </a:graphicData>
        </a:graphic>
      </p:graphicFrame>
      <p:graphicFrame>
        <p:nvGraphicFramePr>
          <p:cNvPr id="50179" name="Object 3"/>
          <p:cNvGraphicFramePr>
            <a:graphicFrameLocks noChangeAspect="1"/>
          </p:cNvGraphicFramePr>
          <p:nvPr/>
        </p:nvGraphicFramePr>
        <p:xfrm>
          <a:off x="374333" y="1907858"/>
          <a:ext cx="5730875" cy="1185862"/>
        </p:xfrm>
        <a:graphic>
          <a:graphicData uri="http://schemas.openxmlformats.org/presentationml/2006/ole">
            <mc:AlternateContent xmlns:mc="http://schemas.openxmlformats.org/markup-compatibility/2006">
              <mc:Choice xmlns:v="urn:schemas-microsoft-com:vml" Requires="v">
                <p:oleObj spid="_x0000_s6147" name="公式" r:id="rId3" imgW="45415200" imgH="9448800" progId="Equation.3">
                  <p:embed/>
                </p:oleObj>
              </mc:Choice>
              <mc:Fallback>
                <p:oleObj name="公式" r:id="rId3" imgW="45415200" imgH="9448800" progId="Equation.3">
                  <p:embed/>
                  <p:pic>
                    <p:nvPicPr>
                      <p:cNvPr id="0" name="Object 3"/>
                      <p:cNvPicPr>
                        <a:picLocks noChangeAspect="1"/>
                      </p:cNvPicPr>
                      <p:nvPr/>
                    </p:nvPicPr>
                    <p:blipFill>
                      <a:blip r:embed="rId4"/>
                      <a:stretch>
                        <a:fillRect/>
                      </a:stretch>
                    </p:blipFill>
                    <p:spPr>
                      <a:xfrm>
                        <a:off x="374333" y="1907858"/>
                        <a:ext cx="5730875" cy="1185862"/>
                      </a:xfrm>
                      <a:prstGeom prst="rect">
                        <a:avLst/>
                      </a:prstGeom>
                      <a:noFill/>
                      <a:ln w="9525">
                        <a:noFill/>
                      </a:ln>
                    </p:spPr>
                  </p:pic>
                </p:oleObj>
              </mc:Fallback>
            </mc:AlternateContent>
          </a:graphicData>
        </a:graphic>
      </p:graphicFrame>
      <p:sp>
        <p:nvSpPr>
          <p:cNvPr id="49156" name="Text Box 4"/>
          <p:cNvSpPr txBox="1">
            <a:spLocks noChangeArrowheads="1"/>
          </p:cNvSpPr>
          <p:nvPr/>
        </p:nvSpPr>
        <p:spPr bwMode="auto">
          <a:xfrm>
            <a:off x="246380" y="4564380"/>
            <a:ext cx="7045325" cy="583565"/>
          </a:xfrm>
          <a:prstGeom prst="rect">
            <a:avLst/>
          </a:prstGeom>
          <a:noFill/>
          <a:ln w="9525">
            <a:noFill/>
            <a:miter lim="800000"/>
          </a:ln>
          <a:effectLst/>
        </p:spPr>
        <p:txBody>
          <a:bodyPr wrap="square">
            <a:spAutoFit/>
          </a:bodyPr>
          <a:lstStyle/>
          <a:p>
            <a:pPr>
              <a:spcBef>
                <a:spcPct val="50000"/>
              </a:spcBef>
            </a:pPr>
            <a:r>
              <a:rPr lang="zh-CN" altLang="en-US" sz="3200" b="1">
                <a:solidFill>
                  <a:srgbClr val="CC0000"/>
                </a:solidFill>
              </a:rPr>
              <a:t>另解三：</a:t>
            </a:r>
            <a:r>
              <a:rPr lang="zh-CN" altLang="en-US" sz="3200" b="1"/>
              <a:t>应用机械能守恒求</a:t>
            </a:r>
            <a:r>
              <a:rPr lang="en-US" altLang="zh-CN" sz="3200" b="1" i="1"/>
              <a:t>ω</a:t>
            </a:r>
            <a:endParaRPr lang="en-US" altLang="zh-CN" sz="3200" b="1" i="1"/>
          </a:p>
        </p:txBody>
      </p:sp>
      <p:grpSp>
        <p:nvGrpSpPr>
          <p:cNvPr id="2" name="Group 7"/>
          <p:cNvGrpSpPr/>
          <p:nvPr/>
        </p:nvGrpSpPr>
        <p:grpSpPr bwMode="auto">
          <a:xfrm>
            <a:off x="246380" y="3221355"/>
            <a:ext cx="4752975" cy="1343025"/>
            <a:chOff x="702" y="2902"/>
            <a:chExt cx="2994" cy="846"/>
          </a:xfrm>
        </p:grpSpPr>
        <p:sp>
          <p:nvSpPr>
            <p:cNvPr id="49160" name="Text Box 8"/>
            <p:cNvSpPr txBox="1">
              <a:spLocks noChangeArrowheads="1"/>
            </p:cNvSpPr>
            <p:nvPr/>
          </p:nvSpPr>
          <p:spPr bwMode="auto">
            <a:xfrm>
              <a:off x="702" y="3153"/>
              <a:ext cx="953" cy="368"/>
            </a:xfrm>
            <a:prstGeom prst="rect">
              <a:avLst/>
            </a:prstGeom>
            <a:noFill/>
            <a:ln w="9525">
              <a:noFill/>
              <a:miter lim="800000"/>
            </a:ln>
            <a:effectLst/>
          </p:spPr>
          <p:txBody>
            <a:bodyPr>
              <a:spAutoFit/>
            </a:bodyPr>
            <a:lstStyle/>
            <a:p>
              <a:r>
                <a:rPr lang="zh-CN" altLang="en-US" sz="3200" b="1">
                  <a:solidFill>
                    <a:srgbClr val="1C1C1C"/>
                  </a:solidFill>
                  <a:latin typeface="Times New Roman" panose="02020603050405020304" pitchFamily="18" charset="0"/>
                </a:rPr>
                <a:t>解得：</a:t>
              </a:r>
              <a:endParaRPr lang="zh-CN" altLang="en-US" sz="3200" b="1">
                <a:solidFill>
                  <a:srgbClr val="1C1C1C"/>
                </a:solidFill>
                <a:latin typeface="Times New Roman" panose="02020603050405020304" pitchFamily="18" charset="0"/>
              </a:endParaRPr>
            </a:p>
          </p:txBody>
        </p:sp>
        <p:graphicFrame>
          <p:nvGraphicFramePr>
            <p:cNvPr id="49161" name="Object 9"/>
            <p:cNvGraphicFramePr>
              <a:graphicFrameLocks noChangeAspect="1"/>
            </p:cNvGraphicFramePr>
            <p:nvPr/>
          </p:nvGraphicFramePr>
          <p:xfrm>
            <a:off x="1609" y="2902"/>
            <a:ext cx="2087" cy="846"/>
          </p:xfrm>
          <a:graphic>
            <a:graphicData uri="http://schemas.openxmlformats.org/presentationml/2006/ole">
              <mc:AlternateContent xmlns:mc="http://schemas.openxmlformats.org/markup-compatibility/2006">
                <mc:Choice xmlns:v="urn:schemas-microsoft-com:vml" Requires="v">
                  <p:oleObj spid="_x0000_s6148" name="公式" r:id="rId5" imgW="29260800" imgH="10668000" progId="Equation.3">
                    <p:embed/>
                  </p:oleObj>
                </mc:Choice>
                <mc:Fallback>
                  <p:oleObj name="公式" r:id="rId5" imgW="29260800" imgH="10668000" progId="Equation.3">
                    <p:embed/>
                    <p:pic>
                      <p:nvPicPr>
                        <p:cNvPr id="0" name="Object 9"/>
                        <p:cNvPicPr>
                          <a:picLocks noChangeAspect="1"/>
                        </p:cNvPicPr>
                        <p:nvPr/>
                      </p:nvPicPr>
                      <p:blipFill>
                        <a:blip r:embed="rId6"/>
                        <a:stretch>
                          <a:fillRect/>
                        </a:stretch>
                      </p:blipFill>
                      <p:spPr>
                        <a:xfrm>
                          <a:off x="1609" y="2902"/>
                          <a:ext cx="2087" cy="846"/>
                        </a:xfrm>
                        <a:prstGeom prst="rect">
                          <a:avLst/>
                        </a:prstGeom>
                        <a:noFill/>
                        <a:ln w="9525">
                          <a:noFill/>
                        </a:ln>
                      </p:spPr>
                    </p:pic>
                  </p:oleObj>
                </mc:Fallback>
              </mc:AlternateContent>
            </a:graphicData>
          </a:graphic>
        </p:graphicFrame>
      </p:grpSp>
      <p:grpSp>
        <p:nvGrpSpPr>
          <p:cNvPr id="16" name="组合 15"/>
          <p:cNvGrpSpPr/>
          <p:nvPr/>
        </p:nvGrpSpPr>
        <p:grpSpPr>
          <a:xfrm>
            <a:off x="8475345" y="410845"/>
            <a:ext cx="2792730" cy="3140075"/>
            <a:chOff x="14508" y="41"/>
            <a:chExt cx="4398" cy="4945"/>
          </a:xfrm>
        </p:grpSpPr>
        <p:sp>
          <p:nvSpPr>
            <p:cNvPr id="6" name="Rectangle 4"/>
            <p:cNvSpPr/>
            <p:nvPr/>
          </p:nvSpPr>
          <p:spPr>
            <a:xfrm rot="2875653">
              <a:off x="16866" y="707"/>
              <a:ext cx="240" cy="38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18" charset="0"/>
                <a:ea typeface="宋体" panose="02010600030101010101" pitchFamily="2" charset="-122"/>
              </a:endParaRPr>
            </a:p>
          </p:txBody>
        </p:sp>
        <p:sp>
          <p:nvSpPr>
            <p:cNvPr id="7" name="Rectangle 5"/>
            <p:cNvSpPr/>
            <p:nvPr/>
          </p:nvSpPr>
          <p:spPr>
            <a:xfrm rot="5400000">
              <a:off x="13620" y="1901"/>
              <a:ext cx="3960" cy="240"/>
            </a:xfrm>
            <a:prstGeom prst="rect">
              <a:avLst/>
            </a:prstGeom>
            <a:solidFill>
              <a:srgbClr val="00FF00">
                <a:alpha val="50195"/>
              </a:srgbClr>
            </a:solidFill>
            <a:ln w="9525" cap="flat" cmpd="sng">
              <a:solidFill>
                <a:schemeClr val="hlink"/>
              </a:solidFill>
              <a:prstDash val="dash"/>
              <a:miter/>
              <a:headEnd type="none" w="med" len="med"/>
              <a:tailEnd type="none" w="med" len="med"/>
            </a:ln>
          </p:spPr>
          <p:txBody>
            <a:bodyPr wrap="none" anchor="ctr"/>
            <a:p>
              <a:pPr algn="ctr"/>
              <a:endParaRPr lang="zh-CN" altLang="en-US" dirty="0">
                <a:latin typeface="Times New Roman" panose="02020603050405020304" pitchFamily="18" charset="0"/>
                <a:ea typeface="宋体" panose="02010600030101010101" pitchFamily="2" charset="-122"/>
              </a:endParaRPr>
            </a:p>
          </p:txBody>
        </p:sp>
        <p:sp>
          <p:nvSpPr>
            <p:cNvPr id="8" name="Line 7"/>
            <p:cNvSpPr/>
            <p:nvPr/>
          </p:nvSpPr>
          <p:spPr>
            <a:xfrm>
              <a:off x="17033" y="2562"/>
              <a:ext cx="0" cy="1440"/>
            </a:xfrm>
            <a:prstGeom prst="line">
              <a:avLst/>
            </a:prstGeom>
            <a:ln w="38100" cap="flat" cmpd="sng">
              <a:solidFill>
                <a:srgbClr val="FF0000"/>
              </a:solidFill>
              <a:prstDash val="solid"/>
              <a:round/>
              <a:headEnd type="none" w="med" len="med"/>
              <a:tailEnd type="triangle" w="med" len="med"/>
            </a:ln>
          </p:spPr>
        </p:sp>
        <p:sp>
          <p:nvSpPr>
            <p:cNvPr id="9" name="Rectangle 8"/>
            <p:cNvSpPr/>
            <p:nvPr/>
          </p:nvSpPr>
          <p:spPr>
            <a:xfrm>
              <a:off x="15480" y="4266"/>
              <a:ext cx="840" cy="720"/>
            </a:xfrm>
            <a:prstGeom prst="rect">
              <a:avLst/>
            </a:prstGeom>
            <a:noFill/>
            <a:ln w="9525">
              <a:noFill/>
            </a:ln>
          </p:spPr>
          <p:txBody>
            <a:bodyPr anchor="t">
              <a:spAutoFit/>
            </a:bodyPr>
            <a:p>
              <a:r>
                <a:rPr lang="en-US" altLang="zh-CN" i="1">
                  <a:solidFill>
                    <a:schemeClr val="tx1"/>
                  </a:solidFill>
                  <a:latin typeface="Times New Roman" panose="02020603050405020304" pitchFamily="18" charset="0"/>
                  <a:ea typeface="楷体_GB2312" pitchFamily="49" charset="-122"/>
                </a:rPr>
                <a:t>O</a:t>
              </a:r>
              <a:endParaRPr lang="en-US" altLang="zh-CN" i="1">
                <a:solidFill>
                  <a:schemeClr val="tx1"/>
                </a:solidFill>
                <a:latin typeface="Times New Roman" panose="02020603050405020304" pitchFamily="18" charset="0"/>
                <a:ea typeface="楷体_GB2312" pitchFamily="49" charset="-122"/>
              </a:endParaRPr>
            </a:p>
          </p:txBody>
        </p:sp>
        <p:sp>
          <p:nvSpPr>
            <p:cNvPr id="10" name="Rectangle 9"/>
            <p:cNvSpPr/>
            <p:nvPr/>
          </p:nvSpPr>
          <p:spPr>
            <a:xfrm>
              <a:off x="16500" y="1181"/>
              <a:ext cx="532"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rPr>
                <a:t>l</a:t>
              </a:r>
              <a:endParaRPr lang="en-US" altLang="zh-CN" i="1">
                <a:solidFill>
                  <a:schemeClr val="tx1"/>
                </a:solidFill>
                <a:latin typeface="Times New Roman" panose="02020603050405020304" pitchFamily="18" charset="0"/>
                <a:ea typeface="楷体_GB2312" pitchFamily="49" charset="-122"/>
              </a:endParaRPr>
            </a:p>
          </p:txBody>
        </p:sp>
        <p:sp>
          <p:nvSpPr>
            <p:cNvPr id="11" name="Rectangle 10"/>
            <p:cNvSpPr/>
            <p:nvPr/>
          </p:nvSpPr>
          <p:spPr>
            <a:xfrm>
              <a:off x="14508" y="1251"/>
              <a:ext cx="1335"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rPr>
                <a:t>m</a:t>
              </a:r>
              <a:endParaRPr lang="en-US" altLang="zh-CN" i="1">
                <a:solidFill>
                  <a:schemeClr val="tx1"/>
                </a:solidFill>
                <a:latin typeface="Times New Roman" panose="02020603050405020304" pitchFamily="18" charset="0"/>
                <a:ea typeface="楷体_GB2312" pitchFamily="49" charset="-122"/>
              </a:endParaRPr>
            </a:p>
          </p:txBody>
        </p:sp>
        <p:sp>
          <p:nvSpPr>
            <p:cNvPr id="12" name="Rectangle 11"/>
            <p:cNvSpPr/>
            <p:nvPr/>
          </p:nvSpPr>
          <p:spPr>
            <a:xfrm>
              <a:off x="15843" y="2336"/>
              <a:ext cx="1190" cy="580"/>
            </a:xfrm>
            <a:prstGeom prst="rect">
              <a:avLst/>
            </a:prstGeom>
            <a:noFill/>
            <a:ln w="9525">
              <a:noFill/>
            </a:ln>
          </p:spPr>
          <p:txBody>
            <a:bodyPr wrap="square" anchor="t">
              <a:spAutoFit/>
            </a:bodyPr>
            <a:p>
              <a:r>
                <a:rPr lang="en-US" altLang="zh-CN" i="1">
                  <a:solidFill>
                    <a:schemeClr val="tx1"/>
                  </a:solidFill>
                  <a:latin typeface="Times New Roman" panose="02020603050405020304" pitchFamily="18" charset="0"/>
                  <a:ea typeface="楷体_GB2312" pitchFamily="49" charset="-122"/>
                  <a:sym typeface="Symbol" panose="05050102010706020507" pitchFamily="18" charset="2"/>
                </a:rPr>
                <a:t></a:t>
              </a:r>
              <a:endParaRPr lang="en-US" altLang="zh-CN" i="1">
                <a:solidFill>
                  <a:schemeClr val="tx1"/>
                </a:solidFill>
                <a:latin typeface="Times New Roman" panose="02020603050405020304" pitchFamily="18" charset="0"/>
                <a:ea typeface="楷体_GB2312" pitchFamily="49" charset="-122"/>
                <a:sym typeface="Symbol" panose="05050102010706020507" pitchFamily="18" charset="2"/>
              </a:endParaRPr>
            </a:p>
          </p:txBody>
        </p:sp>
        <p:graphicFrame>
          <p:nvGraphicFramePr>
            <p:cNvPr id="14" name="Object 22"/>
            <p:cNvGraphicFramePr>
              <a:graphicFrameLocks noChangeAspect="1"/>
            </p:cNvGraphicFramePr>
            <p:nvPr/>
          </p:nvGraphicFramePr>
          <p:xfrm>
            <a:off x="16782" y="4301"/>
            <a:ext cx="880" cy="650"/>
          </p:xfrm>
          <a:graphic>
            <a:graphicData uri="http://schemas.openxmlformats.org/presentationml/2006/ole">
              <mc:AlternateContent xmlns:mc="http://schemas.openxmlformats.org/markup-compatibility/2006">
                <mc:Choice xmlns:v="urn:schemas-microsoft-com:vml" Requires="v">
                  <p:oleObj spid="_x0000_s15" name="" r:id="rId7" imgW="243205" imgH="166370" progId="Equations">
                    <p:embed/>
                  </p:oleObj>
                </mc:Choice>
                <mc:Fallback>
                  <p:oleObj name="" r:id="rId7" imgW="243205" imgH="166370" progId="Equations">
                    <p:embed/>
                    <p:pic>
                      <p:nvPicPr>
                        <p:cNvPr id="0" name="图片 3177"/>
                        <p:cNvPicPr/>
                        <p:nvPr/>
                      </p:nvPicPr>
                      <p:blipFill>
                        <a:blip r:embed="rId8"/>
                        <a:stretch>
                          <a:fillRect/>
                        </a:stretch>
                      </p:blipFill>
                      <p:spPr>
                        <a:xfrm>
                          <a:off x="16782" y="4301"/>
                          <a:ext cx="880" cy="650"/>
                        </a:xfrm>
                        <a:prstGeom prst="rect">
                          <a:avLst/>
                        </a:prstGeom>
                        <a:solidFill>
                          <a:schemeClr val="bg1"/>
                        </a:solidFill>
                        <a:ln w="38100">
                          <a:noFill/>
                          <a:miter/>
                        </a:ln>
                      </p:spPr>
                    </p:pic>
                  </p:oleObj>
                </mc:Fallback>
              </mc:AlternateContent>
            </a:graphicData>
          </a:graphic>
        </p:graphicFrame>
      </p:grpSp>
      <p:sp>
        <p:nvSpPr>
          <p:cNvPr id="3" name="Text Box 4"/>
          <p:cNvSpPr txBox="1">
            <a:spLocks noChangeArrowheads="1"/>
          </p:cNvSpPr>
          <p:nvPr/>
        </p:nvSpPr>
        <p:spPr bwMode="auto">
          <a:xfrm>
            <a:off x="374650" y="410845"/>
            <a:ext cx="7045325" cy="583565"/>
          </a:xfrm>
          <a:prstGeom prst="rect">
            <a:avLst/>
          </a:prstGeom>
          <a:noFill/>
          <a:ln w="9525">
            <a:noFill/>
            <a:miter lim="800000"/>
          </a:ln>
          <a:effectLst/>
        </p:spPr>
        <p:txBody>
          <a:bodyPr wrap="square">
            <a:spAutoFit/>
          </a:bodyPr>
          <a:p>
            <a:pPr>
              <a:spcBef>
                <a:spcPct val="50000"/>
              </a:spcBef>
            </a:pPr>
            <a:r>
              <a:rPr lang="zh-CN" altLang="en-US" sz="3200" b="1">
                <a:solidFill>
                  <a:srgbClr val="CC0000"/>
                </a:solidFill>
              </a:rPr>
              <a:t>另解二：</a:t>
            </a:r>
            <a:r>
              <a:rPr lang="zh-CN" altLang="en-US" sz="3200" b="1"/>
              <a:t>应用动能定理求</a:t>
            </a:r>
            <a:r>
              <a:rPr lang="en-US" altLang="zh-CN" sz="3200" b="1" i="1"/>
              <a:t>ω</a:t>
            </a:r>
            <a:endParaRPr lang="en-US" altLang="zh-CN" sz="3200" b="1" i="1"/>
          </a:p>
        </p:txBody>
      </p:sp>
      <p:graphicFrame>
        <p:nvGraphicFramePr>
          <p:cNvPr id="48133" name="Object 5"/>
          <p:cNvGraphicFramePr>
            <a:graphicFrameLocks noChangeAspect="1"/>
          </p:cNvGraphicFramePr>
          <p:nvPr/>
        </p:nvGraphicFramePr>
        <p:xfrm>
          <a:off x="374333" y="5371465"/>
          <a:ext cx="3264535" cy="892810"/>
        </p:xfrm>
        <a:graphic>
          <a:graphicData uri="http://schemas.openxmlformats.org/presentationml/2006/ole">
            <mc:AlternateContent xmlns:mc="http://schemas.openxmlformats.org/markup-compatibility/2006">
              <mc:Choice xmlns:v="urn:schemas-microsoft-com:vml" Requires="v">
                <p:oleObj spid="_x0000_s4098" name="公式" r:id="rId9" imgW="1447800" imgH="393700" progId="Equation.3">
                  <p:embed/>
                </p:oleObj>
              </mc:Choice>
              <mc:Fallback>
                <p:oleObj name="公式" r:id="rId9" imgW="1447800" imgH="393700" progId="Equation.3">
                  <p:embed/>
                  <p:pic>
                    <p:nvPicPr>
                      <p:cNvPr id="0" name="Object 5"/>
                      <p:cNvPicPr>
                        <a:picLocks noChangeAspect="1"/>
                      </p:cNvPicPr>
                      <p:nvPr/>
                    </p:nvPicPr>
                    <p:blipFill>
                      <a:blip r:embed="rId10"/>
                      <a:stretch>
                        <a:fillRect/>
                      </a:stretch>
                    </p:blipFill>
                    <p:spPr>
                      <a:xfrm>
                        <a:off x="374333" y="5371465"/>
                        <a:ext cx="3264535" cy="892810"/>
                      </a:xfrm>
                      <a:prstGeom prst="rect">
                        <a:avLst/>
                      </a:prstGeom>
                      <a:noFill/>
                      <a:ln w="9525">
                        <a:noFill/>
                      </a:ln>
                    </p:spPr>
                  </p:pic>
                </p:oleObj>
              </mc:Fallback>
            </mc:AlternateContent>
          </a:graphicData>
        </a:graphic>
      </p:graphicFrame>
      <p:grpSp>
        <p:nvGrpSpPr>
          <p:cNvPr id="4" name="Group 6"/>
          <p:cNvGrpSpPr/>
          <p:nvPr/>
        </p:nvGrpSpPr>
        <p:grpSpPr bwMode="auto">
          <a:xfrm>
            <a:off x="3887153" y="5305108"/>
            <a:ext cx="2781300" cy="1185862"/>
            <a:chOff x="793" y="3012"/>
            <a:chExt cx="1752" cy="747"/>
          </a:xfrm>
        </p:grpSpPr>
        <p:sp>
          <p:nvSpPr>
            <p:cNvPr id="47131" name="Text Box 7"/>
            <p:cNvSpPr txBox="1">
              <a:spLocks noChangeArrowheads="1"/>
            </p:cNvSpPr>
            <p:nvPr/>
          </p:nvSpPr>
          <p:spPr bwMode="auto">
            <a:xfrm>
              <a:off x="793" y="3171"/>
              <a:ext cx="698" cy="329"/>
            </a:xfrm>
            <a:prstGeom prst="rect">
              <a:avLst/>
            </a:prstGeom>
            <a:noFill/>
            <a:ln w="9525">
              <a:noFill/>
              <a:miter lim="800000"/>
            </a:ln>
            <a:effectLst/>
          </p:spPr>
          <p:txBody>
            <a:bodyPr>
              <a:spAutoFit/>
            </a:bodyPr>
            <a:p>
              <a:r>
                <a:rPr lang="zh-CN" altLang="en-US" sz="2800" b="1">
                  <a:solidFill>
                    <a:srgbClr val="1C1C1C"/>
                  </a:solidFill>
                  <a:latin typeface="Times New Roman" panose="02020603050405020304" pitchFamily="18" charset="0"/>
                </a:rPr>
                <a:t>式中</a:t>
              </a:r>
              <a:endParaRPr lang="zh-CN" altLang="en-US" sz="2800" b="1">
                <a:solidFill>
                  <a:srgbClr val="1C1C1C"/>
                </a:solidFill>
                <a:latin typeface="Times New Roman" panose="02020603050405020304" pitchFamily="18" charset="0"/>
              </a:endParaRPr>
            </a:p>
          </p:txBody>
        </p:sp>
        <p:graphicFrame>
          <p:nvGraphicFramePr>
            <p:cNvPr id="47132" name="Object 8"/>
            <p:cNvGraphicFramePr>
              <a:graphicFrameLocks noChangeAspect="1"/>
            </p:cNvGraphicFramePr>
            <p:nvPr/>
          </p:nvGraphicFramePr>
          <p:xfrm>
            <a:off x="1383" y="3012"/>
            <a:ext cx="1162" cy="747"/>
          </p:xfrm>
          <a:graphic>
            <a:graphicData uri="http://schemas.openxmlformats.org/presentationml/2006/ole">
              <mc:AlternateContent xmlns:mc="http://schemas.openxmlformats.org/markup-compatibility/2006">
                <mc:Choice xmlns:v="urn:schemas-microsoft-com:vml" Requires="v">
                  <p:oleObj spid="_x0000_s4105" name="Equation" r:id="rId11" imgW="14935200" imgH="9448800" progId="Equation.3">
                    <p:embed/>
                  </p:oleObj>
                </mc:Choice>
                <mc:Fallback>
                  <p:oleObj name="Equation" r:id="rId11" imgW="14935200" imgH="9448800" progId="Equation.3">
                    <p:embed/>
                    <p:pic>
                      <p:nvPicPr>
                        <p:cNvPr id="0" name="Object 8"/>
                        <p:cNvPicPr>
                          <a:picLocks noChangeAspect="1"/>
                        </p:cNvPicPr>
                        <p:nvPr/>
                      </p:nvPicPr>
                      <p:blipFill>
                        <a:blip r:embed="rId12"/>
                        <a:stretch>
                          <a:fillRect/>
                        </a:stretch>
                      </p:blipFill>
                      <p:spPr>
                        <a:xfrm>
                          <a:off x="1383" y="3012"/>
                          <a:ext cx="1162" cy="747"/>
                        </a:xfrm>
                        <a:prstGeom prst="rect">
                          <a:avLst/>
                        </a:prstGeom>
                        <a:noFill/>
                        <a:ln w="9525">
                          <a:noFill/>
                        </a:ln>
                      </p:spPr>
                    </p:pic>
                  </p:oleObj>
                </mc:Fallback>
              </mc:AlternateContent>
            </a:graphicData>
          </a:graphic>
        </p:graphicFrame>
      </p:grpSp>
      <p:grpSp>
        <p:nvGrpSpPr>
          <p:cNvPr id="5" name="Group 7"/>
          <p:cNvGrpSpPr/>
          <p:nvPr/>
        </p:nvGrpSpPr>
        <p:grpSpPr bwMode="auto">
          <a:xfrm>
            <a:off x="6812280" y="5146675"/>
            <a:ext cx="4752975" cy="1343025"/>
            <a:chOff x="702" y="2902"/>
            <a:chExt cx="2994" cy="846"/>
          </a:xfrm>
        </p:grpSpPr>
        <p:sp>
          <p:nvSpPr>
            <p:cNvPr id="13" name="Text Box 8"/>
            <p:cNvSpPr txBox="1">
              <a:spLocks noChangeArrowheads="1"/>
            </p:cNvSpPr>
            <p:nvPr/>
          </p:nvSpPr>
          <p:spPr bwMode="auto">
            <a:xfrm>
              <a:off x="702" y="3153"/>
              <a:ext cx="953" cy="368"/>
            </a:xfrm>
            <a:prstGeom prst="rect">
              <a:avLst/>
            </a:prstGeom>
            <a:noFill/>
            <a:ln w="9525">
              <a:noFill/>
              <a:miter lim="800000"/>
            </a:ln>
            <a:effectLst/>
          </p:spPr>
          <p:txBody>
            <a:bodyPr>
              <a:spAutoFit/>
            </a:bodyPr>
            <a:p>
              <a:r>
                <a:rPr lang="zh-CN" altLang="en-US" sz="3200" b="1">
                  <a:solidFill>
                    <a:srgbClr val="1C1C1C"/>
                  </a:solidFill>
                  <a:latin typeface="Times New Roman" panose="02020603050405020304" pitchFamily="18" charset="0"/>
                </a:rPr>
                <a:t>解得：</a:t>
              </a:r>
              <a:endParaRPr lang="zh-CN" altLang="en-US" sz="3200" b="1">
                <a:solidFill>
                  <a:srgbClr val="1C1C1C"/>
                </a:solidFill>
                <a:latin typeface="Times New Roman" panose="02020603050405020304" pitchFamily="18" charset="0"/>
              </a:endParaRPr>
            </a:p>
          </p:txBody>
        </p:sp>
        <p:graphicFrame>
          <p:nvGraphicFramePr>
            <p:cNvPr id="17" name="Object 9"/>
            <p:cNvGraphicFramePr>
              <a:graphicFrameLocks noChangeAspect="1"/>
            </p:cNvGraphicFramePr>
            <p:nvPr/>
          </p:nvGraphicFramePr>
          <p:xfrm>
            <a:off x="1609" y="2902"/>
            <a:ext cx="2087" cy="846"/>
          </p:xfrm>
          <a:graphic>
            <a:graphicData uri="http://schemas.openxmlformats.org/presentationml/2006/ole">
              <mc:AlternateContent xmlns:mc="http://schemas.openxmlformats.org/markup-compatibility/2006">
                <mc:Choice xmlns:v="urn:schemas-microsoft-com:vml" Requires="v">
                  <p:oleObj spid="_x0000_s18" name="公式" r:id="rId13" imgW="29260800" imgH="10668000" progId="Equation.3">
                    <p:embed/>
                  </p:oleObj>
                </mc:Choice>
                <mc:Fallback>
                  <p:oleObj name="公式" r:id="rId13" imgW="29260800" imgH="10668000" progId="Equation.3">
                    <p:embed/>
                    <p:pic>
                      <p:nvPicPr>
                        <p:cNvPr id="0" name="Object 9"/>
                        <p:cNvPicPr>
                          <a:picLocks noChangeAspect="1"/>
                        </p:cNvPicPr>
                        <p:nvPr/>
                      </p:nvPicPr>
                      <p:blipFill>
                        <a:blip r:embed="rId6"/>
                        <a:stretch>
                          <a:fillRect/>
                        </a:stretch>
                      </p:blipFill>
                      <p:spPr>
                        <a:xfrm>
                          <a:off x="1609" y="2902"/>
                          <a:ext cx="2087" cy="846"/>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133"/>
                                        </p:tgtEl>
                                        <p:attrNameLst>
                                          <p:attrName>style.visibility</p:attrName>
                                        </p:attrNameLst>
                                      </p:cBhvr>
                                      <p:to>
                                        <p:strVal val="visible"/>
                                      </p:to>
                                    </p:set>
                                    <p:animEffect transition="in" filter="wipe(up)">
                                      <p:cBhvr>
                                        <p:cTn id="17" dur="500"/>
                                        <p:tgtEl>
                                          <p:spTgt spid="481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789113" y="681038"/>
            <a:ext cx="8637587" cy="1568450"/>
          </a:xfrm>
          <a:prstGeom prst="rect">
            <a:avLst/>
          </a:prstGeom>
          <a:noFill/>
          <a:ln w="9525">
            <a:noFill/>
            <a:miter lim="800000"/>
          </a:ln>
          <a:effectLst/>
        </p:spPr>
        <p:txBody>
          <a:bodyPr>
            <a:spAutoFit/>
          </a:bodyPr>
          <a:lstStyle/>
          <a:p>
            <a:pPr>
              <a:spcBef>
                <a:spcPct val="50000"/>
              </a:spcBef>
            </a:pPr>
            <a:r>
              <a:rPr lang="zh-CN" altLang="en-US" sz="3200" b="1" dirty="0">
                <a:latin typeface="Times New Roman" panose="02020603050405020304" pitchFamily="18" charset="0"/>
              </a:rPr>
              <a:t>     </a:t>
            </a:r>
            <a:r>
              <a:rPr lang="zh-CN" altLang="en-US" sz="3200" b="1" dirty="0" smtClean="0">
                <a:solidFill>
                  <a:srgbClr val="CC0000"/>
                </a:solidFill>
                <a:latin typeface="Times New Roman" panose="02020603050405020304" pitchFamily="18" charset="0"/>
              </a:rPr>
              <a:t>例题</a:t>
            </a:r>
            <a:r>
              <a:rPr lang="en-US" altLang="zh-CN" sz="3200" b="1" dirty="0" smtClean="0">
                <a:solidFill>
                  <a:srgbClr val="CC0000"/>
                </a:solidFill>
                <a:latin typeface="Times New Roman" panose="02020603050405020304" pitchFamily="18" charset="0"/>
              </a:rPr>
              <a:t>:</a:t>
            </a:r>
            <a:r>
              <a:rPr lang="zh-CN" altLang="en-US" sz="3200" b="1" dirty="0">
                <a:latin typeface="Times New Roman" panose="02020603050405020304" pitchFamily="18" charset="0"/>
              </a:rPr>
              <a:t>一质量为</a:t>
            </a:r>
            <a:r>
              <a:rPr lang="en-US" altLang="zh-CN" sz="3200" b="1" i="1" dirty="0">
                <a:latin typeface="Times New Roman" panose="02020603050405020304" pitchFamily="18" charset="0"/>
              </a:rPr>
              <a:t>M</a:t>
            </a:r>
            <a:r>
              <a:rPr lang="en-US" altLang="zh-CN" sz="3200" dirty="0">
                <a:latin typeface="Times New Roman" panose="02020603050405020304" pitchFamily="18" charset="0"/>
              </a:rPr>
              <a:t>,</a:t>
            </a:r>
            <a:r>
              <a:rPr lang="zh-CN" altLang="en-US" sz="3200" b="1" dirty="0">
                <a:latin typeface="Times New Roman" panose="02020603050405020304" pitchFamily="18" charset="0"/>
              </a:rPr>
              <a:t>半径</a:t>
            </a:r>
            <a:r>
              <a:rPr lang="en-US" altLang="zh-CN" sz="3200" b="1" i="1" dirty="0">
                <a:latin typeface="Times New Roman" panose="02020603050405020304" pitchFamily="18" charset="0"/>
              </a:rPr>
              <a:t>R</a:t>
            </a:r>
            <a:r>
              <a:rPr lang="zh-CN" altLang="en-US" sz="3200" b="1" dirty="0">
                <a:latin typeface="Times New Roman" panose="02020603050405020304" pitchFamily="18" charset="0"/>
              </a:rPr>
              <a:t>的圆盘</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盘上绕有细绳</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一端挂有质量为</a:t>
            </a:r>
            <a:r>
              <a:rPr lang="en-US" altLang="zh-CN" sz="3200" b="1" i="1" dirty="0">
                <a:latin typeface="Times New Roman" panose="02020603050405020304" pitchFamily="18" charset="0"/>
              </a:rPr>
              <a:t>m</a:t>
            </a:r>
            <a:r>
              <a:rPr lang="zh-CN" altLang="en-US" sz="3200" b="1" dirty="0">
                <a:latin typeface="Times New Roman" panose="02020603050405020304" pitchFamily="18" charset="0"/>
              </a:rPr>
              <a:t>的物体</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问物体</a:t>
            </a:r>
            <a:r>
              <a:rPr lang="en-US" altLang="zh-CN" sz="3200" b="1" i="1" dirty="0">
                <a:latin typeface="Times New Roman" panose="02020603050405020304" pitchFamily="18" charset="0"/>
              </a:rPr>
              <a:t>m</a:t>
            </a:r>
            <a:r>
              <a:rPr lang="zh-CN" altLang="en-US" sz="3200" b="1" dirty="0">
                <a:latin typeface="Times New Roman" panose="02020603050405020304" pitchFamily="18" charset="0"/>
              </a:rPr>
              <a:t>由静止下落高度</a:t>
            </a:r>
            <a:r>
              <a:rPr lang="en-US" altLang="zh-CN" sz="3200" b="1" i="1" dirty="0">
                <a:latin typeface="Times New Roman" panose="02020603050405020304" pitchFamily="18" charset="0"/>
              </a:rPr>
              <a:t>h</a:t>
            </a:r>
            <a:r>
              <a:rPr lang="zh-CN" altLang="en-US" sz="3200" b="1" dirty="0">
                <a:latin typeface="Times New Roman" panose="02020603050405020304" pitchFamily="18" charset="0"/>
              </a:rPr>
              <a:t>时</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其速度</a:t>
            </a:r>
            <a:r>
              <a:rPr lang="en-US" altLang="zh-CN" sz="3200" b="1" i="1" dirty="0">
                <a:latin typeface="Book Antiqua" panose="02040602050305030304" pitchFamily="18" charset="0"/>
              </a:rPr>
              <a:t>v</a:t>
            </a:r>
            <a:r>
              <a:rPr lang="zh-CN" altLang="en-US" sz="3200" b="1" dirty="0">
                <a:latin typeface="Times New Roman" panose="02020603050405020304" pitchFamily="18" charset="0"/>
              </a:rPr>
              <a:t>为多大？</a:t>
            </a:r>
            <a:endParaRPr lang="zh-CN" altLang="en-US" sz="3200" b="1" dirty="0">
              <a:latin typeface="Times New Roman" panose="02020603050405020304" pitchFamily="18" charset="0"/>
            </a:endParaRPr>
          </a:p>
        </p:txBody>
      </p:sp>
      <p:graphicFrame>
        <p:nvGraphicFramePr>
          <p:cNvPr id="8195" name="Object 3"/>
          <p:cNvGraphicFramePr>
            <a:graphicFrameLocks noChangeAspect="1"/>
          </p:cNvGraphicFramePr>
          <p:nvPr/>
        </p:nvGraphicFramePr>
        <p:xfrm>
          <a:off x="6634163" y="2879725"/>
          <a:ext cx="1303337" cy="401638"/>
        </p:xfrm>
        <a:graphic>
          <a:graphicData uri="http://schemas.openxmlformats.org/presentationml/2006/ole">
            <mc:AlternateContent xmlns:mc="http://schemas.openxmlformats.org/markup-compatibility/2006">
              <mc:Choice xmlns:v="urn:schemas-microsoft-com:vml" Requires="v">
                <p:oleObj spid="_x0000_s7169" name="公式" r:id="rId1" imgW="13716000" imgH="4267200" progId="Equation.3">
                  <p:embed/>
                </p:oleObj>
              </mc:Choice>
              <mc:Fallback>
                <p:oleObj name="公式" r:id="rId1" imgW="13716000" imgH="4267200" progId="Equation.3">
                  <p:embed/>
                  <p:pic>
                    <p:nvPicPr>
                      <p:cNvPr id="0" name="Object 3"/>
                      <p:cNvPicPr>
                        <a:picLocks noChangeAspect="1"/>
                      </p:cNvPicPr>
                      <p:nvPr/>
                    </p:nvPicPr>
                    <p:blipFill>
                      <a:blip r:embed="rId2"/>
                      <a:stretch>
                        <a:fillRect/>
                      </a:stretch>
                    </p:blipFill>
                    <p:spPr>
                      <a:xfrm>
                        <a:off x="6634163" y="2879725"/>
                        <a:ext cx="1303337" cy="401638"/>
                      </a:xfrm>
                      <a:prstGeom prst="rect">
                        <a:avLst/>
                      </a:prstGeom>
                      <a:noFill/>
                      <a:ln w="9525">
                        <a:noFill/>
                      </a:ln>
                    </p:spPr>
                  </p:pic>
                </p:oleObj>
              </mc:Fallback>
            </mc:AlternateContent>
          </a:graphicData>
        </a:graphic>
      </p:graphicFrame>
      <p:graphicFrame>
        <p:nvGraphicFramePr>
          <p:cNvPr id="8196" name="Object 4"/>
          <p:cNvGraphicFramePr>
            <a:graphicFrameLocks noChangeAspect="1"/>
          </p:cNvGraphicFramePr>
          <p:nvPr/>
        </p:nvGraphicFramePr>
        <p:xfrm>
          <a:off x="6605588" y="3546475"/>
          <a:ext cx="1328737" cy="476250"/>
        </p:xfrm>
        <a:graphic>
          <a:graphicData uri="http://schemas.openxmlformats.org/presentationml/2006/ole">
            <mc:AlternateContent xmlns:mc="http://schemas.openxmlformats.org/markup-compatibility/2006">
              <mc:Choice xmlns:v="urn:schemas-microsoft-com:vml" Requires="v">
                <p:oleObj spid="_x0000_s7170" name="" r:id="rId3" imgW="11887200" imgH="4267200" progId="Equation.3">
                  <p:embed/>
                </p:oleObj>
              </mc:Choice>
              <mc:Fallback>
                <p:oleObj name="" r:id="rId3" imgW="11887200" imgH="4267200" progId="Equation.3">
                  <p:embed/>
                  <p:pic>
                    <p:nvPicPr>
                      <p:cNvPr id="0" name="Object 4"/>
                      <p:cNvPicPr>
                        <a:picLocks noChangeAspect="1"/>
                      </p:cNvPicPr>
                      <p:nvPr/>
                    </p:nvPicPr>
                    <p:blipFill>
                      <a:blip r:embed="rId4"/>
                      <a:stretch>
                        <a:fillRect/>
                      </a:stretch>
                    </p:blipFill>
                    <p:spPr>
                      <a:xfrm>
                        <a:off x="6605588" y="3546475"/>
                        <a:ext cx="1328737" cy="476250"/>
                      </a:xfrm>
                      <a:prstGeom prst="rect">
                        <a:avLst/>
                      </a:prstGeom>
                      <a:noFill/>
                      <a:ln w="9525">
                        <a:noFill/>
                      </a:ln>
                    </p:spPr>
                  </p:pic>
                </p:oleObj>
              </mc:Fallback>
            </mc:AlternateContent>
          </a:graphicData>
        </a:graphic>
      </p:graphicFrame>
      <p:graphicFrame>
        <p:nvGraphicFramePr>
          <p:cNvPr id="8197" name="Object 5"/>
          <p:cNvGraphicFramePr>
            <a:graphicFrameLocks noChangeAspect="1"/>
          </p:cNvGraphicFramePr>
          <p:nvPr/>
        </p:nvGraphicFramePr>
        <p:xfrm>
          <a:off x="3216275" y="4260850"/>
          <a:ext cx="3643313" cy="931863"/>
        </p:xfrm>
        <a:graphic>
          <a:graphicData uri="http://schemas.openxmlformats.org/presentationml/2006/ole">
            <mc:AlternateContent xmlns:mc="http://schemas.openxmlformats.org/markup-compatibility/2006">
              <mc:Choice xmlns:v="urn:schemas-microsoft-com:vml" Requires="v">
                <p:oleObj spid="_x0000_s7171" name="" r:id="rId5" imgW="37795200" imgH="9448800" progId="Equation.3">
                  <p:embed/>
                </p:oleObj>
              </mc:Choice>
              <mc:Fallback>
                <p:oleObj name="" r:id="rId5" imgW="37795200" imgH="9448800" progId="Equation.3">
                  <p:embed/>
                  <p:pic>
                    <p:nvPicPr>
                      <p:cNvPr id="0" name="Object 5"/>
                      <p:cNvPicPr>
                        <a:picLocks noChangeAspect="1"/>
                      </p:cNvPicPr>
                      <p:nvPr/>
                    </p:nvPicPr>
                    <p:blipFill>
                      <a:blip r:embed="rId6"/>
                      <a:stretch>
                        <a:fillRect/>
                      </a:stretch>
                    </p:blipFill>
                    <p:spPr>
                      <a:xfrm>
                        <a:off x="3216275" y="4260850"/>
                        <a:ext cx="3643313" cy="931863"/>
                      </a:xfrm>
                      <a:prstGeom prst="rect">
                        <a:avLst/>
                      </a:prstGeom>
                      <a:noFill/>
                      <a:ln w="9525">
                        <a:noFill/>
                      </a:ln>
                    </p:spPr>
                  </p:pic>
                </p:oleObj>
              </mc:Fallback>
            </mc:AlternateContent>
          </a:graphicData>
        </a:graphic>
      </p:graphicFrame>
      <p:grpSp>
        <p:nvGrpSpPr>
          <p:cNvPr id="2" name="Group 35"/>
          <p:cNvGrpSpPr/>
          <p:nvPr/>
        </p:nvGrpSpPr>
        <p:grpSpPr bwMode="auto">
          <a:xfrm>
            <a:off x="2416175" y="5192713"/>
            <a:ext cx="3794125" cy="1028700"/>
            <a:chOff x="562" y="3271"/>
            <a:chExt cx="2390" cy="648"/>
          </a:xfrm>
        </p:grpSpPr>
        <p:sp>
          <p:nvSpPr>
            <p:cNvPr id="19490" name="Text Box 6"/>
            <p:cNvSpPr txBox="1">
              <a:spLocks noChangeArrowheads="1"/>
            </p:cNvSpPr>
            <p:nvPr/>
          </p:nvSpPr>
          <p:spPr bwMode="auto">
            <a:xfrm>
              <a:off x="562" y="3406"/>
              <a:ext cx="1008" cy="368"/>
            </a:xfrm>
            <a:prstGeom prst="rect">
              <a:avLst/>
            </a:prstGeom>
            <a:noFill/>
            <a:ln w="9525">
              <a:noFill/>
              <a:miter lim="800000"/>
            </a:ln>
            <a:effectLst/>
          </p:spPr>
          <p:txBody>
            <a:bodyPr>
              <a:spAutoFit/>
            </a:bodyPr>
            <a:lstStyle/>
            <a:p>
              <a:pPr>
                <a:spcBef>
                  <a:spcPct val="50000"/>
                </a:spcBef>
              </a:pPr>
              <a:r>
                <a:rPr lang="zh-CN" altLang="en-US" sz="3200" b="1">
                  <a:latin typeface="Times New Roman" panose="02020603050405020304" pitchFamily="18" charset="0"/>
                </a:rPr>
                <a:t>解得：</a:t>
              </a:r>
              <a:endParaRPr lang="zh-CN" altLang="en-US" sz="3200" b="1">
                <a:latin typeface="Times New Roman" panose="02020603050405020304" pitchFamily="18" charset="0"/>
              </a:endParaRPr>
            </a:p>
          </p:txBody>
        </p:sp>
        <p:graphicFrame>
          <p:nvGraphicFramePr>
            <p:cNvPr id="19491" name="Object 7"/>
            <p:cNvGraphicFramePr>
              <a:graphicFrameLocks noChangeAspect="1"/>
            </p:cNvGraphicFramePr>
            <p:nvPr/>
          </p:nvGraphicFramePr>
          <p:xfrm>
            <a:off x="1522" y="3271"/>
            <a:ext cx="1430" cy="648"/>
          </p:xfrm>
          <a:graphic>
            <a:graphicData uri="http://schemas.openxmlformats.org/presentationml/2006/ole">
              <mc:AlternateContent xmlns:mc="http://schemas.openxmlformats.org/markup-compatibility/2006">
                <mc:Choice xmlns:v="urn:schemas-microsoft-com:vml" Requires="v">
                  <p:oleObj spid="_x0000_s7172" name="" r:id="rId7" imgW="23469600" imgH="10668000" progId="Equation.3">
                    <p:embed/>
                  </p:oleObj>
                </mc:Choice>
                <mc:Fallback>
                  <p:oleObj name="" r:id="rId7" imgW="23469600" imgH="10668000" progId="Equation.3">
                    <p:embed/>
                    <p:pic>
                      <p:nvPicPr>
                        <p:cNvPr id="0" name="Object 7"/>
                        <p:cNvPicPr>
                          <a:picLocks noChangeAspect="1"/>
                        </p:cNvPicPr>
                        <p:nvPr/>
                      </p:nvPicPr>
                      <p:blipFill>
                        <a:blip r:embed="rId8"/>
                        <a:stretch>
                          <a:fillRect/>
                        </a:stretch>
                      </p:blipFill>
                      <p:spPr>
                        <a:xfrm>
                          <a:off x="1522" y="3271"/>
                          <a:ext cx="1430" cy="648"/>
                        </a:xfrm>
                        <a:prstGeom prst="rect">
                          <a:avLst/>
                        </a:prstGeom>
                        <a:noFill/>
                        <a:ln w="9525">
                          <a:noFill/>
                        </a:ln>
                      </p:spPr>
                    </p:pic>
                  </p:oleObj>
                </mc:Fallback>
              </mc:AlternateContent>
            </a:graphicData>
          </a:graphic>
        </p:graphicFrame>
      </p:grpSp>
      <p:sp>
        <p:nvSpPr>
          <p:cNvPr id="8200" name="Text Box 8"/>
          <p:cNvSpPr txBox="1">
            <a:spLocks noChangeArrowheads="1"/>
          </p:cNvSpPr>
          <p:nvPr/>
        </p:nvSpPr>
        <p:spPr bwMode="auto">
          <a:xfrm>
            <a:off x="3733800" y="2141538"/>
            <a:ext cx="2298700" cy="583565"/>
          </a:xfrm>
          <a:prstGeom prst="rect">
            <a:avLst/>
          </a:prstGeom>
          <a:noFill/>
          <a:ln w="9525">
            <a:noFill/>
            <a:miter lim="800000"/>
          </a:ln>
          <a:effectLst/>
        </p:spPr>
        <p:txBody>
          <a:bodyPr>
            <a:spAutoFit/>
          </a:bodyPr>
          <a:lstStyle/>
          <a:p>
            <a:r>
              <a:rPr lang="zh-CN" altLang="en-US" sz="3200" b="1">
                <a:latin typeface="Times New Roman" panose="02020603050405020304" pitchFamily="18" charset="0"/>
              </a:rPr>
              <a:t>动能定理</a:t>
            </a:r>
            <a:endParaRPr lang="zh-CN" altLang="en-US" sz="3200" b="1">
              <a:latin typeface="Times New Roman" panose="02020603050405020304" pitchFamily="18" charset="0"/>
            </a:endParaRPr>
          </a:p>
        </p:txBody>
      </p:sp>
      <p:sp>
        <p:nvSpPr>
          <p:cNvPr id="8201" name="Text Box 9"/>
          <p:cNvSpPr txBox="1">
            <a:spLocks noChangeArrowheads="1"/>
          </p:cNvSpPr>
          <p:nvPr/>
        </p:nvSpPr>
        <p:spPr bwMode="auto">
          <a:xfrm>
            <a:off x="2160588" y="2270125"/>
            <a:ext cx="1298575" cy="583565"/>
          </a:xfrm>
          <a:prstGeom prst="rect">
            <a:avLst/>
          </a:prstGeom>
          <a:solidFill>
            <a:srgbClr val="CCFFFF"/>
          </a:solidFill>
          <a:ln w="9525">
            <a:noFill/>
            <a:miter lim="800000"/>
          </a:ln>
          <a:effectLst>
            <a:prstShdw prst="shdw17" dist="17961" dir="2700000">
              <a:srgbClr val="7A9999"/>
            </a:prstShdw>
          </a:effectLst>
        </p:spPr>
        <p:txBody>
          <a:bodyPr>
            <a:spAutoFit/>
          </a:bodyPr>
          <a:lstStyle/>
          <a:p>
            <a:pPr>
              <a:spcBef>
                <a:spcPct val="50000"/>
              </a:spcBef>
            </a:pPr>
            <a:r>
              <a:rPr lang="zh-CN" altLang="en-US" sz="3200" b="1">
                <a:solidFill>
                  <a:srgbClr val="CC0000"/>
                </a:solidFill>
                <a:latin typeface="Times New Roman" panose="02020603050405020304" pitchFamily="18" charset="0"/>
              </a:rPr>
              <a:t>解法</a:t>
            </a:r>
            <a:r>
              <a:rPr lang="en-US" altLang="zh-CN" sz="3200" b="1">
                <a:solidFill>
                  <a:srgbClr val="CC0000"/>
                </a:solidFill>
                <a:latin typeface="Times New Roman" panose="02020603050405020304" pitchFamily="18" charset="0"/>
              </a:rPr>
              <a:t>1</a:t>
            </a:r>
            <a:endParaRPr lang="en-US" altLang="zh-CN" sz="3200" b="1">
              <a:solidFill>
                <a:srgbClr val="CC0000"/>
              </a:solidFill>
              <a:latin typeface="Times New Roman" panose="02020603050405020304" pitchFamily="18" charset="0"/>
            </a:endParaRPr>
          </a:p>
        </p:txBody>
      </p:sp>
      <p:grpSp>
        <p:nvGrpSpPr>
          <p:cNvPr id="3" name="Group 36"/>
          <p:cNvGrpSpPr/>
          <p:nvPr/>
        </p:nvGrpSpPr>
        <p:grpSpPr bwMode="auto">
          <a:xfrm>
            <a:off x="2273300" y="2689225"/>
            <a:ext cx="3933825" cy="1670050"/>
            <a:chOff x="472" y="1694"/>
            <a:chExt cx="2478" cy="1052"/>
          </a:xfrm>
        </p:grpSpPr>
        <p:graphicFrame>
          <p:nvGraphicFramePr>
            <p:cNvPr id="19487" name="Object 11"/>
            <p:cNvGraphicFramePr>
              <a:graphicFrameLocks noChangeAspect="1"/>
            </p:cNvGraphicFramePr>
            <p:nvPr/>
          </p:nvGraphicFramePr>
          <p:xfrm>
            <a:off x="591" y="1694"/>
            <a:ext cx="2359" cy="570"/>
          </p:xfrm>
          <a:graphic>
            <a:graphicData uri="http://schemas.openxmlformats.org/presentationml/2006/ole">
              <mc:AlternateContent xmlns:mc="http://schemas.openxmlformats.org/markup-compatibility/2006">
                <mc:Choice xmlns:v="urn:schemas-microsoft-com:vml" Requires="v">
                  <p:oleObj spid="_x0000_s7173" name="" r:id="rId9" imgW="39014400" imgH="9448800" progId="Equation.3">
                    <p:embed/>
                  </p:oleObj>
                </mc:Choice>
                <mc:Fallback>
                  <p:oleObj name="" r:id="rId9" imgW="39014400" imgH="9448800" progId="Equation.3">
                    <p:embed/>
                    <p:pic>
                      <p:nvPicPr>
                        <p:cNvPr id="0" name="Object 11"/>
                        <p:cNvPicPr>
                          <a:picLocks noChangeAspect="1"/>
                        </p:cNvPicPr>
                        <p:nvPr/>
                      </p:nvPicPr>
                      <p:blipFill>
                        <a:blip r:embed="rId10"/>
                        <a:stretch>
                          <a:fillRect/>
                        </a:stretch>
                      </p:blipFill>
                      <p:spPr>
                        <a:xfrm>
                          <a:off x="591" y="1694"/>
                          <a:ext cx="2359" cy="570"/>
                        </a:xfrm>
                        <a:prstGeom prst="rect">
                          <a:avLst/>
                        </a:prstGeom>
                        <a:noFill/>
                        <a:ln w="9525">
                          <a:noFill/>
                        </a:ln>
                      </p:spPr>
                    </p:pic>
                  </p:oleObj>
                </mc:Fallback>
              </mc:AlternateContent>
            </a:graphicData>
          </a:graphic>
        </p:graphicFrame>
        <p:sp>
          <p:nvSpPr>
            <p:cNvPr id="19488" name="AutoShape 12"/>
            <p:cNvSpPr/>
            <p:nvPr/>
          </p:nvSpPr>
          <p:spPr bwMode="auto">
            <a:xfrm>
              <a:off x="472" y="1911"/>
              <a:ext cx="48" cy="556"/>
            </a:xfrm>
            <a:prstGeom prst="leftBrace">
              <a:avLst>
                <a:gd name="adj1" fmla="val 96528"/>
                <a:gd name="adj2" fmla="val 50000"/>
              </a:avLst>
            </a:prstGeom>
            <a:noFill/>
            <a:ln w="31750" cap="sq">
              <a:solidFill>
                <a:schemeClr val="tx1"/>
              </a:solidFill>
              <a:round/>
            </a:ln>
            <a:effectLst/>
          </p:spPr>
          <p:txBody>
            <a:bodyPr wrap="none" anchor="ctr"/>
            <a:lstStyle/>
            <a:p>
              <a:endParaRPr lang="zh-CN" altLang="en-US"/>
            </a:p>
          </p:txBody>
        </p:sp>
        <p:graphicFrame>
          <p:nvGraphicFramePr>
            <p:cNvPr id="19489" name="Object 13"/>
            <p:cNvGraphicFramePr>
              <a:graphicFrameLocks noChangeAspect="1"/>
            </p:cNvGraphicFramePr>
            <p:nvPr/>
          </p:nvGraphicFramePr>
          <p:xfrm>
            <a:off x="617" y="2188"/>
            <a:ext cx="2044" cy="558"/>
          </p:xfrm>
          <a:graphic>
            <a:graphicData uri="http://schemas.openxmlformats.org/presentationml/2006/ole">
              <mc:AlternateContent xmlns:mc="http://schemas.openxmlformats.org/markup-compatibility/2006">
                <mc:Choice xmlns:v="urn:schemas-microsoft-com:vml" Requires="v">
                  <p:oleObj spid="_x0000_s7174" name="公式" r:id="rId11" imgW="34442400" imgH="9448800" progId="Equation.3">
                    <p:embed/>
                  </p:oleObj>
                </mc:Choice>
                <mc:Fallback>
                  <p:oleObj name="公式" r:id="rId11" imgW="34442400" imgH="9448800" progId="Equation.3">
                    <p:embed/>
                    <p:pic>
                      <p:nvPicPr>
                        <p:cNvPr id="0" name="Object 13"/>
                        <p:cNvPicPr>
                          <a:picLocks noChangeAspect="1"/>
                        </p:cNvPicPr>
                        <p:nvPr/>
                      </p:nvPicPr>
                      <p:blipFill>
                        <a:blip r:embed="rId12"/>
                        <a:stretch>
                          <a:fillRect/>
                        </a:stretch>
                      </p:blipFill>
                      <p:spPr>
                        <a:xfrm>
                          <a:off x="617" y="2188"/>
                          <a:ext cx="2044" cy="558"/>
                        </a:xfrm>
                        <a:prstGeom prst="rect">
                          <a:avLst/>
                        </a:prstGeom>
                        <a:noFill/>
                        <a:ln w="9525">
                          <a:noFill/>
                        </a:ln>
                      </p:spPr>
                    </p:pic>
                  </p:oleObj>
                </mc:Fallback>
              </mc:AlternateContent>
            </a:graphicData>
          </a:graphic>
        </p:graphicFrame>
      </p:grpSp>
      <p:sp>
        <p:nvSpPr>
          <p:cNvPr id="19466" name="Rectangle 14"/>
          <p:cNvSpPr>
            <a:spLocks noChangeArrowheads="1"/>
          </p:cNvSpPr>
          <p:nvPr/>
        </p:nvSpPr>
        <p:spPr bwMode="auto">
          <a:xfrm>
            <a:off x="7702550" y="314325"/>
            <a:ext cx="2617788" cy="337185"/>
          </a:xfrm>
          <a:prstGeom prst="rect">
            <a:avLst/>
          </a:prstGeom>
          <a:noFill/>
          <a:ln w="9525">
            <a:noFill/>
            <a:miter lim="800000"/>
          </a:ln>
          <a:effectLst/>
        </p:spPr>
        <p:txBody>
          <a:bodyPr>
            <a:spAutoFit/>
          </a:bodyPr>
          <a:lstStyle/>
          <a:p>
            <a:r>
              <a:rPr lang="en-US" altLang="zh-CN" sz="1600" b="1">
                <a:latin typeface="Times New Roman" panose="02020603050405020304" pitchFamily="18" charset="0"/>
              </a:rPr>
              <a:t>5-3 </a:t>
            </a:r>
            <a:r>
              <a:rPr lang="zh-CN" altLang="en-US" sz="1600" b="1">
                <a:latin typeface="Times New Roman" panose="02020603050405020304" pitchFamily="18" charset="0"/>
              </a:rPr>
              <a:t>力矩的空间积累效应</a:t>
            </a:r>
            <a:endParaRPr lang="zh-CN" altLang="en-US" sz="1600" b="1">
              <a:latin typeface="Times New Roman" panose="02020603050405020304" pitchFamily="18" charset="0"/>
            </a:endParaRPr>
          </a:p>
        </p:txBody>
      </p:sp>
      <p:grpSp>
        <p:nvGrpSpPr>
          <p:cNvPr id="4" name="Group 15"/>
          <p:cNvGrpSpPr/>
          <p:nvPr/>
        </p:nvGrpSpPr>
        <p:grpSpPr bwMode="auto">
          <a:xfrm>
            <a:off x="8040688" y="2235200"/>
            <a:ext cx="2279650" cy="3754142"/>
            <a:chOff x="0" y="0"/>
            <a:chExt cx="1609" cy="2608"/>
          </a:xfrm>
        </p:grpSpPr>
        <p:grpSp>
          <p:nvGrpSpPr>
            <p:cNvPr id="5" name="Group 16"/>
            <p:cNvGrpSpPr/>
            <p:nvPr/>
          </p:nvGrpSpPr>
          <p:grpSpPr bwMode="auto">
            <a:xfrm>
              <a:off x="0" y="0"/>
              <a:ext cx="1609" cy="2608"/>
              <a:chOff x="0" y="0"/>
              <a:chExt cx="1609" cy="2608"/>
            </a:xfrm>
          </p:grpSpPr>
          <p:grpSp>
            <p:nvGrpSpPr>
              <p:cNvPr id="6" name="Group 17"/>
              <p:cNvGrpSpPr/>
              <p:nvPr/>
            </p:nvGrpSpPr>
            <p:grpSpPr bwMode="auto">
              <a:xfrm>
                <a:off x="0" y="0"/>
                <a:ext cx="1609" cy="2608"/>
                <a:chOff x="0" y="0"/>
                <a:chExt cx="1609" cy="2608"/>
              </a:xfrm>
            </p:grpSpPr>
            <p:grpSp>
              <p:nvGrpSpPr>
                <p:cNvPr id="7" name="Group 18"/>
                <p:cNvGrpSpPr/>
                <p:nvPr/>
              </p:nvGrpSpPr>
              <p:grpSpPr bwMode="auto">
                <a:xfrm>
                  <a:off x="0" y="0"/>
                  <a:ext cx="1609" cy="2608"/>
                  <a:chOff x="0" y="0"/>
                  <a:chExt cx="1609" cy="2608"/>
                </a:xfrm>
              </p:grpSpPr>
              <p:grpSp>
                <p:nvGrpSpPr>
                  <p:cNvPr id="8" name="Group 19"/>
                  <p:cNvGrpSpPr/>
                  <p:nvPr/>
                </p:nvGrpSpPr>
                <p:grpSpPr bwMode="auto">
                  <a:xfrm>
                    <a:off x="0" y="0"/>
                    <a:ext cx="1609" cy="2608"/>
                    <a:chOff x="0" y="0"/>
                    <a:chExt cx="1609" cy="2608"/>
                  </a:xfrm>
                </p:grpSpPr>
                <p:sp>
                  <p:nvSpPr>
                    <p:cNvPr id="19476" name="Text Box 20"/>
                    <p:cNvSpPr txBox="1">
                      <a:spLocks noChangeArrowheads="1"/>
                    </p:cNvSpPr>
                    <p:nvPr/>
                  </p:nvSpPr>
                  <p:spPr bwMode="auto">
                    <a:xfrm>
                      <a:off x="0" y="0"/>
                      <a:ext cx="1609" cy="2608"/>
                    </a:xfrm>
                    <a:prstGeom prst="rect">
                      <a:avLst/>
                    </a:prstGeom>
                    <a:solidFill>
                      <a:srgbClr val="FFFFFF"/>
                    </a:solidFill>
                    <a:ln w="25400">
                      <a:solidFill>
                        <a:srgbClr val="000000"/>
                      </a:solidFill>
                      <a:miter lim="800000"/>
                    </a:ln>
                    <a:effectLst/>
                  </p:spPr>
                  <p:txBody>
                    <a:bodyPr>
                      <a:spAutoFit/>
                    </a:bodyPr>
                    <a:lstStyle/>
                    <a:p>
                      <a:pPr algn="ctr">
                        <a:spcBef>
                          <a:spcPct val="50000"/>
                        </a:spcBef>
                      </a:pPr>
                      <a:endParaRPr lang="zh-CN" altLang="en-US" sz="2800" b="1">
                        <a:latin typeface="Times New Roman" panose="02020603050405020304" pitchFamily="18" charset="0"/>
                        <a:ea typeface="楷体_GB2312" pitchFamily="49" charset="-122"/>
                      </a:endParaRPr>
                    </a:p>
                    <a:p>
                      <a:pPr algn="ctr">
                        <a:spcBef>
                          <a:spcPct val="50000"/>
                        </a:spcBef>
                      </a:pPr>
                      <a:endParaRPr lang="zh-CN" altLang="en-US" sz="2800" b="1">
                        <a:latin typeface="Times New Roman" panose="02020603050405020304" pitchFamily="18" charset="0"/>
                        <a:ea typeface="楷体_GB2312" pitchFamily="49" charset="-122"/>
                      </a:endParaRPr>
                    </a:p>
                    <a:p>
                      <a:pPr algn="ctr">
                        <a:spcBef>
                          <a:spcPct val="50000"/>
                        </a:spcBef>
                      </a:pPr>
                      <a:endParaRPr lang="zh-CN" altLang="en-US" sz="2800" b="1">
                        <a:latin typeface="Times New Roman" panose="02020603050405020304" pitchFamily="18" charset="0"/>
                        <a:ea typeface="楷体_GB2312" pitchFamily="49" charset="-122"/>
                      </a:endParaRPr>
                    </a:p>
                    <a:p>
                      <a:pPr algn="ctr">
                        <a:spcBef>
                          <a:spcPct val="50000"/>
                        </a:spcBef>
                      </a:pPr>
                      <a:endParaRPr lang="zh-CN" altLang="en-US" sz="2800" b="1">
                        <a:latin typeface="Times New Roman" panose="02020603050405020304" pitchFamily="18" charset="0"/>
                        <a:ea typeface="楷体_GB2312" pitchFamily="49" charset="-122"/>
                      </a:endParaRPr>
                    </a:p>
                    <a:p>
                      <a:pPr algn="ctr">
                        <a:spcBef>
                          <a:spcPct val="50000"/>
                        </a:spcBef>
                      </a:pPr>
                      <a:endParaRPr lang="zh-CN" altLang="en-US" sz="2800" b="1">
                        <a:latin typeface="Times New Roman" panose="02020603050405020304" pitchFamily="18" charset="0"/>
                        <a:ea typeface="楷体_GB2312" pitchFamily="49" charset="-122"/>
                      </a:endParaRPr>
                    </a:p>
                    <a:p>
                      <a:pPr algn="ctr">
                        <a:spcBef>
                          <a:spcPct val="50000"/>
                        </a:spcBef>
                      </a:pPr>
                      <a:endParaRPr lang="zh-CN" altLang="en-US" sz="2800" b="1">
                        <a:latin typeface="Times New Roman" panose="02020603050405020304" pitchFamily="18" charset="0"/>
                        <a:ea typeface="楷体_GB2312" pitchFamily="49" charset="-122"/>
                      </a:endParaRPr>
                    </a:p>
                  </p:txBody>
                </p:sp>
                <p:sp>
                  <p:nvSpPr>
                    <p:cNvPr id="19477" name="Line 21"/>
                    <p:cNvSpPr>
                      <a:spLocks noChangeShapeType="1"/>
                    </p:cNvSpPr>
                    <p:nvPr/>
                  </p:nvSpPr>
                  <p:spPr bwMode="auto">
                    <a:xfrm>
                      <a:off x="552" y="1539"/>
                      <a:ext cx="0" cy="322"/>
                    </a:xfrm>
                    <a:prstGeom prst="line">
                      <a:avLst/>
                    </a:prstGeom>
                    <a:noFill/>
                    <a:ln w="38100">
                      <a:solidFill>
                        <a:srgbClr val="FF3300"/>
                      </a:solidFill>
                      <a:round/>
                      <a:tailEnd type="triangle" w="med" len="med"/>
                    </a:ln>
                    <a:effectLst/>
                  </p:spPr>
                  <p:txBody>
                    <a:bodyPr wrap="none" anchor="ctr"/>
                    <a:lstStyle/>
                    <a:p>
                      <a:endParaRPr lang="zh-CN" altLang="en-US"/>
                    </a:p>
                  </p:txBody>
                </p:sp>
                <p:sp>
                  <p:nvSpPr>
                    <p:cNvPr id="19478" name="Rectangle 22"/>
                    <p:cNvSpPr>
                      <a:spLocks noChangeArrowheads="1"/>
                    </p:cNvSpPr>
                    <p:nvPr/>
                  </p:nvSpPr>
                  <p:spPr bwMode="auto">
                    <a:xfrm>
                      <a:off x="656" y="1619"/>
                      <a:ext cx="591" cy="320"/>
                    </a:xfrm>
                    <a:prstGeom prst="rect">
                      <a:avLst/>
                    </a:prstGeom>
                    <a:noFill/>
                    <a:ln w="9525">
                      <a:noFill/>
                      <a:miter lim="800000"/>
                    </a:ln>
                    <a:effectLst>
                      <a:outerShdw dist="35921" dir="2700000" algn="ctr" rotWithShape="0">
                        <a:srgbClr val="CCFFCC"/>
                      </a:outerShdw>
                    </a:effectLst>
                  </p:spPr>
                  <p:txBody>
                    <a:bodyPr>
                      <a:spAutoFit/>
                    </a:bodyPr>
                    <a:lstStyle/>
                    <a:p>
                      <a:r>
                        <a:rPr lang="en-US" altLang="zh-CN" sz="2400" b="1">
                          <a:latin typeface="Times New Roman" panose="02020603050405020304" pitchFamily="18" charset="0"/>
                        </a:rPr>
                        <a:t>mg</a:t>
                      </a:r>
                      <a:endParaRPr lang="en-US" altLang="zh-CN" sz="2400">
                        <a:latin typeface="Times New Roman" panose="02020603050405020304" pitchFamily="18" charset="0"/>
                      </a:endParaRPr>
                    </a:p>
                  </p:txBody>
                </p:sp>
                <p:sp>
                  <p:nvSpPr>
                    <p:cNvPr id="19479" name="Rectangle 23"/>
                    <p:cNvSpPr>
                      <a:spLocks noChangeArrowheads="1"/>
                    </p:cNvSpPr>
                    <p:nvPr/>
                  </p:nvSpPr>
                  <p:spPr bwMode="auto">
                    <a:xfrm>
                      <a:off x="611" y="955"/>
                      <a:ext cx="272" cy="320"/>
                    </a:xfrm>
                    <a:prstGeom prst="rect">
                      <a:avLst/>
                    </a:prstGeom>
                    <a:noFill/>
                    <a:ln w="9525">
                      <a:noFill/>
                      <a:miter lim="800000"/>
                    </a:ln>
                    <a:effectLst>
                      <a:outerShdw dist="35921" dir="2700000" algn="ctr" rotWithShape="0">
                        <a:srgbClr val="CCFFCC"/>
                      </a:outerShdw>
                    </a:effectLst>
                  </p:spPr>
                  <p:txBody>
                    <a:bodyPr wrap="none">
                      <a:spAutoFit/>
                    </a:bodyPr>
                    <a:lstStyle/>
                    <a:p>
                      <a:r>
                        <a:rPr lang="en-US" altLang="zh-CN" sz="2400" b="1">
                          <a:solidFill>
                            <a:srgbClr val="FF3300"/>
                          </a:solidFill>
                          <a:latin typeface="Times New Roman" panose="02020603050405020304" pitchFamily="18" charset="0"/>
                        </a:rPr>
                        <a:t>T</a:t>
                      </a:r>
                      <a:endParaRPr lang="en-US" altLang="zh-CN" sz="2400">
                        <a:latin typeface="Times New Roman" panose="02020603050405020304" pitchFamily="18" charset="0"/>
                      </a:endParaRPr>
                    </a:p>
                  </p:txBody>
                </p:sp>
                <p:sp>
                  <p:nvSpPr>
                    <p:cNvPr id="19480" name="Oval 24"/>
                    <p:cNvSpPr>
                      <a:spLocks noChangeArrowheads="1"/>
                    </p:cNvSpPr>
                    <p:nvPr/>
                  </p:nvSpPr>
                  <p:spPr bwMode="auto">
                    <a:xfrm>
                      <a:off x="557" y="132"/>
                      <a:ext cx="690" cy="683"/>
                    </a:xfrm>
                    <a:prstGeom prst="ellipse">
                      <a:avLst/>
                    </a:prstGeom>
                    <a:solidFill>
                      <a:schemeClr val="accent1"/>
                    </a:solidFill>
                    <a:ln w="22225">
                      <a:solidFill>
                        <a:srgbClr val="000000"/>
                      </a:solidFill>
                      <a:round/>
                    </a:ln>
                    <a:effectLst/>
                  </p:spPr>
                  <p:txBody>
                    <a:bodyPr wrap="none" anchor="ctr"/>
                    <a:lstStyle/>
                    <a:p>
                      <a:pPr algn="ctr"/>
                      <a:endParaRPr lang="zh-CN" altLang="en-US" sz="2400">
                        <a:latin typeface="Times New Roman" panose="02020603050405020304" pitchFamily="18" charset="0"/>
                      </a:endParaRPr>
                    </a:p>
                  </p:txBody>
                </p:sp>
                <p:sp>
                  <p:nvSpPr>
                    <p:cNvPr id="19481" name="Line 25"/>
                    <p:cNvSpPr>
                      <a:spLocks noChangeShapeType="1"/>
                    </p:cNvSpPr>
                    <p:nvPr/>
                  </p:nvSpPr>
                  <p:spPr bwMode="auto">
                    <a:xfrm>
                      <a:off x="388" y="337"/>
                      <a:ext cx="0" cy="298"/>
                    </a:xfrm>
                    <a:prstGeom prst="line">
                      <a:avLst/>
                    </a:prstGeom>
                    <a:noFill/>
                    <a:ln w="9525">
                      <a:noFill/>
                      <a:round/>
                    </a:ln>
                    <a:effectLst>
                      <a:outerShdw dist="35921" dir="2700000" algn="ctr" rotWithShape="0">
                        <a:srgbClr val="CCFFCC"/>
                      </a:outerShdw>
                    </a:effectLst>
                  </p:spPr>
                  <p:txBody>
                    <a:bodyPr wrap="none" anchor="ctr"/>
                    <a:lstStyle/>
                    <a:p>
                      <a:endParaRPr lang="zh-CN" altLang="en-US"/>
                    </a:p>
                  </p:txBody>
                </p:sp>
                <p:sp>
                  <p:nvSpPr>
                    <p:cNvPr id="19482" name="Line 26"/>
                    <p:cNvSpPr>
                      <a:spLocks noChangeShapeType="1"/>
                    </p:cNvSpPr>
                    <p:nvPr/>
                  </p:nvSpPr>
                  <p:spPr bwMode="auto">
                    <a:xfrm flipV="1">
                      <a:off x="552" y="956"/>
                      <a:ext cx="0" cy="302"/>
                    </a:xfrm>
                    <a:prstGeom prst="line">
                      <a:avLst/>
                    </a:prstGeom>
                    <a:noFill/>
                    <a:ln w="38100">
                      <a:solidFill>
                        <a:srgbClr val="FF3300"/>
                      </a:solidFill>
                      <a:round/>
                      <a:tailEnd type="triangle" w="med" len="med"/>
                    </a:ln>
                    <a:effectLst/>
                  </p:spPr>
                  <p:txBody>
                    <a:bodyPr wrap="none" anchor="ctr"/>
                    <a:lstStyle/>
                    <a:p>
                      <a:endParaRPr lang="zh-CN" altLang="en-US"/>
                    </a:p>
                  </p:txBody>
                </p:sp>
                <p:sp>
                  <p:nvSpPr>
                    <p:cNvPr id="8219" name="Text Box 27"/>
                    <p:cNvSpPr txBox="1">
                      <a:spLocks noChangeArrowheads="1"/>
                    </p:cNvSpPr>
                    <p:nvPr/>
                  </p:nvSpPr>
                  <p:spPr bwMode="auto">
                    <a:xfrm>
                      <a:off x="480" y="315"/>
                      <a:ext cx="500" cy="363"/>
                    </a:xfrm>
                    <a:prstGeom prst="rect">
                      <a:avLst/>
                    </a:prstGeom>
                    <a:noFill/>
                    <a:ln>
                      <a:noFill/>
                    </a:ln>
                    <a:effectLst/>
                    <a:extLst>
                      <a:ext uri="{909E8E84-426E-40DD-AFC4-6F175D3DCCD1}">
                        <a14:hiddenFill xmlns:a14="http://schemas.microsoft.com/office/drawing/2010/main">
                          <a:gradFill rotWithShape="0">
                            <a:gsLst>
                              <a:gs pos="0">
                                <a:schemeClr val="folHlink">
                                  <a:gamma/>
                                  <a:shade val="41176"/>
                                  <a:invGamma/>
                                </a:schemeClr>
                              </a:gs>
                              <a:gs pos="50000">
                                <a:schemeClr val="folHlink"/>
                              </a:gs>
                              <a:gs pos="100000">
                                <a:schemeClr val="folHlink">
                                  <a:gamma/>
                                  <a:shade val="41176"/>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latin typeface="Times New Roman" panose="02020603050405020304" pitchFamily="18" charset="0"/>
                          <a:ea typeface="楷体_GB2312" pitchFamily="49" charset="-122"/>
                        </a:rPr>
                        <a:t>M</a:t>
                      </a:r>
                      <a:endParaRPr lang="en-US" altLang="zh-CN" sz="2800" b="1">
                        <a:latin typeface="Times New Roman" panose="02020603050405020304" pitchFamily="18" charset="0"/>
                        <a:ea typeface="楷体_GB2312" pitchFamily="49" charset="-122"/>
                      </a:endParaRPr>
                    </a:p>
                  </p:txBody>
                </p:sp>
                <p:sp>
                  <p:nvSpPr>
                    <p:cNvPr id="8220" name="Text Box 28"/>
                    <p:cNvSpPr txBox="1">
                      <a:spLocks noChangeArrowheads="1"/>
                    </p:cNvSpPr>
                    <p:nvPr/>
                  </p:nvSpPr>
                  <p:spPr bwMode="auto">
                    <a:xfrm>
                      <a:off x="383" y="1207"/>
                      <a:ext cx="346" cy="363"/>
                    </a:xfrm>
                    <a:prstGeom prst="rect">
                      <a:avLst/>
                    </a:prstGeom>
                    <a:noFill/>
                    <a:ln>
                      <a:noFill/>
                    </a:ln>
                    <a:effectLst/>
                    <a:extLst>
                      <a:ext uri="{909E8E84-426E-40DD-AFC4-6F175D3DCCD1}">
                        <a14:hiddenFill xmlns:a14="http://schemas.microsoft.com/office/drawing/2010/main">
                          <a:gradFill rotWithShape="0">
                            <a:gsLst>
                              <a:gs pos="0">
                                <a:schemeClr val="folHlink">
                                  <a:gamma/>
                                  <a:shade val="41176"/>
                                  <a:invGamma/>
                                </a:schemeClr>
                              </a:gs>
                              <a:gs pos="50000">
                                <a:schemeClr val="folHlink"/>
                              </a:gs>
                              <a:gs pos="100000">
                                <a:schemeClr val="folHlink">
                                  <a:gamma/>
                                  <a:shade val="41176"/>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latin typeface="Times New Roman" panose="02020603050405020304" pitchFamily="18" charset="0"/>
                          <a:ea typeface="楷体_GB2312" pitchFamily="49" charset="-122"/>
                        </a:rPr>
                        <a:t>m</a:t>
                      </a:r>
                      <a:endParaRPr lang="en-US" altLang="zh-CN" sz="2800" b="1">
                        <a:latin typeface="Times New Roman" panose="02020603050405020304" pitchFamily="18" charset="0"/>
                        <a:ea typeface="楷体_GB2312" pitchFamily="49" charset="-122"/>
                      </a:endParaRPr>
                    </a:p>
                  </p:txBody>
                </p:sp>
                <p:sp>
                  <p:nvSpPr>
                    <p:cNvPr id="19485" name="Oval 29"/>
                    <p:cNvSpPr>
                      <a:spLocks noChangeArrowheads="1"/>
                    </p:cNvSpPr>
                    <p:nvPr/>
                  </p:nvSpPr>
                  <p:spPr bwMode="auto">
                    <a:xfrm>
                      <a:off x="903" y="455"/>
                      <a:ext cx="44" cy="44"/>
                    </a:xfrm>
                    <a:prstGeom prst="ellipse">
                      <a:avLst/>
                    </a:prstGeom>
                    <a:solidFill>
                      <a:schemeClr val="accent1"/>
                    </a:solidFill>
                    <a:ln w="9525">
                      <a:solidFill>
                        <a:srgbClr val="FF3300"/>
                      </a:solidFill>
                      <a:round/>
                    </a:ln>
                    <a:effectLst>
                      <a:outerShdw dist="35921" dir="2700000" algn="ctr" rotWithShape="0">
                        <a:srgbClr val="CCFFCC"/>
                      </a:outerShdw>
                    </a:effectLst>
                  </p:spPr>
                  <p:txBody>
                    <a:bodyPr wrap="none" anchor="ctr"/>
                    <a:lstStyle/>
                    <a:p>
                      <a:endParaRPr lang="zh-CN" altLang="en-US"/>
                    </a:p>
                  </p:txBody>
                </p:sp>
                <p:graphicFrame>
                  <p:nvGraphicFramePr>
                    <p:cNvPr id="19486" name="Object 30"/>
                    <p:cNvGraphicFramePr>
                      <a:graphicFrameLocks noChangeAspect="1"/>
                    </p:cNvGraphicFramePr>
                    <p:nvPr/>
                  </p:nvGraphicFramePr>
                  <p:xfrm>
                    <a:off x="364" y="499"/>
                    <a:ext cx="193" cy="228"/>
                  </p:xfrm>
                  <a:graphic>
                    <a:graphicData uri="http://schemas.openxmlformats.org/presentationml/2006/ole">
                      <mc:AlternateContent xmlns:mc="http://schemas.openxmlformats.org/markup-compatibility/2006">
                        <mc:Choice xmlns:v="urn:schemas-microsoft-com:vml" Requires="v">
                          <p:oleObj spid="_x0000_s7175" name="" r:id="rId13" imgW="3352800" imgH="3962400" progId="Equation.3">
                            <p:embed/>
                          </p:oleObj>
                        </mc:Choice>
                        <mc:Fallback>
                          <p:oleObj name="" r:id="rId13" imgW="3352800" imgH="3962400" progId="Equation.3">
                            <p:embed/>
                            <p:pic>
                              <p:nvPicPr>
                                <p:cNvPr id="0" name="Object 30"/>
                                <p:cNvPicPr>
                                  <a:picLocks noChangeAspect="1"/>
                                </p:cNvPicPr>
                                <p:nvPr/>
                              </p:nvPicPr>
                              <p:blipFill>
                                <a:blip r:embed="rId14"/>
                                <a:stretch>
                                  <a:fillRect/>
                                </a:stretch>
                              </p:blipFill>
                              <p:spPr>
                                <a:xfrm>
                                  <a:off x="364" y="499"/>
                                  <a:ext cx="193" cy="228"/>
                                </a:xfrm>
                                <a:prstGeom prst="rect">
                                  <a:avLst/>
                                </a:prstGeom>
                                <a:noFill/>
                                <a:ln w="9525">
                                  <a:noFill/>
                                </a:ln>
                              </p:spPr>
                            </p:pic>
                          </p:oleObj>
                        </mc:Fallback>
                      </mc:AlternateContent>
                    </a:graphicData>
                  </a:graphic>
                </p:graphicFrame>
              </p:grpSp>
              <p:sp>
                <p:nvSpPr>
                  <p:cNvPr id="19475" name="Rectangle 31"/>
                  <p:cNvSpPr>
                    <a:spLocks noChangeArrowheads="1"/>
                  </p:cNvSpPr>
                  <p:nvPr/>
                </p:nvSpPr>
                <p:spPr bwMode="auto">
                  <a:xfrm>
                    <a:off x="415" y="1258"/>
                    <a:ext cx="284" cy="281"/>
                  </a:xfrm>
                  <a:prstGeom prst="rect">
                    <a:avLst/>
                  </a:prstGeom>
                  <a:solidFill>
                    <a:srgbClr val="3366FF">
                      <a:alpha val="67842"/>
                    </a:srgbClr>
                  </a:solidFill>
                  <a:ln w="19050">
                    <a:solidFill>
                      <a:srgbClr val="000000"/>
                    </a:solidFill>
                    <a:miter lim="800000"/>
                  </a:ln>
                  <a:effectLst>
                    <a:outerShdw dist="35921" dir="2700000" algn="ctr" rotWithShape="0">
                      <a:srgbClr val="CCFFCC"/>
                    </a:outerShdw>
                  </a:effectLst>
                </p:spPr>
                <p:txBody>
                  <a:bodyPr wrap="none" anchor="ctr"/>
                  <a:lstStyle/>
                  <a:p>
                    <a:endParaRPr lang="zh-CN" altLang="en-US"/>
                  </a:p>
                </p:txBody>
              </p:sp>
            </p:grpSp>
            <p:sp>
              <p:nvSpPr>
                <p:cNvPr id="19473" name="Line 32"/>
                <p:cNvSpPr>
                  <a:spLocks noChangeShapeType="1"/>
                </p:cNvSpPr>
                <p:nvPr/>
              </p:nvSpPr>
              <p:spPr bwMode="auto">
                <a:xfrm>
                  <a:off x="547" y="427"/>
                  <a:ext cx="5" cy="831"/>
                </a:xfrm>
                <a:prstGeom prst="line">
                  <a:avLst/>
                </a:prstGeom>
                <a:noFill/>
                <a:ln w="34925">
                  <a:solidFill>
                    <a:srgbClr val="000000"/>
                  </a:solidFill>
                  <a:round/>
                </a:ln>
                <a:effectLst/>
              </p:spPr>
              <p:txBody>
                <a:bodyPr wrap="none" anchor="ctr"/>
                <a:lstStyle/>
                <a:p>
                  <a:endParaRPr lang="zh-CN" altLang="en-US"/>
                </a:p>
              </p:txBody>
            </p:sp>
          </p:grpSp>
          <p:sp>
            <p:nvSpPr>
              <p:cNvPr id="19471" name="Line 33"/>
              <p:cNvSpPr>
                <a:spLocks noChangeShapeType="1"/>
              </p:cNvSpPr>
              <p:nvPr/>
            </p:nvSpPr>
            <p:spPr bwMode="auto">
              <a:xfrm>
                <a:off x="542" y="427"/>
                <a:ext cx="5" cy="360"/>
              </a:xfrm>
              <a:prstGeom prst="line">
                <a:avLst/>
              </a:prstGeom>
              <a:noFill/>
              <a:ln w="38100">
                <a:solidFill>
                  <a:srgbClr val="FF0000"/>
                </a:solidFill>
                <a:round/>
                <a:tailEnd type="triangle" w="med" len="med"/>
              </a:ln>
              <a:effectLst/>
            </p:spPr>
            <p:txBody>
              <a:bodyPr/>
              <a:lstStyle/>
              <a:p>
                <a:endParaRPr lang="zh-CN" altLang="en-US"/>
              </a:p>
            </p:txBody>
          </p:sp>
        </p:grpSp>
        <p:sp>
          <p:nvSpPr>
            <p:cNvPr id="19469" name="Rectangle 34"/>
            <p:cNvSpPr>
              <a:spLocks noChangeArrowheads="1"/>
            </p:cNvSpPr>
            <p:nvPr/>
          </p:nvSpPr>
          <p:spPr bwMode="auto">
            <a:xfrm>
              <a:off x="401" y="1242"/>
              <a:ext cx="255" cy="320"/>
            </a:xfrm>
            <a:prstGeom prst="rect">
              <a:avLst/>
            </a:prstGeom>
            <a:noFill/>
            <a:ln w="9525">
              <a:noFill/>
              <a:miter lim="800000"/>
            </a:ln>
            <a:effectLst>
              <a:outerShdw dist="35921" dir="2700000" algn="ctr" rotWithShape="0">
                <a:srgbClr val="CCFFCC"/>
              </a:outerShdw>
            </a:effectLst>
          </p:spPr>
          <p:txBody>
            <a:bodyPr>
              <a:spAutoFit/>
            </a:bodyPr>
            <a:lstStyle/>
            <a:p>
              <a:r>
                <a:rPr lang="en-US" altLang="zh-CN" sz="2400" b="1">
                  <a:latin typeface="Times New Roman" panose="02020603050405020304" pitchFamily="18" charset="0"/>
                </a:rPr>
                <a:t>m</a:t>
              </a:r>
              <a:endParaRPr lang="en-US" altLang="zh-CN" sz="2400">
                <a:latin typeface="Times New Roman" panose="02020603050405020304" pitchFamily="18"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plus(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201"/>
                                        </p:tgtEl>
                                        <p:attrNameLst>
                                          <p:attrName>style.visibility</p:attrName>
                                        </p:attrNameLst>
                                      </p:cBhvr>
                                      <p:to>
                                        <p:strVal val="visible"/>
                                      </p:to>
                                    </p:set>
                                    <p:anim calcmode="lin" valueType="num">
                                      <p:cBhvr additive="base">
                                        <p:cTn id="17" dur="500" fill="hold"/>
                                        <p:tgtEl>
                                          <p:spTgt spid="8201"/>
                                        </p:tgtEl>
                                        <p:attrNameLst>
                                          <p:attrName>ppt_x</p:attrName>
                                        </p:attrNameLst>
                                      </p:cBhvr>
                                      <p:tavLst>
                                        <p:tav tm="0">
                                          <p:val>
                                            <p:strVal val="#ppt_x"/>
                                          </p:val>
                                        </p:tav>
                                        <p:tav tm="100000">
                                          <p:val>
                                            <p:strVal val="#ppt_x"/>
                                          </p:val>
                                        </p:tav>
                                      </p:tavLst>
                                    </p:anim>
                                    <p:anim calcmode="lin" valueType="num">
                                      <p:cBhvr additive="base">
                                        <p:cTn id="18"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9" presetClass="entr" presetSubtype="10" fill="hold" grpId="0" nodeType="clickEffect">
                                  <p:stCondLst>
                                    <p:cond delay="0"/>
                                  </p:stCondLst>
                                  <p:childTnLst>
                                    <p:set>
                                      <p:cBhvr>
                                        <p:cTn id="22" dur="1" fill="hold">
                                          <p:stCondLst>
                                            <p:cond delay="0"/>
                                          </p:stCondLst>
                                        </p:cTn>
                                        <p:tgtEl>
                                          <p:spTgt spid="8200"/>
                                        </p:tgtEl>
                                        <p:attrNameLst>
                                          <p:attrName>style.visibility</p:attrName>
                                        </p:attrNameLst>
                                      </p:cBhvr>
                                      <p:to>
                                        <p:strVal val="visible"/>
                                      </p:to>
                                    </p:set>
                                    <p:anim calcmode="lin" valueType="num">
                                      <p:cBhvr>
                                        <p:cTn id="23" dur="5000" fill="hold"/>
                                        <p:tgtEl>
                                          <p:spTgt spid="8200"/>
                                        </p:tgtEl>
                                        <p:attrNameLst>
                                          <p:attrName>ppt_w</p:attrName>
                                        </p:attrNameLst>
                                      </p:cBhvr>
                                      <p:tavLst>
                                        <p:tav tm="0" fmla="#ppt_w*sin(2.5*pi*$)">
                                          <p:val>
                                            <p:fltVal val="0"/>
                                          </p:val>
                                        </p:tav>
                                        <p:tav tm="100000">
                                          <p:val>
                                            <p:fltVal val="1"/>
                                          </p:val>
                                        </p:tav>
                                      </p:tavLst>
                                    </p:anim>
                                    <p:anim calcmode="lin" valueType="num">
                                      <p:cBhvr>
                                        <p:cTn id="24" dur="5000" fill="hold"/>
                                        <p:tgtEl>
                                          <p:spTgt spid="820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strips(down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8195"/>
                                        </p:tgtEl>
                                        <p:attrNameLst>
                                          <p:attrName>style.visibility</p:attrName>
                                        </p:attrNameLst>
                                      </p:cBhvr>
                                      <p:to>
                                        <p:strVal val="visible"/>
                                      </p:to>
                                    </p:set>
                                    <p:anim calcmode="lin" valueType="num">
                                      <p:cBhvr>
                                        <p:cTn id="34" dur="1000" fill="hold"/>
                                        <p:tgtEl>
                                          <p:spTgt spid="8195"/>
                                        </p:tgtEl>
                                        <p:attrNameLst>
                                          <p:attrName>ppt_w</p:attrName>
                                        </p:attrNameLst>
                                      </p:cBhvr>
                                      <p:tavLst>
                                        <p:tav tm="0">
                                          <p:val>
                                            <p:strVal val="#ppt_w*0.70"/>
                                          </p:val>
                                        </p:tav>
                                        <p:tav tm="100000">
                                          <p:val>
                                            <p:strVal val="#ppt_w"/>
                                          </p:val>
                                        </p:tav>
                                      </p:tavLst>
                                    </p:anim>
                                    <p:anim calcmode="lin" valueType="num">
                                      <p:cBhvr>
                                        <p:cTn id="35" dur="1000" fill="hold"/>
                                        <p:tgtEl>
                                          <p:spTgt spid="8195"/>
                                        </p:tgtEl>
                                        <p:attrNameLst>
                                          <p:attrName>ppt_h</p:attrName>
                                        </p:attrNameLst>
                                      </p:cBhvr>
                                      <p:tavLst>
                                        <p:tav tm="0">
                                          <p:val>
                                            <p:strVal val="#ppt_h"/>
                                          </p:val>
                                        </p:tav>
                                        <p:tav tm="100000">
                                          <p:val>
                                            <p:strVal val="#ppt_h"/>
                                          </p:val>
                                        </p:tav>
                                      </p:tavLst>
                                    </p:anim>
                                    <p:animEffect transition="in" filter="fade">
                                      <p:cBhvr>
                                        <p:cTn id="36" dur="1000"/>
                                        <p:tgtEl>
                                          <p:spTgt spid="819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196"/>
                                        </p:tgtEl>
                                        <p:attrNameLst>
                                          <p:attrName>style.visibility</p:attrName>
                                        </p:attrNameLst>
                                      </p:cBhvr>
                                      <p:to>
                                        <p:strVal val="visible"/>
                                      </p:to>
                                    </p:set>
                                    <p:anim calcmode="lin" valueType="num">
                                      <p:cBhvr additive="base">
                                        <p:cTn id="41" dur="500" fill="hold"/>
                                        <p:tgtEl>
                                          <p:spTgt spid="8196"/>
                                        </p:tgtEl>
                                        <p:attrNameLst>
                                          <p:attrName>ppt_x</p:attrName>
                                        </p:attrNameLst>
                                      </p:cBhvr>
                                      <p:tavLst>
                                        <p:tav tm="0">
                                          <p:val>
                                            <p:strVal val="#ppt_x"/>
                                          </p:val>
                                        </p:tav>
                                        <p:tav tm="100000">
                                          <p:val>
                                            <p:strVal val="#ppt_x"/>
                                          </p:val>
                                        </p:tav>
                                      </p:tavLst>
                                    </p:anim>
                                    <p:anim calcmode="lin" valueType="num">
                                      <p:cBhvr additive="base">
                                        <p:cTn id="42"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nodeType="clickEffect">
                                  <p:stCondLst>
                                    <p:cond delay="0"/>
                                  </p:stCondLst>
                                  <p:childTnLst>
                                    <p:set>
                                      <p:cBhvr>
                                        <p:cTn id="46" dur="1" fill="hold">
                                          <p:stCondLst>
                                            <p:cond delay="0"/>
                                          </p:stCondLst>
                                        </p:cTn>
                                        <p:tgtEl>
                                          <p:spTgt spid="8197"/>
                                        </p:tgtEl>
                                        <p:attrNameLst>
                                          <p:attrName>style.visibility</p:attrName>
                                        </p:attrNameLst>
                                      </p:cBhvr>
                                      <p:to>
                                        <p:strVal val="visible"/>
                                      </p:to>
                                    </p:set>
                                    <p:anim calcmode="lin" valueType="num">
                                      <p:cBhvr>
                                        <p:cTn id="47" dur="1000" fill="hold"/>
                                        <p:tgtEl>
                                          <p:spTgt spid="8197"/>
                                        </p:tgtEl>
                                        <p:attrNameLst>
                                          <p:attrName>ppt_w</p:attrName>
                                        </p:attrNameLst>
                                      </p:cBhvr>
                                      <p:tavLst>
                                        <p:tav tm="0">
                                          <p:val>
                                            <p:strVal val="#ppt_w+.3"/>
                                          </p:val>
                                        </p:tav>
                                        <p:tav tm="100000">
                                          <p:val>
                                            <p:strVal val="#ppt_w"/>
                                          </p:val>
                                        </p:tav>
                                      </p:tavLst>
                                    </p:anim>
                                    <p:anim calcmode="lin" valueType="num">
                                      <p:cBhvr>
                                        <p:cTn id="48" dur="1000" fill="hold"/>
                                        <p:tgtEl>
                                          <p:spTgt spid="8197"/>
                                        </p:tgtEl>
                                        <p:attrNameLst>
                                          <p:attrName>ppt_h</p:attrName>
                                        </p:attrNameLst>
                                      </p:cBhvr>
                                      <p:tavLst>
                                        <p:tav tm="0">
                                          <p:val>
                                            <p:strVal val="#ppt_h"/>
                                          </p:val>
                                        </p:tav>
                                        <p:tav tm="100000">
                                          <p:val>
                                            <p:strVal val="#ppt_h"/>
                                          </p:val>
                                        </p:tav>
                                      </p:tavLst>
                                    </p:anim>
                                    <p:animEffect transition="in" filter="fade">
                                      <p:cBhvr>
                                        <p:cTn id="49" dur="1000"/>
                                        <p:tgtEl>
                                          <p:spTgt spid="8197"/>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ppt_x</p:attrName>
                                        </p:attrNameLst>
                                      </p:cBhvr>
                                      <p:tavLst>
                                        <p:tav tm="0">
                                          <p:val>
                                            <p:strVal val="#ppt_x"/>
                                          </p:val>
                                        </p:tav>
                                        <p:tav tm="100000">
                                          <p:val>
                                            <p:strVal val="#ppt_x"/>
                                          </p:val>
                                        </p:tav>
                                      </p:tavLst>
                                    </p:anim>
                                    <p:anim calcmode="lin" valueType="num">
                                      <p:cBhvr>
                                        <p:cTn id="55" dur="500" fill="hold"/>
                                        <p:tgtEl>
                                          <p:spTgt spid="2"/>
                                        </p:tgtEl>
                                        <p:attrNameLst>
                                          <p:attrName>ppt_y</p:attrName>
                                        </p:attrNameLst>
                                      </p:cBhvr>
                                      <p:tavLst>
                                        <p:tav tm="0">
                                          <p:val>
                                            <p:strVal val="#ppt_y-#ppt_h/2"/>
                                          </p:val>
                                        </p:tav>
                                        <p:tav tm="100000">
                                          <p:val>
                                            <p:strVal val="#ppt_y"/>
                                          </p:val>
                                        </p:tav>
                                      </p:tavLst>
                                    </p:anim>
                                    <p:anim calcmode="lin" valueType="num">
                                      <p:cBhvr>
                                        <p:cTn id="56" dur="500" fill="hold"/>
                                        <p:tgtEl>
                                          <p:spTgt spid="2"/>
                                        </p:tgtEl>
                                        <p:attrNameLst>
                                          <p:attrName>ppt_w</p:attrName>
                                        </p:attrNameLst>
                                      </p:cBhvr>
                                      <p:tavLst>
                                        <p:tav tm="0">
                                          <p:val>
                                            <p:strVal val="#ppt_w"/>
                                          </p:val>
                                        </p:tav>
                                        <p:tav tm="100000">
                                          <p:val>
                                            <p:strVal val="#ppt_w"/>
                                          </p:val>
                                        </p:tav>
                                      </p:tavLst>
                                    </p:anim>
                                    <p:anim calcmode="lin" valueType="num">
                                      <p:cBhvr>
                                        <p:cTn id="57"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200" grpId="0" bldLvl="0" animBg="1"/>
      <p:bldP spid="820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sz="quarter"/>
          </p:nvPr>
        </p:nvSpPr>
        <p:spPr>
          <a:xfrm>
            <a:off x="1825625" y="381000"/>
            <a:ext cx="8540750" cy="320675"/>
          </a:xfrm>
        </p:spPr>
        <p:txBody>
          <a:bodyPr>
            <a:normAutofit fontScale="90000"/>
          </a:bodyPr>
          <a:lstStyle/>
          <a:p>
            <a:pPr algn="r" eaLnBrk="1" hangingPunct="1"/>
            <a:r>
              <a:rPr lang="en-US" altLang="zh-CN" sz="1600" b="1" smtClean="0">
                <a:latin typeface="Times New Roman" panose="02020603050405020304" pitchFamily="18" charset="0"/>
              </a:rPr>
              <a:t>5-3 </a:t>
            </a:r>
            <a:r>
              <a:rPr lang="zh-CN" altLang="en-US" sz="1600" b="1" smtClean="0">
                <a:latin typeface="Times New Roman" panose="02020603050405020304" pitchFamily="18" charset="0"/>
              </a:rPr>
              <a:t>力矩的空间积累效应</a:t>
            </a:r>
            <a:endParaRPr lang="zh-CN" altLang="en-US" sz="1600" b="1" smtClean="0">
              <a:latin typeface="Times New Roman" panose="02020603050405020304" pitchFamily="18" charset="0"/>
            </a:endParaRPr>
          </a:p>
        </p:txBody>
      </p:sp>
      <p:grpSp>
        <p:nvGrpSpPr>
          <p:cNvPr id="2" name="Group 3"/>
          <p:cNvGrpSpPr>
            <a:grpSpLocks noChangeAspect="1"/>
          </p:cNvGrpSpPr>
          <p:nvPr/>
        </p:nvGrpSpPr>
        <p:grpSpPr bwMode="auto">
          <a:xfrm>
            <a:off x="2730500" y="1924050"/>
            <a:ext cx="4873625" cy="754063"/>
            <a:chOff x="15" y="0"/>
            <a:chExt cx="3881" cy="596"/>
          </a:xfrm>
        </p:grpSpPr>
        <p:graphicFrame>
          <p:nvGraphicFramePr>
            <p:cNvPr id="20523" name="Object 4"/>
            <p:cNvGraphicFramePr>
              <a:graphicFrameLocks noChangeAspect="1"/>
            </p:cNvGraphicFramePr>
            <p:nvPr/>
          </p:nvGraphicFramePr>
          <p:xfrm>
            <a:off x="15" y="144"/>
            <a:ext cx="1104" cy="308"/>
          </p:xfrm>
          <a:graphic>
            <a:graphicData uri="http://schemas.openxmlformats.org/presentationml/2006/ole">
              <mc:AlternateContent xmlns:mc="http://schemas.openxmlformats.org/markup-compatibility/2006">
                <mc:Choice xmlns:v="urn:schemas-microsoft-com:vml" Requires="v">
                  <p:oleObj spid="_x0000_s8193" name="公式" r:id="rId1" imgW="17373600" imgH="4876800" progId="Equation.3">
                    <p:embed/>
                  </p:oleObj>
                </mc:Choice>
                <mc:Fallback>
                  <p:oleObj name="公式" r:id="rId1" imgW="17373600" imgH="4876800" progId="Equation.3">
                    <p:embed/>
                    <p:pic>
                      <p:nvPicPr>
                        <p:cNvPr id="0" name="Object 4"/>
                        <p:cNvPicPr>
                          <a:picLocks noChangeAspect="1"/>
                        </p:cNvPicPr>
                        <p:nvPr/>
                      </p:nvPicPr>
                      <p:blipFill>
                        <a:blip r:embed="rId2"/>
                        <a:stretch>
                          <a:fillRect/>
                        </a:stretch>
                      </p:blipFill>
                      <p:spPr>
                        <a:xfrm>
                          <a:off x="15" y="144"/>
                          <a:ext cx="1104" cy="308"/>
                        </a:xfrm>
                        <a:prstGeom prst="rect">
                          <a:avLst/>
                        </a:prstGeom>
                        <a:noFill/>
                        <a:ln w="9525">
                          <a:noFill/>
                        </a:ln>
                      </p:spPr>
                    </p:pic>
                  </p:oleObj>
                </mc:Fallback>
              </mc:AlternateContent>
            </a:graphicData>
          </a:graphic>
        </p:graphicFrame>
        <p:graphicFrame>
          <p:nvGraphicFramePr>
            <p:cNvPr id="20524" name="Object 5"/>
            <p:cNvGraphicFramePr>
              <a:graphicFrameLocks noChangeAspect="1"/>
            </p:cNvGraphicFramePr>
            <p:nvPr/>
          </p:nvGraphicFramePr>
          <p:xfrm>
            <a:off x="1177" y="144"/>
            <a:ext cx="1112" cy="310"/>
          </p:xfrm>
          <a:graphic>
            <a:graphicData uri="http://schemas.openxmlformats.org/presentationml/2006/ole">
              <mc:AlternateContent xmlns:mc="http://schemas.openxmlformats.org/markup-compatibility/2006">
                <mc:Choice xmlns:v="urn:schemas-microsoft-com:vml" Requires="v">
                  <p:oleObj spid="_x0000_s8194" name="公式" r:id="rId3" imgW="17373600" imgH="4876800" progId="Equation.3">
                    <p:embed/>
                  </p:oleObj>
                </mc:Choice>
                <mc:Fallback>
                  <p:oleObj name="公式" r:id="rId3" imgW="17373600" imgH="4876800" progId="Equation.3">
                    <p:embed/>
                    <p:pic>
                      <p:nvPicPr>
                        <p:cNvPr id="0" name="Object 5"/>
                        <p:cNvPicPr>
                          <a:picLocks noChangeAspect="1"/>
                        </p:cNvPicPr>
                        <p:nvPr/>
                      </p:nvPicPr>
                      <p:blipFill>
                        <a:blip r:embed="rId4"/>
                        <a:stretch>
                          <a:fillRect/>
                        </a:stretch>
                      </p:blipFill>
                      <p:spPr>
                        <a:xfrm>
                          <a:off x="1177" y="144"/>
                          <a:ext cx="1112" cy="310"/>
                        </a:xfrm>
                        <a:prstGeom prst="rect">
                          <a:avLst/>
                        </a:prstGeom>
                        <a:noFill/>
                        <a:ln w="9525">
                          <a:noFill/>
                        </a:ln>
                      </p:spPr>
                    </p:pic>
                  </p:oleObj>
                </mc:Fallback>
              </mc:AlternateContent>
            </a:graphicData>
          </a:graphic>
        </p:graphicFrame>
        <p:graphicFrame>
          <p:nvGraphicFramePr>
            <p:cNvPr id="20525" name="Object 6"/>
            <p:cNvGraphicFramePr>
              <a:graphicFrameLocks noChangeAspect="1"/>
            </p:cNvGraphicFramePr>
            <p:nvPr/>
          </p:nvGraphicFramePr>
          <p:xfrm>
            <a:off x="2339" y="0"/>
            <a:ext cx="1557" cy="596"/>
          </p:xfrm>
          <a:graphic>
            <a:graphicData uri="http://schemas.openxmlformats.org/presentationml/2006/ole">
              <mc:AlternateContent xmlns:mc="http://schemas.openxmlformats.org/markup-compatibility/2006">
                <mc:Choice xmlns:v="urn:schemas-microsoft-com:vml" Requires="v">
                  <p:oleObj spid="_x0000_s8195" name="" r:id="rId5" imgW="24688800" imgH="9448800" progId="Equation.3">
                    <p:embed/>
                  </p:oleObj>
                </mc:Choice>
                <mc:Fallback>
                  <p:oleObj name="" r:id="rId5" imgW="24688800" imgH="9448800" progId="Equation.3">
                    <p:embed/>
                    <p:pic>
                      <p:nvPicPr>
                        <p:cNvPr id="0" name="Object 6"/>
                        <p:cNvPicPr>
                          <a:picLocks noChangeAspect="1"/>
                        </p:cNvPicPr>
                        <p:nvPr/>
                      </p:nvPicPr>
                      <p:blipFill>
                        <a:blip r:embed="rId6"/>
                        <a:stretch>
                          <a:fillRect/>
                        </a:stretch>
                      </p:blipFill>
                      <p:spPr>
                        <a:xfrm>
                          <a:off x="2339" y="0"/>
                          <a:ext cx="1557" cy="596"/>
                        </a:xfrm>
                        <a:prstGeom prst="rect">
                          <a:avLst/>
                        </a:prstGeom>
                        <a:noFill/>
                        <a:ln w="9525">
                          <a:noFill/>
                        </a:ln>
                      </p:spPr>
                    </p:pic>
                  </p:oleObj>
                </mc:Fallback>
              </mc:AlternateContent>
            </a:graphicData>
          </a:graphic>
        </p:graphicFrame>
      </p:grpSp>
      <p:sp>
        <p:nvSpPr>
          <p:cNvPr id="9223" name="Text Box 7"/>
          <p:cNvSpPr txBox="1">
            <a:spLocks noChangeArrowheads="1"/>
          </p:cNvSpPr>
          <p:nvPr/>
        </p:nvSpPr>
        <p:spPr bwMode="auto">
          <a:xfrm>
            <a:off x="1914525" y="747713"/>
            <a:ext cx="1371600" cy="583565"/>
          </a:xfrm>
          <a:prstGeom prst="rect">
            <a:avLst/>
          </a:prstGeom>
          <a:solidFill>
            <a:srgbClr val="CCFFFF"/>
          </a:solidFill>
          <a:ln w="9525">
            <a:noFill/>
            <a:miter lim="800000"/>
          </a:ln>
          <a:effectLst>
            <a:prstShdw prst="shdw17" dist="17961" dir="2700000">
              <a:srgbClr val="7A9999"/>
            </a:prstShdw>
          </a:effectLst>
        </p:spPr>
        <p:txBody>
          <a:bodyPr>
            <a:spAutoFit/>
          </a:bodyPr>
          <a:lstStyle/>
          <a:p>
            <a:pPr>
              <a:spcBef>
                <a:spcPct val="50000"/>
              </a:spcBef>
            </a:pPr>
            <a:r>
              <a:rPr lang="zh-CN" altLang="en-US" sz="3200" b="1">
                <a:solidFill>
                  <a:srgbClr val="CC0000"/>
                </a:solidFill>
                <a:latin typeface="Times New Roman" panose="02020603050405020304" pitchFamily="18" charset="0"/>
              </a:rPr>
              <a:t>解法</a:t>
            </a:r>
            <a:r>
              <a:rPr lang="en-US" altLang="zh-CN" sz="3200" b="1">
                <a:solidFill>
                  <a:srgbClr val="CC0000"/>
                </a:solidFill>
                <a:latin typeface="Times New Roman" panose="02020603050405020304" pitchFamily="18" charset="0"/>
              </a:rPr>
              <a:t>2</a:t>
            </a:r>
            <a:endParaRPr lang="en-US" altLang="zh-CN" sz="3200" b="1">
              <a:solidFill>
                <a:srgbClr val="CC0000"/>
              </a:solidFill>
              <a:latin typeface="Times New Roman" panose="02020603050405020304" pitchFamily="18" charset="0"/>
            </a:endParaRPr>
          </a:p>
        </p:txBody>
      </p:sp>
      <p:sp>
        <p:nvSpPr>
          <p:cNvPr id="9224" name="Rectangle 8"/>
          <p:cNvSpPr>
            <a:spLocks noChangeArrowheads="1"/>
          </p:cNvSpPr>
          <p:nvPr/>
        </p:nvSpPr>
        <p:spPr bwMode="auto">
          <a:xfrm>
            <a:off x="3286125" y="747713"/>
            <a:ext cx="7202488" cy="1076325"/>
          </a:xfrm>
          <a:prstGeom prst="rect">
            <a:avLst/>
          </a:prstGeom>
          <a:noFill/>
          <a:ln w="9525">
            <a:noFill/>
            <a:miter lim="800000"/>
          </a:ln>
          <a:effectLst/>
        </p:spPr>
        <p:txBody>
          <a:bodyPr>
            <a:spAutoFit/>
          </a:bodyPr>
          <a:lstStyle/>
          <a:p>
            <a:pPr>
              <a:spcBef>
                <a:spcPct val="20000"/>
              </a:spcBef>
              <a:buClr>
                <a:schemeClr val="folHlink"/>
              </a:buClr>
              <a:buSzPct val="85000"/>
              <a:buFont typeface="Wingdings 2" panose="05020102010507070707" pitchFamily="18" charset="2"/>
              <a:buNone/>
            </a:pPr>
            <a:r>
              <a:rPr lang="zh-CN" altLang="en-US" sz="3200" b="1"/>
              <a:t>    </a:t>
            </a:r>
            <a:r>
              <a:rPr lang="zh-CN" altLang="en-US" sz="3200" b="1">
                <a:latin typeface="Times New Roman" panose="02020603050405020304" pitchFamily="18" charset="0"/>
              </a:rPr>
              <a:t>研究对象</a:t>
            </a:r>
            <a:r>
              <a:rPr lang="en-US" altLang="zh-CN" sz="3200" b="1">
                <a:latin typeface="Times New Roman" panose="02020603050405020304" pitchFamily="18" charset="0"/>
              </a:rPr>
              <a:t>:</a:t>
            </a:r>
            <a:r>
              <a:rPr lang="zh-CN" altLang="en-US" sz="3200" b="1">
                <a:latin typeface="Times New Roman" panose="02020603050405020304" pitchFamily="18" charset="0"/>
              </a:rPr>
              <a:t>地球、滑轮、物体和绳</a:t>
            </a:r>
            <a:r>
              <a:rPr lang="en-US" altLang="zh-CN" sz="3200" b="1">
                <a:latin typeface="Times New Roman" panose="02020603050405020304" pitchFamily="18" charset="0"/>
              </a:rPr>
              <a:t>.</a:t>
            </a:r>
            <a:r>
              <a:rPr lang="zh-CN" altLang="en-US" sz="3200" b="1">
                <a:latin typeface="Times New Roman" panose="02020603050405020304" pitchFamily="18" charset="0"/>
              </a:rPr>
              <a:t>机械能守恒</a:t>
            </a:r>
            <a:r>
              <a:rPr lang="en-US" altLang="zh-CN" sz="3200" b="1">
                <a:latin typeface="Times New Roman" panose="02020603050405020304" pitchFamily="18" charset="0"/>
              </a:rPr>
              <a:t>(</a:t>
            </a:r>
            <a:r>
              <a:rPr lang="en-US" altLang="zh-CN" sz="3200" b="1" i="1">
                <a:latin typeface="Times New Roman" panose="02020603050405020304" pitchFamily="18" charset="0"/>
              </a:rPr>
              <a:t>A</a:t>
            </a:r>
            <a:r>
              <a:rPr lang="zh-CN" altLang="en-US" sz="3200" b="1">
                <a:latin typeface="Times New Roman" panose="02020603050405020304" pitchFamily="18" charset="0"/>
              </a:rPr>
              <a:t>为重力势能零点</a:t>
            </a:r>
            <a:r>
              <a:rPr lang="en-US" altLang="zh-CN" sz="3200" b="1">
                <a:latin typeface="Times New Roman" panose="02020603050405020304" pitchFamily="18" charset="0"/>
              </a:rPr>
              <a:t>)</a:t>
            </a:r>
            <a:endParaRPr lang="en-US" altLang="zh-CN" sz="3200" b="1">
              <a:latin typeface="Times New Roman" panose="02020603050405020304" pitchFamily="18" charset="0"/>
            </a:endParaRPr>
          </a:p>
        </p:txBody>
      </p:sp>
      <p:grpSp>
        <p:nvGrpSpPr>
          <p:cNvPr id="3" name="Group 9"/>
          <p:cNvGrpSpPr>
            <a:grpSpLocks noChangeAspect="1"/>
          </p:cNvGrpSpPr>
          <p:nvPr/>
        </p:nvGrpSpPr>
        <p:grpSpPr bwMode="auto">
          <a:xfrm>
            <a:off x="2135188" y="2687638"/>
            <a:ext cx="6197600" cy="2078037"/>
            <a:chOff x="0" y="0"/>
            <a:chExt cx="3974" cy="1294"/>
          </a:xfrm>
        </p:grpSpPr>
        <p:graphicFrame>
          <p:nvGraphicFramePr>
            <p:cNvPr id="20520" name="Object 10"/>
            <p:cNvGraphicFramePr>
              <a:graphicFrameLocks noChangeAspect="1"/>
            </p:cNvGraphicFramePr>
            <p:nvPr/>
          </p:nvGraphicFramePr>
          <p:xfrm>
            <a:off x="0" y="0"/>
            <a:ext cx="1897" cy="560"/>
          </p:xfrm>
          <a:graphic>
            <a:graphicData uri="http://schemas.openxmlformats.org/presentationml/2006/ole">
              <mc:AlternateContent xmlns:mc="http://schemas.openxmlformats.org/markup-compatibility/2006">
                <mc:Choice xmlns:v="urn:schemas-microsoft-com:vml" Requires="v">
                  <p:oleObj spid="_x0000_s8196" name="" r:id="rId7" imgW="32004000" imgH="9448800" progId="Equation.3">
                    <p:embed/>
                  </p:oleObj>
                </mc:Choice>
                <mc:Fallback>
                  <p:oleObj name="" r:id="rId7" imgW="32004000" imgH="9448800" progId="Equation.3">
                    <p:embed/>
                    <p:pic>
                      <p:nvPicPr>
                        <p:cNvPr id="0" name="Object 10"/>
                        <p:cNvPicPr>
                          <a:picLocks noChangeAspect="1"/>
                        </p:cNvPicPr>
                        <p:nvPr/>
                      </p:nvPicPr>
                      <p:blipFill>
                        <a:blip r:embed="rId8"/>
                        <a:stretch>
                          <a:fillRect/>
                        </a:stretch>
                      </p:blipFill>
                      <p:spPr>
                        <a:xfrm>
                          <a:off x="0" y="0"/>
                          <a:ext cx="1897" cy="560"/>
                        </a:xfrm>
                        <a:prstGeom prst="rect">
                          <a:avLst/>
                        </a:prstGeom>
                        <a:noFill/>
                        <a:ln w="9525">
                          <a:noFill/>
                        </a:ln>
                      </p:spPr>
                    </p:pic>
                  </p:oleObj>
                </mc:Fallback>
              </mc:AlternateContent>
            </a:graphicData>
          </a:graphic>
        </p:graphicFrame>
        <p:graphicFrame>
          <p:nvGraphicFramePr>
            <p:cNvPr id="20521" name="Object 11"/>
            <p:cNvGraphicFramePr>
              <a:graphicFrameLocks noChangeAspect="1"/>
            </p:cNvGraphicFramePr>
            <p:nvPr/>
          </p:nvGraphicFramePr>
          <p:xfrm>
            <a:off x="455" y="633"/>
            <a:ext cx="2118" cy="593"/>
          </p:xfrm>
          <a:graphic>
            <a:graphicData uri="http://schemas.openxmlformats.org/presentationml/2006/ole">
              <mc:AlternateContent xmlns:mc="http://schemas.openxmlformats.org/markup-compatibility/2006">
                <mc:Choice xmlns:v="urn:schemas-microsoft-com:vml" Requires="v">
                  <p:oleObj spid="_x0000_s8197" name="" r:id="rId9" imgW="36576000" imgH="10058400" progId="Equation.3">
                    <p:embed/>
                  </p:oleObj>
                </mc:Choice>
                <mc:Fallback>
                  <p:oleObj name="" r:id="rId9" imgW="36576000" imgH="10058400" progId="Equation.3">
                    <p:embed/>
                    <p:pic>
                      <p:nvPicPr>
                        <p:cNvPr id="0" name="Object 11"/>
                        <p:cNvPicPr>
                          <a:picLocks noChangeAspect="1"/>
                        </p:cNvPicPr>
                        <p:nvPr/>
                      </p:nvPicPr>
                      <p:blipFill>
                        <a:blip r:embed="rId10"/>
                        <a:stretch>
                          <a:fillRect/>
                        </a:stretch>
                      </p:blipFill>
                      <p:spPr>
                        <a:xfrm>
                          <a:off x="455" y="633"/>
                          <a:ext cx="2118" cy="593"/>
                        </a:xfrm>
                        <a:prstGeom prst="rect">
                          <a:avLst/>
                        </a:prstGeom>
                        <a:noFill/>
                        <a:ln w="9525">
                          <a:noFill/>
                        </a:ln>
                      </p:spPr>
                    </p:pic>
                  </p:oleObj>
                </mc:Fallback>
              </mc:AlternateContent>
            </a:graphicData>
          </a:graphic>
        </p:graphicFrame>
        <p:graphicFrame>
          <p:nvGraphicFramePr>
            <p:cNvPr id="20522" name="Object 12"/>
            <p:cNvGraphicFramePr>
              <a:graphicFrameLocks noChangeAspect="1"/>
            </p:cNvGraphicFramePr>
            <p:nvPr/>
          </p:nvGraphicFramePr>
          <p:xfrm>
            <a:off x="2678" y="715"/>
            <a:ext cx="1296" cy="579"/>
          </p:xfrm>
          <a:graphic>
            <a:graphicData uri="http://schemas.openxmlformats.org/presentationml/2006/ole">
              <mc:AlternateContent xmlns:mc="http://schemas.openxmlformats.org/markup-compatibility/2006">
                <mc:Choice xmlns:v="urn:schemas-microsoft-com:vml" Requires="v">
                  <p:oleObj spid="_x0000_s8198" name="" r:id="rId11" imgW="22555200" imgH="9448800" progId="Equation.3">
                    <p:embed/>
                  </p:oleObj>
                </mc:Choice>
                <mc:Fallback>
                  <p:oleObj name="" r:id="rId11" imgW="22555200" imgH="9448800" progId="Equation.3">
                    <p:embed/>
                    <p:pic>
                      <p:nvPicPr>
                        <p:cNvPr id="0" name="Object 12"/>
                        <p:cNvPicPr>
                          <a:picLocks noChangeAspect="1"/>
                        </p:cNvPicPr>
                        <p:nvPr/>
                      </p:nvPicPr>
                      <p:blipFill>
                        <a:blip r:embed="rId12"/>
                        <a:stretch>
                          <a:fillRect/>
                        </a:stretch>
                      </p:blipFill>
                      <p:spPr>
                        <a:xfrm>
                          <a:off x="2678" y="715"/>
                          <a:ext cx="1296" cy="579"/>
                        </a:xfrm>
                        <a:prstGeom prst="rect">
                          <a:avLst/>
                        </a:prstGeom>
                        <a:noFill/>
                        <a:ln w="9525">
                          <a:noFill/>
                        </a:ln>
                      </p:spPr>
                    </p:pic>
                  </p:oleObj>
                </mc:Fallback>
              </mc:AlternateContent>
            </a:graphicData>
          </a:graphic>
        </p:graphicFrame>
      </p:grpSp>
      <p:grpSp>
        <p:nvGrpSpPr>
          <p:cNvPr id="4" name="Group 13"/>
          <p:cNvGrpSpPr>
            <a:grpSpLocks noChangeAspect="1"/>
          </p:cNvGrpSpPr>
          <p:nvPr/>
        </p:nvGrpSpPr>
        <p:grpSpPr bwMode="auto">
          <a:xfrm>
            <a:off x="3003550" y="4997450"/>
            <a:ext cx="3236913" cy="1098550"/>
            <a:chOff x="0" y="0"/>
            <a:chExt cx="2039" cy="692"/>
          </a:xfrm>
        </p:grpSpPr>
        <p:graphicFrame>
          <p:nvGraphicFramePr>
            <p:cNvPr id="20518" name="Object 14"/>
            <p:cNvGraphicFramePr>
              <a:graphicFrameLocks noChangeAspect="1"/>
            </p:cNvGraphicFramePr>
            <p:nvPr/>
          </p:nvGraphicFramePr>
          <p:xfrm>
            <a:off x="513" y="0"/>
            <a:ext cx="1526" cy="692"/>
          </p:xfrm>
          <a:graphic>
            <a:graphicData uri="http://schemas.openxmlformats.org/presentationml/2006/ole">
              <mc:AlternateContent xmlns:mc="http://schemas.openxmlformats.org/markup-compatibility/2006">
                <mc:Choice xmlns:v="urn:schemas-microsoft-com:vml" Requires="v">
                  <p:oleObj spid="_x0000_s8199" name="" r:id="rId13" imgW="23469600" imgH="10668000" progId="Equation.3">
                    <p:embed/>
                  </p:oleObj>
                </mc:Choice>
                <mc:Fallback>
                  <p:oleObj name="" r:id="rId13" imgW="23469600" imgH="10668000" progId="Equation.3">
                    <p:embed/>
                    <p:pic>
                      <p:nvPicPr>
                        <p:cNvPr id="0" name="Object 14"/>
                        <p:cNvPicPr>
                          <a:picLocks noChangeAspect="1"/>
                        </p:cNvPicPr>
                        <p:nvPr/>
                      </p:nvPicPr>
                      <p:blipFill>
                        <a:blip r:embed="rId14"/>
                        <a:stretch>
                          <a:fillRect/>
                        </a:stretch>
                      </p:blipFill>
                      <p:spPr>
                        <a:xfrm>
                          <a:off x="513" y="0"/>
                          <a:ext cx="1526" cy="692"/>
                        </a:xfrm>
                        <a:prstGeom prst="rect">
                          <a:avLst/>
                        </a:prstGeom>
                        <a:noFill/>
                        <a:ln w="9525">
                          <a:noFill/>
                        </a:ln>
                      </p:spPr>
                    </p:pic>
                  </p:oleObj>
                </mc:Fallback>
              </mc:AlternateContent>
            </a:graphicData>
          </a:graphic>
        </p:graphicFrame>
        <p:graphicFrame>
          <p:nvGraphicFramePr>
            <p:cNvPr id="20519" name="Object 15"/>
            <p:cNvGraphicFramePr>
              <a:graphicFrameLocks noChangeAspect="1"/>
            </p:cNvGraphicFramePr>
            <p:nvPr/>
          </p:nvGraphicFramePr>
          <p:xfrm>
            <a:off x="0" y="223"/>
            <a:ext cx="317" cy="288"/>
          </p:xfrm>
          <a:graphic>
            <a:graphicData uri="http://schemas.openxmlformats.org/presentationml/2006/ole">
              <mc:AlternateContent xmlns:mc="http://schemas.openxmlformats.org/markup-compatibility/2006">
                <mc:Choice xmlns:v="urn:schemas-microsoft-com:vml" Requires="v">
                  <p:oleObj spid="_x0000_s8200" name="" r:id="rId15" imgW="3352800" imgH="3048000" progId="Equation.3">
                    <p:embed/>
                  </p:oleObj>
                </mc:Choice>
                <mc:Fallback>
                  <p:oleObj name="" r:id="rId15" imgW="3352800" imgH="3048000" progId="Equation.3">
                    <p:embed/>
                    <p:pic>
                      <p:nvPicPr>
                        <p:cNvPr id="0" name="Object 15"/>
                        <p:cNvPicPr>
                          <a:picLocks noChangeAspect="1"/>
                        </p:cNvPicPr>
                        <p:nvPr/>
                      </p:nvPicPr>
                      <p:blipFill>
                        <a:blip r:embed="rId16"/>
                        <a:stretch>
                          <a:fillRect/>
                        </a:stretch>
                      </p:blipFill>
                      <p:spPr>
                        <a:xfrm>
                          <a:off x="0" y="223"/>
                          <a:ext cx="317" cy="288"/>
                        </a:xfrm>
                        <a:prstGeom prst="rect">
                          <a:avLst/>
                        </a:prstGeom>
                        <a:noFill/>
                        <a:ln w="9525">
                          <a:noFill/>
                        </a:ln>
                      </p:spPr>
                    </p:pic>
                  </p:oleObj>
                </mc:Fallback>
              </mc:AlternateContent>
            </a:graphicData>
          </a:graphic>
        </p:graphicFrame>
      </p:grpSp>
      <p:grpSp>
        <p:nvGrpSpPr>
          <p:cNvPr id="5" name="Group 16"/>
          <p:cNvGrpSpPr/>
          <p:nvPr/>
        </p:nvGrpSpPr>
        <p:grpSpPr bwMode="auto">
          <a:xfrm>
            <a:off x="8394700" y="2251075"/>
            <a:ext cx="2093913" cy="3753975"/>
            <a:chOff x="0" y="0"/>
            <a:chExt cx="1319" cy="2365"/>
          </a:xfrm>
        </p:grpSpPr>
        <p:grpSp>
          <p:nvGrpSpPr>
            <p:cNvPr id="6" name="Group 17"/>
            <p:cNvGrpSpPr/>
            <p:nvPr/>
          </p:nvGrpSpPr>
          <p:grpSpPr bwMode="auto">
            <a:xfrm>
              <a:off x="0" y="0"/>
              <a:ext cx="1319" cy="2365"/>
              <a:chOff x="0" y="0"/>
              <a:chExt cx="1609" cy="2768"/>
            </a:xfrm>
          </p:grpSpPr>
          <p:grpSp>
            <p:nvGrpSpPr>
              <p:cNvPr id="7" name="Group 18"/>
              <p:cNvGrpSpPr/>
              <p:nvPr/>
            </p:nvGrpSpPr>
            <p:grpSpPr bwMode="auto">
              <a:xfrm>
                <a:off x="0" y="0"/>
                <a:ext cx="1609" cy="2768"/>
                <a:chOff x="0" y="0"/>
                <a:chExt cx="1609" cy="2768"/>
              </a:xfrm>
            </p:grpSpPr>
            <p:grpSp>
              <p:nvGrpSpPr>
                <p:cNvPr id="8" name="Group 19"/>
                <p:cNvGrpSpPr/>
                <p:nvPr/>
              </p:nvGrpSpPr>
              <p:grpSpPr bwMode="auto">
                <a:xfrm>
                  <a:off x="0" y="0"/>
                  <a:ext cx="1609" cy="2768"/>
                  <a:chOff x="0" y="0"/>
                  <a:chExt cx="1609" cy="2768"/>
                </a:xfrm>
              </p:grpSpPr>
              <p:grpSp>
                <p:nvGrpSpPr>
                  <p:cNvPr id="9" name="Group 20"/>
                  <p:cNvGrpSpPr/>
                  <p:nvPr/>
                </p:nvGrpSpPr>
                <p:grpSpPr bwMode="auto">
                  <a:xfrm>
                    <a:off x="0" y="0"/>
                    <a:ext cx="1609" cy="2768"/>
                    <a:chOff x="0" y="0"/>
                    <a:chExt cx="1609" cy="2768"/>
                  </a:xfrm>
                </p:grpSpPr>
                <p:grpSp>
                  <p:nvGrpSpPr>
                    <p:cNvPr id="10" name="Group 21"/>
                    <p:cNvGrpSpPr/>
                    <p:nvPr/>
                  </p:nvGrpSpPr>
                  <p:grpSpPr bwMode="auto">
                    <a:xfrm>
                      <a:off x="0" y="0"/>
                      <a:ext cx="1609" cy="2768"/>
                      <a:chOff x="0" y="0"/>
                      <a:chExt cx="1609" cy="2768"/>
                    </a:xfrm>
                  </p:grpSpPr>
                  <p:sp>
                    <p:nvSpPr>
                      <p:cNvPr id="20507" name="Text Box 22"/>
                      <p:cNvSpPr txBox="1">
                        <a:spLocks noChangeArrowheads="1"/>
                      </p:cNvSpPr>
                      <p:nvPr/>
                    </p:nvSpPr>
                    <p:spPr bwMode="auto">
                      <a:xfrm>
                        <a:off x="0" y="0"/>
                        <a:ext cx="1609" cy="2768"/>
                      </a:xfrm>
                      <a:prstGeom prst="rect">
                        <a:avLst/>
                      </a:prstGeom>
                      <a:solidFill>
                        <a:srgbClr val="FFFFFF"/>
                      </a:solidFill>
                      <a:ln w="25400">
                        <a:solidFill>
                          <a:srgbClr val="000000"/>
                        </a:solidFill>
                        <a:miter lim="800000"/>
                      </a:ln>
                      <a:effectLst/>
                    </p:spPr>
                    <p:txBody>
                      <a:bodyPr>
                        <a:spAutoFit/>
                      </a:bodyPr>
                      <a:lstStyle/>
                      <a:p>
                        <a:pPr algn="ctr">
                          <a:spcBef>
                            <a:spcPct val="50000"/>
                          </a:spcBef>
                        </a:pPr>
                        <a:endParaRPr lang="zh-CN" altLang="en-US" sz="2800" b="1">
                          <a:latin typeface="Times New Roman" panose="02020603050405020304" pitchFamily="18" charset="0"/>
                          <a:ea typeface="楷体_GB2312" pitchFamily="49" charset="-122"/>
                        </a:endParaRPr>
                      </a:p>
                      <a:p>
                        <a:pPr algn="ctr">
                          <a:spcBef>
                            <a:spcPct val="50000"/>
                          </a:spcBef>
                        </a:pPr>
                        <a:endParaRPr lang="zh-CN" altLang="en-US" sz="2800" b="1">
                          <a:latin typeface="Times New Roman" panose="02020603050405020304" pitchFamily="18" charset="0"/>
                          <a:ea typeface="楷体_GB2312" pitchFamily="49" charset="-122"/>
                        </a:endParaRPr>
                      </a:p>
                      <a:p>
                        <a:pPr algn="ctr">
                          <a:spcBef>
                            <a:spcPct val="50000"/>
                          </a:spcBef>
                        </a:pPr>
                        <a:endParaRPr lang="zh-CN" altLang="en-US" sz="2800" b="1">
                          <a:latin typeface="Times New Roman" panose="02020603050405020304" pitchFamily="18" charset="0"/>
                          <a:ea typeface="楷体_GB2312" pitchFamily="49" charset="-122"/>
                        </a:endParaRPr>
                      </a:p>
                      <a:p>
                        <a:pPr algn="ctr">
                          <a:spcBef>
                            <a:spcPct val="50000"/>
                          </a:spcBef>
                        </a:pPr>
                        <a:endParaRPr lang="zh-CN" altLang="en-US" sz="2800" b="1">
                          <a:latin typeface="Times New Roman" panose="02020603050405020304" pitchFamily="18" charset="0"/>
                          <a:ea typeface="楷体_GB2312" pitchFamily="49" charset="-122"/>
                        </a:endParaRPr>
                      </a:p>
                      <a:p>
                        <a:pPr algn="ctr">
                          <a:spcBef>
                            <a:spcPct val="50000"/>
                          </a:spcBef>
                        </a:pPr>
                        <a:endParaRPr lang="zh-CN" altLang="en-US" sz="2800" b="1">
                          <a:latin typeface="Times New Roman" panose="02020603050405020304" pitchFamily="18" charset="0"/>
                          <a:ea typeface="楷体_GB2312" pitchFamily="49" charset="-122"/>
                        </a:endParaRPr>
                      </a:p>
                      <a:p>
                        <a:pPr algn="ctr">
                          <a:spcBef>
                            <a:spcPct val="50000"/>
                          </a:spcBef>
                        </a:pPr>
                        <a:endParaRPr lang="zh-CN" altLang="en-US" sz="2800" b="1">
                          <a:latin typeface="Times New Roman" panose="02020603050405020304" pitchFamily="18" charset="0"/>
                          <a:ea typeface="楷体_GB2312" pitchFamily="49" charset="-122"/>
                        </a:endParaRPr>
                      </a:p>
                    </p:txBody>
                  </p:sp>
                  <p:sp>
                    <p:nvSpPr>
                      <p:cNvPr id="20508" name="Line 23"/>
                      <p:cNvSpPr>
                        <a:spLocks noChangeShapeType="1"/>
                      </p:cNvSpPr>
                      <p:nvPr/>
                    </p:nvSpPr>
                    <p:spPr bwMode="auto">
                      <a:xfrm>
                        <a:off x="552" y="1539"/>
                        <a:ext cx="0" cy="322"/>
                      </a:xfrm>
                      <a:prstGeom prst="line">
                        <a:avLst/>
                      </a:prstGeom>
                      <a:noFill/>
                      <a:ln w="38100">
                        <a:solidFill>
                          <a:srgbClr val="FF3300"/>
                        </a:solidFill>
                        <a:round/>
                        <a:tailEnd type="triangle" w="med" len="med"/>
                      </a:ln>
                      <a:effectLst/>
                    </p:spPr>
                    <p:txBody>
                      <a:bodyPr wrap="none" anchor="ctr"/>
                      <a:lstStyle/>
                      <a:p>
                        <a:endParaRPr lang="zh-CN" altLang="en-US"/>
                      </a:p>
                    </p:txBody>
                  </p:sp>
                  <p:sp>
                    <p:nvSpPr>
                      <p:cNvPr id="20509" name="Rectangle 24"/>
                      <p:cNvSpPr>
                        <a:spLocks noChangeArrowheads="1"/>
                      </p:cNvSpPr>
                      <p:nvPr/>
                    </p:nvSpPr>
                    <p:spPr bwMode="auto">
                      <a:xfrm>
                        <a:off x="656" y="1619"/>
                        <a:ext cx="591" cy="339"/>
                      </a:xfrm>
                      <a:prstGeom prst="rect">
                        <a:avLst/>
                      </a:prstGeom>
                      <a:noFill/>
                      <a:ln w="9525">
                        <a:noFill/>
                        <a:miter lim="800000"/>
                      </a:ln>
                      <a:effectLst>
                        <a:outerShdw dist="35921" dir="2700000" algn="ctr" rotWithShape="0">
                          <a:srgbClr val="CCFFCC"/>
                        </a:outerShdw>
                      </a:effectLst>
                    </p:spPr>
                    <p:txBody>
                      <a:bodyPr>
                        <a:spAutoFit/>
                      </a:bodyPr>
                      <a:lstStyle/>
                      <a:p>
                        <a:r>
                          <a:rPr lang="en-US" altLang="zh-CN" sz="2400" b="1">
                            <a:latin typeface="Times New Roman" panose="02020603050405020304" pitchFamily="18" charset="0"/>
                          </a:rPr>
                          <a:t>mg</a:t>
                        </a:r>
                        <a:endParaRPr lang="en-US" altLang="zh-CN" sz="2400">
                          <a:latin typeface="Times New Roman" panose="02020603050405020304" pitchFamily="18" charset="0"/>
                        </a:endParaRPr>
                      </a:p>
                    </p:txBody>
                  </p:sp>
                  <p:sp>
                    <p:nvSpPr>
                      <p:cNvPr id="20510" name="Rectangle 25"/>
                      <p:cNvSpPr>
                        <a:spLocks noChangeArrowheads="1"/>
                      </p:cNvSpPr>
                      <p:nvPr/>
                    </p:nvSpPr>
                    <p:spPr bwMode="auto">
                      <a:xfrm>
                        <a:off x="611" y="955"/>
                        <a:ext cx="297" cy="339"/>
                      </a:xfrm>
                      <a:prstGeom prst="rect">
                        <a:avLst/>
                      </a:prstGeom>
                      <a:noFill/>
                      <a:ln w="9525">
                        <a:noFill/>
                        <a:miter lim="800000"/>
                      </a:ln>
                      <a:effectLst>
                        <a:outerShdw dist="35921" dir="2700000" algn="ctr" rotWithShape="0">
                          <a:srgbClr val="CCFFCC"/>
                        </a:outerShdw>
                      </a:effectLst>
                    </p:spPr>
                    <p:txBody>
                      <a:bodyPr wrap="none">
                        <a:spAutoFit/>
                      </a:bodyPr>
                      <a:lstStyle/>
                      <a:p>
                        <a:r>
                          <a:rPr lang="en-US" altLang="zh-CN" sz="2400" b="1">
                            <a:solidFill>
                              <a:srgbClr val="FF3300"/>
                            </a:solidFill>
                            <a:latin typeface="Times New Roman" panose="02020603050405020304" pitchFamily="18" charset="0"/>
                          </a:rPr>
                          <a:t>T</a:t>
                        </a:r>
                        <a:endParaRPr lang="en-US" altLang="zh-CN" sz="2400">
                          <a:latin typeface="Times New Roman" panose="02020603050405020304" pitchFamily="18" charset="0"/>
                        </a:endParaRPr>
                      </a:p>
                    </p:txBody>
                  </p:sp>
                  <p:sp>
                    <p:nvSpPr>
                      <p:cNvPr id="20511" name="Oval 26"/>
                      <p:cNvSpPr>
                        <a:spLocks noChangeArrowheads="1"/>
                      </p:cNvSpPr>
                      <p:nvPr/>
                    </p:nvSpPr>
                    <p:spPr bwMode="auto">
                      <a:xfrm>
                        <a:off x="557" y="132"/>
                        <a:ext cx="690" cy="683"/>
                      </a:xfrm>
                      <a:prstGeom prst="ellipse">
                        <a:avLst/>
                      </a:prstGeom>
                      <a:solidFill>
                        <a:schemeClr val="accent1"/>
                      </a:solidFill>
                      <a:ln w="22225">
                        <a:solidFill>
                          <a:srgbClr val="000000"/>
                        </a:solidFill>
                        <a:round/>
                      </a:ln>
                      <a:effectLst/>
                    </p:spPr>
                    <p:txBody>
                      <a:bodyPr wrap="none" anchor="ctr"/>
                      <a:lstStyle/>
                      <a:p>
                        <a:pPr algn="ctr"/>
                        <a:endParaRPr lang="zh-CN" altLang="en-US" sz="2400">
                          <a:latin typeface="Times New Roman" panose="02020603050405020304" pitchFamily="18" charset="0"/>
                        </a:endParaRPr>
                      </a:p>
                    </p:txBody>
                  </p:sp>
                  <p:sp>
                    <p:nvSpPr>
                      <p:cNvPr id="20512" name="Line 27"/>
                      <p:cNvSpPr>
                        <a:spLocks noChangeShapeType="1"/>
                      </p:cNvSpPr>
                      <p:nvPr/>
                    </p:nvSpPr>
                    <p:spPr bwMode="auto">
                      <a:xfrm>
                        <a:off x="388" y="337"/>
                        <a:ext cx="0" cy="298"/>
                      </a:xfrm>
                      <a:prstGeom prst="line">
                        <a:avLst/>
                      </a:prstGeom>
                      <a:noFill/>
                      <a:ln w="9525">
                        <a:noFill/>
                        <a:round/>
                      </a:ln>
                      <a:effectLst>
                        <a:outerShdw dist="35921" dir="2700000" algn="ctr" rotWithShape="0">
                          <a:srgbClr val="CCFFCC"/>
                        </a:outerShdw>
                      </a:effectLst>
                    </p:spPr>
                    <p:txBody>
                      <a:bodyPr wrap="none" anchor="ctr"/>
                      <a:lstStyle/>
                      <a:p>
                        <a:endParaRPr lang="zh-CN" altLang="en-US"/>
                      </a:p>
                    </p:txBody>
                  </p:sp>
                  <p:sp>
                    <p:nvSpPr>
                      <p:cNvPr id="20513" name="Line 28"/>
                      <p:cNvSpPr>
                        <a:spLocks noChangeShapeType="1"/>
                      </p:cNvSpPr>
                      <p:nvPr/>
                    </p:nvSpPr>
                    <p:spPr bwMode="auto">
                      <a:xfrm flipV="1">
                        <a:off x="552" y="956"/>
                        <a:ext cx="0" cy="302"/>
                      </a:xfrm>
                      <a:prstGeom prst="line">
                        <a:avLst/>
                      </a:prstGeom>
                      <a:noFill/>
                      <a:ln w="38100">
                        <a:solidFill>
                          <a:srgbClr val="FF3300"/>
                        </a:solidFill>
                        <a:round/>
                        <a:tailEnd type="triangle" w="med" len="med"/>
                      </a:ln>
                      <a:effectLst/>
                    </p:spPr>
                    <p:txBody>
                      <a:bodyPr wrap="none" anchor="ctr"/>
                      <a:lstStyle/>
                      <a:p>
                        <a:endParaRPr lang="zh-CN" altLang="en-US"/>
                      </a:p>
                    </p:txBody>
                  </p:sp>
                  <p:sp>
                    <p:nvSpPr>
                      <p:cNvPr id="9245" name="Text Box 29"/>
                      <p:cNvSpPr txBox="1">
                        <a:spLocks noChangeArrowheads="1"/>
                      </p:cNvSpPr>
                      <p:nvPr/>
                    </p:nvSpPr>
                    <p:spPr bwMode="auto">
                      <a:xfrm>
                        <a:off x="479" y="315"/>
                        <a:ext cx="500" cy="385"/>
                      </a:xfrm>
                      <a:prstGeom prst="rect">
                        <a:avLst/>
                      </a:prstGeom>
                      <a:noFill/>
                      <a:ln>
                        <a:noFill/>
                      </a:ln>
                      <a:effectLst/>
                      <a:extLst>
                        <a:ext uri="{909E8E84-426E-40DD-AFC4-6F175D3DCCD1}">
                          <a14:hiddenFill xmlns:a14="http://schemas.microsoft.com/office/drawing/2010/main">
                            <a:gradFill rotWithShape="0">
                              <a:gsLst>
                                <a:gs pos="0">
                                  <a:schemeClr val="folHlink">
                                    <a:gamma/>
                                    <a:shade val="41176"/>
                                    <a:invGamma/>
                                  </a:schemeClr>
                                </a:gs>
                                <a:gs pos="50000">
                                  <a:schemeClr val="folHlink"/>
                                </a:gs>
                                <a:gs pos="100000">
                                  <a:schemeClr val="folHlink">
                                    <a:gamma/>
                                    <a:shade val="41176"/>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latin typeface="Times New Roman" panose="02020603050405020304" pitchFamily="18" charset="0"/>
                            <a:ea typeface="楷体_GB2312" pitchFamily="49" charset="-122"/>
                          </a:rPr>
                          <a:t>M</a:t>
                        </a:r>
                        <a:endParaRPr lang="en-US" altLang="zh-CN" sz="2800" b="1">
                          <a:latin typeface="Times New Roman" panose="02020603050405020304" pitchFamily="18" charset="0"/>
                          <a:ea typeface="楷体_GB2312" pitchFamily="49" charset="-122"/>
                        </a:endParaRPr>
                      </a:p>
                    </p:txBody>
                  </p:sp>
                  <p:sp>
                    <p:nvSpPr>
                      <p:cNvPr id="9246" name="Text Box 30"/>
                      <p:cNvSpPr txBox="1">
                        <a:spLocks noChangeArrowheads="1"/>
                      </p:cNvSpPr>
                      <p:nvPr/>
                    </p:nvSpPr>
                    <p:spPr bwMode="auto">
                      <a:xfrm>
                        <a:off x="383" y="1207"/>
                        <a:ext cx="346" cy="385"/>
                      </a:xfrm>
                      <a:prstGeom prst="rect">
                        <a:avLst/>
                      </a:prstGeom>
                      <a:noFill/>
                      <a:ln>
                        <a:noFill/>
                      </a:ln>
                      <a:effectLst/>
                      <a:extLst>
                        <a:ext uri="{909E8E84-426E-40DD-AFC4-6F175D3DCCD1}">
                          <a14:hiddenFill xmlns:a14="http://schemas.microsoft.com/office/drawing/2010/main">
                            <a:gradFill rotWithShape="0">
                              <a:gsLst>
                                <a:gs pos="0">
                                  <a:schemeClr val="folHlink">
                                    <a:gamma/>
                                    <a:shade val="41176"/>
                                    <a:invGamma/>
                                  </a:schemeClr>
                                </a:gs>
                                <a:gs pos="50000">
                                  <a:schemeClr val="folHlink"/>
                                </a:gs>
                                <a:gs pos="100000">
                                  <a:schemeClr val="folHlink">
                                    <a:gamma/>
                                    <a:shade val="41176"/>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latin typeface="Times New Roman" panose="02020603050405020304" pitchFamily="18" charset="0"/>
                            <a:ea typeface="楷体_GB2312" pitchFamily="49" charset="-122"/>
                          </a:rPr>
                          <a:t>m</a:t>
                        </a:r>
                        <a:endParaRPr lang="en-US" altLang="zh-CN" sz="2800" b="1">
                          <a:latin typeface="Times New Roman" panose="02020603050405020304" pitchFamily="18" charset="0"/>
                          <a:ea typeface="楷体_GB2312" pitchFamily="49" charset="-122"/>
                        </a:endParaRPr>
                      </a:p>
                    </p:txBody>
                  </p:sp>
                  <p:sp>
                    <p:nvSpPr>
                      <p:cNvPr id="20516" name="Oval 31"/>
                      <p:cNvSpPr>
                        <a:spLocks noChangeArrowheads="1"/>
                      </p:cNvSpPr>
                      <p:nvPr/>
                    </p:nvSpPr>
                    <p:spPr bwMode="auto">
                      <a:xfrm>
                        <a:off x="903" y="455"/>
                        <a:ext cx="44" cy="44"/>
                      </a:xfrm>
                      <a:prstGeom prst="ellipse">
                        <a:avLst/>
                      </a:prstGeom>
                      <a:solidFill>
                        <a:schemeClr val="accent1"/>
                      </a:solidFill>
                      <a:ln w="9525">
                        <a:solidFill>
                          <a:srgbClr val="FF3300"/>
                        </a:solidFill>
                        <a:round/>
                      </a:ln>
                      <a:effectLst>
                        <a:outerShdw dist="35921" dir="2700000" algn="ctr" rotWithShape="0">
                          <a:srgbClr val="CCFFCC"/>
                        </a:outerShdw>
                      </a:effectLst>
                    </p:spPr>
                    <p:txBody>
                      <a:bodyPr wrap="none" anchor="ctr"/>
                      <a:lstStyle/>
                      <a:p>
                        <a:endParaRPr lang="zh-CN" altLang="en-US"/>
                      </a:p>
                    </p:txBody>
                  </p:sp>
                  <p:graphicFrame>
                    <p:nvGraphicFramePr>
                      <p:cNvPr id="20517" name="Object 32"/>
                      <p:cNvGraphicFramePr>
                        <a:graphicFrameLocks noChangeAspect="1"/>
                      </p:cNvGraphicFramePr>
                      <p:nvPr/>
                    </p:nvGraphicFramePr>
                    <p:xfrm>
                      <a:off x="364" y="499"/>
                      <a:ext cx="193" cy="228"/>
                    </p:xfrm>
                    <a:graphic>
                      <a:graphicData uri="http://schemas.openxmlformats.org/presentationml/2006/ole">
                        <mc:AlternateContent xmlns:mc="http://schemas.openxmlformats.org/markup-compatibility/2006">
                          <mc:Choice xmlns:v="urn:schemas-microsoft-com:vml" Requires="v">
                            <p:oleObj spid="_x0000_s8201" name="" r:id="rId17" imgW="3352800" imgH="3962400" progId="Equation.3">
                              <p:embed/>
                            </p:oleObj>
                          </mc:Choice>
                          <mc:Fallback>
                            <p:oleObj name="" r:id="rId17" imgW="3352800" imgH="3962400" progId="Equation.3">
                              <p:embed/>
                              <p:pic>
                                <p:nvPicPr>
                                  <p:cNvPr id="0" name="Object 32"/>
                                  <p:cNvPicPr>
                                    <a:picLocks noChangeAspect="1"/>
                                  </p:cNvPicPr>
                                  <p:nvPr/>
                                </p:nvPicPr>
                                <p:blipFill>
                                  <a:blip r:embed="rId18"/>
                                  <a:stretch>
                                    <a:fillRect/>
                                  </a:stretch>
                                </p:blipFill>
                                <p:spPr>
                                  <a:xfrm>
                                    <a:off x="364" y="499"/>
                                    <a:ext cx="193" cy="228"/>
                                  </a:xfrm>
                                  <a:prstGeom prst="rect">
                                    <a:avLst/>
                                  </a:prstGeom>
                                  <a:noFill/>
                                  <a:ln w="9525">
                                    <a:noFill/>
                                  </a:ln>
                                </p:spPr>
                              </p:pic>
                            </p:oleObj>
                          </mc:Fallback>
                        </mc:AlternateContent>
                      </a:graphicData>
                    </a:graphic>
                  </p:graphicFrame>
                </p:grpSp>
                <p:sp>
                  <p:nvSpPr>
                    <p:cNvPr id="20506" name="Rectangle 33"/>
                    <p:cNvSpPr>
                      <a:spLocks noChangeArrowheads="1"/>
                    </p:cNvSpPr>
                    <p:nvPr/>
                  </p:nvSpPr>
                  <p:spPr bwMode="auto">
                    <a:xfrm>
                      <a:off x="415" y="1258"/>
                      <a:ext cx="284" cy="281"/>
                    </a:xfrm>
                    <a:prstGeom prst="rect">
                      <a:avLst/>
                    </a:prstGeom>
                    <a:solidFill>
                      <a:srgbClr val="3366FF">
                        <a:alpha val="67842"/>
                      </a:srgbClr>
                    </a:solidFill>
                    <a:ln w="19050">
                      <a:solidFill>
                        <a:srgbClr val="000000"/>
                      </a:solidFill>
                      <a:miter lim="800000"/>
                    </a:ln>
                    <a:effectLst>
                      <a:outerShdw dist="35921" dir="2700000" algn="ctr" rotWithShape="0">
                        <a:srgbClr val="CCFFCC"/>
                      </a:outerShdw>
                    </a:effectLst>
                  </p:spPr>
                  <p:txBody>
                    <a:bodyPr wrap="none" anchor="ctr"/>
                    <a:lstStyle/>
                    <a:p>
                      <a:endParaRPr lang="zh-CN" altLang="en-US"/>
                    </a:p>
                  </p:txBody>
                </p:sp>
              </p:grpSp>
              <p:sp>
                <p:nvSpPr>
                  <p:cNvPr id="20504" name="Line 34"/>
                  <p:cNvSpPr>
                    <a:spLocks noChangeShapeType="1"/>
                  </p:cNvSpPr>
                  <p:nvPr/>
                </p:nvSpPr>
                <p:spPr bwMode="auto">
                  <a:xfrm>
                    <a:off x="547" y="427"/>
                    <a:ext cx="5" cy="831"/>
                  </a:xfrm>
                  <a:prstGeom prst="line">
                    <a:avLst/>
                  </a:prstGeom>
                  <a:noFill/>
                  <a:ln w="34925">
                    <a:solidFill>
                      <a:srgbClr val="000000"/>
                    </a:solidFill>
                    <a:round/>
                  </a:ln>
                  <a:effectLst/>
                </p:spPr>
                <p:txBody>
                  <a:bodyPr wrap="none" anchor="ctr"/>
                  <a:lstStyle/>
                  <a:p>
                    <a:endParaRPr lang="zh-CN" altLang="en-US"/>
                  </a:p>
                </p:txBody>
              </p:sp>
            </p:grpSp>
            <p:sp>
              <p:nvSpPr>
                <p:cNvPr id="20502" name="Line 35"/>
                <p:cNvSpPr>
                  <a:spLocks noChangeShapeType="1"/>
                </p:cNvSpPr>
                <p:nvPr/>
              </p:nvSpPr>
              <p:spPr bwMode="auto">
                <a:xfrm>
                  <a:off x="542" y="427"/>
                  <a:ext cx="5" cy="360"/>
                </a:xfrm>
                <a:prstGeom prst="line">
                  <a:avLst/>
                </a:prstGeom>
                <a:noFill/>
                <a:ln w="38100">
                  <a:solidFill>
                    <a:srgbClr val="FF0000"/>
                  </a:solidFill>
                  <a:round/>
                  <a:tailEnd type="triangle" w="med" len="med"/>
                </a:ln>
                <a:effectLst/>
              </p:spPr>
              <p:txBody>
                <a:bodyPr/>
                <a:lstStyle/>
                <a:p>
                  <a:endParaRPr lang="zh-CN" altLang="en-US"/>
                </a:p>
              </p:txBody>
            </p:sp>
          </p:grpSp>
          <p:sp>
            <p:nvSpPr>
              <p:cNvPr id="20500" name="Rectangle 36"/>
              <p:cNvSpPr>
                <a:spLocks noChangeArrowheads="1"/>
              </p:cNvSpPr>
              <p:nvPr/>
            </p:nvSpPr>
            <p:spPr bwMode="auto">
              <a:xfrm>
                <a:off x="401" y="1242"/>
                <a:ext cx="255" cy="339"/>
              </a:xfrm>
              <a:prstGeom prst="rect">
                <a:avLst/>
              </a:prstGeom>
              <a:noFill/>
              <a:ln w="9525">
                <a:noFill/>
                <a:miter lim="800000"/>
              </a:ln>
              <a:effectLst>
                <a:outerShdw dist="35921" dir="2700000" algn="ctr" rotWithShape="0">
                  <a:srgbClr val="CCFFCC"/>
                </a:outerShdw>
              </a:effectLst>
            </p:spPr>
            <p:txBody>
              <a:bodyPr>
                <a:spAutoFit/>
              </a:bodyPr>
              <a:lstStyle/>
              <a:p>
                <a:r>
                  <a:rPr lang="en-US" altLang="zh-CN" sz="2400" b="1">
                    <a:latin typeface="Times New Roman" panose="02020603050405020304" pitchFamily="18" charset="0"/>
                  </a:rPr>
                  <a:t>m</a:t>
                </a:r>
                <a:endParaRPr lang="en-US" altLang="zh-CN" sz="2400">
                  <a:latin typeface="Times New Roman" panose="02020603050405020304" pitchFamily="18" charset="0"/>
                </a:endParaRPr>
              </a:p>
            </p:txBody>
          </p:sp>
        </p:grpSp>
        <p:sp>
          <p:nvSpPr>
            <p:cNvPr id="20490" name="Rectangle 37"/>
            <p:cNvSpPr>
              <a:spLocks noChangeArrowheads="1"/>
            </p:cNvSpPr>
            <p:nvPr/>
          </p:nvSpPr>
          <p:spPr bwMode="auto">
            <a:xfrm>
              <a:off x="340" y="1775"/>
              <a:ext cx="258" cy="208"/>
            </a:xfrm>
            <a:prstGeom prst="rect">
              <a:avLst/>
            </a:prstGeom>
            <a:solidFill>
              <a:srgbClr val="3366FF">
                <a:alpha val="69019"/>
              </a:srgbClr>
            </a:solidFill>
            <a:ln w="19050">
              <a:solidFill>
                <a:schemeClr val="tx1"/>
              </a:solidFill>
              <a:prstDash val="dash"/>
              <a:miter lim="800000"/>
            </a:ln>
            <a:effectLst/>
          </p:spPr>
          <p:txBody>
            <a:bodyPr wrap="none" anchor="ctr"/>
            <a:lstStyle/>
            <a:p>
              <a:endParaRPr lang="zh-CN" altLang="en-US"/>
            </a:p>
          </p:txBody>
        </p:sp>
        <p:sp>
          <p:nvSpPr>
            <p:cNvPr id="20491" name="Line 38"/>
            <p:cNvSpPr>
              <a:spLocks noChangeShapeType="1"/>
            </p:cNvSpPr>
            <p:nvPr/>
          </p:nvSpPr>
          <p:spPr bwMode="auto">
            <a:xfrm flipH="1">
              <a:off x="89" y="344"/>
              <a:ext cx="364" cy="0"/>
            </a:xfrm>
            <a:prstGeom prst="line">
              <a:avLst/>
            </a:prstGeom>
            <a:noFill/>
            <a:ln w="12700">
              <a:solidFill>
                <a:schemeClr val="tx1"/>
              </a:solidFill>
              <a:prstDash val="dash"/>
              <a:round/>
            </a:ln>
            <a:effectLst/>
          </p:spPr>
          <p:txBody>
            <a:bodyPr/>
            <a:lstStyle/>
            <a:p>
              <a:endParaRPr lang="zh-CN" altLang="en-US"/>
            </a:p>
          </p:txBody>
        </p:sp>
        <p:sp>
          <p:nvSpPr>
            <p:cNvPr id="20492" name="Line 39"/>
            <p:cNvSpPr>
              <a:spLocks noChangeShapeType="1"/>
            </p:cNvSpPr>
            <p:nvPr/>
          </p:nvSpPr>
          <p:spPr bwMode="auto">
            <a:xfrm flipH="1">
              <a:off x="89" y="1890"/>
              <a:ext cx="240" cy="0"/>
            </a:xfrm>
            <a:prstGeom prst="line">
              <a:avLst/>
            </a:prstGeom>
            <a:noFill/>
            <a:ln w="12700">
              <a:solidFill>
                <a:schemeClr val="tx1"/>
              </a:solidFill>
              <a:prstDash val="dash"/>
              <a:round/>
            </a:ln>
            <a:effectLst/>
          </p:spPr>
          <p:txBody>
            <a:bodyPr/>
            <a:lstStyle/>
            <a:p>
              <a:endParaRPr lang="zh-CN" altLang="en-US"/>
            </a:p>
          </p:txBody>
        </p:sp>
        <p:sp>
          <p:nvSpPr>
            <p:cNvPr id="20493" name="Line 40"/>
            <p:cNvSpPr>
              <a:spLocks noChangeShapeType="1"/>
            </p:cNvSpPr>
            <p:nvPr/>
          </p:nvSpPr>
          <p:spPr bwMode="auto">
            <a:xfrm flipH="1">
              <a:off x="89" y="1210"/>
              <a:ext cx="240" cy="0"/>
            </a:xfrm>
            <a:prstGeom prst="line">
              <a:avLst/>
            </a:prstGeom>
            <a:noFill/>
            <a:ln w="12700">
              <a:solidFill>
                <a:schemeClr val="tx1"/>
              </a:solidFill>
              <a:prstDash val="dash"/>
              <a:round/>
            </a:ln>
            <a:effectLst/>
          </p:spPr>
          <p:txBody>
            <a:bodyPr/>
            <a:lstStyle/>
            <a:p>
              <a:endParaRPr lang="zh-CN" altLang="en-US"/>
            </a:p>
          </p:txBody>
        </p:sp>
        <p:sp>
          <p:nvSpPr>
            <p:cNvPr id="20494" name="Line 41"/>
            <p:cNvSpPr>
              <a:spLocks noChangeShapeType="1"/>
            </p:cNvSpPr>
            <p:nvPr/>
          </p:nvSpPr>
          <p:spPr bwMode="auto">
            <a:xfrm>
              <a:off x="230" y="358"/>
              <a:ext cx="0" cy="866"/>
            </a:xfrm>
            <a:prstGeom prst="line">
              <a:avLst/>
            </a:prstGeom>
            <a:noFill/>
            <a:ln w="19050">
              <a:solidFill>
                <a:schemeClr val="tx1"/>
              </a:solidFill>
              <a:round/>
              <a:headEnd type="triangle" w="sm" len="lg"/>
              <a:tailEnd type="triangle" w="sm" len="lg"/>
            </a:ln>
            <a:effectLst/>
          </p:spPr>
          <p:txBody>
            <a:bodyPr/>
            <a:lstStyle/>
            <a:p>
              <a:endParaRPr lang="zh-CN" altLang="en-US"/>
            </a:p>
          </p:txBody>
        </p:sp>
        <p:sp>
          <p:nvSpPr>
            <p:cNvPr id="20495" name="Line 42"/>
            <p:cNvSpPr>
              <a:spLocks noChangeShapeType="1"/>
            </p:cNvSpPr>
            <p:nvPr/>
          </p:nvSpPr>
          <p:spPr bwMode="auto">
            <a:xfrm>
              <a:off x="230" y="1210"/>
              <a:ext cx="0" cy="680"/>
            </a:xfrm>
            <a:prstGeom prst="line">
              <a:avLst/>
            </a:prstGeom>
            <a:noFill/>
            <a:ln w="19050">
              <a:solidFill>
                <a:schemeClr val="tx1"/>
              </a:solidFill>
              <a:round/>
              <a:headEnd type="triangle" w="sm" len="lg"/>
              <a:tailEnd type="triangle" w="sm" len="lg"/>
            </a:ln>
            <a:effectLst/>
          </p:spPr>
          <p:txBody>
            <a:bodyPr/>
            <a:lstStyle/>
            <a:p>
              <a:endParaRPr lang="zh-CN" altLang="en-US"/>
            </a:p>
          </p:txBody>
        </p:sp>
        <p:graphicFrame>
          <p:nvGraphicFramePr>
            <p:cNvPr id="20496" name="Object 43"/>
            <p:cNvGraphicFramePr>
              <a:graphicFrameLocks noChangeAspect="1"/>
            </p:cNvGraphicFramePr>
            <p:nvPr/>
          </p:nvGraphicFramePr>
          <p:xfrm>
            <a:off x="86" y="1449"/>
            <a:ext cx="201" cy="281"/>
          </p:xfrm>
          <a:graphic>
            <a:graphicData uri="http://schemas.openxmlformats.org/presentationml/2006/ole">
              <mc:AlternateContent xmlns:mc="http://schemas.openxmlformats.org/markup-compatibility/2006">
                <mc:Choice xmlns:v="urn:schemas-microsoft-com:vml" Requires="v">
                  <p:oleObj spid="_x0000_s8202" name="" r:id="rId19" imgW="3048000" imgH="4267200" progId="Equation.3">
                    <p:embed/>
                  </p:oleObj>
                </mc:Choice>
                <mc:Fallback>
                  <p:oleObj name="" r:id="rId19" imgW="3048000" imgH="4267200" progId="Equation.3">
                    <p:embed/>
                    <p:pic>
                      <p:nvPicPr>
                        <p:cNvPr id="0" name="Object 43"/>
                        <p:cNvPicPr>
                          <a:picLocks noChangeAspect="1"/>
                        </p:cNvPicPr>
                        <p:nvPr/>
                      </p:nvPicPr>
                      <p:blipFill>
                        <a:blip r:embed="rId20"/>
                        <a:stretch>
                          <a:fillRect/>
                        </a:stretch>
                      </p:blipFill>
                      <p:spPr>
                        <a:xfrm>
                          <a:off x="86" y="1449"/>
                          <a:ext cx="201" cy="281"/>
                        </a:xfrm>
                        <a:prstGeom prst="rect">
                          <a:avLst/>
                        </a:prstGeom>
                        <a:noFill/>
                        <a:ln w="9525">
                          <a:noFill/>
                        </a:ln>
                      </p:spPr>
                    </p:pic>
                  </p:oleObj>
                </mc:Fallback>
              </mc:AlternateContent>
            </a:graphicData>
          </a:graphic>
        </p:graphicFrame>
        <p:graphicFrame>
          <p:nvGraphicFramePr>
            <p:cNvPr id="20497" name="Object 44"/>
            <p:cNvGraphicFramePr>
              <a:graphicFrameLocks noChangeAspect="1"/>
            </p:cNvGraphicFramePr>
            <p:nvPr/>
          </p:nvGraphicFramePr>
          <p:xfrm>
            <a:off x="99" y="685"/>
            <a:ext cx="131" cy="262"/>
          </p:xfrm>
          <a:graphic>
            <a:graphicData uri="http://schemas.openxmlformats.org/presentationml/2006/ole">
              <mc:AlternateContent xmlns:mc="http://schemas.openxmlformats.org/markup-compatibility/2006">
                <mc:Choice xmlns:v="urn:schemas-microsoft-com:vml" Requires="v">
                  <p:oleObj spid="_x0000_s8203" name="" r:id="rId21" imgW="2133600" imgH="4267200" progId="Equation.3">
                    <p:embed/>
                  </p:oleObj>
                </mc:Choice>
                <mc:Fallback>
                  <p:oleObj name="" r:id="rId21" imgW="2133600" imgH="4267200" progId="Equation.3">
                    <p:embed/>
                    <p:pic>
                      <p:nvPicPr>
                        <p:cNvPr id="0" name="Object 44"/>
                        <p:cNvPicPr>
                          <a:picLocks noChangeAspect="1"/>
                        </p:cNvPicPr>
                        <p:nvPr/>
                      </p:nvPicPr>
                      <p:blipFill>
                        <a:blip r:embed="rId22"/>
                        <a:stretch>
                          <a:fillRect/>
                        </a:stretch>
                      </p:blipFill>
                      <p:spPr>
                        <a:xfrm>
                          <a:off x="99" y="685"/>
                          <a:ext cx="131" cy="262"/>
                        </a:xfrm>
                        <a:prstGeom prst="rect">
                          <a:avLst/>
                        </a:prstGeom>
                        <a:noFill/>
                        <a:ln w="9525">
                          <a:noFill/>
                        </a:ln>
                      </p:spPr>
                    </p:pic>
                  </p:oleObj>
                </mc:Fallback>
              </mc:AlternateContent>
            </a:graphicData>
          </a:graphic>
        </p:graphicFrame>
        <p:graphicFrame>
          <p:nvGraphicFramePr>
            <p:cNvPr id="20498" name="Object 45"/>
            <p:cNvGraphicFramePr>
              <a:graphicFrameLocks noChangeAspect="1"/>
            </p:cNvGraphicFramePr>
            <p:nvPr/>
          </p:nvGraphicFramePr>
          <p:xfrm>
            <a:off x="287" y="113"/>
            <a:ext cx="213" cy="231"/>
          </p:xfrm>
          <a:graphic>
            <a:graphicData uri="http://schemas.openxmlformats.org/presentationml/2006/ole">
              <mc:AlternateContent xmlns:mc="http://schemas.openxmlformats.org/markup-compatibility/2006">
                <mc:Choice xmlns:v="urn:schemas-microsoft-com:vml" Requires="v">
                  <p:oleObj spid="_x0000_s8204" name="" r:id="rId23" imgW="3657600" imgH="3962400" progId="Equation.3">
                    <p:embed/>
                  </p:oleObj>
                </mc:Choice>
                <mc:Fallback>
                  <p:oleObj name="" r:id="rId23" imgW="3657600" imgH="3962400" progId="Equation.3">
                    <p:embed/>
                    <p:pic>
                      <p:nvPicPr>
                        <p:cNvPr id="0" name="Object 45"/>
                        <p:cNvPicPr>
                          <a:picLocks noChangeAspect="1"/>
                        </p:cNvPicPr>
                        <p:nvPr/>
                      </p:nvPicPr>
                      <p:blipFill>
                        <a:blip r:embed="rId24"/>
                        <a:stretch>
                          <a:fillRect/>
                        </a:stretch>
                      </p:blipFill>
                      <p:spPr>
                        <a:xfrm>
                          <a:off x="287" y="113"/>
                          <a:ext cx="213" cy="231"/>
                        </a:xfrm>
                        <a:prstGeom prst="rect">
                          <a:avLst/>
                        </a:prstGeom>
                        <a:noFill/>
                        <a:ln w="9525">
                          <a:noFill/>
                        </a:ln>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23"/>
                                        </p:tgtEl>
                                        <p:attrNameLst>
                                          <p:attrName>style.visibility</p:attrName>
                                        </p:attrNameLst>
                                      </p:cBhvr>
                                      <p:to>
                                        <p:strVal val="visible"/>
                                      </p:to>
                                    </p:set>
                                    <p:anim calcmode="lin" valueType="num">
                                      <p:cBhvr additive="base">
                                        <p:cTn id="7" dur="500" fill="hold"/>
                                        <p:tgtEl>
                                          <p:spTgt spid="9223"/>
                                        </p:tgtEl>
                                        <p:attrNameLst>
                                          <p:attrName>ppt_x</p:attrName>
                                        </p:attrNameLst>
                                      </p:cBhvr>
                                      <p:tavLst>
                                        <p:tav tm="0">
                                          <p:val>
                                            <p:strVal val="0-#ppt_w/2"/>
                                          </p:val>
                                        </p:tav>
                                        <p:tav tm="100000">
                                          <p:val>
                                            <p:strVal val="#ppt_x"/>
                                          </p:val>
                                        </p:tav>
                                      </p:tavLst>
                                    </p:anim>
                                    <p:anim calcmode="lin" valueType="num">
                                      <p:cBhvr additive="base">
                                        <p:cTn id="8" dur="500" fill="hold"/>
                                        <p:tgtEl>
                                          <p:spTgt spid="92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9224"/>
                                        </p:tgtEl>
                                        <p:attrNameLst>
                                          <p:attrName>style.visibility</p:attrName>
                                        </p:attrNameLst>
                                      </p:cBhvr>
                                      <p:to>
                                        <p:strVal val="visible"/>
                                      </p:to>
                                    </p:set>
                                    <p:animEffect transition="in" filter="fade">
                                      <p:cBhvr>
                                        <p:cTn id="13" dur="1000"/>
                                        <p:tgtEl>
                                          <p:spTgt spid="9224"/>
                                        </p:tgtEl>
                                      </p:cBhvr>
                                    </p:animEffect>
                                    <p:anim calcmode="lin" valueType="num">
                                      <p:cBhvr>
                                        <p:cTn id="14" dur="1000" fill="hold"/>
                                        <p:tgtEl>
                                          <p:spTgt spid="9224"/>
                                        </p:tgtEl>
                                        <p:attrNameLst>
                                          <p:attrName>ppt_x</p:attrName>
                                        </p:attrNameLst>
                                      </p:cBhvr>
                                      <p:tavLst>
                                        <p:tav tm="0">
                                          <p:val>
                                            <p:strVal val="#ppt_x-.1"/>
                                          </p:val>
                                        </p:tav>
                                        <p:tav tm="100000">
                                          <p:val>
                                            <p:strVal val="#ppt_x"/>
                                          </p:val>
                                        </p:tav>
                                      </p:tavLst>
                                    </p:anim>
                                    <p:anim calcmode="lin" valueType="num">
                                      <p:cBhvr>
                                        <p:cTn id="15" dur="1000" fill="hold"/>
                                        <p:tgtEl>
                                          <p:spTgt spid="922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0" presetClass="entr" presetSubtype="0" decel="10000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strVal val="#ppt_w+.3"/>
                                          </p:val>
                                        </p:tav>
                                        <p:tav tm="100000">
                                          <p:val>
                                            <p:strVal val="#ppt_w"/>
                                          </p:val>
                                        </p:tav>
                                      </p:tavLst>
                                    </p:anim>
                                    <p:anim calcmode="lin" valueType="num">
                                      <p:cBhvr>
                                        <p:cTn id="21" dur="1000" fill="hold"/>
                                        <p:tgtEl>
                                          <p:spTgt spid="2"/>
                                        </p:tgtEl>
                                        <p:attrNameLst>
                                          <p:attrName>ppt_h</p:attrName>
                                        </p:attrNameLst>
                                      </p:cBhvr>
                                      <p:tavLst>
                                        <p:tav tm="0">
                                          <p:val>
                                            <p:strVal val="#ppt_h"/>
                                          </p:val>
                                        </p:tav>
                                        <p:tav tm="100000">
                                          <p:val>
                                            <p:strVal val="#ppt_h"/>
                                          </p:val>
                                        </p:tav>
                                      </p:tavLst>
                                    </p:anim>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heel(4)">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bldLvl="0" animBg="1" autoUpdateAnimBg="0"/>
      <p:bldP spid="922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5"/>
          <p:cNvSpPr txBox="1"/>
          <p:nvPr/>
        </p:nvSpPr>
        <p:spPr>
          <a:xfrm>
            <a:off x="2697163" y="2554288"/>
            <a:ext cx="6977062" cy="645160"/>
          </a:xfrm>
          <a:prstGeom prst="rect">
            <a:avLst/>
          </a:prstGeom>
          <a:noFill/>
          <a:ln w="9525">
            <a:noFill/>
          </a:ln>
        </p:spPr>
        <p:txBody>
          <a:bodyPr wrap="square" anchor="t">
            <a:spAutoFit/>
          </a:bodyPr>
          <a:p>
            <a:pPr algn="ctr"/>
            <a:r>
              <a:rPr lang="zh-CN" altLang="en-US" sz="3600" b="1">
                <a:latin typeface="楷体_GB2312" pitchFamily="49" charset="-122"/>
                <a:ea typeface="楷体_GB2312" pitchFamily="49" charset="-122"/>
                <a:sym typeface="宋体" panose="02010600030101010101" pitchFamily="2" charset="-122"/>
              </a:rPr>
              <a:t>第</a:t>
            </a:r>
            <a:r>
              <a:rPr lang="en-US" altLang="zh-CN" sz="3600" b="1">
                <a:latin typeface="楷体_GB2312" pitchFamily="49" charset="-122"/>
                <a:ea typeface="楷体_GB2312" pitchFamily="49" charset="-122"/>
                <a:sym typeface="宋体" panose="02010600030101010101" pitchFamily="2" charset="-122"/>
              </a:rPr>
              <a:t>10</a:t>
            </a:r>
            <a:r>
              <a:rPr lang="zh-CN" altLang="en-US" sz="3600" b="1">
                <a:latin typeface="楷体_GB2312" pitchFamily="49" charset="-122"/>
                <a:ea typeface="楷体_GB2312" pitchFamily="49" charset="-122"/>
                <a:sym typeface="宋体" panose="02010600030101010101" pitchFamily="2" charset="-122"/>
              </a:rPr>
              <a:t>章 </a:t>
            </a:r>
            <a:r>
              <a:rPr lang="zh-CN" altLang="en-US" sz="2800" b="1">
                <a:latin typeface="楷体_GB2312" pitchFamily="49" charset="-122"/>
                <a:ea typeface="楷体_GB2312" pitchFamily="49" charset="-122"/>
                <a:sym typeface="宋体" panose="02010600030101010101" pitchFamily="2" charset="-122"/>
              </a:rPr>
              <a:t>教材部分例题与习题解析</a:t>
            </a:r>
            <a:endParaRPr lang="zh-CN" altLang="en-US" sz="2800" b="1">
              <a:latin typeface="楷体_GB2312" pitchFamily="49" charset="-122"/>
              <a:ea typeface="楷体_GB2312" pitchFamily="49" charset="-122"/>
              <a:sym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0" y="0"/>
            <a:ext cx="8929718" cy="1863090"/>
          </a:xfrm>
          <a:prstGeom prst="rect">
            <a:avLst/>
          </a:prstGeom>
          <a:noFill/>
          <a:ln w="9525">
            <a:noFill/>
            <a:miter lim="800000"/>
          </a:ln>
          <a:effectLst/>
        </p:spPr>
        <p:txBody>
          <a:bodyPr wrap="square">
            <a:spAutoFit/>
          </a:bodyPr>
          <a:lstStyle/>
          <a:p>
            <a:pPr>
              <a:lnSpc>
                <a:spcPct val="120000"/>
              </a:lnSpc>
            </a:pPr>
            <a:r>
              <a:rPr lang="zh-CN" altLang="en-US" sz="3200" b="1" dirty="0">
                <a:solidFill>
                  <a:srgbClr val="CC0000"/>
                </a:solidFill>
              </a:rPr>
              <a:t>  例</a:t>
            </a:r>
            <a:r>
              <a:rPr lang="en-US" altLang="zh-CN" sz="3200" b="1" dirty="0">
                <a:solidFill>
                  <a:srgbClr val="CC0000"/>
                </a:solidFill>
              </a:rPr>
              <a:t>2</a:t>
            </a:r>
            <a:r>
              <a:rPr lang="en-US" altLang="zh-CN" sz="3200" b="1" dirty="0">
                <a:latin typeface="宋体" panose="02010600030101010101" pitchFamily="2" charset="-122"/>
              </a:rPr>
              <a:t> </a:t>
            </a:r>
            <a:r>
              <a:rPr lang="zh-CN" altLang="en-US" sz="3200" b="1" dirty="0"/>
              <a:t>真空中有一电荷为</a:t>
            </a:r>
            <a:r>
              <a:rPr lang="en-US" altLang="zh-CN" sz="3200" i="1" dirty="0"/>
              <a:t>Q</a:t>
            </a:r>
            <a:r>
              <a:rPr lang="zh-CN" altLang="en-US" sz="3200" b="1" dirty="0"/>
              <a:t>半径为</a:t>
            </a:r>
            <a:r>
              <a:rPr lang="en-US" altLang="zh-CN" sz="3200" i="1" dirty="0"/>
              <a:t>R</a:t>
            </a:r>
            <a:r>
              <a:rPr lang="zh-CN" altLang="en-US" sz="3200" b="1" dirty="0"/>
              <a:t>的均匀带电球面</a:t>
            </a:r>
            <a:r>
              <a:rPr lang="en-US" altLang="zh-CN" sz="3200" b="1" dirty="0"/>
              <a:t>.</a:t>
            </a:r>
            <a:r>
              <a:rPr lang="zh-CN" altLang="en-US" sz="3200" b="1" dirty="0"/>
              <a:t>试求</a:t>
            </a:r>
            <a:r>
              <a:rPr lang="en-US" altLang="zh-CN" sz="3200" b="1" dirty="0"/>
              <a:t>,(1</a:t>
            </a:r>
            <a:r>
              <a:rPr lang="en-US" altLang="zh-CN" sz="3200" b="1" dirty="0" smtClean="0"/>
              <a:t>)</a:t>
            </a:r>
            <a:r>
              <a:rPr lang="zh-CN" altLang="en-US" sz="3200" b="1" dirty="0" smtClean="0">
                <a:solidFill>
                  <a:srgbClr val="000000"/>
                </a:solidFill>
                <a:latin typeface="Times New Roman" panose="02020603050405020304" pitchFamily="18" charset="0"/>
              </a:rPr>
              <a:t>求球面内外任意点的电场强度</a:t>
            </a:r>
            <a:r>
              <a:rPr lang="en-US" altLang="zh-CN" sz="3200" b="1" dirty="0" smtClean="0">
                <a:solidFill>
                  <a:srgbClr val="000000"/>
                </a:solidFill>
                <a:latin typeface="Times New Roman" panose="02020603050405020304" pitchFamily="18" charset="0"/>
              </a:rPr>
              <a:t>.</a:t>
            </a:r>
            <a:r>
              <a:rPr lang="zh-CN" altLang="en-US" sz="3200" b="1" dirty="0" smtClean="0">
                <a:solidFill>
                  <a:srgbClr val="000000"/>
                </a:solidFill>
                <a:latin typeface="Times New Roman" panose="02020603050405020304" pitchFamily="18" charset="0"/>
              </a:rPr>
              <a:t>（</a:t>
            </a:r>
            <a:r>
              <a:rPr lang="en-US" altLang="zh-CN" sz="3200" b="1" dirty="0" smtClean="0">
                <a:solidFill>
                  <a:srgbClr val="000000"/>
                </a:solidFill>
                <a:latin typeface="Times New Roman" panose="02020603050405020304" pitchFamily="18" charset="0"/>
              </a:rPr>
              <a:t>2</a:t>
            </a:r>
            <a:r>
              <a:rPr lang="zh-CN" altLang="en-US" sz="3200" b="1" dirty="0" smtClean="0">
                <a:solidFill>
                  <a:srgbClr val="000000"/>
                </a:solidFill>
                <a:latin typeface="Times New Roman" panose="02020603050405020304" pitchFamily="18" charset="0"/>
              </a:rPr>
              <a:t>）</a:t>
            </a:r>
            <a:r>
              <a:rPr lang="zh-CN" altLang="en-US" sz="3200" b="1" dirty="0" smtClean="0"/>
              <a:t>球</a:t>
            </a:r>
            <a:r>
              <a:rPr lang="zh-CN" altLang="en-US" sz="3200" b="1" dirty="0"/>
              <a:t>面</a:t>
            </a:r>
            <a:r>
              <a:rPr lang="zh-CN" altLang="en-US" sz="3200" b="1" dirty="0" smtClean="0"/>
              <a:t>内外任</a:t>
            </a:r>
            <a:r>
              <a:rPr lang="zh-CN" altLang="en-US" sz="3200" b="1" dirty="0"/>
              <a:t>意点的电</a:t>
            </a:r>
            <a:r>
              <a:rPr lang="zh-CN" altLang="en-US" sz="3200" b="1" dirty="0" smtClean="0"/>
              <a:t>势。</a:t>
            </a:r>
            <a:endParaRPr lang="zh-CN" altLang="en-US" sz="3200" b="1" dirty="0"/>
          </a:p>
        </p:txBody>
      </p:sp>
      <p:graphicFrame>
        <p:nvGraphicFramePr>
          <p:cNvPr id="38" name="Object 7"/>
          <p:cNvGraphicFramePr>
            <a:graphicFrameLocks noChangeAspect="1"/>
          </p:cNvGraphicFramePr>
          <p:nvPr/>
        </p:nvGraphicFramePr>
        <p:xfrm>
          <a:off x="2744816" y="3933825"/>
          <a:ext cx="3343275" cy="827088"/>
        </p:xfrm>
        <a:graphic>
          <a:graphicData uri="http://schemas.openxmlformats.org/presentationml/2006/ole">
            <mc:AlternateContent xmlns:mc="http://schemas.openxmlformats.org/markup-compatibility/2006">
              <mc:Choice xmlns:v="urn:schemas-microsoft-com:vml" Requires="v">
                <p:oleObj spid="_x0000_s3073" name="公式" r:id="rId1" imgW="27432000" imgH="7010400" progId="Equation.3">
                  <p:embed/>
                </p:oleObj>
              </mc:Choice>
              <mc:Fallback>
                <p:oleObj name="公式" r:id="rId1" imgW="27432000" imgH="7010400" progId="Equation.3">
                  <p:embed/>
                  <p:pic>
                    <p:nvPicPr>
                      <p:cNvPr id="0" name="图片 3072"/>
                      <p:cNvPicPr>
                        <a:picLocks noChangeAspect="1"/>
                      </p:cNvPicPr>
                      <p:nvPr/>
                    </p:nvPicPr>
                    <p:blipFill>
                      <a:blip r:embed="rId2"/>
                      <a:stretch>
                        <a:fillRect/>
                      </a:stretch>
                    </p:blipFill>
                    <p:spPr>
                      <a:xfrm>
                        <a:off x="2744816" y="3933825"/>
                        <a:ext cx="3343275" cy="827088"/>
                      </a:xfrm>
                      <a:prstGeom prst="rect">
                        <a:avLst/>
                      </a:prstGeom>
                      <a:noFill/>
                      <a:ln w="9525">
                        <a:noFill/>
                      </a:ln>
                    </p:spPr>
                  </p:pic>
                </p:oleObj>
              </mc:Fallback>
            </mc:AlternateContent>
          </a:graphicData>
        </a:graphic>
      </p:graphicFrame>
      <p:graphicFrame>
        <p:nvGraphicFramePr>
          <p:cNvPr id="39" name="Object 8"/>
          <p:cNvGraphicFramePr>
            <a:graphicFrameLocks noChangeAspect="1"/>
          </p:cNvGraphicFramePr>
          <p:nvPr/>
        </p:nvGraphicFramePr>
        <p:xfrm>
          <a:off x="5856316" y="5648325"/>
          <a:ext cx="1700212" cy="519113"/>
        </p:xfrm>
        <a:graphic>
          <a:graphicData uri="http://schemas.openxmlformats.org/presentationml/2006/ole">
            <mc:AlternateContent xmlns:mc="http://schemas.openxmlformats.org/markup-compatibility/2006">
              <mc:Choice xmlns:v="urn:schemas-microsoft-com:vml" Requires="v">
                <p:oleObj spid="_x0000_s3087" name="公式" r:id="rId3" imgW="12192000" imgH="4267200" progId="Equation.3">
                  <p:embed/>
                </p:oleObj>
              </mc:Choice>
              <mc:Fallback>
                <p:oleObj name="公式" r:id="rId3" imgW="12192000" imgH="4267200" progId="Equation.3">
                  <p:embed/>
                  <p:pic>
                    <p:nvPicPr>
                      <p:cNvPr id="0" name="图片 3086"/>
                      <p:cNvPicPr>
                        <a:picLocks noChangeAspect="1"/>
                      </p:cNvPicPr>
                      <p:nvPr/>
                    </p:nvPicPr>
                    <p:blipFill>
                      <a:blip r:embed="rId4"/>
                      <a:stretch>
                        <a:fillRect/>
                      </a:stretch>
                    </p:blipFill>
                    <p:spPr>
                      <a:xfrm>
                        <a:off x="5856316" y="5648325"/>
                        <a:ext cx="1700212" cy="519113"/>
                      </a:xfrm>
                      <a:prstGeom prst="rect">
                        <a:avLst/>
                      </a:prstGeom>
                      <a:noFill/>
                      <a:ln w="12700">
                        <a:noFill/>
                      </a:ln>
                    </p:spPr>
                  </p:pic>
                </p:oleObj>
              </mc:Fallback>
            </mc:AlternateContent>
          </a:graphicData>
        </a:graphic>
      </p:graphicFrame>
      <p:grpSp>
        <p:nvGrpSpPr>
          <p:cNvPr id="40" name="Group 24"/>
          <p:cNvGrpSpPr/>
          <p:nvPr/>
        </p:nvGrpSpPr>
        <p:grpSpPr bwMode="auto">
          <a:xfrm>
            <a:off x="1952654" y="2000250"/>
            <a:ext cx="5603876" cy="590551"/>
            <a:chOff x="220" y="1443"/>
            <a:chExt cx="3530" cy="372"/>
          </a:xfrm>
        </p:grpSpPr>
        <p:sp>
          <p:nvSpPr>
            <p:cNvPr id="41" name="Rectangle 10"/>
            <p:cNvSpPr>
              <a:spLocks noChangeArrowheads="1"/>
            </p:cNvSpPr>
            <p:nvPr/>
          </p:nvSpPr>
          <p:spPr bwMode="auto">
            <a:xfrm>
              <a:off x="1049" y="1447"/>
              <a:ext cx="2701" cy="368"/>
            </a:xfrm>
            <a:prstGeom prst="rect">
              <a:avLst/>
            </a:prstGeom>
            <a:noFill/>
            <a:ln w="9525">
              <a:noFill/>
              <a:miter lim="800000"/>
            </a:ln>
            <a:effectLst/>
          </p:spPr>
          <p:txBody>
            <a:bodyPr>
              <a:spAutoFit/>
            </a:bodyPr>
            <a:lstStyle/>
            <a:p>
              <a:pPr algn="l"/>
              <a:r>
                <a:rPr kumimoji="1" lang="zh-CN" altLang="en-US" sz="3200" b="1" dirty="0">
                  <a:solidFill>
                    <a:srgbClr val="000000"/>
                  </a:solidFill>
                  <a:latin typeface="宋体" panose="02010600030101010101" pitchFamily="2" charset="-122"/>
                </a:rPr>
                <a:t>对称性分析：</a:t>
              </a:r>
              <a:r>
                <a:rPr kumimoji="1" lang="zh-CN" altLang="en-US" sz="3200" b="1" dirty="0">
                  <a:solidFill>
                    <a:srgbClr val="CC0000"/>
                  </a:solidFill>
                  <a:latin typeface="宋体" panose="02010600030101010101" pitchFamily="2" charset="-122"/>
                </a:rPr>
                <a:t>球对称</a:t>
              </a:r>
              <a:endParaRPr kumimoji="1" lang="zh-CN" altLang="en-US" sz="3200" b="1" dirty="0">
                <a:solidFill>
                  <a:schemeClr val="tx1"/>
                </a:solidFill>
                <a:latin typeface="宋体" panose="02010600030101010101" pitchFamily="2" charset="-122"/>
              </a:endParaRPr>
            </a:p>
          </p:txBody>
        </p:sp>
        <p:sp>
          <p:nvSpPr>
            <p:cNvPr id="42" name="Text Box 11"/>
            <p:cNvSpPr txBox="1">
              <a:spLocks noChangeArrowheads="1"/>
            </p:cNvSpPr>
            <p:nvPr/>
          </p:nvSpPr>
          <p:spPr bwMode="auto">
            <a:xfrm>
              <a:off x="220" y="1443"/>
              <a:ext cx="845" cy="368"/>
            </a:xfrm>
            <a:prstGeom prst="rect">
              <a:avLst/>
            </a:prstGeom>
            <a:noFill/>
            <a:ln w="9525">
              <a:noFill/>
              <a:miter lim="800000"/>
            </a:ln>
            <a:effectLst/>
          </p:spPr>
          <p:txBody>
            <a:bodyPr wrap="square">
              <a:spAutoFit/>
            </a:bodyPr>
            <a:lstStyle/>
            <a:p>
              <a:pPr algn="l">
                <a:spcBef>
                  <a:spcPct val="50000"/>
                </a:spcBef>
              </a:pPr>
              <a:r>
                <a:rPr lang="zh-CN" altLang="en-US" sz="3200" b="1" dirty="0" smtClean="0">
                  <a:solidFill>
                    <a:srgbClr val="CC0000"/>
                  </a:solidFill>
                  <a:latin typeface="Times New Roman" panose="02020603050405020304" pitchFamily="18" charset="0"/>
                </a:rPr>
                <a:t>解（</a:t>
              </a:r>
              <a:r>
                <a:rPr lang="en-US" altLang="zh-CN" sz="3200" b="1" dirty="0" smtClean="0">
                  <a:solidFill>
                    <a:srgbClr val="CC0000"/>
                  </a:solidFill>
                  <a:latin typeface="Times New Roman" panose="02020603050405020304" pitchFamily="18" charset="0"/>
                </a:rPr>
                <a:t>1</a:t>
              </a:r>
              <a:r>
                <a:rPr lang="zh-CN" altLang="en-US" sz="3200" b="1" dirty="0" smtClean="0">
                  <a:solidFill>
                    <a:srgbClr val="CC0000"/>
                  </a:solidFill>
                  <a:latin typeface="Times New Roman" panose="02020603050405020304" pitchFamily="18" charset="0"/>
                </a:rPr>
                <a:t>）</a:t>
              </a:r>
              <a:endParaRPr lang="zh-CN" altLang="en-US" sz="3200" b="1" dirty="0">
                <a:solidFill>
                  <a:srgbClr val="CC0000"/>
                </a:solidFill>
                <a:latin typeface="Times New Roman" panose="02020603050405020304" pitchFamily="18" charset="0"/>
              </a:endParaRPr>
            </a:p>
          </p:txBody>
        </p:sp>
      </p:grpSp>
      <p:sp>
        <p:nvSpPr>
          <p:cNvPr id="43" name="Rectangle 12"/>
          <p:cNvSpPr>
            <a:spLocks noChangeArrowheads="1"/>
          </p:cNvSpPr>
          <p:nvPr/>
        </p:nvSpPr>
        <p:spPr bwMode="auto">
          <a:xfrm>
            <a:off x="2862291" y="2649538"/>
            <a:ext cx="3434080" cy="583565"/>
          </a:xfrm>
          <a:prstGeom prst="rect">
            <a:avLst/>
          </a:prstGeom>
          <a:noFill/>
          <a:ln w="9525">
            <a:noFill/>
            <a:miter lim="800000"/>
          </a:ln>
          <a:effectLst/>
        </p:spPr>
        <p:txBody>
          <a:bodyPr wrap="none">
            <a:spAutoFit/>
          </a:bodyPr>
          <a:lstStyle/>
          <a:p>
            <a:pPr>
              <a:spcBef>
                <a:spcPct val="50000"/>
              </a:spcBef>
            </a:pPr>
            <a:r>
              <a:rPr kumimoji="1" lang="zh-CN" altLang="en-US" sz="3200" b="1">
                <a:solidFill>
                  <a:srgbClr val="CC0000"/>
                </a:solidFill>
                <a:latin typeface="Times New Roman" panose="02020603050405020304" pitchFamily="18" charset="0"/>
              </a:rPr>
              <a:t>高斯面：</a:t>
            </a:r>
            <a:r>
              <a:rPr kumimoji="1" lang="zh-CN" altLang="en-US" sz="3200" b="1">
                <a:solidFill>
                  <a:srgbClr val="000000"/>
                </a:solidFill>
                <a:latin typeface="Times New Roman" panose="02020603050405020304" pitchFamily="18" charset="0"/>
              </a:rPr>
              <a:t>闭合球面</a:t>
            </a:r>
            <a:endParaRPr kumimoji="1" lang="zh-CN" altLang="en-US" sz="3200" b="1">
              <a:solidFill>
                <a:srgbClr val="000000"/>
              </a:solidFill>
              <a:latin typeface="Times New Roman" panose="02020603050405020304" pitchFamily="18" charset="0"/>
            </a:endParaRPr>
          </a:p>
        </p:txBody>
      </p:sp>
      <p:grpSp>
        <p:nvGrpSpPr>
          <p:cNvPr id="44" name="Group 14"/>
          <p:cNvGrpSpPr/>
          <p:nvPr/>
        </p:nvGrpSpPr>
        <p:grpSpPr bwMode="auto">
          <a:xfrm>
            <a:off x="2589241" y="3286125"/>
            <a:ext cx="2895600" cy="584200"/>
            <a:chOff x="576" y="2352"/>
            <a:chExt cx="1824" cy="368"/>
          </a:xfrm>
        </p:grpSpPr>
        <p:sp>
          <p:nvSpPr>
            <p:cNvPr id="45" name="Text Box 15"/>
            <p:cNvSpPr txBox="1">
              <a:spLocks noChangeArrowheads="1"/>
            </p:cNvSpPr>
            <p:nvPr/>
          </p:nvSpPr>
          <p:spPr bwMode="auto">
            <a:xfrm>
              <a:off x="576" y="2352"/>
              <a:ext cx="1152" cy="368"/>
            </a:xfrm>
            <a:prstGeom prst="rect">
              <a:avLst/>
            </a:prstGeom>
            <a:noFill/>
            <a:ln w="9525">
              <a:noFill/>
              <a:miter lim="800000"/>
            </a:ln>
            <a:effectLst/>
          </p:spPr>
          <p:txBody>
            <a:bodyPr>
              <a:spAutoFit/>
            </a:bodyPr>
            <a:lstStyle/>
            <a:p>
              <a:pPr algn="l">
                <a:spcBef>
                  <a:spcPct val="50000"/>
                </a:spcBef>
              </a:pPr>
              <a:r>
                <a:rPr kumimoji="1" lang="en-US" altLang="zh-CN" sz="3200" b="1" dirty="0">
                  <a:solidFill>
                    <a:srgbClr val="CC0000"/>
                  </a:solidFill>
                  <a:latin typeface="Times New Roman" panose="02020603050405020304" pitchFamily="18" charset="0"/>
                </a:rPr>
                <a:t>  </a:t>
              </a:r>
              <a:endParaRPr kumimoji="1" lang="en-US" altLang="zh-CN" sz="3200" b="1" dirty="0">
                <a:solidFill>
                  <a:srgbClr val="CC0000"/>
                </a:solidFill>
                <a:latin typeface="Times New Roman" panose="02020603050405020304" pitchFamily="18" charset="0"/>
              </a:endParaRPr>
            </a:p>
          </p:txBody>
        </p:sp>
        <p:graphicFrame>
          <p:nvGraphicFramePr>
            <p:cNvPr id="46" name="Object 16"/>
            <p:cNvGraphicFramePr>
              <a:graphicFrameLocks noChangeAspect="1"/>
            </p:cNvGraphicFramePr>
            <p:nvPr/>
          </p:nvGraphicFramePr>
          <p:xfrm>
            <a:off x="1392" y="2400"/>
            <a:ext cx="1008" cy="320"/>
          </p:xfrm>
          <a:graphic>
            <a:graphicData uri="http://schemas.openxmlformats.org/presentationml/2006/ole">
              <mc:AlternateContent xmlns:mc="http://schemas.openxmlformats.org/markup-compatibility/2006">
                <mc:Choice xmlns:v="urn:schemas-microsoft-com:vml" Requires="v">
                  <p:oleObj spid="_x0000_s3088" name="Equation" r:id="rId5" imgW="14325600" imgH="4267200" progId="Equation.3">
                    <p:embed/>
                  </p:oleObj>
                </mc:Choice>
                <mc:Fallback>
                  <p:oleObj name="Equation" r:id="rId5" imgW="14325600" imgH="4267200" progId="Equation.3">
                    <p:embed/>
                    <p:pic>
                      <p:nvPicPr>
                        <p:cNvPr id="0" name="图片 3087"/>
                        <p:cNvPicPr>
                          <a:picLocks noChangeAspect="1"/>
                        </p:cNvPicPr>
                        <p:nvPr/>
                      </p:nvPicPr>
                      <p:blipFill>
                        <a:blip r:embed="rId6"/>
                        <a:stretch>
                          <a:fillRect/>
                        </a:stretch>
                      </p:blipFill>
                      <p:spPr>
                        <a:xfrm>
                          <a:off x="1392" y="2400"/>
                          <a:ext cx="1008" cy="320"/>
                        </a:xfrm>
                        <a:prstGeom prst="rect">
                          <a:avLst/>
                        </a:prstGeom>
                        <a:noFill/>
                        <a:ln w="9525">
                          <a:noFill/>
                        </a:ln>
                      </p:spPr>
                    </p:pic>
                  </p:oleObj>
                </mc:Fallback>
              </mc:AlternateContent>
            </a:graphicData>
          </a:graphic>
        </p:graphicFrame>
      </p:grpSp>
      <p:grpSp>
        <p:nvGrpSpPr>
          <p:cNvPr id="47" name="Group 25"/>
          <p:cNvGrpSpPr/>
          <p:nvPr/>
        </p:nvGrpSpPr>
        <p:grpSpPr bwMode="auto">
          <a:xfrm>
            <a:off x="7556528" y="2079625"/>
            <a:ext cx="2540000" cy="2681288"/>
            <a:chOff x="3456" y="1887"/>
            <a:chExt cx="1872" cy="1872"/>
          </a:xfrm>
        </p:grpSpPr>
        <p:sp>
          <p:nvSpPr>
            <p:cNvPr id="48" name="Rectangle 2"/>
            <p:cNvSpPr>
              <a:spLocks noChangeArrowheads="1"/>
            </p:cNvSpPr>
            <p:nvPr/>
          </p:nvSpPr>
          <p:spPr bwMode="auto">
            <a:xfrm>
              <a:off x="3456" y="1887"/>
              <a:ext cx="1872" cy="1872"/>
            </a:xfrm>
            <a:prstGeom prst="rect">
              <a:avLst/>
            </a:prstGeom>
            <a:solidFill>
              <a:schemeClr val="bg1"/>
            </a:solidFill>
            <a:ln w="15875">
              <a:solidFill>
                <a:schemeClr val="tx1"/>
              </a:solidFill>
              <a:miter lim="800000"/>
            </a:ln>
            <a:effectLst/>
          </p:spPr>
          <p:txBody>
            <a:bodyPr wrap="none" anchor="ctr"/>
            <a:lstStyle/>
            <a:p>
              <a:endParaRPr lang="zh-CN" altLang="en-US"/>
            </a:p>
          </p:txBody>
        </p:sp>
        <p:sp>
          <p:nvSpPr>
            <p:cNvPr id="49" name="Oval 3"/>
            <p:cNvSpPr>
              <a:spLocks noChangeArrowheads="1"/>
            </p:cNvSpPr>
            <p:nvPr/>
          </p:nvSpPr>
          <p:spPr bwMode="auto">
            <a:xfrm>
              <a:off x="3827" y="2237"/>
              <a:ext cx="1178" cy="1165"/>
            </a:xfrm>
            <a:prstGeom prst="ellipse">
              <a:avLst/>
            </a:prstGeom>
            <a:gradFill rotWithShape="0">
              <a:gsLst>
                <a:gs pos="0">
                  <a:schemeClr val="bg1"/>
                </a:gs>
                <a:gs pos="100000">
                  <a:srgbClr val="99CCFF"/>
                </a:gs>
              </a:gsLst>
              <a:path path="shape">
                <a:fillToRect l="50000" t="50000" r="50000" b="50000"/>
              </a:path>
            </a:gradFill>
            <a:ln w="19050">
              <a:solidFill>
                <a:schemeClr val="tx1"/>
              </a:solidFill>
              <a:round/>
            </a:ln>
            <a:effectLst/>
          </p:spPr>
          <p:txBody>
            <a:bodyPr wrap="none" anchor="ctr"/>
            <a:lstStyle/>
            <a:p>
              <a:endParaRPr lang="zh-CN" altLang="en-US"/>
            </a:p>
          </p:txBody>
        </p:sp>
        <p:sp>
          <p:nvSpPr>
            <p:cNvPr id="50" name="Line 4"/>
            <p:cNvSpPr>
              <a:spLocks noChangeShapeType="1"/>
            </p:cNvSpPr>
            <p:nvPr/>
          </p:nvSpPr>
          <p:spPr bwMode="auto">
            <a:xfrm flipH="1">
              <a:off x="4032" y="2832"/>
              <a:ext cx="384" cy="432"/>
            </a:xfrm>
            <a:prstGeom prst="line">
              <a:avLst/>
            </a:prstGeom>
            <a:noFill/>
            <a:ln w="19050">
              <a:solidFill>
                <a:srgbClr val="CC0000"/>
              </a:solidFill>
              <a:round/>
              <a:tailEnd type="triangle" w="sm" len="lg"/>
            </a:ln>
            <a:effectLst/>
          </p:spPr>
          <p:txBody>
            <a:bodyPr wrap="none" anchor="ctr"/>
            <a:lstStyle/>
            <a:p>
              <a:endParaRPr lang="zh-CN" altLang="en-US"/>
            </a:p>
          </p:txBody>
        </p:sp>
        <p:graphicFrame>
          <p:nvGraphicFramePr>
            <p:cNvPr id="51" name="Object 5"/>
            <p:cNvGraphicFramePr>
              <a:graphicFrameLocks noChangeAspect="1"/>
            </p:cNvGraphicFramePr>
            <p:nvPr/>
          </p:nvGraphicFramePr>
          <p:xfrm>
            <a:off x="4224" y="2592"/>
            <a:ext cx="254" cy="296"/>
          </p:xfrm>
          <a:graphic>
            <a:graphicData uri="http://schemas.openxmlformats.org/presentationml/2006/ole">
              <mc:AlternateContent xmlns:mc="http://schemas.openxmlformats.org/markup-compatibility/2006">
                <mc:Choice xmlns:v="urn:schemas-microsoft-com:vml" Requires="v">
                  <p:oleObj spid="_x0000_s3089" name="Equation" r:id="rId7" imgW="3657600" imgH="4267200" progId="Equation.3">
                    <p:embed/>
                  </p:oleObj>
                </mc:Choice>
                <mc:Fallback>
                  <p:oleObj name="Equation" r:id="rId7" imgW="3657600" imgH="4267200" progId="Equation.3">
                    <p:embed/>
                    <p:pic>
                      <p:nvPicPr>
                        <p:cNvPr id="0" name="图片 3088"/>
                        <p:cNvPicPr>
                          <a:picLocks noChangeAspect="1"/>
                        </p:cNvPicPr>
                        <p:nvPr/>
                      </p:nvPicPr>
                      <p:blipFill>
                        <a:blip r:embed="rId8"/>
                        <a:stretch>
                          <a:fillRect/>
                        </a:stretch>
                      </p:blipFill>
                      <p:spPr>
                        <a:xfrm>
                          <a:off x="4224" y="2592"/>
                          <a:ext cx="254" cy="296"/>
                        </a:xfrm>
                        <a:prstGeom prst="rect">
                          <a:avLst/>
                        </a:prstGeom>
                        <a:noFill/>
                        <a:ln w="9525">
                          <a:noFill/>
                        </a:ln>
                      </p:spPr>
                    </p:pic>
                  </p:oleObj>
                </mc:Fallback>
              </mc:AlternateContent>
            </a:graphicData>
          </a:graphic>
        </p:graphicFrame>
        <p:sp>
          <p:nvSpPr>
            <p:cNvPr id="52" name="Rectangle 6"/>
            <p:cNvSpPr>
              <a:spLocks noChangeArrowheads="1"/>
            </p:cNvSpPr>
            <p:nvPr/>
          </p:nvSpPr>
          <p:spPr bwMode="auto">
            <a:xfrm>
              <a:off x="4776" y="3168"/>
              <a:ext cx="351" cy="407"/>
            </a:xfrm>
            <a:prstGeom prst="rect">
              <a:avLst/>
            </a:prstGeom>
            <a:noFill/>
            <a:ln w="9525">
              <a:noFill/>
              <a:miter lim="800000"/>
            </a:ln>
            <a:effectLst/>
          </p:spPr>
          <p:txBody>
            <a:bodyPr wrap="none">
              <a:spAutoFit/>
            </a:bodyPr>
            <a:lstStyle/>
            <a:p>
              <a:r>
                <a:rPr lang="en-US" altLang="zh-CN" sz="3200" i="1">
                  <a:solidFill>
                    <a:schemeClr val="tx1"/>
                  </a:solidFill>
                  <a:latin typeface="Times New Roman" panose="02020603050405020304" pitchFamily="18" charset="0"/>
                </a:rPr>
                <a:t>Q</a:t>
              </a:r>
              <a:endParaRPr lang="en-US" altLang="zh-CN" sz="3200" i="1">
                <a:solidFill>
                  <a:schemeClr val="tx1"/>
                </a:solidFill>
                <a:latin typeface="Times New Roman" panose="02020603050405020304" pitchFamily="18" charset="0"/>
              </a:endParaRPr>
            </a:p>
          </p:txBody>
        </p:sp>
        <p:graphicFrame>
          <p:nvGraphicFramePr>
            <p:cNvPr id="53" name="Object 17"/>
            <p:cNvGraphicFramePr>
              <a:graphicFrameLocks noChangeAspect="1"/>
            </p:cNvGraphicFramePr>
            <p:nvPr/>
          </p:nvGraphicFramePr>
          <p:xfrm>
            <a:off x="4407" y="2880"/>
            <a:ext cx="260" cy="288"/>
          </p:xfrm>
          <a:graphic>
            <a:graphicData uri="http://schemas.openxmlformats.org/presentationml/2006/ole">
              <mc:AlternateContent xmlns:mc="http://schemas.openxmlformats.org/markup-compatibility/2006">
                <mc:Choice xmlns:v="urn:schemas-microsoft-com:vml" Requires="v">
                  <p:oleObj spid="_x0000_s3090" name="Equation" r:id="rId9" imgW="2743200" imgH="3048000" progId="Equation.3">
                    <p:embed/>
                  </p:oleObj>
                </mc:Choice>
                <mc:Fallback>
                  <p:oleObj name="Equation" r:id="rId9" imgW="2743200" imgH="3048000" progId="Equation.3">
                    <p:embed/>
                    <p:pic>
                      <p:nvPicPr>
                        <p:cNvPr id="0" name="图片 3089"/>
                        <p:cNvPicPr>
                          <a:picLocks noChangeAspect="1"/>
                        </p:cNvPicPr>
                        <p:nvPr/>
                      </p:nvPicPr>
                      <p:blipFill>
                        <a:blip r:embed="rId10"/>
                        <a:stretch>
                          <a:fillRect/>
                        </a:stretch>
                      </p:blipFill>
                      <p:spPr>
                        <a:xfrm>
                          <a:off x="4407" y="2880"/>
                          <a:ext cx="260" cy="288"/>
                        </a:xfrm>
                        <a:prstGeom prst="rect">
                          <a:avLst/>
                        </a:prstGeom>
                        <a:noFill/>
                        <a:ln w="9525">
                          <a:noFill/>
                        </a:ln>
                      </p:spPr>
                    </p:pic>
                  </p:oleObj>
                </mc:Fallback>
              </mc:AlternateContent>
            </a:graphicData>
          </a:graphic>
        </p:graphicFrame>
        <p:sp>
          <p:nvSpPr>
            <p:cNvPr id="54" name="Oval 18"/>
            <p:cNvSpPr>
              <a:spLocks noChangeArrowheads="1"/>
            </p:cNvSpPr>
            <p:nvPr/>
          </p:nvSpPr>
          <p:spPr bwMode="auto">
            <a:xfrm>
              <a:off x="4023" y="2419"/>
              <a:ext cx="805" cy="782"/>
            </a:xfrm>
            <a:prstGeom prst="ellipse">
              <a:avLst/>
            </a:prstGeom>
            <a:noFill/>
            <a:ln w="38100">
              <a:solidFill>
                <a:srgbClr val="FF0000"/>
              </a:solidFill>
              <a:prstDash val="dash"/>
              <a:round/>
            </a:ln>
            <a:effectLst/>
          </p:spPr>
          <p:txBody>
            <a:bodyPr wrap="none" anchor="ctr"/>
            <a:lstStyle/>
            <a:p>
              <a:endParaRPr lang="zh-CN" altLang="en-US"/>
            </a:p>
          </p:txBody>
        </p:sp>
        <p:sp>
          <p:nvSpPr>
            <p:cNvPr id="55" name="Line 19"/>
            <p:cNvSpPr>
              <a:spLocks noChangeShapeType="1"/>
            </p:cNvSpPr>
            <p:nvPr/>
          </p:nvSpPr>
          <p:spPr bwMode="auto">
            <a:xfrm>
              <a:off x="4407" y="2802"/>
              <a:ext cx="432" cy="138"/>
            </a:xfrm>
            <a:prstGeom prst="line">
              <a:avLst/>
            </a:prstGeom>
            <a:noFill/>
            <a:ln w="38100">
              <a:solidFill>
                <a:srgbClr val="800000"/>
              </a:solidFill>
              <a:round/>
              <a:tailEnd type="triangle" w="sm" len="lg"/>
            </a:ln>
            <a:effectLst/>
          </p:spPr>
          <p:txBody>
            <a:bodyPr wrap="none" anchor="ctr"/>
            <a:lstStyle/>
            <a:p>
              <a:endParaRPr lang="zh-CN" altLang="en-US"/>
            </a:p>
          </p:txBody>
        </p:sp>
        <p:graphicFrame>
          <p:nvGraphicFramePr>
            <p:cNvPr id="56" name="Object 20"/>
            <p:cNvGraphicFramePr>
              <a:graphicFrameLocks noChangeAspect="1"/>
            </p:cNvGraphicFramePr>
            <p:nvPr/>
          </p:nvGraphicFramePr>
          <p:xfrm>
            <a:off x="4954" y="2001"/>
            <a:ext cx="213" cy="317"/>
          </p:xfrm>
          <a:graphic>
            <a:graphicData uri="http://schemas.openxmlformats.org/presentationml/2006/ole">
              <mc:AlternateContent xmlns:mc="http://schemas.openxmlformats.org/markup-compatibility/2006">
                <mc:Choice xmlns:v="urn:schemas-microsoft-com:vml" Requires="v">
                  <p:oleObj spid="_x0000_s3091" name="Equation" r:id="rId11" imgW="3352800" imgH="4267200" progId="Equation.3">
                    <p:embed/>
                  </p:oleObj>
                </mc:Choice>
                <mc:Fallback>
                  <p:oleObj name="Equation" r:id="rId11" imgW="3352800" imgH="4267200" progId="Equation.3">
                    <p:embed/>
                    <p:pic>
                      <p:nvPicPr>
                        <p:cNvPr id="0" name="图片 3090"/>
                        <p:cNvPicPr>
                          <a:picLocks noChangeAspect="1"/>
                        </p:cNvPicPr>
                        <p:nvPr/>
                      </p:nvPicPr>
                      <p:blipFill>
                        <a:blip r:embed="rId12"/>
                        <a:stretch>
                          <a:fillRect/>
                        </a:stretch>
                      </p:blipFill>
                      <p:spPr>
                        <a:xfrm>
                          <a:off x="4954" y="2001"/>
                          <a:ext cx="213" cy="317"/>
                        </a:xfrm>
                        <a:prstGeom prst="rect">
                          <a:avLst/>
                        </a:prstGeom>
                        <a:solidFill>
                          <a:srgbClr val="FFFFFF">
                            <a:alpha val="50000"/>
                          </a:srgbClr>
                        </a:solidFill>
                        <a:ln w="9525">
                          <a:noFill/>
                        </a:ln>
                      </p:spPr>
                    </p:pic>
                  </p:oleObj>
                </mc:Fallback>
              </mc:AlternateContent>
            </a:graphicData>
          </a:graphic>
        </p:graphicFrame>
        <p:sp>
          <p:nvSpPr>
            <p:cNvPr id="57" name="Line 21"/>
            <p:cNvSpPr>
              <a:spLocks noChangeShapeType="1"/>
            </p:cNvSpPr>
            <p:nvPr/>
          </p:nvSpPr>
          <p:spPr bwMode="auto">
            <a:xfrm flipH="1">
              <a:off x="4695" y="2219"/>
              <a:ext cx="240" cy="250"/>
            </a:xfrm>
            <a:prstGeom prst="line">
              <a:avLst/>
            </a:prstGeom>
            <a:noFill/>
            <a:ln w="15875">
              <a:solidFill>
                <a:srgbClr val="800000"/>
              </a:solidFill>
              <a:round/>
              <a:tailEnd type="triangle" w="sm" len="lg"/>
            </a:ln>
            <a:effectLst/>
          </p:spPr>
          <p:txBody>
            <a:bodyPr/>
            <a:lstStyle/>
            <a:p>
              <a:endParaRPr lang="zh-CN" altLang="en-US"/>
            </a:p>
          </p:txBody>
        </p:sp>
        <p:sp>
          <p:nvSpPr>
            <p:cNvPr id="58" name="Text Box 22"/>
            <p:cNvSpPr txBox="1">
              <a:spLocks noChangeArrowheads="1"/>
            </p:cNvSpPr>
            <p:nvPr/>
          </p:nvSpPr>
          <p:spPr bwMode="auto">
            <a:xfrm>
              <a:off x="4032" y="2736"/>
              <a:ext cx="288" cy="407"/>
            </a:xfrm>
            <a:prstGeom prst="rect">
              <a:avLst/>
            </a:prstGeom>
            <a:noFill/>
            <a:ln w="9525">
              <a:noFill/>
              <a:miter lim="800000"/>
            </a:ln>
            <a:effectLst/>
          </p:spPr>
          <p:txBody>
            <a:bodyPr>
              <a:spAutoFit/>
            </a:bodyPr>
            <a:lstStyle/>
            <a:p>
              <a:pPr algn="l">
                <a:spcBef>
                  <a:spcPct val="50000"/>
                </a:spcBef>
              </a:pPr>
              <a:r>
                <a:rPr lang="en-US" altLang="zh-CN" sz="3200" i="1">
                  <a:solidFill>
                    <a:srgbClr val="CC0000"/>
                  </a:solidFill>
                  <a:latin typeface="Times New Roman" panose="02020603050405020304" pitchFamily="18" charset="0"/>
                </a:rPr>
                <a:t>R</a:t>
              </a:r>
              <a:endParaRPr lang="en-US" altLang="zh-CN" sz="3200" i="1">
                <a:solidFill>
                  <a:srgbClr val="CC0000"/>
                </a:solidFill>
                <a:latin typeface="Times New Roman" panose="02020603050405020304" pitchFamily="18" charset="0"/>
              </a:endParaRPr>
            </a:p>
          </p:txBody>
        </p:sp>
      </p:grpSp>
      <p:grpSp>
        <p:nvGrpSpPr>
          <p:cNvPr id="59" name="Group 31"/>
          <p:cNvGrpSpPr/>
          <p:nvPr/>
        </p:nvGrpSpPr>
        <p:grpSpPr bwMode="auto">
          <a:xfrm>
            <a:off x="1957416" y="4619625"/>
            <a:ext cx="5599112" cy="992188"/>
            <a:chOff x="223" y="2910"/>
            <a:chExt cx="3527" cy="625"/>
          </a:xfrm>
        </p:grpSpPr>
        <p:sp>
          <p:nvSpPr>
            <p:cNvPr id="60" name="Rectangle 26"/>
            <p:cNvSpPr>
              <a:spLocks noChangeArrowheads="1"/>
            </p:cNvSpPr>
            <p:nvPr/>
          </p:nvSpPr>
          <p:spPr bwMode="auto">
            <a:xfrm>
              <a:off x="223" y="2953"/>
              <a:ext cx="1651" cy="368"/>
            </a:xfrm>
            <a:prstGeom prst="rect">
              <a:avLst/>
            </a:prstGeom>
            <a:noFill/>
            <a:ln w="34925" algn="ctr">
              <a:noFill/>
              <a:miter lim="800000"/>
              <a:tailEnd type="none" w="sm" len="lg"/>
            </a:ln>
            <a:effectLst/>
          </p:spPr>
          <p:txBody>
            <a:bodyPr wrap="none">
              <a:spAutoFit/>
            </a:bodyPr>
            <a:lstStyle/>
            <a:p>
              <a:pPr algn="l">
                <a:spcBef>
                  <a:spcPct val="20000"/>
                </a:spcBef>
                <a:buClr>
                  <a:schemeClr val="folHlink"/>
                </a:buClr>
                <a:buFont typeface="Wingdings" panose="05000000000000000000" pitchFamily="2" charset="2"/>
                <a:buNone/>
              </a:pPr>
              <a:r>
                <a:rPr lang="zh-CN" altLang="en-US" sz="3200" b="1">
                  <a:solidFill>
                    <a:schemeClr val="tx1"/>
                  </a:solidFill>
                </a:rPr>
                <a:t>根据高斯定理</a:t>
              </a:r>
              <a:endParaRPr lang="zh-CN" altLang="en-US" sz="3200" b="1">
                <a:solidFill>
                  <a:schemeClr val="tx1"/>
                </a:solidFill>
              </a:endParaRPr>
            </a:p>
          </p:txBody>
        </p:sp>
        <p:graphicFrame>
          <p:nvGraphicFramePr>
            <p:cNvPr id="61" name="Object 27"/>
            <p:cNvGraphicFramePr>
              <a:graphicFrameLocks noChangeAspect="1"/>
            </p:cNvGraphicFramePr>
            <p:nvPr/>
          </p:nvGraphicFramePr>
          <p:xfrm>
            <a:off x="2059" y="2910"/>
            <a:ext cx="1691" cy="625"/>
          </p:xfrm>
          <a:graphic>
            <a:graphicData uri="http://schemas.openxmlformats.org/presentationml/2006/ole">
              <mc:AlternateContent xmlns:mc="http://schemas.openxmlformats.org/markup-compatibility/2006">
                <mc:Choice xmlns:v="urn:schemas-microsoft-com:vml" Requires="v">
                  <p:oleObj spid="_x0000_s3092" name="公式" r:id="rId13" imgW="28041600" imgH="10363200" progId="Equation.3">
                    <p:embed/>
                  </p:oleObj>
                </mc:Choice>
                <mc:Fallback>
                  <p:oleObj name="公式" r:id="rId13" imgW="28041600" imgH="10363200" progId="Equation.3">
                    <p:embed/>
                    <p:pic>
                      <p:nvPicPr>
                        <p:cNvPr id="0" name="图片 3091"/>
                        <p:cNvPicPr>
                          <a:picLocks noChangeAspect="1"/>
                        </p:cNvPicPr>
                        <p:nvPr/>
                      </p:nvPicPr>
                      <p:blipFill>
                        <a:blip r:embed="rId14"/>
                        <a:stretch>
                          <a:fillRect/>
                        </a:stretch>
                      </p:blipFill>
                      <p:spPr>
                        <a:xfrm>
                          <a:off x="2059" y="2910"/>
                          <a:ext cx="1691" cy="625"/>
                        </a:xfrm>
                        <a:prstGeom prst="rect">
                          <a:avLst/>
                        </a:prstGeom>
                        <a:noFill/>
                        <a:ln w="9525">
                          <a:noFill/>
                        </a:ln>
                      </p:spPr>
                    </p:pic>
                  </p:oleObj>
                </mc:Fallback>
              </mc:AlternateContent>
            </a:graphicData>
          </a:graphic>
        </p:graphicFrame>
      </p:grpSp>
      <p:grpSp>
        <p:nvGrpSpPr>
          <p:cNvPr id="62" name="Group 30"/>
          <p:cNvGrpSpPr/>
          <p:nvPr/>
        </p:nvGrpSpPr>
        <p:grpSpPr bwMode="auto">
          <a:xfrm>
            <a:off x="2192366" y="5543550"/>
            <a:ext cx="3135312" cy="623888"/>
            <a:chOff x="371" y="3492"/>
            <a:chExt cx="1975" cy="393"/>
          </a:xfrm>
        </p:grpSpPr>
        <p:graphicFrame>
          <p:nvGraphicFramePr>
            <p:cNvPr id="63" name="Object 28"/>
            <p:cNvGraphicFramePr>
              <a:graphicFrameLocks noChangeAspect="1"/>
            </p:cNvGraphicFramePr>
            <p:nvPr/>
          </p:nvGraphicFramePr>
          <p:xfrm>
            <a:off x="1043" y="3492"/>
            <a:ext cx="1303" cy="393"/>
          </p:xfrm>
          <a:graphic>
            <a:graphicData uri="http://schemas.openxmlformats.org/presentationml/2006/ole">
              <mc:AlternateContent xmlns:mc="http://schemas.openxmlformats.org/markup-compatibility/2006">
                <mc:Choice xmlns:v="urn:schemas-microsoft-com:vml" Requires="v">
                  <p:oleObj spid="_x0000_s3093" name="公式" r:id="rId15" imgW="16154400" imgH="4876800" progId="Equation.3">
                    <p:embed/>
                  </p:oleObj>
                </mc:Choice>
                <mc:Fallback>
                  <p:oleObj name="公式" r:id="rId15" imgW="16154400" imgH="4876800" progId="Equation.3">
                    <p:embed/>
                    <p:pic>
                      <p:nvPicPr>
                        <p:cNvPr id="0" name="图片 3092"/>
                        <p:cNvPicPr>
                          <a:picLocks noChangeAspect="1"/>
                        </p:cNvPicPr>
                        <p:nvPr/>
                      </p:nvPicPr>
                      <p:blipFill>
                        <a:blip r:embed="rId16"/>
                        <a:stretch>
                          <a:fillRect/>
                        </a:stretch>
                      </p:blipFill>
                      <p:spPr>
                        <a:xfrm>
                          <a:off x="1043" y="3492"/>
                          <a:ext cx="1303" cy="393"/>
                        </a:xfrm>
                        <a:prstGeom prst="rect">
                          <a:avLst/>
                        </a:prstGeom>
                        <a:noFill/>
                        <a:ln w="9525">
                          <a:noFill/>
                        </a:ln>
                      </p:spPr>
                    </p:pic>
                  </p:oleObj>
                </mc:Fallback>
              </mc:AlternateContent>
            </a:graphicData>
          </a:graphic>
        </p:graphicFrame>
        <p:sp>
          <p:nvSpPr>
            <p:cNvPr id="64" name="Rectangle 29"/>
            <p:cNvSpPr>
              <a:spLocks noChangeArrowheads="1"/>
            </p:cNvSpPr>
            <p:nvPr/>
          </p:nvSpPr>
          <p:spPr bwMode="auto">
            <a:xfrm>
              <a:off x="371" y="3492"/>
              <a:ext cx="371" cy="368"/>
            </a:xfrm>
            <a:prstGeom prst="rect">
              <a:avLst/>
            </a:prstGeom>
            <a:noFill/>
            <a:ln w="34925" algn="ctr">
              <a:noFill/>
              <a:miter lim="800000"/>
              <a:tailEnd type="none" w="sm" len="lg"/>
            </a:ln>
            <a:effectLst/>
          </p:spPr>
          <p:txBody>
            <a:bodyPr wrap="none">
              <a:spAutoFit/>
            </a:bodyPr>
            <a:lstStyle/>
            <a:p>
              <a:pPr algn="l"/>
              <a:r>
                <a:rPr lang="zh-CN" altLang="en-US" sz="3200" b="1">
                  <a:solidFill>
                    <a:schemeClr val="tx1"/>
                  </a:solidFill>
                </a:rPr>
                <a:t>得</a:t>
              </a:r>
              <a:endParaRPr lang="zh-CN" altLang="en-US" sz="3200" b="1">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heel(4)">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grpId="0" nodeType="clickEffect">
                                  <p:stCondLst>
                                    <p:cond delay="0"/>
                                  </p:stCondLst>
                                  <p:iterate type="lt">
                                    <p:tmPct val="50000"/>
                                  </p:iterate>
                                  <p:childTnLst>
                                    <p:set>
                                      <p:cBhvr>
                                        <p:cTn id="22" dur="1" fill="hold">
                                          <p:stCondLst>
                                            <p:cond delay="0"/>
                                          </p:stCondLst>
                                        </p:cTn>
                                        <p:tgtEl>
                                          <p:spTgt spid="43"/>
                                        </p:tgtEl>
                                        <p:attrNameLst>
                                          <p:attrName>style.visibility</p:attrName>
                                        </p:attrNameLst>
                                      </p:cBhvr>
                                      <p:to>
                                        <p:strVal val="visible"/>
                                      </p:to>
                                    </p:set>
                                    <p:anim calcmode="discrete" valueType="clr">
                                      <p:cBhvr override="childStyle">
                                        <p:cTn id="23" dur="80"/>
                                        <p:tgtEl>
                                          <p:spTgt spid="43"/>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43"/>
                                        </p:tgtEl>
                                        <p:attrNameLst>
                                          <p:attrName>fillcolor</p:attrName>
                                        </p:attrNameLst>
                                      </p:cBhvr>
                                      <p:tavLst>
                                        <p:tav tm="0">
                                          <p:val>
                                            <p:clrVal>
                                              <a:schemeClr val="accent2"/>
                                            </p:clrVal>
                                          </p:val>
                                        </p:tav>
                                        <p:tav tm="50000">
                                          <p:val>
                                            <p:clrVal>
                                              <a:schemeClr val="hlink"/>
                                            </p:clrVal>
                                          </p:val>
                                        </p:tav>
                                      </p:tavLst>
                                    </p:anim>
                                    <p:set>
                                      <p:cBhvr>
                                        <p:cTn id="25" dur="80"/>
                                        <p:tgtEl>
                                          <p:spTgt spid="43"/>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strips(downLeft)">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0" presetClass="entr" presetSubtype="0" decel="100000" fill="hold" nodeType="click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p:cTn id="41" dur="1000" fill="hold"/>
                                        <p:tgtEl>
                                          <p:spTgt spid="59"/>
                                        </p:tgtEl>
                                        <p:attrNameLst>
                                          <p:attrName>ppt_w</p:attrName>
                                        </p:attrNameLst>
                                      </p:cBhvr>
                                      <p:tavLst>
                                        <p:tav tm="0">
                                          <p:val>
                                            <p:strVal val="#ppt_w+.3"/>
                                          </p:val>
                                        </p:tav>
                                        <p:tav tm="100000">
                                          <p:val>
                                            <p:strVal val="#ppt_w"/>
                                          </p:val>
                                        </p:tav>
                                      </p:tavLst>
                                    </p:anim>
                                    <p:anim calcmode="lin" valueType="num">
                                      <p:cBhvr>
                                        <p:cTn id="42" dur="1000" fill="hold"/>
                                        <p:tgtEl>
                                          <p:spTgt spid="59"/>
                                        </p:tgtEl>
                                        <p:attrNameLst>
                                          <p:attrName>ppt_h</p:attrName>
                                        </p:attrNameLst>
                                      </p:cBhvr>
                                      <p:tavLst>
                                        <p:tav tm="0">
                                          <p:val>
                                            <p:strVal val="#ppt_h"/>
                                          </p:val>
                                        </p:tav>
                                        <p:tav tm="100000">
                                          <p:val>
                                            <p:strVal val="#ppt_h"/>
                                          </p:val>
                                        </p:tav>
                                      </p:tavLst>
                                    </p:anim>
                                    <p:animEffect transition="in" filter="fade">
                                      <p:cBhvr>
                                        <p:cTn id="43" dur="1000"/>
                                        <p:tgtEl>
                                          <p:spTgt spid="5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5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4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63" name="Object 3"/>
          <p:cNvGraphicFramePr/>
          <p:nvPr>
            <p:ph sz="quarter" idx="4294967295"/>
          </p:nvPr>
        </p:nvGraphicFramePr>
        <p:xfrm>
          <a:off x="4419600" y="838200"/>
          <a:ext cx="2590800" cy="992188"/>
        </p:xfrm>
        <a:graphic>
          <a:graphicData uri="http://schemas.openxmlformats.org/presentationml/2006/ole">
            <mc:AlternateContent xmlns:mc="http://schemas.openxmlformats.org/markup-compatibility/2006">
              <mc:Choice xmlns:v="urn:schemas-microsoft-com:vml" Requires="v">
                <p:oleObj spid="_x0000_s3099" name="" r:id="rId1" imgW="1028065" imgH="393700" progId="Equation.3">
                  <p:embed/>
                </p:oleObj>
              </mc:Choice>
              <mc:Fallback>
                <p:oleObj name="" r:id="rId1" imgW="1028065" imgH="393700" progId="Equation.3">
                  <p:embed/>
                  <p:pic>
                    <p:nvPicPr>
                      <p:cNvPr id="0" name="图片 3098"/>
                      <p:cNvPicPr/>
                      <p:nvPr/>
                    </p:nvPicPr>
                    <p:blipFill>
                      <a:blip r:embed="rId2"/>
                      <a:stretch>
                        <a:fillRect/>
                      </a:stretch>
                    </p:blipFill>
                    <p:spPr>
                      <a:xfrm>
                        <a:off x="4419600" y="838200"/>
                        <a:ext cx="2590800" cy="992188"/>
                      </a:xfrm>
                      <a:prstGeom prst="rect">
                        <a:avLst/>
                      </a:prstGeom>
                      <a:noFill/>
                      <a:ln w="38100">
                        <a:miter/>
                      </a:ln>
                    </p:spPr>
                  </p:pic>
                </p:oleObj>
              </mc:Fallback>
            </mc:AlternateContent>
          </a:graphicData>
        </a:graphic>
      </p:graphicFrame>
      <p:graphicFrame>
        <p:nvGraphicFramePr>
          <p:cNvPr id="92164" name="Object 4"/>
          <p:cNvGraphicFramePr/>
          <p:nvPr>
            <p:ph sz="quarter" idx="4294967295"/>
          </p:nvPr>
        </p:nvGraphicFramePr>
        <p:xfrm>
          <a:off x="3048000" y="2133600"/>
          <a:ext cx="2438400" cy="1008063"/>
        </p:xfrm>
        <a:graphic>
          <a:graphicData uri="http://schemas.openxmlformats.org/presentationml/2006/ole">
            <mc:AlternateContent xmlns:mc="http://schemas.openxmlformats.org/markup-compatibility/2006">
              <mc:Choice xmlns:v="urn:schemas-microsoft-com:vml" Requires="v">
                <p:oleObj spid="_x0000_s3098" name="" r:id="rId3" imgW="951865" imgH="393700" progId="Equation.3">
                  <p:embed/>
                </p:oleObj>
              </mc:Choice>
              <mc:Fallback>
                <p:oleObj name="" r:id="rId3" imgW="951865" imgH="393700" progId="Equation.3">
                  <p:embed/>
                  <p:pic>
                    <p:nvPicPr>
                      <p:cNvPr id="0" name="图片 3097"/>
                      <p:cNvPicPr/>
                      <p:nvPr/>
                    </p:nvPicPr>
                    <p:blipFill>
                      <a:blip r:embed="rId4"/>
                      <a:stretch>
                        <a:fillRect/>
                      </a:stretch>
                    </p:blipFill>
                    <p:spPr>
                      <a:xfrm>
                        <a:off x="3048000" y="2133600"/>
                        <a:ext cx="2438400" cy="1008063"/>
                      </a:xfrm>
                      <a:prstGeom prst="rect">
                        <a:avLst/>
                      </a:prstGeom>
                      <a:noFill/>
                      <a:ln w="38100">
                        <a:miter/>
                      </a:ln>
                    </p:spPr>
                  </p:pic>
                </p:oleObj>
              </mc:Fallback>
            </mc:AlternateContent>
          </a:graphicData>
        </a:graphic>
      </p:graphicFrame>
      <p:graphicFrame>
        <p:nvGraphicFramePr>
          <p:cNvPr id="92165" name="Object 5"/>
          <p:cNvGraphicFramePr/>
          <p:nvPr>
            <p:ph sz="quarter" idx="4294967295"/>
          </p:nvPr>
        </p:nvGraphicFramePr>
        <p:xfrm>
          <a:off x="6383338" y="2085975"/>
          <a:ext cx="3200400" cy="1055688"/>
        </p:xfrm>
        <a:graphic>
          <a:graphicData uri="http://schemas.openxmlformats.org/presentationml/2006/ole">
            <mc:AlternateContent xmlns:mc="http://schemas.openxmlformats.org/markup-compatibility/2006">
              <mc:Choice xmlns:v="urn:schemas-microsoft-com:vml" Requires="v">
                <p:oleObj spid="_x0000_s3097" name="" r:id="rId5" imgW="1269365" imgH="419100" progId="Equation.3">
                  <p:embed/>
                </p:oleObj>
              </mc:Choice>
              <mc:Fallback>
                <p:oleObj name="" r:id="rId5" imgW="1269365" imgH="419100" progId="Equation.3">
                  <p:embed/>
                  <p:pic>
                    <p:nvPicPr>
                      <p:cNvPr id="0" name="图片 3096"/>
                      <p:cNvPicPr/>
                      <p:nvPr/>
                    </p:nvPicPr>
                    <p:blipFill>
                      <a:blip r:embed="rId6"/>
                      <a:stretch>
                        <a:fillRect/>
                      </a:stretch>
                    </p:blipFill>
                    <p:spPr>
                      <a:xfrm>
                        <a:off x="6383338" y="2085975"/>
                        <a:ext cx="3200400" cy="1055688"/>
                      </a:xfrm>
                      <a:prstGeom prst="rect">
                        <a:avLst/>
                      </a:prstGeom>
                      <a:noFill/>
                      <a:ln w="38100">
                        <a:miter/>
                      </a:ln>
                    </p:spPr>
                  </p:pic>
                </p:oleObj>
              </mc:Fallback>
            </mc:AlternateContent>
          </a:graphicData>
        </a:graphic>
      </p:graphicFrame>
      <p:sp>
        <p:nvSpPr>
          <p:cNvPr id="1193990" name="Rectangle 6"/>
          <p:cNvSpPr>
            <a:spLocks noRot="1"/>
          </p:cNvSpPr>
          <p:nvPr/>
        </p:nvSpPr>
        <p:spPr>
          <a:xfrm>
            <a:off x="2095500" y="981075"/>
            <a:ext cx="1905000" cy="685800"/>
          </a:xfrm>
          <a:prstGeom prst="rect">
            <a:avLst/>
          </a:prstGeom>
          <a:noFill/>
          <a:ln w="9525">
            <a:noFill/>
          </a:ln>
        </p:spPr>
        <p:txBody>
          <a:bodyPr/>
          <a:p>
            <a:pPr marL="342900" indent="-342900">
              <a:spcBef>
                <a:spcPct val="20000"/>
              </a:spcBef>
              <a:buClr>
                <a:schemeClr val="folHlink"/>
              </a:buClr>
              <a:buFont typeface="Wingdings" panose="05000000000000000000" pitchFamily="2" charset="2"/>
            </a:pPr>
            <a:r>
              <a:rPr lang="en-US" altLang="zh-CN" sz="2800">
                <a:latin typeface="Arial" panose="020B0604020202020204" pitchFamily="34" charset="0"/>
              </a:rPr>
              <a:t>   </a:t>
            </a:r>
            <a:r>
              <a:rPr lang="zh-CN" altLang="en-US" sz="3200" b="1" dirty="0">
                <a:solidFill>
                  <a:srgbClr val="CC0000"/>
                </a:solidFill>
                <a:latin typeface="Times New Roman" panose="02020603050405020304" pitchFamily="18" charset="0"/>
              </a:rPr>
              <a:t>解</a:t>
            </a:r>
            <a:r>
              <a:rPr lang="en-US" altLang="zh-CN" sz="3200" b="1">
                <a:solidFill>
                  <a:srgbClr val="CC0000"/>
                </a:solidFill>
                <a:latin typeface="Times New Roman" panose="02020603050405020304" pitchFamily="18" charset="0"/>
              </a:rPr>
              <a:t>:  </a:t>
            </a:r>
            <a:r>
              <a:rPr lang="en-US" altLang="zh-CN" sz="3200" b="1">
                <a:solidFill>
                  <a:srgbClr val="000000"/>
                </a:solidFill>
                <a:latin typeface="Times New Roman" panose="02020603050405020304" pitchFamily="18" charset="0"/>
              </a:rPr>
              <a:t>(1)</a:t>
            </a:r>
            <a:r>
              <a:rPr lang="en-US" altLang="zh-CN" sz="2800" b="1">
                <a:solidFill>
                  <a:srgbClr val="000000"/>
                </a:solidFill>
                <a:latin typeface="Times New Roman" panose="02020603050405020304" pitchFamily="18" charset="0"/>
              </a:rPr>
              <a:t> </a:t>
            </a:r>
            <a:endParaRPr lang="en-US" altLang="zh-CN" sz="2800" b="1">
              <a:solidFill>
                <a:srgbClr val="000000"/>
              </a:solidFill>
              <a:latin typeface="Times New Roman" panose="02020603050405020304" pitchFamily="18" charset="0"/>
            </a:endParaRPr>
          </a:p>
        </p:txBody>
      </p:sp>
      <p:grpSp>
        <p:nvGrpSpPr>
          <p:cNvPr id="92169" name="组合 92168"/>
          <p:cNvGrpSpPr/>
          <p:nvPr/>
        </p:nvGrpSpPr>
        <p:grpSpPr>
          <a:xfrm>
            <a:off x="2590800" y="3505200"/>
            <a:ext cx="6553200" cy="1928813"/>
            <a:chOff x="672" y="2208"/>
            <a:chExt cx="4128" cy="1215"/>
          </a:xfrm>
        </p:grpSpPr>
        <p:graphicFrame>
          <p:nvGraphicFramePr>
            <p:cNvPr id="92167" name="Object 7"/>
            <p:cNvGraphicFramePr/>
            <p:nvPr>
              <p:ph sz="quarter" idx="4294967295"/>
            </p:nvPr>
          </p:nvGraphicFramePr>
          <p:xfrm>
            <a:off x="960" y="2750"/>
            <a:ext cx="3840" cy="673"/>
          </p:xfrm>
          <a:graphic>
            <a:graphicData uri="http://schemas.openxmlformats.org/presentationml/2006/ole">
              <mc:AlternateContent xmlns:mc="http://schemas.openxmlformats.org/markup-compatibility/2006">
                <mc:Choice xmlns:v="urn:schemas-microsoft-com:vml" Requires="v">
                  <p:oleObj spid="_x0000_s3096" name="" r:id="rId7" imgW="2246630" imgH="393700" progId="Equation.3">
                    <p:embed/>
                  </p:oleObj>
                </mc:Choice>
                <mc:Fallback>
                  <p:oleObj name="" r:id="rId7" imgW="2246630" imgH="393700" progId="Equation.3">
                    <p:embed/>
                    <p:pic>
                      <p:nvPicPr>
                        <p:cNvPr id="0" name="图片 3095"/>
                        <p:cNvPicPr/>
                        <p:nvPr/>
                      </p:nvPicPr>
                      <p:blipFill>
                        <a:blip r:embed="rId8"/>
                        <a:stretch>
                          <a:fillRect/>
                        </a:stretch>
                      </p:blipFill>
                      <p:spPr>
                        <a:xfrm>
                          <a:off x="960" y="2750"/>
                          <a:ext cx="3840" cy="673"/>
                        </a:xfrm>
                        <a:prstGeom prst="rect">
                          <a:avLst/>
                        </a:prstGeom>
                        <a:noFill/>
                        <a:ln w="38100">
                          <a:miter/>
                        </a:ln>
                      </p:spPr>
                    </p:pic>
                  </p:oleObj>
                </mc:Fallback>
              </mc:AlternateContent>
            </a:graphicData>
          </a:graphic>
        </p:graphicFrame>
        <p:sp>
          <p:nvSpPr>
            <p:cNvPr id="1193992" name="Rectangle 8"/>
            <p:cNvSpPr/>
            <p:nvPr/>
          </p:nvSpPr>
          <p:spPr>
            <a:xfrm>
              <a:off x="672" y="2208"/>
              <a:ext cx="2291" cy="368"/>
            </a:xfrm>
            <a:prstGeom prst="rect">
              <a:avLst/>
            </a:prstGeom>
            <a:noFill/>
            <a:ln w="9525">
              <a:noFill/>
            </a:ln>
          </p:spPr>
          <p:txBody>
            <a:bodyPr wrap="none">
              <a:spAutoFit/>
            </a:bodyPr>
            <a:p>
              <a:pPr>
                <a:buFontTx/>
              </a:pPr>
              <a:r>
                <a:rPr lang="zh-CN" altLang="en-US" sz="3200" b="1" dirty="0">
                  <a:latin typeface="Times New Roman" panose="02020603050405020304" pitchFamily="18" charset="0"/>
                </a:rPr>
                <a:t>总加速度</a:t>
              </a:r>
              <a:r>
                <a:rPr lang="en-US" altLang="zh-CN" sz="3200" b="1" i="1">
                  <a:latin typeface="Times New Roman" panose="02020603050405020304" pitchFamily="18" charset="0"/>
                </a:rPr>
                <a:t>a</a:t>
              </a:r>
              <a:r>
                <a:rPr lang="zh-CN" altLang="en-US" sz="3200" b="1" dirty="0">
                  <a:latin typeface="Times New Roman" panose="02020603050405020304" pitchFamily="18" charset="0"/>
                </a:rPr>
                <a:t>的大小为</a:t>
              </a:r>
              <a:endParaRPr lang="zh-CN" altLang="en-US" sz="3200" b="1" dirty="0">
                <a:latin typeface="Times New Roman" panose="02020603050405020304" pitchFamily="18" charset="0"/>
              </a:endParaRPr>
            </a:p>
          </p:txBody>
        </p:sp>
      </p:grpSp>
      <p:sp>
        <p:nvSpPr>
          <p:cNvPr id="92170" name="矩形 92169"/>
          <p:cNvSpPr/>
          <p:nvPr/>
        </p:nvSpPr>
        <p:spPr>
          <a:xfrm>
            <a:off x="8975725" y="476250"/>
            <a:ext cx="1503680" cy="337185"/>
          </a:xfrm>
          <a:prstGeom prst="rect">
            <a:avLst/>
          </a:prstGeom>
          <a:noFill/>
          <a:ln w="9525">
            <a:noFill/>
          </a:ln>
        </p:spPr>
        <p:txBody>
          <a:bodyPr wrap="none" anchor="t">
            <a:spAutoFit/>
          </a:bodyPr>
          <a:p>
            <a:r>
              <a:rPr lang="zh-CN" altLang="en-US" sz="1600" b="1" dirty="0">
                <a:latin typeface="Times New Roman" panose="02020603050405020304" pitchFamily="18" charset="0"/>
              </a:rPr>
              <a:t>第</a:t>
            </a:r>
            <a:r>
              <a:rPr lang="en-US" altLang="zh-CN" sz="1600" b="1">
                <a:latin typeface="Times New Roman" panose="02020603050405020304" pitchFamily="18" charset="0"/>
              </a:rPr>
              <a:t>1</a:t>
            </a:r>
            <a:r>
              <a:rPr lang="zh-CN" altLang="en-US" sz="1600" b="1" dirty="0">
                <a:latin typeface="Times New Roman" panose="02020603050405020304" pitchFamily="18" charset="0"/>
              </a:rPr>
              <a:t>章部分例题</a:t>
            </a:r>
            <a:endParaRPr lang="zh-CN" altLang="en-US" sz="16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193990"/>
                                        </p:tgtEl>
                                        <p:attrNameLst>
                                          <p:attrName>style.visibility</p:attrName>
                                        </p:attrNameLst>
                                      </p:cBhvr>
                                      <p:to>
                                        <p:strVal val="visible"/>
                                      </p:to>
                                    </p:set>
                                    <p:anim calcmode="lin" valueType="num">
                                      <p:cBhvr>
                                        <p:cTn id="7" dur="1000" fill="hold"/>
                                        <p:tgtEl>
                                          <p:spTgt spid="1193990"/>
                                        </p:tgtEl>
                                        <p:attrNameLst>
                                          <p:attrName>ppt_w</p:attrName>
                                        </p:attrNameLst>
                                      </p:cBhvr>
                                      <p:tavLst>
                                        <p:tav tm="0">
                                          <p:val>
                                            <p:fltVal val="0.000000"/>
                                          </p:val>
                                        </p:tav>
                                        <p:tav tm="100000">
                                          <p:val>
                                            <p:strVal val="#ppt_w"/>
                                          </p:val>
                                        </p:tav>
                                      </p:tavLst>
                                    </p:anim>
                                    <p:anim calcmode="lin" valueType="num">
                                      <p:cBhvr>
                                        <p:cTn id="8" dur="1000" fill="hold"/>
                                        <p:tgtEl>
                                          <p:spTgt spid="1193990"/>
                                        </p:tgtEl>
                                        <p:attrNameLst>
                                          <p:attrName>ppt_h</p:attrName>
                                        </p:attrNameLst>
                                      </p:cBhvr>
                                      <p:tavLst>
                                        <p:tav tm="0">
                                          <p:val>
                                            <p:fltVal val="0.000000"/>
                                          </p:val>
                                        </p:tav>
                                        <p:tav tm="100000">
                                          <p:val>
                                            <p:strVal val="#ppt_h"/>
                                          </p:val>
                                        </p:tav>
                                      </p:tavLst>
                                    </p:anim>
                                    <p:anim calcmode="lin" valueType="num">
                                      <p:cBhvr>
                                        <p:cTn id="9" dur="1000" fill="hold"/>
                                        <p:tgtEl>
                                          <p:spTgt spid="1193990"/>
                                        </p:tgtEl>
                                        <p:attrNameLst>
                                          <p:attrName>style.rotation</p:attrName>
                                        </p:attrNameLst>
                                      </p:cBhvr>
                                      <p:tavLst>
                                        <p:tav tm="0">
                                          <p:val>
                                            <p:fltVal val="90.000000"/>
                                          </p:val>
                                        </p:tav>
                                        <p:tav tm="100000">
                                          <p:val>
                                            <p:fltVal val="0.000000"/>
                                          </p:val>
                                        </p:tav>
                                      </p:tavLst>
                                    </p:anim>
                                    <p:animEffect transition="in" filter="fade">
                                      <p:cBhvr>
                                        <p:cTn id="10" dur="1000"/>
                                        <p:tgtEl>
                                          <p:spTgt spid="119399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92163"/>
                                        </p:tgtEl>
                                        <p:attrNameLst>
                                          <p:attrName>style.visibility</p:attrName>
                                        </p:attrNameLst>
                                      </p:cBhvr>
                                      <p:to>
                                        <p:strVal val="visible"/>
                                      </p:to>
                                    </p:set>
                                    <p:animEffect transition="in" filter="strips(downLeft)">
                                      <p:cBhvr>
                                        <p:cTn id="15" dur="500"/>
                                        <p:tgtEl>
                                          <p:spTgt spid="9216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2164"/>
                                        </p:tgtEl>
                                        <p:attrNameLst>
                                          <p:attrName>style.visibility</p:attrName>
                                        </p:attrNameLst>
                                      </p:cBhvr>
                                      <p:to>
                                        <p:strVal val="visible"/>
                                      </p:to>
                                    </p:set>
                                    <p:anim calcmode="lin" valueType="num">
                                      <p:cBhvr additive="base">
                                        <p:cTn id="20" dur="500" fill="hold"/>
                                        <p:tgtEl>
                                          <p:spTgt spid="92164"/>
                                        </p:tgtEl>
                                        <p:attrNameLst>
                                          <p:attrName>ppt_x</p:attrName>
                                        </p:attrNameLst>
                                      </p:cBhvr>
                                      <p:tavLst>
                                        <p:tav tm="0">
                                          <p:val>
                                            <p:strVal val="#ppt_x"/>
                                          </p:val>
                                        </p:tav>
                                        <p:tav tm="100000">
                                          <p:val>
                                            <p:strVal val="#ppt_x"/>
                                          </p:val>
                                        </p:tav>
                                      </p:tavLst>
                                    </p:anim>
                                    <p:anim calcmode="lin" valueType="num">
                                      <p:cBhvr additive="base">
                                        <p:cTn id="21" dur="500" fill="hold"/>
                                        <p:tgtEl>
                                          <p:spTgt spid="9216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92165"/>
                                        </p:tgtEl>
                                        <p:attrNameLst>
                                          <p:attrName>style.visibility</p:attrName>
                                        </p:attrNameLst>
                                      </p:cBhvr>
                                      <p:to>
                                        <p:strVal val="visible"/>
                                      </p:to>
                                    </p:set>
                                    <p:anim calcmode="lin" valueType="num">
                                      <p:cBhvr>
                                        <p:cTn id="26" dur="500" fill="hold"/>
                                        <p:tgtEl>
                                          <p:spTgt spid="92165"/>
                                        </p:tgtEl>
                                        <p:attrNameLst>
                                          <p:attrName>ppt_w</p:attrName>
                                        </p:attrNameLst>
                                      </p:cBhvr>
                                      <p:tavLst>
                                        <p:tav tm="0">
                                          <p:val>
                                            <p:fltVal val="0.000000"/>
                                          </p:val>
                                        </p:tav>
                                        <p:tav tm="100000">
                                          <p:val>
                                            <p:strVal val="#ppt_w"/>
                                          </p:val>
                                        </p:tav>
                                      </p:tavLst>
                                    </p:anim>
                                    <p:anim calcmode="lin" valueType="num">
                                      <p:cBhvr>
                                        <p:cTn id="27" dur="500" fill="hold"/>
                                        <p:tgtEl>
                                          <p:spTgt spid="92165"/>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0" presetClass="entr" presetSubtype="0" decel="100000" fill="hold" nodeType="clickEffect">
                                  <p:stCondLst>
                                    <p:cond delay="0"/>
                                  </p:stCondLst>
                                  <p:childTnLst>
                                    <p:set>
                                      <p:cBhvr>
                                        <p:cTn id="31" dur="1" fill="hold">
                                          <p:stCondLst>
                                            <p:cond delay="0"/>
                                          </p:stCondLst>
                                        </p:cTn>
                                        <p:tgtEl>
                                          <p:spTgt spid="92169"/>
                                        </p:tgtEl>
                                        <p:attrNameLst>
                                          <p:attrName>style.visibility</p:attrName>
                                        </p:attrNameLst>
                                      </p:cBhvr>
                                      <p:to>
                                        <p:strVal val="visible"/>
                                      </p:to>
                                    </p:set>
                                    <p:anim calcmode="lin" valueType="num">
                                      <p:cBhvr>
                                        <p:cTn id="32" dur="1000" fill="hold"/>
                                        <p:tgtEl>
                                          <p:spTgt spid="92169"/>
                                        </p:tgtEl>
                                        <p:attrNameLst>
                                          <p:attrName>ppt_w</p:attrName>
                                        </p:attrNameLst>
                                      </p:cBhvr>
                                      <p:tavLst>
                                        <p:tav tm="0">
                                          <p:val>
                                            <p:strVal val="#ppt_w+.3"/>
                                          </p:val>
                                        </p:tav>
                                        <p:tav tm="100000">
                                          <p:val>
                                            <p:strVal val="#ppt_w"/>
                                          </p:val>
                                        </p:tav>
                                      </p:tavLst>
                                    </p:anim>
                                    <p:anim calcmode="lin" valueType="num">
                                      <p:cBhvr>
                                        <p:cTn id="33" dur="1000" fill="hold"/>
                                        <p:tgtEl>
                                          <p:spTgt spid="92169"/>
                                        </p:tgtEl>
                                        <p:attrNameLst>
                                          <p:attrName>ppt_h</p:attrName>
                                        </p:attrNameLst>
                                      </p:cBhvr>
                                      <p:tavLst>
                                        <p:tav tm="0">
                                          <p:val>
                                            <p:strVal val="#ppt_h"/>
                                          </p:val>
                                        </p:tav>
                                        <p:tav tm="100000">
                                          <p:val>
                                            <p:strVal val="#ppt_h"/>
                                          </p:val>
                                        </p:tav>
                                      </p:tavLst>
                                    </p:anim>
                                    <p:animEffect transition="in" filter="fade">
                                      <p:cBhvr>
                                        <p:cTn id="34" dur="1000"/>
                                        <p:tgtEl>
                                          <p:spTgt spid="9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9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8626" name="Object 2"/>
          <p:cNvGraphicFramePr>
            <a:graphicFrameLocks noChangeAspect="1"/>
          </p:cNvGraphicFramePr>
          <p:nvPr/>
        </p:nvGraphicFramePr>
        <p:xfrm>
          <a:off x="3995738" y="731838"/>
          <a:ext cx="3592512" cy="1089025"/>
        </p:xfrm>
        <a:graphic>
          <a:graphicData uri="http://schemas.openxmlformats.org/presentationml/2006/ole">
            <mc:AlternateContent xmlns:mc="http://schemas.openxmlformats.org/markup-compatibility/2006">
              <mc:Choice xmlns:v="urn:schemas-microsoft-com:vml" Requires="v">
                <p:oleObj spid="_x0000_s4097" name="公式" r:id="rId1" imgW="32004000" imgH="10363200" progId="Equation.3">
                  <p:embed/>
                </p:oleObj>
              </mc:Choice>
              <mc:Fallback>
                <p:oleObj name="公式" r:id="rId1" imgW="32004000" imgH="10363200" progId="Equation.3">
                  <p:embed/>
                  <p:pic>
                    <p:nvPicPr>
                      <p:cNvPr id="0" name="图片 4096"/>
                      <p:cNvPicPr>
                        <a:picLocks noChangeAspect="1"/>
                      </p:cNvPicPr>
                      <p:nvPr/>
                    </p:nvPicPr>
                    <p:blipFill>
                      <a:blip r:embed="rId2"/>
                      <a:stretch>
                        <a:fillRect/>
                      </a:stretch>
                    </p:blipFill>
                    <p:spPr>
                      <a:xfrm>
                        <a:off x="3995738" y="731838"/>
                        <a:ext cx="3592512" cy="1089025"/>
                      </a:xfrm>
                      <a:prstGeom prst="rect">
                        <a:avLst/>
                      </a:prstGeom>
                      <a:noFill/>
                      <a:ln w="9525">
                        <a:noFill/>
                      </a:ln>
                    </p:spPr>
                  </p:pic>
                </p:oleObj>
              </mc:Fallback>
            </mc:AlternateContent>
          </a:graphicData>
        </a:graphic>
      </p:graphicFrame>
      <p:grpSp>
        <p:nvGrpSpPr>
          <p:cNvPr id="2" name="Group 33"/>
          <p:cNvGrpSpPr/>
          <p:nvPr/>
        </p:nvGrpSpPr>
        <p:grpSpPr bwMode="auto">
          <a:xfrm>
            <a:off x="1524000" y="928670"/>
            <a:ext cx="2009775" cy="584201"/>
            <a:chOff x="158" y="596"/>
            <a:chExt cx="1266" cy="368"/>
          </a:xfrm>
        </p:grpSpPr>
        <p:graphicFrame>
          <p:nvGraphicFramePr>
            <p:cNvPr id="1178627" name="Object 3"/>
            <p:cNvGraphicFramePr>
              <a:graphicFrameLocks noChangeAspect="1"/>
            </p:cNvGraphicFramePr>
            <p:nvPr/>
          </p:nvGraphicFramePr>
          <p:xfrm>
            <a:off x="843" y="596"/>
            <a:ext cx="581" cy="256"/>
          </p:xfrm>
          <a:graphic>
            <a:graphicData uri="http://schemas.openxmlformats.org/presentationml/2006/ole">
              <mc:AlternateContent xmlns:mc="http://schemas.openxmlformats.org/markup-compatibility/2006">
                <mc:Choice xmlns:v="urn:schemas-microsoft-com:vml" Requires="v">
                  <p:oleObj spid="_x0000_s4098" name="公式" r:id="rId3" imgW="14020800" imgH="5486400" progId="Equation.3">
                    <p:embed/>
                  </p:oleObj>
                </mc:Choice>
                <mc:Fallback>
                  <p:oleObj name="公式" r:id="rId3" imgW="14020800" imgH="5486400" progId="Equation.3">
                    <p:embed/>
                    <p:pic>
                      <p:nvPicPr>
                        <p:cNvPr id="0" name="图片 4097"/>
                        <p:cNvPicPr>
                          <a:picLocks noChangeAspect="1"/>
                        </p:cNvPicPr>
                        <p:nvPr/>
                      </p:nvPicPr>
                      <p:blipFill>
                        <a:blip r:embed="rId4"/>
                        <a:stretch>
                          <a:fillRect/>
                        </a:stretch>
                      </p:blipFill>
                      <p:spPr>
                        <a:xfrm>
                          <a:off x="843" y="596"/>
                          <a:ext cx="581" cy="256"/>
                        </a:xfrm>
                        <a:prstGeom prst="rect">
                          <a:avLst/>
                        </a:prstGeom>
                        <a:noFill/>
                        <a:ln w="9525">
                          <a:noFill/>
                        </a:ln>
                      </p:spPr>
                    </p:pic>
                  </p:oleObj>
                </mc:Fallback>
              </mc:AlternateContent>
            </a:graphicData>
          </a:graphic>
        </p:graphicFrame>
        <p:sp>
          <p:nvSpPr>
            <p:cNvPr id="1178628" name="Text Box 4"/>
            <p:cNvSpPr txBox="1">
              <a:spLocks noChangeArrowheads="1"/>
            </p:cNvSpPr>
            <p:nvPr/>
          </p:nvSpPr>
          <p:spPr bwMode="auto">
            <a:xfrm>
              <a:off x="158" y="596"/>
              <a:ext cx="1195" cy="368"/>
            </a:xfrm>
            <a:prstGeom prst="rect">
              <a:avLst/>
            </a:prstGeom>
            <a:noFill/>
            <a:ln w="9525">
              <a:noFill/>
              <a:miter lim="800000"/>
              <a:tailEnd type="none" w="sm" len="lg"/>
            </a:ln>
            <a:effectLst/>
          </p:spPr>
          <p:txBody>
            <a:bodyPr>
              <a:spAutoFit/>
            </a:bodyPr>
            <a:lstStyle/>
            <a:p>
              <a:pPr algn="l">
                <a:spcBef>
                  <a:spcPct val="50000"/>
                </a:spcBef>
              </a:pPr>
              <a:endParaRPr kumimoji="1" lang="en-US" altLang="zh-CN" sz="3200" b="1" dirty="0">
                <a:solidFill>
                  <a:srgbClr val="CC0000"/>
                </a:solidFill>
                <a:latin typeface="Times New Roman" panose="02020603050405020304" pitchFamily="18" charset="0"/>
              </a:endParaRPr>
            </a:p>
          </p:txBody>
        </p:sp>
      </p:grpSp>
      <p:graphicFrame>
        <p:nvGraphicFramePr>
          <p:cNvPr id="1178629" name="Object 5"/>
          <p:cNvGraphicFramePr>
            <a:graphicFrameLocks noChangeAspect="1"/>
          </p:cNvGraphicFramePr>
          <p:nvPr/>
        </p:nvGraphicFramePr>
        <p:xfrm>
          <a:off x="8024826" y="857232"/>
          <a:ext cx="1938337" cy="1131888"/>
        </p:xfrm>
        <a:graphic>
          <a:graphicData uri="http://schemas.openxmlformats.org/presentationml/2006/ole">
            <mc:AlternateContent xmlns:mc="http://schemas.openxmlformats.org/markup-compatibility/2006">
              <mc:Choice xmlns:v="urn:schemas-microsoft-com:vml" Requires="v">
                <p:oleObj spid="_x0000_s4099" name="Equation" r:id="rId5" imgW="17678400" imgH="10363200" progId="Equation.3">
                  <p:embed/>
                </p:oleObj>
              </mc:Choice>
              <mc:Fallback>
                <p:oleObj name="Equation" r:id="rId5" imgW="17678400" imgH="10363200" progId="Equation.3">
                  <p:embed/>
                  <p:pic>
                    <p:nvPicPr>
                      <p:cNvPr id="0" name="图片 4098"/>
                      <p:cNvPicPr>
                        <a:picLocks noChangeAspect="1"/>
                      </p:cNvPicPr>
                      <p:nvPr/>
                    </p:nvPicPr>
                    <p:blipFill>
                      <a:blip r:embed="rId6"/>
                      <a:stretch>
                        <a:fillRect/>
                      </a:stretch>
                    </p:blipFill>
                    <p:spPr>
                      <a:xfrm>
                        <a:off x="8024826" y="857232"/>
                        <a:ext cx="1938337" cy="1131888"/>
                      </a:xfrm>
                      <a:prstGeom prst="rect">
                        <a:avLst/>
                      </a:prstGeom>
                      <a:gradFill rotWithShape="0">
                        <a:gsLst>
                          <a:gs pos="0">
                            <a:srgbClr val="4F81BD"/>
                          </a:gs>
                          <a:gs pos="50000">
                            <a:srgbClr val="FFFFFF"/>
                          </a:gs>
                          <a:gs pos="100000">
                            <a:srgbClr val="4F81BD"/>
                          </a:gs>
                        </a:gsLst>
                        <a:lin ang="5400000" scaled="1"/>
                        <a:tileRect/>
                      </a:gradFill>
                      <a:ln w="12700" cap="flat" cmpd="sng">
                        <a:solidFill>
                          <a:srgbClr val="1F497D"/>
                        </a:solidFill>
                        <a:prstDash val="solid"/>
                        <a:miter/>
                        <a:headEnd type="none" w="med" len="med"/>
                        <a:tailEnd type="none" w="med" len="med"/>
                      </a:ln>
                    </p:spPr>
                  </p:pic>
                </p:oleObj>
              </mc:Fallback>
            </mc:AlternateContent>
          </a:graphicData>
        </a:graphic>
      </p:graphicFrame>
      <p:grpSp>
        <p:nvGrpSpPr>
          <p:cNvPr id="3" name="Group 6"/>
          <p:cNvGrpSpPr/>
          <p:nvPr/>
        </p:nvGrpSpPr>
        <p:grpSpPr bwMode="auto">
          <a:xfrm>
            <a:off x="2735263" y="1820863"/>
            <a:ext cx="3309937" cy="2106612"/>
            <a:chOff x="864" y="2352"/>
            <a:chExt cx="2253" cy="1423"/>
          </a:xfrm>
        </p:grpSpPr>
        <p:sp>
          <p:nvSpPr>
            <p:cNvPr id="1178631" name="Rectangle 7"/>
            <p:cNvSpPr>
              <a:spLocks noChangeArrowheads="1"/>
            </p:cNvSpPr>
            <p:nvPr/>
          </p:nvSpPr>
          <p:spPr bwMode="auto">
            <a:xfrm>
              <a:off x="864" y="2352"/>
              <a:ext cx="2234" cy="1423"/>
            </a:xfrm>
            <a:prstGeom prst="rect">
              <a:avLst/>
            </a:prstGeom>
            <a:solidFill>
              <a:schemeClr val="bg1"/>
            </a:solidFill>
            <a:ln w="19050">
              <a:solidFill>
                <a:schemeClr val="tx1"/>
              </a:solidFill>
              <a:miter lim="800000"/>
            </a:ln>
            <a:effectLst/>
          </p:spPr>
          <p:txBody>
            <a:bodyPr wrap="none" anchor="ctr"/>
            <a:lstStyle/>
            <a:p>
              <a:endParaRPr lang="zh-CN" altLang="en-US"/>
            </a:p>
          </p:txBody>
        </p:sp>
        <p:sp>
          <p:nvSpPr>
            <p:cNvPr id="1178632" name="Line 8"/>
            <p:cNvSpPr>
              <a:spLocks noChangeShapeType="1"/>
            </p:cNvSpPr>
            <p:nvPr/>
          </p:nvSpPr>
          <p:spPr bwMode="auto">
            <a:xfrm>
              <a:off x="914" y="3440"/>
              <a:ext cx="2134" cy="0"/>
            </a:xfrm>
            <a:prstGeom prst="line">
              <a:avLst/>
            </a:prstGeom>
            <a:noFill/>
            <a:ln w="22225">
              <a:solidFill>
                <a:schemeClr val="tx1"/>
              </a:solidFill>
              <a:round/>
              <a:tailEnd type="triangle" w="sm" len="lg"/>
            </a:ln>
            <a:effectLst/>
          </p:spPr>
          <p:txBody>
            <a:bodyPr wrap="none" anchor="ctr"/>
            <a:lstStyle/>
            <a:p>
              <a:endParaRPr lang="zh-CN" altLang="en-US"/>
            </a:p>
          </p:txBody>
        </p:sp>
        <p:sp>
          <p:nvSpPr>
            <p:cNvPr id="1178633" name="Line 9"/>
            <p:cNvSpPr>
              <a:spLocks noChangeShapeType="1"/>
            </p:cNvSpPr>
            <p:nvPr/>
          </p:nvSpPr>
          <p:spPr bwMode="auto">
            <a:xfrm flipH="1">
              <a:off x="1658" y="2729"/>
              <a:ext cx="562" cy="0"/>
            </a:xfrm>
            <a:prstGeom prst="line">
              <a:avLst/>
            </a:prstGeom>
            <a:noFill/>
            <a:ln w="12700">
              <a:solidFill>
                <a:schemeClr val="tx1"/>
              </a:solidFill>
              <a:prstDash val="sysDot"/>
              <a:round/>
            </a:ln>
            <a:effectLst/>
          </p:spPr>
          <p:txBody>
            <a:bodyPr wrap="none" anchor="ctr"/>
            <a:lstStyle/>
            <a:p>
              <a:endParaRPr lang="zh-CN" altLang="en-US"/>
            </a:p>
          </p:txBody>
        </p:sp>
        <p:sp>
          <p:nvSpPr>
            <p:cNvPr id="1178634" name="Line 10"/>
            <p:cNvSpPr>
              <a:spLocks noChangeShapeType="1"/>
            </p:cNvSpPr>
            <p:nvPr/>
          </p:nvSpPr>
          <p:spPr bwMode="auto">
            <a:xfrm>
              <a:off x="1653" y="3440"/>
              <a:ext cx="562" cy="0"/>
            </a:xfrm>
            <a:prstGeom prst="line">
              <a:avLst/>
            </a:prstGeom>
            <a:noFill/>
            <a:ln w="38100">
              <a:solidFill>
                <a:srgbClr val="FF0000"/>
              </a:solidFill>
              <a:round/>
            </a:ln>
            <a:effectLst/>
          </p:spPr>
          <p:txBody>
            <a:bodyPr wrap="none" anchor="ctr"/>
            <a:lstStyle/>
            <a:p>
              <a:endParaRPr lang="zh-CN" altLang="en-US"/>
            </a:p>
          </p:txBody>
        </p:sp>
        <p:sp>
          <p:nvSpPr>
            <p:cNvPr id="1178635" name="Freeform 11"/>
            <p:cNvSpPr/>
            <p:nvPr/>
          </p:nvSpPr>
          <p:spPr bwMode="auto">
            <a:xfrm>
              <a:off x="2215" y="2729"/>
              <a:ext cx="734" cy="586"/>
            </a:xfrm>
            <a:custGeom>
              <a:avLst/>
              <a:gdLst/>
              <a:ahLst/>
              <a:cxnLst>
                <a:cxn ang="0">
                  <a:pos x="0" y="0"/>
                </a:cxn>
                <a:cxn ang="0">
                  <a:pos x="86" y="160"/>
                </a:cxn>
                <a:cxn ang="0">
                  <a:pos x="254" y="360"/>
                </a:cxn>
                <a:cxn ang="0">
                  <a:pos x="454" y="504"/>
                </a:cxn>
                <a:cxn ang="0">
                  <a:pos x="814" y="672"/>
                </a:cxn>
              </a:cxnLst>
              <a:rect l="0" t="0" r="r" b="b"/>
              <a:pathLst>
                <a:path w="814" h="672">
                  <a:moveTo>
                    <a:pt x="0" y="0"/>
                  </a:moveTo>
                  <a:cubicBezTo>
                    <a:pt x="14" y="27"/>
                    <a:pt x="44" y="100"/>
                    <a:pt x="86" y="160"/>
                  </a:cubicBezTo>
                  <a:cubicBezTo>
                    <a:pt x="128" y="220"/>
                    <a:pt x="193" y="303"/>
                    <a:pt x="254" y="360"/>
                  </a:cubicBezTo>
                  <a:cubicBezTo>
                    <a:pt x="315" y="417"/>
                    <a:pt x="361" y="452"/>
                    <a:pt x="454" y="504"/>
                  </a:cubicBezTo>
                  <a:cubicBezTo>
                    <a:pt x="547" y="556"/>
                    <a:pt x="739" y="637"/>
                    <a:pt x="814" y="672"/>
                  </a:cubicBezTo>
                </a:path>
              </a:pathLst>
            </a:custGeom>
            <a:noFill/>
            <a:ln w="38100" cmpd="sng">
              <a:solidFill>
                <a:srgbClr val="FF0000"/>
              </a:solidFill>
              <a:round/>
            </a:ln>
            <a:effectLst/>
          </p:spPr>
          <p:txBody>
            <a:bodyPr wrap="none" anchor="ctr"/>
            <a:lstStyle/>
            <a:p>
              <a:endParaRPr lang="zh-CN" altLang="en-US"/>
            </a:p>
          </p:txBody>
        </p:sp>
        <p:graphicFrame>
          <p:nvGraphicFramePr>
            <p:cNvPr id="1178636" name="Object 12"/>
            <p:cNvGraphicFramePr>
              <a:graphicFrameLocks noChangeAspect="1"/>
            </p:cNvGraphicFramePr>
            <p:nvPr/>
          </p:nvGraphicFramePr>
          <p:xfrm>
            <a:off x="950" y="2448"/>
            <a:ext cx="628" cy="575"/>
          </p:xfrm>
          <a:graphic>
            <a:graphicData uri="http://schemas.openxmlformats.org/presentationml/2006/ole">
              <mc:AlternateContent xmlns:mc="http://schemas.openxmlformats.org/markup-compatibility/2006">
                <mc:Choice xmlns:v="urn:schemas-microsoft-com:vml" Requires="v">
                  <p:oleObj spid="_x0000_s4100" name="Equation" r:id="rId7" imgW="12801600" imgH="10363200" progId="Equation.3">
                    <p:embed/>
                  </p:oleObj>
                </mc:Choice>
                <mc:Fallback>
                  <p:oleObj name="Equation" r:id="rId7" imgW="12801600" imgH="10363200" progId="Equation.3">
                    <p:embed/>
                    <p:pic>
                      <p:nvPicPr>
                        <p:cNvPr id="0" name="图片 4099"/>
                        <p:cNvPicPr>
                          <a:picLocks noChangeAspect="1"/>
                        </p:cNvPicPr>
                        <p:nvPr/>
                      </p:nvPicPr>
                      <p:blipFill>
                        <a:blip r:embed="rId8"/>
                        <a:stretch>
                          <a:fillRect/>
                        </a:stretch>
                      </p:blipFill>
                      <p:spPr>
                        <a:xfrm>
                          <a:off x="950" y="2448"/>
                          <a:ext cx="628" cy="575"/>
                        </a:xfrm>
                        <a:prstGeom prst="rect">
                          <a:avLst/>
                        </a:prstGeom>
                        <a:noFill/>
                        <a:ln w="9525">
                          <a:noFill/>
                        </a:ln>
                      </p:spPr>
                    </p:pic>
                  </p:oleObj>
                </mc:Fallback>
              </mc:AlternateContent>
            </a:graphicData>
          </a:graphic>
        </p:graphicFrame>
        <p:graphicFrame>
          <p:nvGraphicFramePr>
            <p:cNvPr id="1178637" name="Object 13"/>
            <p:cNvGraphicFramePr>
              <a:graphicFrameLocks noChangeAspect="1"/>
            </p:cNvGraphicFramePr>
            <p:nvPr/>
          </p:nvGraphicFramePr>
          <p:xfrm>
            <a:off x="2703" y="3440"/>
            <a:ext cx="334" cy="293"/>
          </p:xfrm>
          <a:graphic>
            <a:graphicData uri="http://schemas.openxmlformats.org/presentationml/2006/ole">
              <mc:AlternateContent xmlns:mc="http://schemas.openxmlformats.org/markup-compatibility/2006">
                <mc:Choice xmlns:v="urn:schemas-microsoft-com:vml" Requires="v">
                  <p:oleObj spid="_x0000_s4101" name="公式" r:id="rId9" imgW="2743200" imgH="3048000" progId="Equation.3">
                    <p:embed/>
                  </p:oleObj>
                </mc:Choice>
                <mc:Fallback>
                  <p:oleObj name="公式" r:id="rId9" imgW="2743200" imgH="3048000" progId="Equation.3">
                    <p:embed/>
                    <p:pic>
                      <p:nvPicPr>
                        <p:cNvPr id="0" name="图片 4100"/>
                        <p:cNvPicPr>
                          <a:picLocks noChangeAspect="1"/>
                        </p:cNvPicPr>
                        <p:nvPr/>
                      </p:nvPicPr>
                      <p:blipFill>
                        <a:blip r:embed="rId10"/>
                        <a:stretch>
                          <a:fillRect/>
                        </a:stretch>
                      </p:blipFill>
                      <p:spPr>
                        <a:xfrm>
                          <a:off x="2703" y="3440"/>
                          <a:ext cx="334" cy="293"/>
                        </a:xfrm>
                        <a:prstGeom prst="rect">
                          <a:avLst/>
                        </a:prstGeom>
                        <a:noFill/>
                        <a:ln w="9525">
                          <a:noFill/>
                        </a:ln>
                      </p:spPr>
                    </p:pic>
                  </p:oleObj>
                </mc:Fallback>
              </mc:AlternateContent>
            </a:graphicData>
          </a:graphic>
        </p:graphicFrame>
        <p:graphicFrame>
          <p:nvGraphicFramePr>
            <p:cNvPr id="1178638" name="Object 14"/>
            <p:cNvGraphicFramePr>
              <a:graphicFrameLocks noChangeAspect="1"/>
            </p:cNvGraphicFramePr>
            <p:nvPr/>
          </p:nvGraphicFramePr>
          <p:xfrm>
            <a:off x="2121" y="3440"/>
            <a:ext cx="282" cy="251"/>
          </p:xfrm>
          <a:graphic>
            <a:graphicData uri="http://schemas.openxmlformats.org/presentationml/2006/ole">
              <mc:AlternateContent xmlns:mc="http://schemas.openxmlformats.org/markup-compatibility/2006">
                <mc:Choice xmlns:v="urn:schemas-microsoft-com:vml" Requires="v">
                  <p:oleObj spid="_x0000_s4102" name="Equation" r:id="rId11" imgW="5181600" imgH="5486400" progId="Equation.3">
                    <p:embed/>
                  </p:oleObj>
                </mc:Choice>
                <mc:Fallback>
                  <p:oleObj name="Equation" r:id="rId11" imgW="5181600" imgH="5486400" progId="Equation.3">
                    <p:embed/>
                    <p:pic>
                      <p:nvPicPr>
                        <p:cNvPr id="0" name="图片 4101"/>
                        <p:cNvPicPr>
                          <a:picLocks noChangeAspect="1"/>
                        </p:cNvPicPr>
                        <p:nvPr/>
                      </p:nvPicPr>
                      <p:blipFill>
                        <a:blip r:embed="rId12"/>
                        <a:stretch>
                          <a:fillRect/>
                        </a:stretch>
                      </p:blipFill>
                      <p:spPr>
                        <a:xfrm>
                          <a:off x="2121" y="3440"/>
                          <a:ext cx="282" cy="251"/>
                        </a:xfrm>
                        <a:prstGeom prst="rect">
                          <a:avLst/>
                        </a:prstGeom>
                        <a:noFill/>
                        <a:ln w="9525">
                          <a:noFill/>
                        </a:ln>
                      </p:spPr>
                    </p:pic>
                  </p:oleObj>
                </mc:Fallback>
              </mc:AlternateContent>
            </a:graphicData>
          </a:graphic>
        </p:graphicFrame>
        <p:graphicFrame>
          <p:nvGraphicFramePr>
            <p:cNvPr id="1178639" name="Object 15"/>
            <p:cNvGraphicFramePr>
              <a:graphicFrameLocks noChangeAspect="1"/>
            </p:cNvGraphicFramePr>
            <p:nvPr/>
          </p:nvGraphicFramePr>
          <p:xfrm>
            <a:off x="1484" y="3440"/>
            <a:ext cx="258" cy="251"/>
          </p:xfrm>
          <a:graphic>
            <a:graphicData uri="http://schemas.openxmlformats.org/presentationml/2006/ole">
              <mc:AlternateContent xmlns:mc="http://schemas.openxmlformats.org/markup-compatibility/2006">
                <mc:Choice xmlns:v="urn:schemas-microsoft-com:vml" Requires="v">
                  <p:oleObj spid="_x0000_s4103" name="Equation" r:id="rId13" imgW="3962400" imgH="4572000" progId="Equation.3">
                    <p:embed/>
                  </p:oleObj>
                </mc:Choice>
                <mc:Fallback>
                  <p:oleObj name="Equation" r:id="rId13" imgW="3962400" imgH="4572000" progId="Equation.3">
                    <p:embed/>
                    <p:pic>
                      <p:nvPicPr>
                        <p:cNvPr id="0" name="图片 4102"/>
                        <p:cNvPicPr>
                          <a:picLocks noChangeAspect="1"/>
                        </p:cNvPicPr>
                        <p:nvPr/>
                      </p:nvPicPr>
                      <p:blipFill>
                        <a:blip r:embed="rId14"/>
                        <a:stretch>
                          <a:fillRect/>
                        </a:stretch>
                      </p:blipFill>
                      <p:spPr>
                        <a:xfrm>
                          <a:off x="1484" y="3440"/>
                          <a:ext cx="258" cy="251"/>
                        </a:xfrm>
                        <a:prstGeom prst="rect">
                          <a:avLst/>
                        </a:prstGeom>
                        <a:noFill/>
                        <a:ln w="9525">
                          <a:noFill/>
                        </a:ln>
                      </p:spPr>
                    </p:pic>
                  </p:oleObj>
                </mc:Fallback>
              </mc:AlternateContent>
            </a:graphicData>
          </a:graphic>
        </p:graphicFrame>
        <p:graphicFrame>
          <p:nvGraphicFramePr>
            <p:cNvPr id="1178640" name="Object 16"/>
            <p:cNvGraphicFramePr>
              <a:graphicFrameLocks noChangeAspect="1"/>
            </p:cNvGraphicFramePr>
            <p:nvPr/>
          </p:nvGraphicFramePr>
          <p:xfrm>
            <a:off x="1708" y="2394"/>
            <a:ext cx="281" cy="251"/>
          </p:xfrm>
          <a:graphic>
            <a:graphicData uri="http://schemas.openxmlformats.org/presentationml/2006/ole">
              <mc:AlternateContent xmlns:mc="http://schemas.openxmlformats.org/markup-compatibility/2006">
                <mc:Choice xmlns:v="urn:schemas-microsoft-com:vml" Requires="v">
                  <p:oleObj spid="_x0000_s4104" name="Equation" r:id="rId15" imgW="5181600" imgH="5486400" progId="Equation.3">
                    <p:embed/>
                  </p:oleObj>
                </mc:Choice>
                <mc:Fallback>
                  <p:oleObj name="Equation" r:id="rId15" imgW="5181600" imgH="5486400" progId="Equation.3">
                    <p:embed/>
                    <p:pic>
                      <p:nvPicPr>
                        <p:cNvPr id="0" name="图片 4103"/>
                        <p:cNvPicPr>
                          <a:picLocks noChangeAspect="1"/>
                        </p:cNvPicPr>
                        <p:nvPr/>
                      </p:nvPicPr>
                      <p:blipFill>
                        <a:blip r:embed="rId16"/>
                        <a:stretch>
                          <a:fillRect/>
                        </a:stretch>
                      </p:blipFill>
                      <p:spPr>
                        <a:xfrm>
                          <a:off x="1708" y="2394"/>
                          <a:ext cx="281" cy="251"/>
                        </a:xfrm>
                        <a:prstGeom prst="rect">
                          <a:avLst/>
                        </a:prstGeom>
                        <a:noFill/>
                        <a:ln w="9525">
                          <a:noFill/>
                        </a:ln>
                      </p:spPr>
                    </p:pic>
                  </p:oleObj>
                </mc:Fallback>
              </mc:AlternateContent>
            </a:graphicData>
          </a:graphic>
        </p:graphicFrame>
        <p:sp>
          <p:nvSpPr>
            <p:cNvPr id="1178641" name="Line 17"/>
            <p:cNvSpPr>
              <a:spLocks noChangeShapeType="1"/>
            </p:cNvSpPr>
            <p:nvPr/>
          </p:nvSpPr>
          <p:spPr bwMode="auto">
            <a:xfrm flipV="1">
              <a:off x="1658" y="2436"/>
              <a:ext cx="0" cy="1004"/>
            </a:xfrm>
            <a:prstGeom prst="line">
              <a:avLst/>
            </a:prstGeom>
            <a:noFill/>
            <a:ln w="22225">
              <a:solidFill>
                <a:schemeClr val="tx1"/>
              </a:solidFill>
              <a:round/>
              <a:tailEnd type="triangle" w="sm" len="lg"/>
            </a:ln>
            <a:effectLst/>
          </p:spPr>
          <p:txBody>
            <a:bodyPr wrap="none"/>
            <a:lstStyle/>
            <a:p>
              <a:endParaRPr lang="zh-CN" altLang="en-US"/>
            </a:p>
          </p:txBody>
        </p:sp>
        <p:sp>
          <p:nvSpPr>
            <p:cNvPr id="1178642" name="Line 18"/>
            <p:cNvSpPr>
              <a:spLocks noChangeShapeType="1"/>
            </p:cNvSpPr>
            <p:nvPr/>
          </p:nvSpPr>
          <p:spPr bwMode="auto">
            <a:xfrm>
              <a:off x="2204" y="2729"/>
              <a:ext cx="0" cy="711"/>
            </a:xfrm>
            <a:prstGeom prst="line">
              <a:avLst/>
            </a:prstGeom>
            <a:noFill/>
            <a:ln w="12700">
              <a:solidFill>
                <a:schemeClr val="tx1"/>
              </a:solidFill>
              <a:prstDash val="sysDot"/>
              <a:round/>
            </a:ln>
            <a:effectLst/>
          </p:spPr>
          <p:txBody>
            <a:bodyPr wrap="none"/>
            <a:lstStyle/>
            <a:p>
              <a:endParaRPr lang="zh-CN" altLang="en-US"/>
            </a:p>
          </p:txBody>
        </p:sp>
        <p:graphicFrame>
          <p:nvGraphicFramePr>
            <p:cNvPr id="1178643" name="Object 19"/>
            <p:cNvGraphicFramePr>
              <a:graphicFrameLocks noChangeAspect="1"/>
            </p:cNvGraphicFramePr>
            <p:nvPr/>
          </p:nvGraphicFramePr>
          <p:xfrm>
            <a:off x="2418" y="2400"/>
            <a:ext cx="699" cy="598"/>
          </p:xfrm>
          <a:graphic>
            <a:graphicData uri="http://schemas.openxmlformats.org/presentationml/2006/ole">
              <mc:AlternateContent xmlns:mc="http://schemas.openxmlformats.org/markup-compatibility/2006">
                <mc:Choice xmlns:v="urn:schemas-microsoft-com:vml" Requires="v">
                  <p:oleObj spid="_x0000_s4105" name="Equation" r:id="rId17" imgW="11582400" imgH="10363200" progId="Equation.3">
                    <p:embed/>
                  </p:oleObj>
                </mc:Choice>
                <mc:Fallback>
                  <p:oleObj name="Equation" r:id="rId17" imgW="11582400" imgH="10363200" progId="Equation.3">
                    <p:embed/>
                    <p:pic>
                      <p:nvPicPr>
                        <p:cNvPr id="0" name="图片 4104"/>
                        <p:cNvPicPr>
                          <a:picLocks noChangeAspect="1"/>
                        </p:cNvPicPr>
                        <p:nvPr/>
                      </p:nvPicPr>
                      <p:blipFill>
                        <a:blip r:embed="rId18"/>
                        <a:stretch>
                          <a:fillRect/>
                        </a:stretch>
                      </p:blipFill>
                      <p:spPr>
                        <a:xfrm>
                          <a:off x="2418" y="2400"/>
                          <a:ext cx="699" cy="598"/>
                        </a:xfrm>
                        <a:prstGeom prst="rect">
                          <a:avLst/>
                        </a:prstGeom>
                        <a:noFill/>
                        <a:ln w="12700">
                          <a:noFill/>
                        </a:ln>
                      </p:spPr>
                    </p:pic>
                  </p:oleObj>
                </mc:Fallback>
              </mc:AlternateContent>
            </a:graphicData>
          </a:graphic>
        </p:graphicFrame>
        <p:sp>
          <p:nvSpPr>
            <p:cNvPr id="1178644" name="Line 20"/>
            <p:cNvSpPr>
              <a:spLocks noChangeShapeType="1"/>
            </p:cNvSpPr>
            <p:nvPr/>
          </p:nvSpPr>
          <p:spPr bwMode="auto">
            <a:xfrm flipH="1">
              <a:off x="2572" y="2980"/>
              <a:ext cx="132" cy="125"/>
            </a:xfrm>
            <a:prstGeom prst="line">
              <a:avLst/>
            </a:prstGeom>
            <a:noFill/>
            <a:ln w="9525">
              <a:solidFill>
                <a:schemeClr val="tx1"/>
              </a:solidFill>
              <a:round/>
              <a:tailEnd type="triangle" w="med" len="med"/>
            </a:ln>
            <a:effectLst/>
          </p:spPr>
          <p:txBody>
            <a:bodyPr/>
            <a:lstStyle/>
            <a:p>
              <a:endParaRPr lang="zh-CN" altLang="en-US"/>
            </a:p>
          </p:txBody>
        </p:sp>
      </p:grpSp>
      <p:grpSp>
        <p:nvGrpSpPr>
          <p:cNvPr id="4" name="Group 34"/>
          <p:cNvGrpSpPr/>
          <p:nvPr/>
        </p:nvGrpSpPr>
        <p:grpSpPr bwMode="auto">
          <a:xfrm>
            <a:off x="7175500" y="2343150"/>
            <a:ext cx="2665413" cy="2598738"/>
            <a:chOff x="3560" y="1476"/>
            <a:chExt cx="1679" cy="1637"/>
          </a:xfrm>
        </p:grpSpPr>
        <p:sp>
          <p:nvSpPr>
            <p:cNvPr id="1178645" name="Rectangle 21"/>
            <p:cNvSpPr>
              <a:spLocks noChangeArrowheads="1"/>
            </p:cNvSpPr>
            <p:nvPr/>
          </p:nvSpPr>
          <p:spPr bwMode="auto">
            <a:xfrm>
              <a:off x="3560" y="1476"/>
              <a:ext cx="1679" cy="1637"/>
            </a:xfrm>
            <a:prstGeom prst="rect">
              <a:avLst/>
            </a:prstGeom>
            <a:solidFill>
              <a:schemeClr val="bg1"/>
            </a:solidFill>
            <a:ln w="19050">
              <a:solidFill>
                <a:schemeClr val="tx1"/>
              </a:solidFill>
              <a:miter lim="800000"/>
            </a:ln>
            <a:effectLst/>
          </p:spPr>
          <p:txBody>
            <a:bodyPr wrap="none" anchor="ctr"/>
            <a:lstStyle/>
            <a:p>
              <a:endParaRPr lang="zh-CN" altLang="en-US"/>
            </a:p>
          </p:txBody>
        </p:sp>
        <p:sp>
          <p:nvSpPr>
            <p:cNvPr id="1178646" name="Oval 22"/>
            <p:cNvSpPr>
              <a:spLocks noChangeArrowheads="1"/>
            </p:cNvSpPr>
            <p:nvPr/>
          </p:nvSpPr>
          <p:spPr bwMode="auto">
            <a:xfrm>
              <a:off x="3794" y="1718"/>
              <a:ext cx="1178" cy="1165"/>
            </a:xfrm>
            <a:prstGeom prst="ellipse">
              <a:avLst/>
            </a:prstGeom>
            <a:gradFill rotWithShape="0">
              <a:gsLst>
                <a:gs pos="0">
                  <a:schemeClr val="bg1"/>
                </a:gs>
                <a:gs pos="100000">
                  <a:srgbClr val="99CCFF"/>
                </a:gs>
              </a:gsLst>
              <a:path path="shape">
                <a:fillToRect l="50000" t="50000" r="50000" b="50000"/>
              </a:path>
            </a:gradFill>
            <a:ln w="19050">
              <a:solidFill>
                <a:schemeClr val="tx1"/>
              </a:solidFill>
              <a:round/>
            </a:ln>
            <a:effectLst/>
          </p:spPr>
          <p:txBody>
            <a:bodyPr wrap="none" anchor="ctr"/>
            <a:lstStyle/>
            <a:p>
              <a:endParaRPr lang="zh-CN" altLang="en-US"/>
            </a:p>
          </p:txBody>
        </p:sp>
      </p:grpSp>
      <p:graphicFrame>
        <p:nvGraphicFramePr>
          <p:cNvPr id="1178647" name="Object 23"/>
          <p:cNvGraphicFramePr>
            <a:graphicFrameLocks noChangeAspect="1"/>
          </p:cNvGraphicFramePr>
          <p:nvPr/>
        </p:nvGraphicFramePr>
        <p:xfrm>
          <a:off x="8158163" y="3417888"/>
          <a:ext cx="403225" cy="469900"/>
        </p:xfrm>
        <a:graphic>
          <a:graphicData uri="http://schemas.openxmlformats.org/presentationml/2006/ole">
            <mc:AlternateContent xmlns:mc="http://schemas.openxmlformats.org/markup-compatibility/2006">
              <mc:Choice xmlns:v="urn:schemas-microsoft-com:vml" Requires="v">
                <p:oleObj spid="_x0000_s4106" name="Equation" r:id="rId19" imgW="3657600" imgH="4267200" progId="Equation.3">
                  <p:embed/>
                </p:oleObj>
              </mc:Choice>
              <mc:Fallback>
                <p:oleObj name="Equation" r:id="rId19" imgW="3657600" imgH="4267200" progId="Equation.3">
                  <p:embed/>
                  <p:pic>
                    <p:nvPicPr>
                      <p:cNvPr id="0" name="图片 4105"/>
                      <p:cNvPicPr>
                        <a:picLocks noChangeAspect="1"/>
                      </p:cNvPicPr>
                      <p:nvPr/>
                    </p:nvPicPr>
                    <p:blipFill>
                      <a:blip r:embed="rId20"/>
                      <a:stretch>
                        <a:fillRect/>
                      </a:stretch>
                    </p:blipFill>
                    <p:spPr>
                      <a:xfrm>
                        <a:off x="8158163" y="3417888"/>
                        <a:ext cx="403225" cy="469900"/>
                      </a:xfrm>
                      <a:prstGeom prst="rect">
                        <a:avLst/>
                      </a:prstGeom>
                      <a:noFill/>
                      <a:ln w="9525">
                        <a:noFill/>
                      </a:ln>
                    </p:spPr>
                  </p:pic>
                </p:oleObj>
              </mc:Fallback>
            </mc:AlternateContent>
          </a:graphicData>
        </a:graphic>
      </p:graphicFrame>
      <p:sp>
        <p:nvSpPr>
          <p:cNvPr id="1178648" name="Rectangle 24"/>
          <p:cNvSpPr>
            <a:spLocks noChangeArrowheads="1"/>
          </p:cNvSpPr>
          <p:nvPr/>
        </p:nvSpPr>
        <p:spPr bwMode="auto">
          <a:xfrm>
            <a:off x="8763000" y="3652838"/>
            <a:ext cx="476250" cy="583565"/>
          </a:xfrm>
          <a:prstGeom prst="rect">
            <a:avLst/>
          </a:prstGeom>
          <a:noFill/>
          <a:ln w="9525">
            <a:noFill/>
            <a:miter lim="800000"/>
          </a:ln>
          <a:effectLst/>
        </p:spPr>
        <p:txBody>
          <a:bodyPr wrap="none">
            <a:spAutoFit/>
          </a:bodyPr>
          <a:lstStyle/>
          <a:p>
            <a:r>
              <a:rPr lang="en-US" altLang="zh-CN" sz="3200" i="1">
                <a:latin typeface="Times New Roman" panose="02020603050405020304" pitchFamily="18" charset="0"/>
              </a:rPr>
              <a:t>Q</a:t>
            </a:r>
            <a:endParaRPr lang="en-US" altLang="zh-CN" sz="3200" i="1">
              <a:latin typeface="Times New Roman" panose="02020603050405020304" pitchFamily="18" charset="0"/>
            </a:endParaRPr>
          </a:p>
        </p:txBody>
      </p:sp>
      <p:grpSp>
        <p:nvGrpSpPr>
          <p:cNvPr id="5" name="Group 25"/>
          <p:cNvGrpSpPr/>
          <p:nvPr/>
        </p:nvGrpSpPr>
        <p:grpSpPr bwMode="auto">
          <a:xfrm>
            <a:off x="7175500" y="2509838"/>
            <a:ext cx="2449513" cy="2286000"/>
            <a:chOff x="3618" y="2169"/>
            <a:chExt cx="1543" cy="1440"/>
          </a:xfrm>
        </p:grpSpPr>
        <p:sp>
          <p:nvSpPr>
            <p:cNvPr id="1178650" name="Oval 26"/>
            <p:cNvSpPr>
              <a:spLocks noChangeArrowheads="1"/>
            </p:cNvSpPr>
            <p:nvPr/>
          </p:nvSpPr>
          <p:spPr bwMode="auto">
            <a:xfrm>
              <a:off x="3717" y="2169"/>
              <a:ext cx="1444" cy="1428"/>
            </a:xfrm>
            <a:prstGeom prst="ellipse">
              <a:avLst/>
            </a:prstGeom>
            <a:solidFill>
              <a:srgbClr val="FFCCCC">
                <a:alpha val="50000"/>
              </a:srgbClr>
            </a:solidFill>
            <a:ln w="38100">
              <a:solidFill>
                <a:srgbClr val="FF0000"/>
              </a:solidFill>
              <a:prstDash val="dash"/>
              <a:round/>
            </a:ln>
            <a:effectLst/>
          </p:spPr>
          <p:txBody>
            <a:bodyPr wrap="none" anchor="ctr"/>
            <a:lstStyle/>
            <a:p>
              <a:endParaRPr lang="zh-CN" altLang="en-US"/>
            </a:p>
          </p:txBody>
        </p:sp>
        <p:sp>
          <p:nvSpPr>
            <p:cNvPr id="1178651" name="Line 27"/>
            <p:cNvSpPr>
              <a:spLocks noChangeShapeType="1"/>
            </p:cNvSpPr>
            <p:nvPr/>
          </p:nvSpPr>
          <p:spPr bwMode="auto">
            <a:xfrm flipH="1" flipV="1">
              <a:off x="3744" y="2640"/>
              <a:ext cx="697" cy="221"/>
            </a:xfrm>
            <a:prstGeom prst="line">
              <a:avLst/>
            </a:prstGeom>
            <a:noFill/>
            <a:ln w="38100">
              <a:solidFill>
                <a:srgbClr val="FF0000"/>
              </a:solidFill>
              <a:prstDash val="sysDot"/>
              <a:round/>
              <a:tailEnd type="triangle" w="sm" len="lg"/>
            </a:ln>
            <a:effectLst/>
          </p:spPr>
          <p:txBody>
            <a:bodyPr wrap="none" anchor="ctr"/>
            <a:lstStyle/>
            <a:p>
              <a:endParaRPr lang="zh-CN" altLang="en-US"/>
            </a:p>
          </p:txBody>
        </p:sp>
        <p:graphicFrame>
          <p:nvGraphicFramePr>
            <p:cNvPr id="1178652" name="Object 28"/>
            <p:cNvGraphicFramePr>
              <a:graphicFrameLocks noChangeAspect="1"/>
            </p:cNvGraphicFramePr>
            <p:nvPr/>
          </p:nvGraphicFramePr>
          <p:xfrm>
            <a:off x="4080" y="2448"/>
            <a:ext cx="229" cy="259"/>
          </p:xfrm>
          <a:graphic>
            <a:graphicData uri="http://schemas.openxmlformats.org/presentationml/2006/ole">
              <mc:AlternateContent xmlns:mc="http://schemas.openxmlformats.org/markup-compatibility/2006">
                <mc:Choice xmlns:v="urn:schemas-microsoft-com:vml" Requires="v">
                  <p:oleObj spid="_x0000_s4107" name="Equation" r:id="rId21" imgW="2743200" imgH="3048000" progId="Equation.3">
                    <p:embed/>
                  </p:oleObj>
                </mc:Choice>
                <mc:Fallback>
                  <p:oleObj name="Equation" r:id="rId21" imgW="2743200" imgH="3048000" progId="Equation.3">
                    <p:embed/>
                    <p:pic>
                      <p:nvPicPr>
                        <p:cNvPr id="0" name="图片 4106"/>
                        <p:cNvPicPr>
                          <a:picLocks noChangeAspect="1"/>
                        </p:cNvPicPr>
                        <p:nvPr/>
                      </p:nvPicPr>
                      <p:blipFill>
                        <a:blip r:embed="rId22"/>
                        <a:stretch>
                          <a:fillRect/>
                        </a:stretch>
                      </p:blipFill>
                      <p:spPr>
                        <a:xfrm>
                          <a:off x="4080" y="2448"/>
                          <a:ext cx="229" cy="259"/>
                        </a:xfrm>
                        <a:prstGeom prst="rect">
                          <a:avLst/>
                        </a:prstGeom>
                        <a:noFill/>
                        <a:ln w="9525">
                          <a:noFill/>
                        </a:ln>
                      </p:spPr>
                    </p:pic>
                  </p:oleObj>
                </mc:Fallback>
              </mc:AlternateContent>
            </a:graphicData>
          </a:graphic>
        </p:graphicFrame>
        <p:graphicFrame>
          <p:nvGraphicFramePr>
            <p:cNvPr id="1178653" name="Object 29"/>
            <p:cNvGraphicFramePr>
              <a:graphicFrameLocks noChangeAspect="1"/>
            </p:cNvGraphicFramePr>
            <p:nvPr/>
          </p:nvGraphicFramePr>
          <p:xfrm>
            <a:off x="3618" y="3273"/>
            <a:ext cx="270" cy="336"/>
          </p:xfrm>
          <a:graphic>
            <a:graphicData uri="http://schemas.openxmlformats.org/presentationml/2006/ole">
              <mc:AlternateContent xmlns:mc="http://schemas.openxmlformats.org/markup-compatibility/2006">
                <mc:Choice xmlns:v="urn:schemas-microsoft-com:vml" Requires="v">
                  <p:oleObj spid="_x0000_s4108" name="Equation" r:id="rId23" imgW="2743200" imgH="3352800" progId="Equation.3">
                    <p:embed/>
                  </p:oleObj>
                </mc:Choice>
                <mc:Fallback>
                  <p:oleObj name="Equation" r:id="rId23" imgW="2743200" imgH="3352800" progId="Equation.3">
                    <p:embed/>
                    <p:pic>
                      <p:nvPicPr>
                        <p:cNvPr id="0" name="图片 4107"/>
                        <p:cNvPicPr>
                          <a:picLocks noChangeAspect="1"/>
                        </p:cNvPicPr>
                        <p:nvPr/>
                      </p:nvPicPr>
                      <p:blipFill>
                        <a:blip r:embed="rId24"/>
                        <a:stretch>
                          <a:fillRect/>
                        </a:stretch>
                      </p:blipFill>
                      <p:spPr>
                        <a:xfrm>
                          <a:off x="3618" y="3273"/>
                          <a:ext cx="270" cy="336"/>
                        </a:xfrm>
                        <a:prstGeom prst="rect">
                          <a:avLst/>
                        </a:prstGeom>
                        <a:noFill/>
                        <a:ln w="9525">
                          <a:noFill/>
                        </a:ln>
                      </p:spPr>
                    </p:pic>
                  </p:oleObj>
                </mc:Fallback>
              </mc:AlternateContent>
            </a:graphicData>
          </a:graphic>
        </p:graphicFrame>
      </p:grpSp>
      <p:sp>
        <p:nvSpPr>
          <p:cNvPr id="1178654" name="Text Box 30"/>
          <p:cNvSpPr txBox="1">
            <a:spLocks noChangeArrowheads="1"/>
          </p:cNvSpPr>
          <p:nvPr/>
        </p:nvSpPr>
        <p:spPr bwMode="auto">
          <a:xfrm>
            <a:off x="1822450" y="4051300"/>
            <a:ext cx="4679950" cy="2061210"/>
          </a:xfrm>
          <a:prstGeom prst="rect">
            <a:avLst/>
          </a:prstGeom>
          <a:solidFill>
            <a:schemeClr val="accent1">
              <a:alpha val="53999"/>
            </a:schemeClr>
          </a:solidFill>
          <a:ln w="19050" algn="ctr">
            <a:noFill/>
            <a:miter lim="800000"/>
            <a:tailEnd type="none" w="sm" len="lg"/>
          </a:ln>
          <a:effectLst/>
        </p:spPr>
        <p:txBody>
          <a:bodyPr lIns="92075" tIns="46038" rIns="92075" bIns="46038">
            <a:spAutoFit/>
          </a:bodyPr>
          <a:lstStyle/>
          <a:p>
            <a:pPr algn="l" eaLnBrk="0" hangingPunct="0">
              <a:spcBef>
                <a:spcPct val="50000"/>
              </a:spcBef>
            </a:pPr>
            <a:r>
              <a:rPr kumimoji="1" lang="zh-CN" altLang="en-US" sz="3200" b="1">
                <a:solidFill>
                  <a:srgbClr val="CC0000"/>
                </a:solidFill>
                <a:latin typeface="宋体" panose="02010600030101010101" pitchFamily="2" charset="-122"/>
              </a:rPr>
              <a:t>注意</a:t>
            </a:r>
            <a:r>
              <a:rPr kumimoji="1" lang="en-US" altLang="zh-CN" sz="3200" b="1">
                <a:solidFill>
                  <a:srgbClr val="CC0000"/>
                </a:solidFill>
                <a:latin typeface="宋体" panose="02010600030101010101" pitchFamily="2" charset="-122"/>
              </a:rPr>
              <a:t>:</a:t>
            </a:r>
            <a:r>
              <a:rPr kumimoji="1" lang="zh-CN" altLang="en-US" sz="3200" b="1">
                <a:solidFill>
                  <a:srgbClr val="000000"/>
                </a:solidFill>
                <a:latin typeface="宋体" panose="02010600030101010101" pitchFamily="2" charset="-122"/>
              </a:rPr>
              <a:t>以上只求出球面内和球面外的电场而球面上的电场不能用高斯定理求出</a:t>
            </a:r>
            <a:r>
              <a:rPr kumimoji="1" lang="en-US" altLang="zh-CN" sz="3200" b="1">
                <a:solidFill>
                  <a:srgbClr val="000000"/>
                </a:solidFill>
                <a:latin typeface="宋体" panose="02010600030101010101" pitchFamily="2" charset="-122"/>
              </a:rPr>
              <a:t>,</a:t>
            </a:r>
            <a:r>
              <a:rPr kumimoji="1" lang="zh-CN" altLang="en-US" sz="3200" b="1">
                <a:solidFill>
                  <a:srgbClr val="000000"/>
                </a:solidFill>
                <a:latin typeface="宋体" panose="02010600030101010101" pitchFamily="2" charset="-122"/>
              </a:rPr>
              <a:t>场强在球面上不连续</a:t>
            </a:r>
            <a:endParaRPr kumimoji="1" lang="zh-CN" altLang="en-US" sz="3200" b="1">
              <a:solidFill>
                <a:srgbClr val="000000"/>
              </a:solidFill>
              <a:latin typeface="宋体" panose="02010600030101010101" pitchFamily="2" charset="-122"/>
            </a:endParaRPr>
          </a:p>
        </p:txBody>
      </p:sp>
      <p:graphicFrame>
        <p:nvGraphicFramePr>
          <p:cNvPr id="1178655" name="Object 31"/>
          <p:cNvGraphicFramePr>
            <a:graphicFrameLocks noChangeAspect="1"/>
          </p:cNvGraphicFramePr>
          <p:nvPr/>
        </p:nvGraphicFramePr>
        <p:xfrm>
          <a:off x="6872288" y="5084763"/>
          <a:ext cx="2570162" cy="1150937"/>
        </p:xfrm>
        <a:graphic>
          <a:graphicData uri="http://schemas.openxmlformats.org/presentationml/2006/ole">
            <mc:AlternateContent xmlns:mc="http://schemas.openxmlformats.org/markup-compatibility/2006">
              <mc:Choice xmlns:v="urn:schemas-microsoft-com:vml" Requires="v">
                <p:oleObj spid="_x0000_s4109" name="公式" r:id="rId25" imgW="23164800" imgH="10363200" progId="Equation.3">
                  <p:embed/>
                </p:oleObj>
              </mc:Choice>
              <mc:Fallback>
                <p:oleObj name="公式" r:id="rId25" imgW="23164800" imgH="10363200" progId="Equation.3">
                  <p:embed/>
                  <p:pic>
                    <p:nvPicPr>
                      <p:cNvPr id="0" name="图片 4108"/>
                      <p:cNvPicPr>
                        <a:picLocks noChangeAspect="1"/>
                      </p:cNvPicPr>
                      <p:nvPr/>
                    </p:nvPicPr>
                    <p:blipFill>
                      <a:blip r:embed="rId26"/>
                      <a:stretch>
                        <a:fillRect/>
                      </a:stretch>
                    </p:blipFill>
                    <p:spPr>
                      <a:xfrm>
                        <a:off x="6872288" y="5084763"/>
                        <a:ext cx="2570162" cy="1150937"/>
                      </a:xfrm>
                      <a:prstGeom prst="rect">
                        <a:avLst/>
                      </a:prstGeom>
                      <a:noFill/>
                      <a:ln w="22225" cap="flat" cmpd="sng">
                        <a:solidFill>
                          <a:srgbClr val="800000"/>
                        </a:solidFill>
                        <a:prstDash val="solid"/>
                        <a:miter/>
                        <a:headEnd type="none" w="med" len="med"/>
                        <a:tailEnd type="none" w="med" len="me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0" presetClass="entr" presetSubtype="0" decel="100000" fill="hold" nodeType="clickEffect">
                                  <p:stCondLst>
                                    <p:cond delay="0"/>
                                  </p:stCondLst>
                                  <p:childTnLst>
                                    <p:set>
                                      <p:cBhvr>
                                        <p:cTn id="17" dur="1" fill="hold">
                                          <p:stCondLst>
                                            <p:cond delay="0"/>
                                          </p:stCondLst>
                                        </p:cTn>
                                        <p:tgtEl>
                                          <p:spTgt spid="1178626"/>
                                        </p:tgtEl>
                                        <p:attrNameLst>
                                          <p:attrName>style.visibility</p:attrName>
                                        </p:attrNameLst>
                                      </p:cBhvr>
                                      <p:to>
                                        <p:strVal val="visible"/>
                                      </p:to>
                                    </p:set>
                                    <p:anim calcmode="lin" valueType="num">
                                      <p:cBhvr>
                                        <p:cTn id="18" dur="1000" fill="hold"/>
                                        <p:tgtEl>
                                          <p:spTgt spid="1178626"/>
                                        </p:tgtEl>
                                        <p:attrNameLst>
                                          <p:attrName>ppt_w</p:attrName>
                                        </p:attrNameLst>
                                      </p:cBhvr>
                                      <p:tavLst>
                                        <p:tav tm="0">
                                          <p:val>
                                            <p:strVal val="#ppt_w+.3"/>
                                          </p:val>
                                        </p:tav>
                                        <p:tav tm="100000">
                                          <p:val>
                                            <p:strVal val="#ppt_w"/>
                                          </p:val>
                                        </p:tav>
                                      </p:tavLst>
                                    </p:anim>
                                    <p:anim calcmode="lin" valueType="num">
                                      <p:cBhvr>
                                        <p:cTn id="19" dur="1000" fill="hold"/>
                                        <p:tgtEl>
                                          <p:spTgt spid="1178626"/>
                                        </p:tgtEl>
                                        <p:attrNameLst>
                                          <p:attrName>ppt_h</p:attrName>
                                        </p:attrNameLst>
                                      </p:cBhvr>
                                      <p:tavLst>
                                        <p:tav tm="0">
                                          <p:val>
                                            <p:strVal val="#ppt_h"/>
                                          </p:val>
                                        </p:tav>
                                        <p:tav tm="100000">
                                          <p:val>
                                            <p:strVal val="#ppt_h"/>
                                          </p:val>
                                        </p:tav>
                                      </p:tavLst>
                                    </p:anim>
                                    <p:animEffect transition="in" filter="fade">
                                      <p:cBhvr>
                                        <p:cTn id="20" dur="1000"/>
                                        <p:tgtEl>
                                          <p:spTgt spid="1178626"/>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1178629"/>
                                        </p:tgtEl>
                                        <p:attrNameLst>
                                          <p:attrName>style.visibility</p:attrName>
                                        </p:attrNameLst>
                                      </p:cBhvr>
                                      <p:to>
                                        <p:strVal val="visible"/>
                                      </p:to>
                                    </p:set>
                                    <p:anim calcmode="lin" valueType="num">
                                      <p:cBhvr>
                                        <p:cTn id="25" dur="500" fill="hold"/>
                                        <p:tgtEl>
                                          <p:spTgt spid="1178629"/>
                                        </p:tgtEl>
                                        <p:attrNameLst>
                                          <p:attrName>ppt_w</p:attrName>
                                        </p:attrNameLst>
                                      </p:cBhvr>
                                      <p:tavLst>
                                        <p:tav tm="0">
                                          <p:val>
                                            <p:fltVal val="0"/>
                                          </p:val>
                                        </p:tav>
                                        <p:tav tm="100000">
                                          <p:val>
                                            <p:strVal val="#ppt_w"/>
                                          </p:val>
                                        </p:tav>
                                      </p:tavLst>
                                    </p:anim>
                                    <p:anim calcmode="lin" valueType="num">
                                      <p:cBhvr>
                                        <p:cTn id="26" dur="500" fill="hold"/>
                                        <p:tgtEl>
                                          <p:spTgt spid="117862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heel(4)">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1178654"/>
                                        </p:tgtEl>
                                        <p:attrNameLst>
                                          <p:attrName>style.visibility</p:attrName>
                                        </p:attrNameLst>
                                      </p:cBhvr>
                                      <p:to>
                                        <p:strVal val="visible"/>
                                      </p:to>
                                    </p:set>
                                    <p:animEffect transition="in" filter="strips(downLeft)">
                                      <p:cBhvr>
                                        <p:cTn id="36" dur="500"/>
                                        <p:tgtEl>
                                          <p:spTgt spid="117865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78655"/>
                                        </p:tgtEl>
                                        <p:attrNameLst>
                                          <p:attrName>style.visibility</p:attrName>
                                        </p:attrNameLst>
                                      </p:cBhvr>
                                      <p:to>
                                        <p:strVal val="visible"/>
                                      </p:to>
                                    </p:set>
                                    <p:anim calcmode="lin" valueType="num">
                                      <p:cBhvr additive="base">
                                        <p:cTn id="41" dur="500" fill="hold"/>
                                        <p:tgtEl>
                                          <p:spTgt spid="1178655"/>
                                        </p:tgtEl>
                                        <p:attrNameLst>
                                          <p:attrName>ppt_x</p:attrName>
                                        </p:attrNameLst>
                                      </p:cBhvr>
                                      <p:tavLst>
                                        <p:tav tm="0">
                                          <p:val>
                                            <p:strVal val="#ppt_x"/>
                                          </p:val>
                                        </p:tav>
                                        <p:tav tm="100000">
                                          <p:val>
                                            <p:strVal val="#ppt_x"/>
                                          </p:val>
                                        </p:tav>
                                      </p:tavLst>
                                    </p:anim>
                                    <p:anim calcmode="lin" valueType="num">
                                      <p:cBhvr additive="base">
                                        <p:cTn id="42" dur="500" fill="hold"/>
                                        <p:tgtEl>
                                          <p:spTgt spid="11786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5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466975" y="712788"/>
            <a:ext cx="1855788" cy="584199"/>
            <a:chOff x="0" y="0"/>
            <a:chExt cx="1169" cy="368"/>
          </a:xfrm>
        </p:grpSpPr>
        <p:sp>
          <p:nvSpPr>
            <p:cNvPr id="21507" name="Text Box 3"/>
            <p:cNvSpPr txBox="1">
              <a:spLocks noChangeArrowheads="1"/>
            </p:cNvSpPr>
            <p:nvPr/>
          </p:nvSpPr>
          <p:spPr bwMode="auto">
            <a:xfrm>
              <a:off x="0" y="0"/>
              <a:ext cx="1104" cy="368"/>
            </a:xfrm>
            <a:prstGeom prst="rect">
              <a:avLst/>
            </a:prstGeom>
            <a:noFill/>
            <a:ln w="9525">
              <a:noFill/>
              <a:miter lim="800000"/>
            </a:ln>
            <a:effectLst/>
          </p:spPr>
          <p:txBody>
            <a:bodyPr>
              <a:spAutoFit/>
            </a:bodyPr>
            <a:lstStyle/>
            <a:p>
              <a:pPr>
                <a:spcBef>
                  <a:spcPct val="50000"/>
                </a:spcBef>
              </a:pPr>
              <a:r>
                <a:rPr lang="en-US" altLang="zh-CN" sz="3200" b="1" dirty="0" smtClean="0"/>
                <a:t>(2)</a:t>
              </a:r>
              <a:endParaRPr lang="en-US" altLang="zh-CN" sz="3200" b="1" dirty="0"/>
            </a:p>
          </p:txBody>
        </p:sp>
        <p:graphicFrame>
          <p:nvGraphicFramePr>
            <p:cNvPr id="21508" name="Object 4"/>
            <p:cNvGraphicFramePr>
              <a:graphicFrameLocks noChangeAspect="1"/>
            </p:cNvGraphicFramePr>
            <p:nvPr/>
          </p:nvGraphicFramePr>
          <p:xfrm>
            <a:off x="590" y="8"/>
            <a:ext cx="579" cy="274"/>
          </p:xfrm>
          <a:graphic>
            <a:graphicData uri="http://schemas.openxmlformats.org/presentationml/2006/ole">
              <mc:AlternateContent xmlns:mc="http://schemas.openxmlformats.org/markup-compatibility/2006">
                <mc:Choice xmlns:v="urn:schemas-microsoft-com:vml" Requires="v">
                  <p:oleObj spid="_x0000_s5121" name="" r:id="rId1" imgW="8839200" imgH="3962400" progId="Equation.3">
                    <p:embed/>
                  </p:oleObj>
                </mc:Choice>
                <mc:Fallback>
                  <p:oleObj name="" r:id="rId1" imgW="8839200" imgH="3962400" progId="Equation.3">
                    <p:embed/>
                    <p:pic>
                      <p:nvPicPr>
                        <p:cNvPr id="0" name="图片 5120"/>
                        <p:cNvPicPr>
                          <a:picLocks noChangeAspect="1"/>
                        </p:cNvPicPr>
                        <p:nvPr/>
                      </p:nvPicPr>
                      <p:blipFill>
                        <a:blip r:embed="rId2"/>
                        <a:stretch>
                          <a:fillRect/>
                        </a:stretch>
                      </p:blipFill>
                      <p:spPr>
                        <a:xfrm>
                          <a:off x="590" y="8"/>
                          <a:ext cx="579" cy="274"/>
                        </a:xfrm>
                        <a:prstGeom prst="rect">
                          <a:avLst/>
                        </a:prstGeom>
                        <a:noFill/>
                        <a:ln w="9525">
                          <a:noFill/>
                        </a:ln>
                      </p:spPr>
                    </p:pic>
                  </p:oleObj>
                </mc:Fallback>
              </mc:AlternateContent>
            </a:graphicData>
          </a:graphic>
        </p:graphicFrame>
      </p:grpSp>
      <p:graphicFrame>
        <p:nvGraphicFramePr>
          <p:cNvPr id="21509" name="Object 5"/>
          <p:cNvGraphicFramePr>
            <a:graphicFrameLocks noChangeAspect="1"/>
          </p:cNvGraphicFramePr>
          <p:nvPr/>
        </p:nvGraphicFramePr>
        <p:xfrm>
          <a:off x="2052638" y="1279525"/>
          <a:ext cx="3563937" cy="954088"/>
        </p:xfrm>
        <a:graphic>
          <a:graphicData uri="http://schemas.openxmlformats.org/presentationml/2006/ole">
            <mc:AlternateContent xmlns:mc="http://schemas.openxmlformats.org/markup-compatibility/2006">
              <mc:Choice xmlns:v="urn:schemas-microsoft-com:vml" Requires="v">
                <p:oleObj spid="_x0000_s5122" name="" r:id="rId3" imgW="36576000" imgH="9753600" progId="Equation.3">
                  <p:embed/>
                </p:oleObj>
              </mc:Choice>
              <mc:Fallback>
                <p:oleObj name="" r:id="rId3" imgW="36576000" imgH="9753600" progId="Equation.3">
                  <p:embed/>
                  <p:pic>
                    <p:nvPicPr>
                      <p:cNvPr id="0" name="图片 5121"/>
                      <p:cNvPicPr>
                        <a:picLocks noChangeAspect="1"/>
                      </p:cNvPicPr>
                      <p:nvPr/>
                    </p:nvPicPr>
                    <p:blipFill>
                      <a:blip r:embed="rId4"/>
                      <a:stretch>
                        <a:fillRect/>
                      </a:stretch>
                    </p:blipFill>
                    <p:spPr>
                      <a:xfrm>
                        <a:off x="2052638" y="1279525"/>
                        <a:ext cx="3563937" cy="954088"/>
                      </a:xfrm>
                      <a:prstGeom prst="rect">
                        <a:avLst/>
                      </a:prstGeom>
                      <a:noFill/>
                      <a:ln w="9525">
                        <a:noFill/>
                      </a:ln>
                    </p:spPr>
                  </p:pic>
                </p:oleObj>
              </mc:Fallback>
            </mc:AlternateContent>
          </a:graphicData>
        </a:graphic>
      </p:graphicFrame>
      <p:graphicFrame>
        <p:nvGraphicFramePr>
          <p:cNvPr id="21510" name="Object 6"/>
          <p:cNvGraphicFramePr>
            <a:graphicFrameLocks noChangeAspect="1"/>
          </p:cNvGraphicFramePr>
          <p:nvPr/>
        </p:nvGraphicFramePr>
        <p:xfrm>
          <a:off x="5735638" y="1279525"/>
          <a:ext cx="1284287" cy="971550"/>
        </p:xfrm>
        <a:graphic>
          <a:graphicData uri="http://schemas.openxmlformats.org/presentationml/2006/ole">
            <mc:AlternateContent xmlns:mc="http://schemas.openxmlformats.org/markup-compatibility/2006">
              <mc:Choice xmlns:v="urn:schemas-microsoft-com:vml" Requires="v">
                <p:oleObj spid="_x0000_s5123" name="公式" r:id="rId5" imgW="13716000" imgH="10363200" progId="Equation.3">
                  <p:embed/>
                </p:oleObj>
              </mc:Choice>
              <mc:Fallback>
                <p:oleObj name="公式" r:id="rId5" imgW="13716000" imgH="10363200" progId="Equation.3">
                  <p:embed/>
                  <p:pic>
                    <p:nvPicPr>
                      <p:cNvPr id="0" name="图片 5122"/>
                      <p:cNvPicPr>
                        <a:picLocks noChangeAspect="1"/>
                      </p:cNvPicPr>
                      <p:nvPr/>
                    </p:nvPicPr>
                    <p:blipFill>
                      <a:blip r:embed="rId6"/>
                      <a:stretch>
                        <a:fillRect/>
                      </a:stretch>
                    </p:blipFill>
                    <p:spPr>
                      <a:xfrm>
                        <a:off x="5735638" y="1279525"/>
                        <a:ext cx="1284287" cy="971550"/>
                      </a:xfrm>
                      <a:prstGeom prst="rect">
                        <a:avLst/>
                      </a:prstGeom>
                      <a:noFill/>
                      <a:ln w="9525">
                        <a:noFill/>
                      </a:ln>
                    </p:spPr>
                  </p:pic>
                </p:oleObj>
              </mc:Fallback>
            </mc:AlternateContent>
          </a:graphicData>
        </a:graphic>
      </p:graphicFrame>
      <p:graphicFrame>
        <p:nvGraphicFramePr>
          <p:cNvPr id="21512" name="Object 8"/>
          <p:cNvGraphicFramePr>
            <a:graphicFrameLocks noChangeAspect="1"/>
          </p:cNvGraphicFramePr>
          <p:nvPr/>
        </p:nvGraphicFramePr>
        <p:xfrm>
          <a:off x="3282950" y="2519363"/>
          <a:ext cx="936625" cy="442913"/>
        </p:xfrm>
        <a:graphic>
          <a:graphicData uri="http://schemas.openxmlformats.org/presentationml/2006/ole">
            <mc:AlternateContent xmlns:mc="http://schemas.openxmlformats.org/markup-compatibility/2006">
              <mc:Choice xmlns:v="urn:schemas-microsoft-com:vml" Requires="v">
                <p:oleObj spid="_x0000_s5124" name="" r:id="rId7" imgW="8839200" imgH="3962400" progId="Equation.3">
                  <p:embed/>
                </p:oleObj>
              </mc:Choice>
              <mc:Fallback>
                <p:oleObj name="" r:id="rId7" imgW="8839200" imgH="3962400" progId="Equation.3">
                  <p:embed/>
                  <p:pic>
                    <p:nvPicPr>
                      <p:cNvPr id="0" name="图片 5123"/>
                      <p:cNvPicPr>
                        <a:picLocks noChangeAspect="1"/>
                      </p:cNvPicPr>
                      <p:nvPr/>
                    </p:nvPicPr>
                    <p:blipFill>
                      <a:blip r:embed="rId8"/>
                      <a:stretch>
                        <a:fillRect/>
                      </a:stretch>
                    </p:blipFill>
                    <p:spPr>
                      <a:xfrm>
                        <a:off x="3282950" y="2519363"/>
                        <a:ext cx="936625" cy="442913"/>
                      </a:xfrm>
                      <a:prstGeom prst="rect">
                        <a:avLst/>
                      </a:prstGeom>
                      <a:noFill/>
                      <a:ln w="9525">
                        <a:noFill/>
                      </a:ln>
                    </p:spPr>
                  </p:pic>
                </p:oleObj>
              </mc:Fallback>
            </mc:AlternateContent>
          </a:graphicData>
        </a:graphic>
      </p:graphicFrame>
      <p:graphicFrame>
        <p:nvGraphicFramePr>
          <p:cNvPr id="21513" name="Object 9"/>
          <p:cNvGraphicFramePr>
            <a:graphicFrameLocks noChangeAspect="1"/>
          </p:cNvGraphicFramePr>
          <p:nvPr/>
        </p:nvGraphicFramePr>
        <p:xfrm>
          <a:off x="4559300" y="2279650"/>
          <a:ext cx="1928813" cy="925513"/>
        </p:xfrm>
        <a:graphic>
          <a:graphicData uri="http://schemas.openxmlformats.org/presentationml/2006/ole">
            <mc:AlternateContent xmlns:mc="http://schemas.openxmlformats.org/markup-compatibility/2006">
              <mc:Choice xmlns:v="urn:schemas-microsoft-com:vml" Requires="v">
                <p:oleObj spid="_x0000_s5125" name="" r:id="rId9" imgW="20421600" imgH="9753600" progId="Equation.3">
                  <p:embed/>
                </p:oleObj>
              </mc:Choice>
              <mc:Fallback>
                <p:oleObj name="" r:id="rId9" imgW="20421600" imgH="9753600" progId="Equation.3">
                  <p:embed/>
                  <p:pic>
                    <p:nvPicPr>
                      <p:cNvPr id="0" name="图片 5124"/>
                      <p:cNvPicPr>
                        <a:picLocks noChangeAspect="1"/>
                      </p:cNvPicPr>
                      <p:nvPr/>
                    </p:nvPicPr>
                    <p:blipFill>
                      <a:blip r:embed="rId10"/>
                      <a:stretch>
                        <a:fillRect/>
                      </a:stretch>
                    </p:blipFill>
                    <p:spPr>
                      <a:xfrm>
                        <a:off x="4559300" y="2279650"/>
                        <a:ext cx="1928813" cy="925513"/>
                      </a:xfrm>
                      <a:prstGeom prst="rect">
                        <a:avLst/>
                      </a:prstGeom>
                      <a:noFill/>
                      <a:ln w="9525">
                        <a:noFill/>
                      </a:ln>
                    </p:spPr>
                  </p:pic>
                </p:oleObj>
              </mc:Fallback>
            </mc:AlternateContent>
          </a:graphicData>
        </a:graphic>
      </p:graphicFrame>
      <p:graphicFrame>
        <p:nvGraphicFramePr>
          <p:cNvPr id="21514" name="Object 10"/>
          <p:cNvGraphicFramePr>
            <a:graphicFrameLocks noChangeAspect="1"/>
          </p:cNvGraphicFramePr>
          <p:nvPr/>
        </p:nvGraphicFramePr>
        <p:xfrm>
          <a:off x="6661150" y="2279650"/>
          <a:ext cx="1400175" cy="1035050"/>
        </p:xfrm>
        <a:graphic>
          <a:graphicData uri="http://schemas.openxmlformats.org/presentationml/2006/ole">
            <mc:AlternateContent xmlns:mc="http://schemas.openxmlformats.org/markup-compatibility/2006">
              <mc:Choice xmlns:v="urn:schemas-microsoft-com:vml" Requires="v">
                <p:oleObj spid="_x0000_s5126" name="" r:id="rId11" imgW="14020800" imgH="10363200" progId="Equation.3">
                  <p:embed/>
                </p:oleObj>
              </mc:Choice>
              <mc:Fallback>
                <p:oleObj name="" r:id="rId11" imgW="14020800" imgH="10363200" progId="Equation.3">
                  <p:embed/>
                  <p:pic>
                    <p:nvPicPr>
                      <p:cNvPr id="0" name="图片 5125"/>
                      <p:cNvPicPr>
                        <a:picLocks noChangeAspect="1"/>
                      </p:cNvPicPr>
                      <p:nvPr/>
                    </p:nvPicPr>
                    <p:blipFill>
                      <a:blip r:embed="rId12"/>
                      <a:stretch>
                        <a:fillRect/>
                      </a:stretch>
                    </p:blipFill>
                    <p:spPr>
                      <a:xfrm>
                        <a:off x="6661150" y="2279650"/>
                        <a:ext cx="1400175" cy="1035050"/>
                      </a:xfrm>
                      <a:prstGeom prst="rect">
                        <a:avLst/>
                      </a:prstGeom>
                      <a:noFill/>
                      <a:ln w="9525">
                        <a:noFill/>
                      </a:ln>
                    </p:spPr>
                  </p:pic>
                </p:oleObj>
              </mc:Fallback>
            </mc:AlternateContent>
          </a:graphicData>
        </a:graphic>
      </p:graphicFrame>
      <p:grpSp>
        <p:nvGrpSpPr>
          <p:cNvPr id="4" name="Group 11"/>
          <p:cNvGrpSpPr/>
          <p:nvPr/>
        </p:nvGrpSpPr>
        <p:grpSpPr bwMode="auto">
          <a:xfrm>
            <a:off x="6383338" y="3541713"/>
            <a:ext cx="3878262" cy="2673350"/>
            <a:chOff x="0" y="0"/>
            <a:chExt cx="2400" cy="1664"/>
          </a:xfrm>
        </p:grpSpPr>
        <p:sp>
          <p:nvSpPr>
            <p:cNvPr id="21516" name="Rectangle 12"/>
            <p:cNvSpPr>
              <a:spLocks noChangeArrowheads="1"/>
            </p:cNvSpPr>
            <p:nvPr/>
          </p:nvSpPr>
          <p:spPr bwMode="auto">
            <a:xfrm>
              <a:off x="0" y="0"/>
              <a:ext cx="2400" cy="1664"/>
            </a:xfrm>
            <a:prstGeom prst="rect">
              <a:avLst/>
            </a:prstGeom>
            <a:solidFill>
              <a:schemeClr val="tx1">
                <a:alpha val="0"/>
              </a:schemeClr>
            </a:solidFill>
            <a:ln w="19050">
              <a:solidFill>
                <a:srgbClr val="FF0000"/>
              </a:solidFill>
              <a:miter lim="800000"/>
            </a:ln>
            <a:effectLst/>
          </p:spPr>
          <p:txBody>
            <a:bodyPr wrap="none" anchor="ctr"/>
            <a:lstStyle/>
            <a:p>
              <a:endParaRPr lang="zh-CN" altLang="en-US"/>
            </a:p>
          </p:txBody>
        </p:sp>
        <p:sp>
          <p:nvSpPr>
            <p:cNvPr id="21517" name="Line 13"/>
            <p:cNvSpPr>
              <a:spLocks noChangeShapeType="1"/>
            </p:cNvSpPr>
            <p:nvPr/>
          </p:nvSpPr>
          <p:spPr bwMode="auto">
            <a:xfrm>
              <a:off x="89" y="1344"/>
              <a:ext cx="2000" cy="0"/>
            </a:xfrm>
            <a:prstGeom prst="line">
              <a:avLst/>
            </a:prstGeom>
            <a:noFill/>
            <a:ln w="19050">
              <a:solidFill>
                <a:srgbClr val="000000"/>
              </a:solidFill>
              <a:round/>
              <a:tailEnd type="triangle" w="sm" len="lg"/>
            </a:ln>
            <a:effectLst/>
          </p:spPr>
          <p:txBody>
            <a:bodyPr wrap="none" anchor="ctr"/>
            <a:lstStyle/>
            <a:p>
              <a:endParaRPr lang="zh-CN" altLang="en-US"/>
            </a:p>
          </p:txBody>
        </p:sp>
        <p:sp>
          <p:nvSpPr>
            <p:cNvPr id="21518" name="Line 14"/>
            <p:cNvSpPr>
              <a:spLocks noChangeShapeType="1"/>
            </p:cNvSpPr>
            <p:nvPr/>
          </p:nvSpPr>
          <p:spPr bwMode="auto">
            <a:xfrm>
              <a:off x="607" y="576"/>
              <a:ext cx="504" cy="0"/>
            </a:xfrm>
            <a:prstGeom prst="line">
              <a:avLst/>
            </a:prstGeom>
            <a:noFill/>
            <a:ln w="28575">
              <a:solidFill>
                <a:srgbClr val="FF3300"/>
              </a:solidFill>
              <a:round/>
            </a:ln>
            <a:effectLst/>
          </p:spPr>
          <p:txBody>
            <a:bodyPr wrap="none" anchor="ctr"/>
            <a:lstStyle/>
            <a:p>
              <a:endParaRPr lang="zh-CN" altLang="en-US"/>
            </a:p>
          </p:txBody>
        </p:sp>
        <p:sp>
          <p:nvSpPr>
            <p:cNvPr id="21519" name="Line 15"/>
            <p:cNvSpPr>
              <a:spLocks noChangeShapeType="1"/>
            </p:cNvSpPr>
            <p:nvPr/>
          </p:nvSpPr>
          <p:spPr bwMode="auto">
            <a:xfrm>
              <a:off x="1111" y="576"/>
              <a:ext cx="0" cy="768"/>
            </a:xfrm>
            <a:prstGeom prst="line">
              <a:avLst/>
            </a:prstGeom>
            <a:noFill/>
            <a:ln w="28575">
              <a:solidFill>
                <a:srgbClr val="000000"/>
              </a:solidFill>
              <a:prstDash val="dash"/>
              <a:round/>
            </a:ln>
            <a:effectLst/>
          </p:spPr>
          <p:txBody>
            <a:bodyPr wrap="none" anchor="ctr"/>
            <a:lstStyle/>
            <a:p>
              <a:endParaRPr lang="zh-CN" altLang="en-US"/>
            </a:p>
          </p:txBody>
        </p:sp>
        <p:graphicFrame>
          <p:nvGraphicFramePr>
            <p:cNvPr id="21520" name="Object 16"/>
            <p:cNvGraphicFramePr>
              <a:graphicFrameLocks noChangeAspect="1"/>
            </p:cNvGraphicFramePr>
            <p:nvPr/>
          </p:nvGraphicFramePr>
          <p:xfrm>
            <a:off x="32" y="336"/>
            <a:ext cx="501" cy="516"/>
          </p:xfrm>
          <a:graphic>
            <a:graphicData uri="http://schemas.openxmlformats.org/presentationml/2006/ole">
              <mc:AlternateContent xmlns:mc="http://schemas.openxmlformats.org/markup-compatibility/2006">
                <mc:Choice xmlns:v="urn:schemas-microsoft-com:vml" Requires="v">
                  <p:oleObj spid="_x0000_s5127" name="" r:id="rId13" imgW="10972800" imgH="10363200" progId="Equation.3">
                    <p:embed/>
                  </p:oleObj>
                </mc:Choice>
                <mc:Fallback>
                  <p:oleObj name="" r:id="rId13" imgW="10972800" imgH="10363200" progId="Equation.3">
                    <p:embed/>
                    <p:pic>
                      <p:nvPicPr>
                        <p:cNvPr id="0" name="图片 5126"/>
                        <p:cNvPicPr>
                          <a:picLocks noChangeAspect="1"/>
                        </p:cNvPicPr>
                        <p:nvPr/>
                      </p:nvPicPr>
                      <p:blipFill>
                        <a:blip r:embed="rId14"/>
                        <a:stretch>
                          <a:fillRect/>
                        </a:stretch>
                      </p:blipFill>
                      <p:spPr>
                        <a:xfrm>
                          <a:off x="32" y="336"/>
                          <a:ext cx="501" cy="516"/>
                        </a:xfrm>
                        <a:prstGeom prst="rect">
                          <a:avLst/>
                        </a:prstGeom>
                        <a:noFill/>
                        <a:ln w="9525">
                          <a:noFill/>
                        </a:ln>
                      </p:spPr>
                    </p:pic>
                  </p:oleObj>
                </mc:Fallback>
              </mc:AlternateContent>
            </a:graphicData>
          </a:graphic>
        </p:graphicFrame>
        <p:graphicFrame>
          <p:nvGraphicFramePr>
            <p:cNvPr id="21521" name="Object 17"/>
            <p:cNvGraphicFramePr>
              <a:graphicFrameLocks noChangeAspect="1"/>
            </p:cNvGraphicFramePr>
            <p:nvPr/>
          </p:nvGraphicFramePr>
          <p:xfrm>
            <a:off x="1022" y="1392"/>
            <a:ext cx="168" cy="192"/>
          </p:xfrm>
          <a:graphic>
            <a:graphicData uri="http://schemas.openxmlformats.org/presentationml/2006/ole">
              <mc:AlternateContent xmlns:mc="http://schemas.openxmlformats.org/markup-compatibility/2006">
                <mc:Choice xmlns:v="urn:schemas-microsoft-com:vml" Requires="v">
                  <p:oleObj spid="_x0000_s5128" name="" r:id="rId15" imgW="5181600" imgH="5486400" progId="Equation.3">
                    <p:embed/>
                  </p:oleObj>
                </mc:Choice>
                <mc:Fallback>
                  <p:oleObj name="" r:id="rId15" imgW="5181600" imgH="5486400" progId="Equation.3">
                    <p:embed/>
                    <p:pic>
                      <p:nvPicPr>
                        <p:cNvPr id="0" name="图片 5127"/>
                        <p:cNvPicPr>
                          <a:picLocks noChangeAspect="1"/>
                        </p:cNvPicPr>
                        <p:nvPr/>
                      </p:nvPicPr>
                      <p:blipFill>
                        <a:blip r:embed="rId16"/>
                        <a:stretch>
                          <a:fillRect/>
                        </a:stretch>
                      </p:blipFill>
                      <p:spPr>
                        <a:xfrm>
                          <a:off x="1022" y="1392"/>
                          <a:ext cx="168" cy="192"/>
                        </a:xfrm>
                        <a:prstGeom prst="rect">
                          <a:avLst/>
                        </a:prstGeom>
                        <a:noFill/>
                        <a:ln w="9525">
                          <a:noFill/>
                        </a:ln>
                      </p:spPr>
                    </p:pic>
                  </p:oleObj>
                </mc:Fallback>
              </mc:AlternateContent>
            </a:graphicData>
          </a:graphic>
        </p:graphicFrame>
        <p:graphicFrame>
          <p:nvGraphicFramePr>
            <p:cNvPr id="21522" name="Object 18"/>
            <p:cNvGraphicFramePr>
              <a:graphicFrameLocks noChangeAspect="1"/>
            </p:cNvGraphicFramePr>
            <p:nvPr/>
          </p:nvGraphicFramePr>
          <p:xfrm>
            <a:off x="489" y="1382"/>
            <a:ext cx="209" cy="250"/>
          </p:xfrm>
          <a:graphic>
            <a:graphicData uri="http://schemas.openxmlformats.org/presentationml/2006/ole">
              <mc:AlternateContent xmlns:mc="http://schemas.openxmlformats.org/markup-compatibility/2006">
                <mc:Choice xmlns:v="urn:schemas-microsoft-com:vml" Requires="v">
                  <p:oleObj spid="_x0000_s5129" name="" r:id="rId17" imgW="3048000" imgH="3352800" progId="Equation.3">
                    <p:embed/>
                  </p:oleObj>
                </mc:Choice>
                <mc:Fallback>
                  <p:oleObj name="" r:id="rId17" imgW="3048000" imgH="3352800" progId="Equation.3">
                    <p:embed/>
                    <p:pic>
                      <p:nvPicPr>
                        <p:cNvPr id="0" name="图片 5128"/>
                        <p:cNvPicPr>
                          <a:picLocks noChangeAspect="1"/>
                        </p:cNvPicPr>
                        <p:nvPr/>
                      </p:nvPicPr>
                      <p:blipFill>
                        <a:blip r:embed="rId18"/>
                        <a:stretch>
                          <a:fillRect/>
                        </a:stretch>
                      </p:blipFill>
                      <p:spPr>
                        <a:xfrm>
                          <a:off x="489" y="1382"/>
                          <a:ext cx="209" cy="250"/>
                        </a:xfrm>
                        <a:prstGeom prst="rect">
                          <a:avLst/>
                        </a:prstGeom>
                        <a:noFill/>
                        <a:ln w="9525">
                          <a:noFill/>
                        </a:ln>
                      </p:spPr>
                    </p:pic>
                  </p:oleObj>
                </mc:Fallback>
              </mc:AlternateContent>
            </a:graphicData>
          </a:graphic>
        </p:graphicFrame>
        <p:graphicFrame>
          <p:nvGraphicFramePr>
            <p:cNvPr id="21523" name="Object 19"/>
            <p:cNvGraphicFramePr>
              <a:graphicFrameLocks noChangeAspect="1"/>
            </p:cNvGraphicFramePr>
            <p:nvPr/>
          </p:nvGraphicFramePr>
          <p:xfrm>
            <a:off x="685" y="121"/>
            <a:ext cx="122" cy="141"/>
          </p:xfrm>
          <a:graphic>
            <a:graphicData uri="http://schemas.openxmlformats.org/presentationml/2006/ole">
              <mc:AlternateContent xmlns:mc="http://schemas.openxmlformats.org/markup-compatibility/2006">
                <mc:Choice xmlns:v="urn:schemas-microsoft-com:vml" Requires="v">
                  <p:oleObj spid="_x0000_s5130" name="" r:id="rId19" imgW="3962400" imgH="4267200" progId="Equation.3">
                    <p:embed/>
                  </p:oleObj>
                </mc:Choice>
                <mc:Fallback>
                  <p:oleObj name="" r:id="rId19" imgW="3962400" imgH="4267200" progId="Equation.3">
                    <p:embed/>
                    <p:pic>
                      <p:nvPicPr>
                        <p:cNvPr id="0" name="图片 5129"/>
                        <p:cNvPicPr>
                          <a:picLocks noChangeAspect="1"/>
                        </p:cNvPicPr>
                        <p:nvPr/>
                      </p:nvPicPr>
                      <p:blipFill>
                        <a:blip r:embed="rId20"/>
                        <a:stretch>
                          <a:fillRect/>
                        </a:stretch>
                      </p:blipFill>
                      <p:spPr>
                        <a:xfrm>
                          <a:off x="685" y="121"/>
                          <a:ext cx="122" cy="141"/>
                        </a:xfrm>
                        <a:prstGeom prst="rect">
                          <a:avLst/>
                        </a:prstGeom>
                        <a:noFill/>
                        <a:ln w="9525">
                          <a:noFill/>
                        </a:ln>
                      </p:spPr>
                    </p:pic>
                  </p:oleObj>
                </mc:Fallback>
              </mc:AlternateContent>
            </a:graphicData>
          </a:graphic>
        </p:graphicFrame>
        <p:graphicFrame>
          <p:nvGraphicFramePr>
            <p:cNvPr id="21524" name="Object 20"/>
            <p:cNvGraphicFramePr>
              <a:graphicFrameLocks noChangeAspect="1"/>
            </p:cNvGraphicFramePr>
            <p:nvPr/>
          </p:nvGraphicFramePr>
          <p:xfrm>
            <a:off x="1511" y="528"/>
            <a:ext cx="502" cy="518"/>
          </p:xfrm>
          <a:graphic>
            <a:graphicData uri="http://schemas.openxmlformats.org/presentationml/2006/ole">
              <mc:AlternateContent xmlns:mc="http://schemas.openxmlformats.org/markup-compatibility/2006">
                <mc:Choice xmlns:v="urn:schemas-microsoft-com:vml" Requires="v">
                  <p:oleObj spid="_x0000_s5131" name="" r:id="rId21" imgW="10058400" imgH="10363200" progId="Equation.3">
                    <p:embed/>
                  </p:oleObj>
                </mc:Choice>
                <mc:Fallback>
                  <p:oleObj name="" r:id="rId21" imgW="10058400" imgH="10363200" progId="Equation.3">
                    <p:embed/>
                    <p:pic>
                      <p:nvPicPr>
                        <p:cNvPr id="0" name="图片 5130"/>
                        <p:cNvPicPr>
                          <a:picLocks noChangeAspect="1"/>
                        </p:cNvPicPr>
                        <p:nvPr/>
                      </p:nvPicPr>
                      <p:blipFill>
                        <a:blip r:embed="rId22"/>
                        <a:stretch>
                          <a:fillRect/>
                        </a:stretch>
                      </p:blipFill>
                      <p:spPr>
                        <a:xfrm>
                          <a:off x="1511" y="528"/>
                          <a:ext cx="502" cy="518"/>
                        </a:xfrm>
                        <a:prstGeom prst="rect">
                          <a:avLst/>
                        </a:prstGeom>
                        <a:noFill/>
                        <a:ln w="9525">
                          <a:noFill/>
                        </a:ln>
                      </p:spPr>
                    </p:pic>
                  </p:oleObj>
                </mc:Fallback>
              </mc:AlternateContent>
            </a:graphicData>
          </a:graphic>
        </p:graphicFrame>
        <p:graphicFrame>
          <p:nvGraphicFramePr>
            <p:cNvPr id="21525" name="Object 21"/>
            <p:cNvGraphicFramePr>
              <a:graphicFrameLocks noChangeAspect="1"/>
            </p:cNvGraphicFramePr>
            <p:nvPr/>
          </p:nvGraphicFramePr>
          <p:xfrm>
            <a:off x="2044" y="1392"/>
            <a:ext cx="161" cy="192"/>
          </p:xfrm>
          <a:graphic>
            <a:graphicData uri="http://schemas.openxmlformats.org/presentationml/2006/ole">
              <mc:AlternateContent xmlns:mc="http://schemas.openxmlformats.org/markup-compatibility/2006">
                <mc:Choice xmlns:v="urn:schemas-microsoft-com:vml" Requires="v">
                  <p:oleObj spid="_x0000_s5132" name="" r:id="rId23" imgW="2743200" imgH="3048000" progId="Equation.3">
                    <p:embed/>
                  </p:oleObj>
                </mc:Choice>
                <mc:Fallback>
                  <p:oleObj name="" r:id="rId23" imgW="2743200" imgH="3048000" progId="Equation.3">
                    <p:embed/>
                    <p:pic>
                      <p:nvPicPr>
                        <p:cNvPr id="0" name="图片 5131"/>
                        <p:cNvPicPr>
                          <a:picLocks noChangeAspect="1"/>
                        </p:cNvPicPr>
                        <p:nvPr/>
                      </p:nvPicPr>
                      <p:blipFill>
                        <a:blip r:embed="rId24"/>
                        <a:stretch>
                          <a:fillRect/>
                        </a:stretch>
                      </p:blipFill>
                      <p:spPr>
                        <a:xfrm>
                          <a:off x="2044" y="1392"/>
                          <a:ext cx="161" cy="192"/>
                        </a:xfrm>
                        <a:prstGeom prst="rect">
                          <a:avLst/>
                        </a:prstGeom>
                        <a:noFill/>
                        <a:ln w="9525">
                          <a:noFill/>
                        </a:ln>
                      </p:spPr>
                    </p:pic>
                  </p:oleObj>
                </mc:Fallback>
              </mc:AlternateContent>
            </a:graphicData>
          </a:graphic>
        </p:graphicFrame>
        <p:sp>
          <p:nvSpPr>
            <p:cNvPr id="21526" name="Line 22"/>
            <p:cNvSpPr>
              <a:spLocks noChangeShapeType="1"/>
            </p:cNvSpPr>
            <p:nvPr/>
          </p:nvSpPr>
          <p:spPr bwMode="auto">
            <a:xfrm flipV="1">
              <a:off x="600" y="192"/>
              <a:ext cx="0" cy="1152"/>
            </a:xfrm>
            <a:prstGeom prst="line">
              <a:avLst/>
            </a:prstGeom>
            <a:noFill/>
            <a:ln w="19050">
              <a:solidFill>
                <a:srgbClr val="000000"/>
              </a:solidFill>
              <a:round/>
              <a:tailEnd type="triangle" w="sm" len="lg"/>
            </a:ln>
            <a:effectLst/>
          </p:spPr>
          <p:txBody>
            <a:bodyPr wrap="none" anchor="ctr"/>
            <a:lstStyle/>
            <a:p>
              <a:endParaRPr lang="zh-CN" altLang="en-US"/>
            </a:p>
          </p:txBody>
        </p:sp>
        <p:sp>
          <p:nvSpPr>
            <p:cNvPr id="21527" name="未知"/>
            <p:cNvSpPr/>
            <p:nvPr/>
          </p:nvSpPr>
          <p:spPr bwMode="auto">
            <a:xfrm>
              <a:off x="1111" y="576"/>
              <a:ext cx="933" cy="624"/>
            </a:xfrm>
            <a:custGeom>
              <a:avLst/>
              <a:gdLst/>
              <a:ahLst/>
              <a:cxnLst>
                <a:cxn ang="0">
                  <a:pos x="0" y="0"/>
                </a:cxn>
                <a:cxn ang="0">
                  <a:pos x="432" y="528"/>
                </a:cxn>
                <a:cxn ang="0">
                  <a:pos x="1008" y="720"/>
                </a:cxn>
              </a:cxnLst>
              <a:rect l="0" t="0" r="r" b="b"/>
              <a:pathLst>
                <a:path w="1008" h="720">
                  <a:moveTo>
                    <a:pt x="0" y="0"/>
                  </a:moveTo>
                  <a:cubicBezTo>
                    <a:pt x="132" y="204"/>
                    <a:pt x="264" y="408"/>
                    <a:pt x="432" y="528"/>
                  </a:cubicBezTo>
                  <a:cubicBezTo>
                    <a:pt x="600" y="648"/>
                    <a:pt x="804" y="684"/>
                    <a:pt x="1008" y="720"/>
                  </a:cubicBezTo>
                </a:path>
              </a:pathLst>
            </a:custGeom>
            <a:noFill/>
            <a:ln w="28575" cmpd="sng">
              <a:solidFill>
                <a:srgbClr val="FF0000"/>
              </a:solidFill>
              <a:round/>
            </a:ln>
            <a:effectLst/>
          </p:spPr>
          <p:txBody>
            <a:bodyPr/>
            <a:lstStyle/>
            <a:p>
              <a:endParaRPr lang="zh-CN" altLang="en-US"/>
            </a:p>
          </p:txBody>
        </p:sp>
      </p:grpSp>
      <p:grpSp>
        <p:nvGrpSpPr>
          <p:cNvPr id="5" name="Group 24"/>
          <p:cNvGrpSpPr/>
          <p:nvPr/>
        </p:nvGrpSpPr>
        <p:grpSpPr bwMode="auto">
          <a:xfrm>
            <a:off x="2009775" y="3541713"/>
            <a:ext cx="4114800" cy="2627312"/>
            <a:chOff x="0" y="0"/>
            <a:chExt cx="2592" cy="1655"/>
          </a:xfrm>
        </p:grpSpPr>
        <p:sp>
          <p:nvSpPr>
            <p:cNvPr id="21529" name="Oval 25"/>
            <p:cNvSpPr>
              <a:spLocks noChangeArrowheads="1"/>
            </p:cNvSpPr>
            <p:nvPr/>
          </p:nvSpPr>
          <p:spPr bwMode="auto">
            <a:xfrm>
              <a:off x="1927" y="768"/>
              <a:ext cx="48" cy="48"/>
            </a:xfrm>
            <a:prstGeom prst="ellipse">
              <a:avLst/>
            </a:prstGeom>
            <a:solidFill>
              <a:srgbClr val="FF0000"/>
            </a:solidFill>
            <a:ln w="9525">
              <a:noFill/>
              <a:round/>
            </a:ln>
            <a:effectLst/>
          </p:spPr>
          <p:txBody>
            <a:bodyPr wrap="none" anchor="ctr"/>
            <a:lstStyle/>
            <a:p>
              <a:endParaRPr lang="zh-CN" altLang="en-US"/>
            </a:p>
          </p:txBody>
        </p:sp>
        <p:grpSp>
          <p:nvGrpSpPr>
            <p:cNvPr id="6" name="Group 26"/>
            <p:cNvGrpSpPr/>
            <p:nvPr/>
          </p:nvGrpSpPr>
          <p:grpSpPr bwMode="auto">
            <a:xfrm>
              <a:off x="0" y="0"/>
              <a:ext cx="2592" cy="1655"/>
              <a:chOff x="0" y="0"/>
              <a:chExt cx="2592" cy="1655"/>
            </a:xfrm>
          </p:grpSpPr>
          <p:grpSp>
            <p:nvGrpSpPr>
              <p:cNvPr id="7" name="Group 27"/>
              <p:cNvGrpSpPr/>
              <p:nvPr/>
            </p:nvGrpSpPr>
            <p:grpSpPr bwMode="auto">
              <a:xfrm>
                <a:off x="0" y="0"/>
                <a:ext cx="2592" cy="1655"/>
                <a:chOff x="0" y="0"/>
                <a:chExt cx="2592" cy="1655"/>
              </a:xfrm>
            </p:grpSpPr>
            <p:grpSp>
              <p:nvGrpSpPr>
                <p:cNvPr id="8" name="Group 28"/>
                <p:cNvGrpSpPr/>
                <p:nvPr/>
              </p:nvGrpSpPr>
              <p:grpSpPr bwMode="auto">
                <a:xfrm>
                  <a:off x="0" y="0"/>
                  <a:ext cx="2592" cy="1655"/>
                  <a:chOff x="0" y="0"/>
                  <a:chExt cx="2592" cy="1655"/>
                </a:xfrm>
              </p:grpSpPr>
              <p:grpSp>
                <p:nvGrpSpPr>
                  <p:cNvPr id="9" name="Group 29"/>
                  <p:cNvGrpSpPr/>
                  <p:nvPr/>
                </p:nvGrpSpPr>
                <p:grpSpPr bwMode="auto">
                  <a:xfrm>
                    <a:off x="0" y="0"/>
                    <a:ext cx="2592" cy="1655"/>
                    <a:chOff x="0" y="0"/>
                    <a:chExt cx="2592" cy="1655"/>
                  </a:xfrm>
                </p:grpSpPr>
                <p:sp>
                  <p:nvSpPr>
                    <p:cNvPr id="21534" name="Rectangle 30"/>
                    <p:cNvSpPr>
                      <a:spLocks noChangeArrowheads="1"/>
                    </p:cNvSpPr>
                    <p:nvPr/>
                  </p:nvSpPr>
                  <p:spPr bwMode="auto">
                    <a:xfrm>
                      <a:off x="0" y="0"/>
                      <a:ext cx="2592" cy="1655"/>
                    </a:xfrm>
                    <a:prstGeom prst="rect">
                      <a:avLst/>
                    </a:prstGeom>
                    <a:solidFill>
                      <a:srgbClr val="CCFFFF">
                        <a:alpha val="0"/>
                      </a:srgbClr>
                    </a:solidFill>
                    <a:ln w="19050">
                      <a:solidFill>
                        <a:srgbClr val="FF0000"/>
                      </a:solidFill>
                      <a:miter lim="800000"/>
                    </a:ln>
                    <a:effectLst/>
                  </p:spPr>
                  <p:txBody>
                    <a:bodyPr wrap="none" anchor="ctr"/>
                    <a:lstStyle/>
                    <a:p>
                      <a:endParaRPr lang="zh-CN" altLang="en-US"/>
                    </a:p>
                  </p:txBody>
                </p:sp>
                <p:sp>
                  <p:nvSpPr>
                    <p:cNvPr id="21535" name="Oval 31"/>
                    <p:cNvSpPr>
                      <a:spLocks noChangeArrowheads="1"/>
                    </p:cNvSpPr>
                    <p:nvPr/>
                  </p:nvSpPr>
                  <p:spPr bwMode="auto">
                    <a:xfrm>
                      <a:off x="96" y="192"/>
                      <a:ext cx="1200" cy="1200"/>
                    </a:xfrm>
                    <a:prstGeom prst="ellipse">
                      <a:avLst/>
                    </a:prstGeom>
                    <a:gradFill rotWithShape="0">
                      <a:gsLst>
                        <a:gs pos="0">
                          <a:schemeClr val="bg1"/>
                        </a:gs>
                        <a:gs pos="100000">
                          <a:srgbClr val="99CCFF"/>
                        </a:gs>
                      </a:gsLst>
                      <a:path path="shape">
                        <a:fillToRect l="50000" t="50000" r="50000" b="50000"/>
                      </a:path>
                    </a:gradFill>
                    <a:ln w="28575">
                      <a:solidFill>
                        <a:srgbClr val="003366"/>
                      </a:solidFill>
                      <a:round/>
                    </a:ln>
                    <a:effectLst/>
                  </p:spPr>
                  <p:txBody>
                    <a:bodyPr wrap="none" anchor="ctr"/>
                    <a:lstStyle/>
                    <a:p>
                      <a:endParaRPr lang="zh-CN" altLang="en-US"/>
                    </a:p>
                  </p:txBody>
                </p:sp>
                <p:sp>
                  <p:nvSpPr>
                    <p:cNvPr id="21536" name="Line 32"/>
                    <p:cNvSpPr>
                      <a:spLocks noChangeShapeType="1"/>
                    </p:cNvSpPr>
                    <p:nvPr/>
                  </p:nvSpPr>
                  <p:spPr bwMode="auto">
                    <a:xfrm flipH="1">
                      <a:off x="192" y="816"/>
                      <a:ext cx="480" cy="288"/>
                    </a:xfrm>
                    <a:prstGeom prst="line">
                      <a:avLst/>
                    </a:prstGeom>
                    <a:noFill/>
                    <a:ln w="28575">
                      <a:solidFill>
                        <a:srgbClr val="FF0000"/>
                      </a:solidFill>
                      <a:round/>
                      <a:tailEnd type="triangle" w="sm" len="lg"/>
                    </a:ln>
                    <a:effectLst/>
                  </p:spPr>
                  <p:txBody>
                    <a:bodyPr wrap="none" anchor="ctr"/>
                    <a:lstStyle/>
                    <a:p>
                      <a:endParaRPr lang="zh-CN" altLang="en-US"/>
                    </a:p>
                  </p:txBody>
                </p:sp>
                <p:graphicFrame>
                  <p:nvGraphicFramePr>
                    <p:cNvPr id="21537" name="Object 33"/>
                    <p:cNvGraphicFramePr>
                      <a:graphicFrameLocks noChangeAspect="1"/>
                    </p:cNvGraphicFramePr>
                    <p:nvPr/>
                  </p:nvGraphicFramePr>
                  <p:xfrm>
                    <a:off x="288" y="720"/>
                    <a:ext cx="181" cy="192"/>
                  </p:xfrm>
                  <a:graphic>
                    <a:graphicData uri="http://schemas.openxmlformats.org/presentationml/2006/ole">
                      <mc:AlternateContent xmlns:mc="http://schemas.openxmlformats.org/markup-compatibility/2006">
                        <mc:Choice xmlns:v="urn:schemas-microsoft-com:vml" Requires="v">
                          <p:oleObj spid="_x0000_s5133" name="" r:id="rId25" imgW="5181600" imgH="5486400" progId="Equation.3">
                            <p:embed/>
                          </p:oleObj>
                        </mc:Choice>
                        <mc:Fallback>
                          <p:oleObj name="" r:id="rId25" imgW="5181600" imgH="5486400" progId="Equation.3">
                            <p:embed/>
                            <p:pic>
                              <p:nvPicPr>
                                <p:cNvPr id="0" name="图片 5132"/>
                                <p:cNvPicPr>
                                  <a:picLocks noChangeAspect="1"/>
                                </p:cNvPicPr>
                                <p:nvPr/>
                              </p:nvPicPr>
                              <p:blipFill>
                                <a:blip r:embed="rId16"/>
                                <a:stretch>
                                  <a:fillRect/>
                                </a:stretch>
                              </p:blipFill>
                              <p:spPr>
                                <a:xfrm>
                                  <a:off x="288" y="720"/>
                                  <a:ext cx="181" cy="192"/>
                                </a:xfrm>
                                <a:prstGeom prst="rect">
                                  <a:avLst/>
                                </a:prstGeom>
                                <a:noFill/>
                                <a:ln w="9525">
                                  <a:noFill/>
                                </a:ln>
                              </p:spPr>
                            </p:pic>
                          </p:oleObj>
                        </mc:Fallback>
                      </mc:AlternateContent>
                    </a:graphicData>
                  </a:graphic>
                </p:graphicFrame>
                <p:graphicFrame>
                  <p:nvGraphicFramePr>
                    <p:cNvPr id="21538" name="Object 34"/>
                    <p:cNvGraphicFramePr>
                      <a:graphicFrameLocks noChangeAspect="1"/>
                    </p:cNvGraphicFramePr>
                    <p:nvPr/>
                  </p:nvGraphicFramePr>
                  <p:xfrm>
                    <a:off x="953" y="499"/>
                    <a:ext cx="222" cy="240"/>
                  </p:xfrm>
                  <a:graphic>
                    <a:graphicData uri="http://schemas.openxmlformats.org/presentationml/2006/ole">
                      <mc:AlternateContent xmlns:mc="http://schemas.openxmlformats.org/markup-compatibility/2006">
                        <mc:Choice xmlns:v="urn:schemas-microsoft-com:vml" Requires="v">
                          <p:oleObj spid="_x0000_s5134" name="" r:id="rId26" imgW="3657600" imgH="3962400" progId="Equation.3">
                            <p:embed/>
                          </p:oleObj>
                        </mc:Choice>
                        <mc:Fallback>
                          <p:oleObj name="" r:id="rId26" imgW="3657600" imgH="3962400" progId="Equation.3">
                            <p:embed/>
                            <p:pic>
                              <p:nvPicPr>
                                <p:cNvPr id="0" name="图片 5133"/>
                                <p:cNvPicPr>
                                  <a:picLocks noChangeAspect="1"/>
                                </p:cNvPicPr>
                                <p:nvPr/>
                              </p:nvPicPr>
                              <p:blipFill>
                                <a:blip r:embed="rId27"/>
                                <a:stretch>
                                  <a:fillRect/>
                                </a:stretch>
                              </p:blipFill>
                              <p:spPr>
                                <a:xfrm>
                                  <a:off x="953" y="499"/>
                                  <a:ext cx="222" cy="240"/>
                                </a:xfrm>
                                <a:prstGeom prst="rect">
                                  <a:avLst/>
                                </a:prstGeom>
                                <a:noFill/>
                                <a:ln w="9525">
                                  <a:noFill/>
                                </a:ln>
                              </p:spPr>
                            </p:pic>
                          </p:oleObj>
                        </mc:Fallback>
                      </mc:AlternateContent>
                    </a:graphicData>
                  </a:graphic>
                </p:graphicFrame>
                <p:graphicFrame>
                  <p:nvGraphicFramePr>
                    <p:cNvPr id="21539" name="Object 35"/>
                    <p:cNvGraphicFramePr>
                      <a:graphicFrameLocks noChangeAspect="1"/>
                    </p:cNvGraphicFramePr>
                    <p:nvPr/>
                  </p:nvGraphicFramePr>
                  <p:xfrm>
                    <a:off x="1860" y="417"/>
                    <a:ext cx="201" cy="217"/>
                  </p:xfrm>
                  <a:graphic>
                    <a:graphicData uri="http://schemas.openxmlformats.org/presentationml/2006/ole">
                      <mc:AlternateContent xmlns:mc="http://schemas.openxmlformats.org/markup-compatibility/2006">
                        <mc:Choice xmlns:v="urn:schemas-microsoft-com:vml" Requires="v">
                          <p:oleObj spid="_x0000_s5135" name="" r:id="rId28" imgW="3657600" imgH="3962400" progId="Equation.3">
                            <p:embed/>
                          </p:oleObj>
                        </mc:Choice>
                        <mc:Fallback>
                          <p:oleObj name="" r:id="rId28" imgW="3657600" imgH="3962400" progId="Equation.3">
                            <p:embed/>
                            <p:pic>
                              <p:nvPicPr>
                                <p:cNvPr id="0" name="图片 5134"/>
                                <p:cNvPicPr>
                                  <a:picLocks noChangeAspect="1"/>
                                </p:cNvPicPr>
                                <p:nvPr/>
                              </p:nvPicPr>
                              <p:blipFill>
                                <a:blip r:embed="rId29"/>
                                <a:stretch>
                                  <a:fillRect/>
                                </a:stretch>
                              </p:blipFill>
                              <p:spPr>
                                <a:xfrm>
                                  <a:off x="1860" y="417"/>
                                  <a:ext cx="201" cy="217"/>
                                </a:xfrm>
                                <a:prstGeom prst="rect">
                                  <a:avLst/>
                                </a:prstGeom>
                                <a:noFill/>
                                <a:ln w="9525">
                                  <a:noFill/>
                                </a:ln>
                              </p:spPr>
                            </p:pic>
                          </p:oleObj>
                        </mc:Fallback>
                      </mc:AlternateContent>
                    </a:graphicData>
                  </a:graphic>
                </p:graphicFrame>
                <p:sp>
                  <p:nvSpPr>
                    <p:cNvPr id="21540" name="Line 36"/>
                    <p:cNvSpPr>
                      <a:spLocks noChangeShapeType="1"/>
                    </p:cNvSpPr>
                    <p:nvPr/>
                  </p:nvSpPr>
                  <p:spPr bwMode="auto">
                    <a:xfrm>
                      <a:off x="688" y="793"/>
                      <a:ext cx="1776" cy="0"/>
                    </a:xfrm>
                    <a:prstGeom prst="line">
                      <a:avLst/>
                    </a:prstGeom>
                    <a:noFill/>
                    <a:ln w="19050">
                      <a:solidFill>
                        <a:srgbClr val="000000"/>
                      </a:solidFill>
                      <a:round/>
                      <a:tailEnd type="triangle" w="sm" len="lg"/>
                    </a:ln>
                    <a:effectLst/>
                  </p:spPr>
                  <p:txBody>
                    <a:bodyPr/>
                    <a:lstStyle/>
                    <a:p>
                      <a:endParaRPr lang="zh-CN" altLang="en-US"/>
                    </a:p>
                  </p:txBody>
                </p:sp>
                <p:graphicFrame>
                  <p:nvGraphicFramePr>
                    <p:cNvPr id="21541" name="Object 37"/>
                    <p:cNvGraphicFramePr>
                      <a:graphicFrameLocks noChangeAspect="1"/>
                    </p:cNvGraphicFramePr>
                    <p:nvPr/>
                  </p:nvGraphicFramePr>
                  <p:xfrm>
                    <a:off x="528" y="560"/>
                    <a:ext cx="218" cy="240"/>
                  </p:xfrm>
                  <a:graphic>
                    <a:graphicData uri="http://schemas.openxmlformats.org/presentationml/2006/ole">
                      <mc:AlternateContent xmlns:mc="http://schemas.openxmlformats.org/markup-compatibility/2006">
                        <mc:Choice xmlns:v="urn:schemas-microsoft-com:vml" Requires="v">
                          <p:oleObj spid="_x0000_s5136" name="" r:id="rId30" imgW="3048000" imgH="3352800" progId="Equation.3">
                            <p:embed/>
                          </p:oleObj>
                        </mc:Choice>
                        <mc:Fallback>
                          <p:oleObj name="" r:id="rId30" imgW="3048000" imgH="3352800" progId="Equation.3">
                            <p:embed/>
                            <p:pic>
                              <p:nvPicPr>
                                <p:cNvPr id="0" name="图片 5135"/>
                                <p:cNvPicPr>
                                  <a:picLocks noChangeAspect="1"/>
                                </p:cNvPicPr>
                                <p:nvPr/>
                              </p:nvPicPr>
                              <p:blipFill>
                                <a:blip r:embed="rId31"/>
                                <a:stretch>
                                  <a:fillRect/>
                                </a:stretch>
                              </p:blipFill>
                              <p:spPr>
                                <a:xfrm>
                                  <a:off x="528" y="560"/>
                                  <a:ext cx="218" cy="240"/>
                                </a:xfrm>
                                <a:prstGeom prst="rect">
                                  <a:avLst/>
                                </a:prstGeom>
                                <a:noFill/>
                                <a:ln w="9525">
                                  <a:noFill/>
                                </a:ln>
                              </p:spPr>
                            </p:pic>
                          </p:oleObj>
                        </mc:Fallback>
                      </mc:AlternateContent>
                    </a:graphicData>
                  </a:graphic>
                </p:graphicFrame>
                <p:graphicFrame>
                  <p:nvGraphicFramePr>
                    <p:cNvPr id="21542" name="Object 38"/>
                    <p:cNvGraphicFramePr>
                      <a:graphicFrameLocks noChangeAspect="1"/>
                    </p:cNvGraphicFramePr>
                    <p:nvPr/>
                  </p:nvGraphicFramePr>
                  <p:xfrm>
                    <a:off x="2304" y="848"/>
                    <a:ext cx="173" cy="192"/>
                  </p:xfrm>
                  <a:graphic>
                    <a:graphicData uri="http://schemas.openxmlformats.org/presentationml/2006/ole">
                      <mc:AlternateContent xmlns:mc="http://schemas.openxmlformats.org/markup-compatibility/2006">
                        <mc:Choice xmlns:v="urn:schemas-microsoft-com:vml" Requires="v">
                          <p:oleObj spid="_x0000_s5137" name="" r:id="rId32" imgW="2743200" imgH="3048000" progId="Equation.3">
                            <p:embed/>
                          </p:oleObj>
                        </mc:Choice>
                        <mc:Fallback>
                          <p:oleObj name="" r:id="rId32" imgW="2743200" imgH="3048000" progId="Equation.3">
                            <p:embed/>
                            <p:pic>
                              <p:nvPicPr>
                                <p:cNvPr id="0" name="图片 5136"/>
                                <p:cNvPicPr>
                                  <a:picLocks noChangeAspect="1"/>
                                </p:cNvPicPr>
                                <p:nvPr/>
                              </p:nvPicPr>
                              <p:blipFill>
                                <a:blip r:embed="rId24"/>
                                <a:stretch>
                                  <a:fillRect/>
                                </a:stretch>
                              </p:blipFill>
                              <p:spPr>
                                <a:xfrm>
                                  <a:off x="2304" y="848"/>
                                  <a:ext cx="173" cy="192"/>
                                </a:xfrm>
                                <a:prstGeom prst="rect">
                                  <a:avLst/>
                                </a:prstGeom>
                                <a:noFill/>
                                <a:ln w="9525">
                                  <a:noFill/>
                                </a:ln>
                              </p:spPr>
                            </p:pic>
                          </p:oleObj>
                        </mc:Fallback>
                      </mc:AlternateContent>
                    </a:graphicData>
                  </a:graphic>
                </p:graphicFrame>
                <p:sp>
                  <p:nvSpPr>
                    <p:cNvPr id="21543" name="Line 39"/>
                    <p:cNvSpPr>
                      <a:spLocks noChangeShapeType="1"/>
                    </p:cNvSpPr>
                    <p:nvPr/>
                  </p:nvSpPr>
                  <p:spPr bwMode="auto">
                    <a:xfrm flipH="1">
                      <a:off x="1044" y="819"/>
                      <a:ext cx="1" cy="389"/>
                    </a:xfrm>
                    <a:prstGeom prst="line">
                      <a:avLst/>
                    </a:prstGeom>
                    <a:noFill/>
                    <a:ln w="19050">
                      <a:solidFill>
                        <a:schemeClr val="tx1"/>
                      </a:solidFill>
                      <a:round/>
                    </a:ln>
                    <a:effectLst/>
                  </p:spPr>
                  <p:txBody>
                    <a:bodyPr/>
                    <a:lstStyle/>
                    <a:p>
                      <a:endParaRPr lang="zh-CN" altLang="en-US"/>
                    </a:p>
                  </p:txBody>
                </p:sp>
                <p:graphicFrame>
                  <p:nvGraphicFramePr>
                    <p:cNvPr id="21544" name="Object 40"/>
                    <p:cNvGraphicFramePr>
                      <a:graphicFrameLocks noChangeAspect="1"/>
                    </p:cNvGraphicFramePr>
                    <p:nvPr/>
                  </p:nvGraphicFramePr>
                  <p:xfrm>
                    <a:off x="747" y="742"/>
                    <a:ext cx="220" cy="312"/>
                  </p:xfrm>
                  <a:graphic>
                    <a:graphicData uri="http://schemas.openxmlformats.org/presentationml/2006/ole">
                      <mc:AlternateContent xmlns:mc="http://schemas.openxmlformats.org/markup-compatibility/2006">
                        <mc:Choice xmlns:v="urn:schemas-microsoft-com:vml" Requires="v">
                          <p:oleObj spid="_x0000_s5138" name="" r:id="rId33" imgW="3657600" imgH="5181600" progId="Equation.3">
                            <p:embed/>
                          </p:oleObj>
                        </mc:Choice>
                        <mc:Fallback>
                          <p:oleObj name="" r:id="rId33" imgW="3657600" imgH="5181600" progId="Equation.3">
                            <p:embed/>
                            <p:pic>
                              <p:nvPicPr>
                                <p:cNvPr id="0" name="图片 5137"/>
                                <p:cNvPicPr>
                                  <a:picLocks noChangeAspect="1"/>
                                </p:cNvPicPr>
                                <p:nvPr/>
                              </p:nvPicPr>
                              <p:blipFill>
                                <a:blip r:embed="rId34"/>
                                <a:stretch>
                                  <a:fillRect/>
                                </a:stretch>
                              </p:blipFill>
                              <p:spPr>
                                <a:xfrm>
                                  <a:off x="747" y="742"/>
                                  <a:ext cx="220" cy="312"/>
                                </a:xfrm>
                                <a:prstGeom prst="rect">
                                  <a:avLst/>
                                </a:prstGeom>
                                <a:noFill/>
                                <a:ln w="9525">
                                  <a:noFill/>
                                </a:ln>
                              </p:spPr>
                            </p:pic>
                          </p:oleObj>
                        </mc:Fallback>
                      </mc:AlternateContent>
                    </a:graphicData>
                  </a:graphic>
                </p:graphicFrame>
                <p:sp>
                  <p:nvSpPr>
                    <p:cNvPr id="21545" name="Line 41"/>
                    <p:cNvSpPr>
                      <a:spLocks noChangeShapeType="1"/>
                    </p:cNvSpPr>
                    <p:nvPr/>
                  </p:nvSpPr>
                  <p:spPr bwMode="auto">
                    <a:xfrm>
                      <a:off x="688" y="1488"/>
                      <a:ext cx="1263" cy="9"/>
                    </a:xfrm>
                    <a:prstGeom prst="line">
                      <a:avLst/>
                    </a:prstGeom>
                    <a:noFill/>
                    <a:ln w="19050">
                      <a:solidFill>
                        <a:srgbClr val="000000"/>
                      </a:solidFill>
                      <a:round/>
                      <a:headEnd type="triangle" w="sm" len="lg"/>
                      <a:tailEnd type="triangle" w="sm" len="lg"/>
                    </a:ln>
                    <a:effectLst/>
                  </p:spPr>
                  <p:txBody>
                    <a:bodyPr wrap="none"/>
                    <a:lstStyle/>
                    <a:p>
                      <a:endParaRPr lang="zh-CN" altLang="en-US"/>
                    </a:p>
                  </p:txBody>
                </p:sp>
                <p:graphicFrame>
                  <p:nvGraphicFramePr>
                    <p:cNvPr id="21546" name="Object 42"/>
                    <p:cNvGraphicFramePr>
                      <a:graphicFrameLocks noChangeAspect="1"/>
                    </p:cNvGraphicFramePr>
                    <p:nvPr/>
                  </p:nvGraphicFramePr>
                  <p:xfrm>
                    <a:off x="1296" y="1208"/>
                    <a:ext cx="203" cy="288"/>
                  </p:xfrm>
                  <a:graphic>
                    <a:graphicData uri="http://schemas.openxmlformats.org/presentationml/2006/ole">
                      <mc:AlternateContent xmlns:mc="http://schemas.openxmlformats.org/markup-compatibility/2006">
                        <mc:Choice xmlns:v="urn:schemas-microsoft-com:vml" Requires="v">
                          <p:oleObj spid="_x0000_s5139" name="" r:id="rId35" imgW="3657600" imgH="5181600" progId="Equation.3">
                            <p:embed/>
                          </p:oleObj>
                        </mc:Choice>
                        <mc:Fallback>
                          <p:oleObj name="" r:id="rId35" imgW="3657600" imgH="5181600" progId="Equation.3">
                            <p:embed/>
                            <p:pic>
                              <p:nvPicPr>
                                <p:cNvPr id="0" name="图片 5138"/>
                                <p:cNvPicPr>
                                  <a:picLocks noChangeAspect="1"/>
                                </p:cNvPicPr>
                                <p:nvPr/>
                              </p:nvPicPr>
                              <p:blipFill>
                                <a:blip r:embed="rId36"/>
                                <a:stretch>
                                  <a:fillRect/>
                                </a:stretch>
                              </p:blipFill>
                              <p:spPr>
                                <a:xfrm>
                                  <a:off x="1296" y="1208"/>
                                  <a:ext cx="203" cy="288"/>
                                </a:xfrm>
                                <a:prstGeom prst="rect">
                                  <a:avLst/>
                                </a:prstGeom>
                                <a:noFill/>
                                <a:ln w="9525">
                                  <a:noFill/>
                                </a:ln>
                              </p:spPr>
                            </p:pic>
                          </p:oleObj>
                        </mc:Fallback>
                      </mc:AlternateContent>
                    </a:graphicData>
                  </a:graphic>
                </p:graphicFrame>
                <p:sp>
                  <p:nvSpPr>
                    <p:cNvPr id="21547" name="Line 43"/>
                    <p:cNvSpPr>
                      <a:spLocks noChangeShapeType="1"/>
                    </p:cNvSpPr>
                    <p:nvPr/>
                  </p:nvSpPr>
                  <p:spPr bwMode="auto">
                    <a:xfrm>
                      <a:off x="680" y="816"/>
                      <a:ext cx="0" cy="720"/>
                    </a:xfrm>
                    <a:prstGeom prst="line">
                      <a:avLst/>
                    </a:prstGeom>
                    <a:noFill/>
                    <a:ln w="19050">
                      <a:solidFill>
                        <a:srgbClr val="000000"/>
                      </a:solidFill>
                      <a:round/>
                    </a:ln>
                    <a:effectLst/>
                  </p:spPr>
                  <p:txBody>
                    <a:bodyPr/>
                    <a:lstStyle/>
                    <a:p>
                      <a:endParaRPr lang="zh-CN" altLang="en-US"/>
                    </a:p>
                  </p:txBody>
                </p:sp>
                <p:sp>
                  <p:nvSpPr>
                    <p:cNvPr id="21548" name="Line 44"/>
                    <p:cNvSpPr>
                      <a:spLocks noChangeShapeType="1"/>
                    </p:cNvSpPr>
                    <p:nvPr/>
                  </p:nvSpPr>
                  <p:spPr bwMode="auto">
                    <a:xfrm>
                      <a:off x="1951" y="816"/>
                      <a:ext cx="0" cy="720"/>
                    </a:xfrm>
                    <a:prstGeom prst="line">
                      <a:avLst/>
                    </a:prstGeom>
                    <a:noFill/>
                    <a:ln w="19050">
                      <a:solidFill>
                        <a:srgbClr val="000000"/>
                      </a:solidFill>
                      <a:round/>
                      <a:tailEnd type="triangle" w="sm" len="med"/>
                    </a:ln>
                    <a:effectLst/>
                  </p:spPr>
                  <p:txBody>
                    <a:bodyPr/>
                    <a:lstStyle/>
                    <a:p>
                      <a:endParaRPr lang="zh-CN" altLang="en-US"/>
                    </a:p>
                  </p:txBody>
                </p:sp>
                <p:sp>
                  <p:nvSpPr>
                    <p:cNvPr id="21549" name="Rectangle 45"/>
                    <p:cNvSpPr>
                      <a:spLocks noChangeArrowheads="1"/>
                    </p:cNvSpPr>
                    <p:nvPr/>
                  </p:nvSpPr>
                  <p:spPr bwMode="auto">
                    <a:xfrm>
                      <a:off x="1038" y="90"/>
                      <a:ext cx="290" cy="329"/>
                    </a:xfrm>
                    <a:prstGeom prst="rect">
                      <a:avLst/>
                    </a:prstGeom>
                    <a:noFill/>
                    <a:ln w="9525">
                      <a:noFill/>
                      <a:miter lim="800000"/>
                    </a:ln>
                    <a:effectLst/>
                  </p:spPr>
                  <p:txBody>
                    <a:bodyPr wrap="none" lIns="92075" tIns="46038" rIns="92075" bIns="46038">
                      <a:spAutoFit/>
                    </a:bodyPr>
                    <a:lstStyle/>
                    <a:p>
                      <a:pPr algn="ctr" eaLnBrk="0" hangingPunct="0"/>
                      <a:r>
                        <a:rPr lang="en-US" altLang="zh-CN" sz="2800" i="1">
                          <a:solidFill>
                            <a:schemeClr val="hlink"/>
                          </a:solidFill>
                        </a:rPr>
                        <a:t>Q</a:t>
                      </a:r>
                      <a:endParaRPr lang="en-US" altLang="zh-CN" sz="2800" i="1">
                        <a:solidFill>
                          <a:schemeClr val="hlink"/>
                        </a:solidFill>
                      </a:endParaRPr>
                    </a:p>
                  </p:txBody>
                </p:sp>
              </p:grpSp>
              <p:sp>
                <p:nvSpPr>
                  <p:cNvPr id="21550" name="Line 46"/>
                  <p:cNvSpPr>
                    <a:spLocks noChangeShapeType="1"/>
                  </p:cNvSpPr>
                  <p:nvPr/>
                </p:nvSpPr>
                <p:spPr bwMode="auto">
                  <a:xfrm>
                    <a:off x="688" y="1133"/>
                    <a:ext cx="363" cy="0"/>
                  </a:xfrm>
                  <a:prstGeom prst="line">
                    <a:avLst/>
                  </a:prstGeom>
                  <a:noFill/>
                  <a:ln w="19050">
                    <a:solidFill>
                      <a:schemeClr val="tx1"/>
                    </a:solidFill>
                    <a:round/>
                    <a:headEnd type="triangle" w="sm" len="lg"/>
                    <a:tailEnd type="triangle" w="sm" len="lg"/>
                  </a:ln>
                  <a:effectLst/>
                </p:spPr>
                <p:txBody>
                  <a:bodyPr wrap="none"/>
                  <a:lstStyle/>
                  <a:p>
                    <a:endParaRPr lang="zh-CN" altLang="en-US"/>
                  </a:p>
                </p:txBody>
              </p:sp>
            </p:grpSp>
            <p:sp>
              <p:nvSpPr>
                <p:cNvPr id="21551" name="Oval 47"/>
                <p:cNvSpPr>
                  <a:spLocks noChangeArrowheads="1"/>
                </p:cNvSpPr>
                <p:nvPr/>
              </p:nvSpPr>
              <p:spPr bwMode="auto">
                <a:xfrm>
                  <a:off x="648" y="768"/>
                  <a:ext cx="48" cy="48"/>
                </a:xfrm>
                <a:prstGeom prst="ellipse">
                  <a:avLst/>
                </a:prstGeom>
                <a:solidFill>
                  <a:schemeClr val="tx1"/>
                </a:solidFill>
                <a:ln w="9525">
                  <a:solidFill>
                    <a:schemeClr val="tx1"/>
                  </a:solidFill>
                  <a:round/>
                </a:ln>
                <a:effectLst/>
              </p:spPr>
              <p:txBody>
                <a:bodyPr wrap="none" anchor="ctr"/>
                <a:lstStyle/>
                <a:p>
                  <a:endParaRPr lang="zh-CN" altLang="en-US"/>
                </a:p>
              </p:txBody>
            </p:sp>
          </p:grpSp>
          <p:sp>
            <p:nvSpPr>
              <p:cNvPr id="21552" name="Oval 48"/>
              <p:cNvSpPr>
                <a:spLocks noChangeArrowheads="1"/>
              </p:cNvSpPr>
              <p:nvPr/>
            </p:nvSpPr>
            <p:spPr bwMode="auto">
              <a:xfrm>
                <a:off x="1021" y="771"/>
                <a:ext cx="48" cy="48"/>
              </a:xfrm>
              <a:prstGeom prst="ellipse">
                <a:avLst/>
              </a:prstGeom>
              <a:solidFill>
                <a:srgbClr val="FF0000"/>
              </a:solidFill>
              <a:ln w="9525">
                <a:noFill/>
                <a:round/>
              </a:ln>
              <a:effectLst/>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strips(downLeft)">
                                      <p:cBhvr>
                                        <p:cTn id="12" dur="500"/>
                                        <p:tgtEl>
                                          <p:spTgt spid="2150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wheel(4)">
                                      <p:cBhvr>
                                        <p:cTn id="17" dur="500"/>
                                        <p:tgtEl>
                                          <p:spTgt spid="215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1513"/>
                                        </p:tgtEl>
                                        <p:attrNameLst>
                                          <p:attrName>style.visibility</p:attrName>
                                        </p:attrNameLst>
                                      </p:cBhvr>
                                      <p:to>
                                        <p:strVal val="visible"/>
                                      </p:to>
                                    </p:set>
                                    <p:animEffect transition="in" filter="strips(downLeft)">
                                      <p:cBhvr>
                                        <p:cTn id="22" dur="500"/>
                                        <p:tgtEl>
                                          <p:spTgt spid="21513"/>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21514"/>
                                        </p:tgtEl>
                                        <p:attrNameLst>
                                          <p:attrName>style.visibility</p:attrName>
                                        </p:attrNameLst>
                                      </p:cBhvr>
                                      <p:to>
                                        <p:strVal val="visible"/>
                                      </p:to>
                                    </p:set>
                                    <p:anim calcmode="lin" valueType="num">
                                      <p:cBhvr>
                                        <p:cTn id="27" dur="500" fill="hold"/>
                                        <p:tgtEl>
                                          <p:spTgt spid="21514"/>
                                        </p:tgtEl>
                                        <p:attrNameLst>
                                          <p:attrName>ppt_x</p:attrName>
                                        </p:attrNameLst>
                                      </p:cBhvr>
                                      <p:tavLst>
                                        <p:tav tm="0">
                                          <p:val>
                                            <p:strVal val="#ppt_x-#ppt_w/2"/>
                                          </p:val>
                                        </p:tav>
                                        <p:tav tm="100000">
                                          <p:val>
                                            <p:strVal val="#ppt_x"/>
                                          </p:val>
                                        </p:tav>
                                      </p:tavLst>
                                    </p:anim>
                                    <p:anim calcmode="lin" valueType="num">
                                      <p:cBhvr>
                                        <p:cTn id="28" dur="500" fill="hold"/>
                                        <p:tgtEl>
                                          <p:spTgt spid="21514"/>
                                        </p:tgtEl>
                                        <p:attrNameLst>
                                          <p:attrName>ppt_y</p:attrName>
                                        </p:attrNameLst>
                                      </p:cBhvr>
                                      <p:tavLst>
                                        <p:tav tm="0">
                                          <p:val>
                                            <p:strVal val="#ppt_y"/>
                                          </p:val>
                                        </p:tav>
                                        <p:tav tm="100000">
                                          <p:val>
                                            <p:strVal val="#ppt_y"/>
                                          </p:val>
                                        </p:tav>
                                      </p:tavLst>
                                    </p:anim>
                                    <p:anim calcmode="lin" valueType="num">
                                      <p:cBhvr>
                                        <p:cTn id="29" dur="500" fill="hold"/>
                                        <p:tgtEl>
                                          <p:spTgt spid="21514"/>
                                        </p:tgtEl>
                                        <p:attrNameLst>
                                          <p:attrName>ppt_w</p:attrName>
                                        </p:attrNameLst>
                                      </p:cBhvr>
                                      <p:tavLst>
                                        <p:tav tm="0">
                                          <p:val>
                                            <p:fltVal val="0"/>
                                          </p:val>
                                        </p:tav>
                                        <p:tav tm="100000">
                                          <p:val>
                                            <p:strVal val="#ppt_w"/>
                                          </p:val>
                                        </p:tav>
                                      </p:tavLst>
                                    </p:anim>
                                    <p:anim calcmode="lin" valueType="num">
                                      <p:cBhvr>
                                        <p:cTn id="30" dur="500" fill="hold"/>
                                        <p:tgtEl>
                                          <p:spTgt spid="21514"/>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strips(downLeft)">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063750" y="1052513"/>
            <a:ext cx="8135938" cy="1076325"/>
          </a:xfrm>
          <a:prstGeom prst="rect">
            <a:avLst/>
          </a:prstGeom>
          <a:noFill/>
          <a:ln w="9525">
            <a:noFill/>
            <a:miter lim="800000"/>
          </a:ln>
          <a:effectLst/>
        </p:spPr>
        <p:txBody>
          <a:bodyPr lIns="92075" tIns="46038" rIns="92075" bIns="46038">
            <a:spAutoFit/>
          </a:bodyPr>
          <a:lstStyle/>
          <a:p>
            <a:pPr eaLnBrk="0" hangingPunct="0">
              <a:spcBef>
                <a:spcPct val="50000"/>
              </a:spcBef>
            </a:pPr>
            <a:r>
              <a:rPr lang="zh-CN" altLang="en-US" sz="3200" b="1">
                <a:solidFill>
                  <a:srgbClr val="CC0000"/>
                </a:solidFill>
              </a:rPr>
              <a:t>注意：</a:t>
            </a:r>
            <a:r>
              <a:rPr lang="zh-CN" altLang="en-US" sz="3200" b="1">
                <a:latin typeface="宋体" panose="02010600030101010101" pitchFamily="2" charset="-122"/>
              </a:rPr>
              <a:t>半径为</a:t>
            </a:r>
            <a:r>
              <a:rPr lang="en-US" altLang="zh-CN" sz="3200" i="1">
                <a:latin typeface="宋体" panose="02010600030101010101" pitchFamily="2" charset="-122"/>
              </a:rPr>
              <a:t>R </a:t>
            </a:r>
            <a:r>
              <a:rPr lang="zh-CN" altLang="en-US" sz="3200" b="1">
                <a:latin typeface="宋体" panose="02010600030101010101" pitchFamily="2" charset="-122"/>
              </a:rPr>
              <a:t>的均匀带电球面内外的电势分布</a:t>
            </a:r>
            <a:endParaRPr lang="zh-CN" altLang="en-US" sz="3200" b="1">
              <a:latin typeface="宋体" panose="02010600030101010101" pitchFamily="2" charset="-122"/>
            </a:endParaRPr>
          </a:p>
        </p:txBody>
      </p:sp>
      <p:graphicFrame>
        <p:nvGraphicFramePr>
          <p:cNvPr id="22531" name="Object 3"/>
          <p:cNvGraphicFramePr>
            <a:graphicFrameLocks noChangeAspect="1"/>
          </p:cNvGraphicFramePr>
          <p:nvPr/>
        </p:nvGraphicFramePr>
        <p:xfrm>
          <a:off x="2774950" y="4868863"/>
          <a:ext cx="2206625" cy="1023937"/>
        </p:xfrm>
        <a:graphic>
          <a:graphicData uri="http://schemas.openxmlformats.org/presentationml/2006/ole">
            <mc:AlternateContent xmlns:mc="http://schemas.openxmlformats.org/markup-compatibility/2006">
              <mc:Choice xmlns:v="urn:schemas-microsoft-com:vml" Requires="v">
                <p:oleObj spid="_x0000_s6145" name="公式" r:id="rId1" imgW="20726400" imgH="10363200" progId="Equation.3">
                  <p:embed/>
                </p:oleObj>
              </mc:Choice>
              <mc:Fallback>
                <p:oleObj name="公式" r:id="rId1" imgW="20726400" imgH="10363200" progId="Equation.3">
                  <p:embed/>
                  <p:pic>
                    <p:nvPicPr>
                      <p:cNvPr id="0" name="图片 6144"/>
                      <p:cNvPicPr>
                        <a:picLocks noChangeAspect="1"/>
                      </p:cNvPicPr>
                      <p:nvPr/>
                    </p:nvPicPr>
                    <p:blipFill>
                      <a:blip r:embed="rId2"/>
                      <a:stretch>
                        <a:fillRect/>
                      </a:stretch>
                    </p:blipFill>
                    <p:spPr>
                      <a:xfrm>
                        <a:off x="2774950" y="4868863"/>
                        <a:ext cx="2206625" cy="1023937"/>
                      </a:xfrm>
                      <a:prstGeom prst="rect">
                        <a:avLst/>
                      </a:prstGeom>
                      <a:noFill/>
                      <a:ln w="9525">
                        <a:noFill/>
                      </a:ln>
                    </p:spPr>
                  </p:pic>
                </p:oleObj>
              </mc:Fallback>
            </mc:AlternateContent>
          </a:graphicData>
        </a:graphic>
      </p:graphicFrame>
      <p:graphicFrame>
        <p:nvGraphicFramePr>
          <p:cNvPr id="22532" name="Object 4"/>
          <p:cNvGraphicFramePr>
            <a:graphicFrameLocks noChangeAspect="1"/>
          </p:cNvGraphicFramePr>
          <p:nvPr/>
        </p:nvGraphicFramePr>
        <p:xfrm>
          <a:off x="2647950" y="2981325"/>
          <a:ext cx="2268538" cy="1023938"/>
        </p:xfrm>
        <a:graphic>
          <a:graphicData uri="http://schemas.openxmlformats.org/presentationml/2006/ole">
            <mc:AlternateContent xmlns:mc="http://schemas.openxmlformats.org/markup-compatibility/2006">
              <mc:Choice xmlns:v="urn:schemas-microsoft-com:vml" Requires="v">
                <p:oleObj spid="_x0000_s6146" name="公式" r:id="rId3" imgW="21336000" imgH="10363200" progId="Equation.3">
                  <p:embed/>
                </p:oleObj>
              </mc:Choice>
              <mc:Fallback>
                <p:oleObj name="公式" r:id="rId3" imgW="21336000" imgH="10363200" progId="Equation.3">
                  <p:embed/>
                  <p:pic>
                    <p:nvPicPr>
                      <p:cNvPr id="0" name="图片 6145"/>
                      <p:cNvPicPr>
                        <a:picLocks noChangeAspect="1"/>
                      </p:cNvPicPr>
                      <p:nvPr/>
                    </p:nvPicPr>
                    <p:blipFill>
                      <a:blip r:embed="rId4"/>
                      <a:stretch>
                        <a:fillRect/>
                      </a:stretch>
                    </p:blipFill>
                    <p:spPr>
                      <a:xfrm>
                        <a:off x="2647950" y="2981325"/>
                        <a:ext cx="2268538" cy="1023938"/>
                      </a:xfrm>
                      <a:prstGeom prst="rect">
                        <a:avLst/>
                      </a:prstGeom>
                      <a:noFill/>
                      <a:ln w="9525">
                        <a:noFill/>
                      </a:ln>
                    </p:spPr>
                  </p:pic>
                </p:oleObj>
              </mc:Fallback>
            </mc:AlternateContent>
          </a:graphicData>
        </a:graphic>
      </p:graphicFrame>
      <p:sp>
        <p:nvSpPr>
          <p:cNvPr id="22533" name="Text Box 5"/>
          <p:cNvSpPr txBox="1">
            <a:spLocks noChangeArrowheads="1"/>
          </p:cNvSpPr>
          <p:nvPr/>
        </p:nvSpPr>
        <p:spPr bwMode="auto">
          <a:xfrm>
            <a:off x="2711450" y="2344738"/>
            <a:ext cx="1871663" cy="583565"/>
          </a:xfrm>
          <a:prstGeom prst="rect">
            <a:avLst/>
          </a:prstGeom>
          <a:noFill/>
          <a:ln w="9525">
            <a:noFill/>
            <a:miter lim="800000"/>
          </a:ln>
          <a:effectLst/>
        </p:spPr>
        <p:txBody>
          <a:bodyPr lIns="92075" tIns="46038" rIns="92075" bIns="46038">
            <a:spAutoFit/>
          </a:bodyPr>
          <a:lstStyle/>
          <a:p>
            <a:pPr algn="ctr" eaLnBrk="0" hangingPunct="0">
              <a:spcBef>
                <a:spcPct val="50000"/>
              </a:spcBef>
            </a:pPr>
            <a:r>
              <a:rPr lang="zh-CN" altLang="en-US" sz="3200" b="1"/>
              <a:t>球面内</a:t>
            </a:r>
            <a:endParaRPr lang="zh-CN" altLang="en-US" sz="3200" b="1"/>
          </a:p>
        </p:txBody>
      </p:sp>
      <p:sp>
        <p:nvSpPr>
          <p:cNvPr id="22534" name="Text Box 6"/>
          <p:cNvSpPr txBox="1">
            <a:spLocks noChangeArrowheads="1"/>
          </p:cNvSpPr>
          <p:nvPr/>
        </p:nvSpPr>
        <p:spPr bwMode="auto">
          <a:xfrm>
            <a:off x="2640013" y="4106863"/>
            <a:ext cx="2232025" cy="583565"/>
          </a:xfrm>
          <a:prstGeom prst="rect">
            <a:avLst/>
          </a:prstGeom>
          <a:noFill/>
          <a:ln w="9525">
            <a:noFill/>
            <a:miter lim="800000"/>
          </a:ln>
          <a:effectLst/>
        </p:spPr>
        <p:txBody>
          <a:bodyPr lIns="92075" tIns="46038" rIns="92075" bIns="46038">
            <a:spAutoFit/>
          </a:bodyPr>
          <a:lstStyle/>
          <a:p>
            <a:pPr algn="ctr" eaLnBrk="0" hangingPunct="0">
              <a:spcBef>
                <a:spcPct val="50000"/>
              </a:spcBef>
            </a:pPr>
            <a:r>
              <a:rPr lang="zh-CN" altLang="en-US" sz="3200" b="1"/>
              <a:t>球面外</a:t>
            </a:r>
            <a:endParaRPr lang="zh-CN" altLang="en-US" sz="3200" b="1"/>
          </a:p>
        </p:txBody>
      </p:sp>
      <p:grpSp>
        <p:nvGrpSpPr>
          <p:cNvPr id="2" name="Group 8"/>
          <p:cNvGrpSpPr/>
          <p:nvPr/>
        </p:nvGrpSpPr>
        <p:grpSpPr bwMode="auto">
          <a:xfrm>
            <a:off x="5883275" y="1839913"/>
            <a:ext cx="4176713" cy="2627312"/>
            <a:chOff x="0" y="0"/>
            <a:chExt cx="2592" cy="1655"/>
          </a:xfrm>
        </p:grpSpPr>
        <p:sp>
          <p:nvSpPr>
            <p:cNvPr id="22537" name="Oval 9"/>
            <p:cNvSpPr>
              <a:spLocks noChangeArrowheads="1"/>
            </p:cNvSpPr>
            <p:nvPr/>
          </p:nvSpPr>
          <p:spPr bwMode="auto">
            <a:xfrm>
              <a:off x="2092" y="886"/>
              <a:ext cx="48" cy="48"/>
            </a:xfrm>
            <a:prstGeom prst="ellipse">
              <a:avLst/>
            </a:prstGeom>
            <a:solidFill>
              <a:srgbClr val="FF0000"/>
            </a:solidFill>
            <a:ln w="9525">
              <a:noFill/>
              <a:round/>
            </a:ln>
            <a:effectLst/>
          </p:spPr>
          <p:txBody>
            <a:bodyPr wrap="none" anchor="ctr"/>
            <a:lstStyle/>
            <a:p>
              <a:endParaRPr lang="zh-CN" altLang="en-US"/>
            </a:p>
          </p:txBody>
        </p:sp>
        <p:grpSp>
          <p:nvGrpSpPr>
            <p:cNvPr id="3" name="Group 10"/>
            <p:cNvGrpSpPr/>
            <p:nvPr/>
          </p:nvGrpSpPr>
          <p:grpSpPr bwMode="auto">
            <a:xfrm>
              <a:off x="0" y="0"/>
              <a:ext cx="2592" cy="1655"/>
              <a:chOff x="0" y="0"/>
              <a:chExt cx="2592" cy="1655"/>
            </a:xfrm>
          </p:grpSpPr>
          <p:grpSp>
            <p:nvGrpSpPr>
              <p:cNvPr id="4" name="Group 11"/>
              <p:cNvGrpSpPr/>
              <p:nvPr/>
            </p:nvGrpSpPr>
            <p:grpSpPr bwMode="auto">
              <a:xfrm>
                <a:off x="0" y="0"/>
                <a:ext cx="2592" cy="1655"/>
                <a:chOff x="0" y="0"/>
                <a:chExt cx="2592" cy="1655"/>
              </a:xfrm>
            </p:grpSpPr>
            <p:grpSp>
              <p:nvGrpSpPr>
                <p:cNvPr id="5" name="Group 12"/>
                <p:cNvGrpSpPr/>
                <p:nvPr/>
              </p:nvGrpSpPr>
              <p:grpSpPr bwMode="auto">
                <a:xfrm>
                  <a:off x="0" y="0"/>
                  <a:ext cx="2592" cy="1655"/>
                  <a:chOff x="0" y="0"/>
                  <a:chExt cx="2592" cy="1655"/>
                </a:xfrm>
              </p:grpSpPr>
              <p:grpSp>
                <p:nvGrpSpPr>
                  <p:cNvPr id="6" name="Group 13"/>
                  <p:cNvGrpSpPr/>
                  <p:nvPr/>
                </p:nvGrpSpPr>
                <p:grpSpPr bwMode="auto">
                  <a:xfrm>
                    <a:off x="0" y="0"/>
                    <a:ext cx="2592" cy="1655"/>
                    <a:chOff x="0" y="0"/>
                    <a:chExt cx="2592" cy="1655"/>
                  </a:xfrm>
                </p:grpSpPr>
                <p:sp>
                  <p:nvSpPr>
                    <p:cNvPr id="22542" name="Rectangle 14"/>
                    <p:cNvSpPr>
                      <a:spLocks noChangeArrowheads="1"/>
                    </p:cNvSpPr>
                    <p:nvPr/>
                  </p:nvSpPr>
                  <p:spPr bwMode="auto">
                    <a:xfrm>
                      <a:off x="0" y="0"/>
                      <a:ext cx="2592" cy="1655"/>
                    </a:xfrm>
                    <a:prstGeom prst="rect">
                      <a:avLst/>
                    </a:prstGeom>
                    <a:solidFill>
                      <a:srgbClr val="CCFFFF">
                        <a:alpha val="0"/>
                      </a:srgbClr>
                    </a:solidFill>
                    <a:ln w="19050">
                      <a:solidFill>
                        <a:srgbClr val="FF0000"/>
                      </a:solidFill>
                      <a:miter lim="800000"/>
                    </a:ln>
                    <a:effectLst/>
                  </p:spPr>
                  <p:txBody>
                    <a:bodyPr wrap="none" anchor="ctr"/>
                    <a:lstStyle/>
                    <a:p>
                      <a:pPr algn="ctr" eaLnBrk="0" hangingPunct="0"/>
                      <a:endParaRPr lang="zh-CN" altLang="en-US" sz="2800" b="1">
                        <a:solidFill>
                          <a:schemeClr val="bg1"/>
                        </a:solidFill>
                      </a:endParaRPr>
                    </a:p>
                  </p:txBody>
                </p:sp>
                <p:sp>
                  <p:nvSpPr>
                    <p:cNvPr id="22543" name="Oval 15"/>
                    <p:cNvSpPr>
                      <a:spLocks noChangeArrowheads="1"/>
                    </p:cNvSpPr>
                    <p:nvPr/>
                  </p:nvSpPr>
                  <p:spPr bwMode="auto">
                    <a:xfrm>
                      <a:off x="136" y="284"/>
                      <a:ext cx="1200" cy="1200"/>
                    </a:xfrm>
                    <a:prstGeom prst="ellipse">
                      <a:avLst/>
                    </a:prstGeom>
                    <a:gradFill rotWithShape="0">
                      <a:gsLst>
                        <a:gs pos="0">
                          <a:schemeClr val="bg1"/>
                        </a:gs>
                        <a:gs pos="100000">
                          <a:srgbClr val="99CCFF"/>
                        </a:gs>
                      </a:gsLst>
                      <a:path path="shape">
                        <a:fillToRect l="50000" t="50000" r="50000" b="50000"/>
                      </a:path>
                    </a:gradFill>
                    <a:ln w="28575">
                      <a:solidFill>
                        <a:srgbClr val="003366"/>
                      </a:solidFill>
                      <a:round/>
                    </a:ln>
                    <a:effectLst/>
                  </p:spPr>
                  <p:txBody>
                    <a:bodyPr wrap="none" anchor="ctr"/>
                    <a:lstStyle/>
                    <a:p>
                      <a:endParaRPr lang="zh-CN" altLang="en-US"/>
                    </a:p>
                  </p:txBody>
                </p:sp>
              </p:grpSp>
              <p:sp>
                <p:nvSpPr>
                  <p:cNvPr id="22544" name="Line 16"/>
                  <p:cNvSpPr>
                    <a:spLocks noChangeShapeType="1"/>
                  </p:cNvSpPr>
                  <p:nvPr/>
                </p:nvSpPr>
                <p:spPr bwMode="auto">
                  <a:xfrm flipH="1">
                    <a:off x="229" y="924"/>
                    <a:ext cx="480" cy="288"/>
                  </a:xfrm>
                  <a:prstGeom prst="line">
                    <a:avLst/>
                  </a:prstGeom>
                  <a:noFill/>
                  <a:ln w="28575">
                    <a:solidFill>
                      <a:srgbClr val="FF0000"/>
                    </a:solidFill>
                    <a:round/>
                    <a:tailEnd type="triangle" w="sm" len="lg"/>
                  </a:ln>
                  <a:effectLst/>
                </p:spPr>
                <p:txBody>
                  <a:bodyPr wrap="none" anchor="ctr"/>
                  <a:lstStyle/>
                  <a:p>
                    <a:endParaRPr lang="zh-CN" altLang="en-US"/>
                  </a:p>
                </p:txBody>
              </p:sp>
              <p:graphicFrame>
                <p:nvGraphicFramePr>
                  <p:cNvPr id="22545" name="Object 17"/>
                  <p:cNvGraphicFramePr>
                    <a:graphicFrameLocks noChangeAspect="1"/>
                  </p:cNvGraphicFramePr>
                  <p:nvPr/>
                </p:nvGraphicFramePr>
                <p:xfrm>
                  <a:off x="325" y="828"/>
                  <a:ext cx="181" cy="192"/>
                </p:xfrm>
                <a:graphic>
                  <a:graphicData uri="http://schemas.openxmlformats.org/presentationml/2006/ole">
                    <mc:AlternateContent xmlns:mc="http://schemas.openxmlformats.org/markup-compatibility/2006">
                      <mc:Choice xmlns:v="urn:schemas-microsoft-com:vml" Requires="v">
                        <p:oleObj spid="_x0000_s6147" name="" r:id="rId5" imgW="5181600" imgH="5486400" progId="Equation.3">
                          <p:embed/>
                        </p:oleObj>
                      </mc:Choice>
                      <mc:Fallback>
                        <p:oleObj name="" r:id="rId5" imgW="5181600" imgH="5486400" progId="Equation.3">
                          <p:embed/>
                          <p:pic>
                            <p:nvPicPr>
                              <p:cNvPr id="0" name="图片 6146"/>
                              <p:cNvPicPr>
                                <a:picLocks noChangeAspect="1"/>
                              </p:cNvPicPr>
                              <p:nvPr/>
                            </p:nvPicPr>
                            <p:blipFill>
                              <a:blip r:embed="rId6"/>
                              <a:stretch>
                                <a:fillRect/>
                              </a:stretch>
                            </p:blipFill>
                            <p:spPr>
                              <a:xfrm>
                                <a:off x="325" y="828"/>
                                <a:ext cx="181" cy="192"/>
                              </a:xfrm>
                              <a:prstGeom prst="rect">
                                <a:avLst/>
                              </a:prstGeom>
                              <a:noFill/>
                              <a:ln w="9525">
                                <a:noFill/>
                              </a:ln>
                            </p:spPr>
                          </p:pic>
                        </p:oleObj>
                      </mc:Fallback>
                    </mc:AlternateContent>
                  </a:graphicData>
                </a:graphic>
              </p:graphicFrame>
              <p:graphicFrame>
                <p:nvGraphicFramePr>
                  <p:cNvPr id="22546" name="Object 18"/>
                  <p:cNvGraphicFramePr>
                    <a:graphicFrameLocks noChangeAspect="1"/>
                  </p:cNvGraphicFramePr>
                  <p:nvPr/>
                </p:nvGraphicFramePr>
                <p:xfrm>
                  <a:off x="998" y="602"/>
                  <a:ext cx="222" cy="240"/>
                </p:xfrm>
                <a:graphic>
                  <a:graphicData uri="http://schemas.openxmlformats.org/presentationml/2006/ole">
                    <mc:AlternateContent xmlns:mc="http://schemas.openxmlformats.org/markup-compatibility/2006">
                      <mc:Choice xmlns:v="urn:schemas-microsoft-com:vml" Requires="v">
                        <p:oleObj spid="_x0000_s6148" name="" r:id="rId7" imgW="3657600" imgH="3962400" progId="Equation.3">
                          <p:embed/>
                        </p:oleObj>
                      </mc:Choice>
                      <mc:Fallback>
                        <p:oleObj name="" r:id="rId7" imgW="3657600" imgH="3962400" progId="Equation.3">
                          <p:embed/>
                          <p:pic>
                            <p:nvPicPr>
                              <p:cNvPr id="0" name="图片 6147"/>
                              <p:cNvPicPr>
                                <a:picLocks noChangeAspect="1"/>
                              </p:cNvPicPr>
                              <p:nvPr/>
                            </p:nvPicPr>
                            <p:blipFill>
                              <a:blip r:embed="rId8"/>
                              <a:stretch>
                                <a:fillRect/>
                              </a:stretch>
                            </p:blipFill>
                            <p:spPr>
                              <a:xfrm>
                                <a:off x="998" y="602"/>
                                <a:ext cx="222" cy="240"/>
                              </a:xfrm>
                              <a:prstGeom prst="rect">
                                <a:avLst/>
                              </a:prstGeom>
                              <a:noFill/>
                              <a:ln w="9525">
                                <a:noFill/>
                              </a:ln>
                            </p:spPr>
                          </p:pic>
                        </p:oleObj>
                      </mc:Fallback>
                    </mc:AlternateContent>
                  </a:graphicData>
                </a:graphic>
              </p:graphicFrame>
              <p:graphicFrame>
                <p:nvGraphicFramePr>
                  <p:cNvPr id="22547" name="Object 19"/>
                  <p:cNvGraphicFramePr>
                    <a:graphicFrameLocks noChangeAspect="1"/>
                  </p:cNvGraphicFramePr>
                  <p:nvPr/>
                </p:nvGraphicFramePr>
                <p:xfrm>
                  <a:off x="2092" y="643"/>
                  <a:ext cx="201" cy="217"/>
                </p:xfrm>
                <a:graphic>
                  <a:graphicData uri="http://schemas.openxmlformats.org/presentationml/2006/ole">
                    <mc:AlternateContent xmlns:mc="http://schemas.openxmlformats.org/markup-compatibility/2006">
                      <mc:Choice xmlns:v="urn:schemas-microsoft-com:vml" Requires="v">
                        <p:oleObj spid="_x0000_s6149" name="" r:id="rId9" imgW="3657600" imgH="3962400" progId="Equation.3">
                          <p:embed/>
                        </p:oleObj>
                      </mc:Choice>
                      <mc:Fallback>
                        <p:oleObj name="" r:id="rId9" imgW="3657600" imgH="3962400" progId="Equation.3">
                          <p:embed/>
                          <p:pic>
                            <p:nvPicPr>
                              <p:cNvPr id="0" name="图片 6148"/>
                              <p:cNvPicPr>
                                <a:picLocks noChangeAspect="1"/>
                              </p:cNvPicPr>
                              <p:nvPr/>
                            </p:nvPicPr>
                            <p:blipFill>
                              <a:blip r:embed="rId10"/>
                              <a:stretch>
                                <a:fillRect/>
                              </a:stretch>
                            </p:blipFill>
                            <p:spPr>
                              <a:xfrm>
                                <a:off x="2092" y="643"/>
                                <a:ext cx="201" cy="217"/>
                              </a:xfrm>
                              <a:prstGeom prst="rect">
                                <a:avLst/>
                              </a:prstGeom>
                              <a:noFill/>
                              <a:ln w="9525">
                                <a:noFill/>
                              </a:ln>
                            </p:spPr>
                          </p:pic>
                        </p:oleObj>
                      </mc:Fallback>
                    </mc:AlternateContent>
                  </a:graphicData>
                </a:graphic>
              </p:graphicFrame>
              <p:sp>
                <p:nvSpPr>
                  <p:cNvPr id="22548" name="Line 20"/>
                  <p:cNvSpPr>
                    <a:spLocks noChangeShapeType="1"/>
                  </p:cNvSpPr>
                  <p:nvPr/>
                </p:nvSpPr>
                <p:spPr bwMode="auto">
                  <a:xfrm>
                    <a:off x="738" y="910"/>
                    <a:ext cx="1776" cy="0"/>
                  </a:xfrm>
                  <a:prstGeom prst="line">
                    <a:avLst/>
                  </a:prstGeom>
                  <a:noFill/>
                  <a:ln w="19050">
                    <a:solidFill>
                      <a:srgbClr val="000000"/>
                    </a:solidFill>
                    <a:round/>
                    <a:tailEnd type="triangle" w="sm" len="med"/>
                  </a:ln>
                  <a:effectLst/>
                </p:spPr>
                <p:txBody>
                  <a:bodyPr/>
                  <a:lstStyle/>
                  <a:p>
                    <a:endParaRPr lang="zh-CN" altLang="en-US"/>
                  </a:p>
                </p:txBody>
              </p:sp>
              <p:graphicFrame>
                <p:nvGraphicFramePr>
                  <p:cNvPr id="22549" name="Object 21"/>
                  <p:cNvGraphicFramePr>
                    <a:graphicFrameLocks noChangeAspect="1"/>
                  </p:cNvGraphicFramePr>
                  <p:nvPr/>
                </p:nvGraphicFramePr>
                <p:xfrm>
                  <a:off x="565" y="668"/>
                  <a:ext cx="218" cy="240"/>
                </p:xfrm>
                <a:graphic>
                  <a:graphicData uri="http://schemas.openxmlformats.org/presentationml/2006/ole">
                    <mc:AlternateContent xmlns:mc="http://schemas.openxmlformats.org/markup-compatibility/2006">
                      <mc:Choice xmlns:v="urn:schemas-microsoft-com:vml" Requires="v">
                        <p:oleObj spid="_x0000_s6150" name="" r:id="rId11" imgW="3048000" imgH="3352800" progId="Equation.3">
                          <p:embed/>
                        </p:oleObj>
                      </mc:Choice>
                      <mc:Fallback>
                        <p:oleObj name="" r:id="rId11" imgW="3048000" imgH="3352800" progId="Equation.3">
                          <p:embed/>
                          <p:pic>
                            <p:nvPicPr>
                              <p:cNvPr id="0" name="图片 6149"/>
                              <p:cNvPicPr>
                                <a:picLocks noChangeAspect="1"/>
                              </p:cNvPicPr>
                              <p:nvPr/>
                            </p:nvPicPr>
                            <p:blipFill>
                              <a:blip r:embed="rId12"/>
                              <a:stretch>
                                <a:fillRect/>
                              </a:stretch>
                            </p:blipFill>
                            <p:spPr>
                              <a:xfrm>
                                <a:off x="565" y="668"/>
                                <a:ext cx="218" cy="240"/>
                              </a:xfrm>
                              <a:prstGeom prst="rect">
                                <a:avLst/>
                              </a:prstGeom>
                              <a:noFill/>
                              <a:ln w="9525">
                                <a:noFill/>
                              </a:ln>
                            </p:spPr>
                          </p:pic>
                        </p:oleObj>
                      </mc:Fallback>
                    </mc:AlternateContent>
                  </a:graphicData>
                </a:graphic>
              </p:graphicFrame>
              <p:graphicFrame>
                <p:nvGraphicFramePr>
                  <p:cNvPr id="22550" name="Object 22"/>
                  <p:cNvGraphicFramePr>
                    <a:graphicFrameLocks noChangeAspect="1"/>
                  </p:cNvGraphicFramePr>
                  <p:nvPr/>
                </p:nvGraphicFramePr>
                <p:xfrm>
                  <a:off x="2341" y="956"/>
                  <a:ext cx="173" cy="192"/>
                </p:xfrm>
                <a:graphic>
                  <a:graphicData uri="http://schemas.openxmlformats.org/presentationml/2006/ole">
                    <mc:AlternateContent xmlns:mc="http://schemas.openxmlformats.org/markup-compatibility/2006">
                      <mc:Choice xmlns:v="urn:schemas-microsoft-com:vml" Requires="v">
                        <p:oleObj spid="_x0000_s6151" name="" r:id="rId13" imgW="2743200" imgH="3048000" progId="Equation.3">
                          <p:embed/>
                        </p:oleObj>
                      </mc:Choice>
                      <mc:Fallback>
                        <p:oleObj name="" r:id="rId13" imgW="2743200" imgH="3048000" progId="Equation.3">
                          <p:embed/>
                          <p:pic>
                            <p:nvPicPr>
                              <p:cNvPr id="0" name="图片 6150"/>
                              <p:cNvPicPr>
                                <a:picLocks noChangeAspect="1"/>
                              </p:cNvPicPr>
                              <p:nvPr/>
                            </p:nvPicPr>
                            <p:blipFill>
                              <a:blip r:embed="rId14"/>
                              <a:stretch>
                                <a:fillRect/>
                              </a:stretch>
                            </p:blipFill>
                            <p:spPr>
                              <a:xfrm>
                                <a:off x="2341" y="956"/>
                                <a:ext cx="173" cy="192"/>
                              </a:xfrm>
                              <a:prstGeom prst="rect">
                                <a:avLst/>
                              </a:prstGeom>
                              <a:noFill/>
                              <a:ln w="9525">
                                <a:noFill/>
                              </a:ln>
                            </p:spPr>
                          </p:pic>
                        </p:oleObj>
                      </mc:Fallback>
                    </mc:AlternateContent>
                  </a:graphicData>
                </a:graphic>
              </p:graphicFrame>
            </p:grpSp>
            <p:sp>
              <p:nvSpPr>
                <p:cNvPr id="22551" name="Oval 23"/>
                <p:cNvSpPr>
                  <a:spLocks noChangeArrowheads="1"/>
                </p:cNvSpPr>
                <p:nvPr/>
              </p:nvSpPr>
              <p:spPr bwMode="auto">
                <a:xfrm>
                  <a:off x="709" y="884"/>
                  <a:ext cx="48" cy="48"/>
                </a:xfrm>
                <a:prstGeom prst="ellipse">
                  <a:avLst/>
                </a:prstGeom>
                <a:solidFill>
                  <a:schemeClr val="tx1"/>
                </a:solidFill>
                <a:ln w="9525">
                  <a:solidFill>
                    <a:schemeClr val="tx1"/>
                  </a:solidFill>
                  <a:round/>
                </a:ln>
                <a:effectLst/>
              </p:spPr>
              <p:txBody>
                <a:bodyPr wrap="none" anchor="ctr"/>
                <a:lstStyle/>
                <a:p>
                  <a:endParaRPr lang="zh-CN" altLang="en-US"/>
                </a:p>
              </p:txBody>
            </p:sp>
          </p:grpSp>
          <p:sp>
            <p:nvSpPr>
              <p:cNvPr id="22552" name="Oval 24"/>
              <p:cNvSpPr>
                <a:spLocks noChangeArrowheads="1"/>
              </p:cNvSpPr>
              <p:nvPr/>
            </p:nvSpPr>
            <p:spPr bwMode="auto">
              <a:xfrm>
                <a:off x="1095" y="900"/>
                <a:ext cx="48" cy="48"/>
              </a:xfrm>
              <a:prstGeom prst="ellipse">
                <a:avLst/>
              </a:prstGeom>
              <a:solidFill>
                <a:srgbClr val="FF0000"/>
              </a:solidFill>
              <a:ln w="9525">
                <a:solidFill>
                  <a:srgbClr val="FF0000"/>
                </a:solidFill>
                <a:round/>
              </a:ln>
              <a:effectLst/>
            </p:spPr>
            <p:txBody>
              <a:bodyPr wrap="none" anchor="ctr"/>
              <a:lstStyle/>
              <a:p>
                <a:endParaRPr lang="zh-CN" altLang="en-US"/>
              </a:p>
            </p:txBody>
          </p:sp>
        </p:grpSp>
      </p:grpSp>
      <p:sp>
        <p:nvSpPr>
          <p:cNvPr id="22553" name="Rectangle 25"/>
          <p:cNvSpPr>
            <a:spLocks noChangeArrowheads="1"/>
          </p:cNvSpPr>
          <p:nvPr/>
        </p:nvSpPr>
        <p:spPr bwMode="auto">
          <a:xfrm>
            <a:off x="5900738" y="4686300"/>
            <a:ext cx="4298950" cy="1076325"/>
          </a:xfrm>
          <a:prstGeom prst="rect">
            <a:avLst/>
          </a:prstGeom>
          <a:noFill/>
          <a:ln w="9525">
            <a:noFill/>
            <a:miter lim="800000"/>
          </a:ln>
          <a:effectLst/>
        </p:spPr>
        <p:txBody>
          <a:bodyPr>
            <a:spAutoFit/>
          </a:bodyPr>
          <a:lstStyle/>
          <a:p>
            <a:pPr>
              <a:spcBef>
                <a:spcPct val="20000"/>
              </a:spcBef>
              <a:buClr>
                <a:schemeClr val="folHlink"/>
              </a:buClr>
              <a:buFont typeface="Wingdings" panose="05000000000000000000" pitchFamily="2" charset="2"/>
              <a:buNone/>
            </a:pPr>
            <a:r>
              <a:rPr lang="zh-CN" altLang="en-US" sz="3200" b="1">
                <a:latin typeface="Arial" panose="020B0604020202020204" pitchFamily="34" charset="0"/>
              </a:rPr>
              <a:t>   </a:t>
            </a:r>
            <a:r>
              <a:rPr lang="zh-CN" altLang="en-US" sz="3200" b="1">
                <a:solidFill>
                  <a:srgbClr val="CC0000"/>
                </a:solidFill>
                <a:latin typeface="Arial" panose="020B0604020202020204" pitchFamily="34" charset="0"/>
                <a:ea typeface="楷体_GB2312" pitchFamily="49" charset="-122"/>
              </a:rPr>
              <a:t>均匀带电球面电场中的电势在球面处连续</a:t>
            </a:r>
            <a:endParaRPr lang="zh-CN" altLang="en-US" sz="3200" b="1">
              <a:solidFill>
                <a:srgbClr val="CC0000"/>
              </a:solidFill>
              <a:latin typeface="Arial" panose="020B0604020202020204" pitchFamily="34" charset="0"/>
              <a:ea typeface="楷体_GB2312" pitchFamily="49" charset="-122"/>
            </a:endParaRPr>
          </a:p>
        </p:txBody>
      </p:sp>
      <p:graphicFrame>
        <p:nvGraphicFramePr>
          <p:cNvPr id="22554" name="Object 26"/>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6152" name="" r:id="rId15" imgW="114300" imgH="215265" progId="Equation.3">
                  <p:embed/>
                </p:oleObj>
              </mc:Choice>
              <mc:Fallback>
                <p:oleObj name="" r:id="rId15" imgW="114300" imgH="215265" progId="Equation.3">
                  <p:embed/>
                  <p:pic>
                    <p:nvPicPr>
                      <p:cNvPr id="0" name="图片 6151"/>
                      <p:cNvPicPr>
                        <a:picLocks noChangeAspect="1"/>
                      </p:cNvPicPr>
                      <p:nvPr/>
                    </p:nvPicPr>
                    <p:blipFill>
                      <a:blip r:embed="rId16"/>
                      <a:stretch>
                        <a:fillRect/>
                      </a:stretch>
                    </p:blipFill>
                    <p:spPr>
                      <a:xfrm>
                        <a:off x="6038850" y="3321050"/>
                        <a:ext cx="114300" cy="2159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1"/>
                                          </p:val>
                                        </p:tav>
                                        <p:tav tm="100000">
                                          <p:val>
                                            <p:strVal val="#ppt_x"/>
                                          </p:val>
                                        </p:tav>
                                      </p:tavLst>
                                    </p:anim>
                                    <p:anim calcmode="lin" valueType="num">
                                      <p:cBhvr>
                                        <p:cTn id="9" dur="1000" fill="hold"/>
                                        <p:tgtEl>
                                          <p:spTgt spid="22530"/>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22533"/>
                                        </p:tgtEl>
                                        <p:attrNameLst>
                                          <p:attrName>style.visibility</p:attrName>
                                        </p:attrNameLst>
                                      </p:cBhvr>
                                      <p:to>
                                        <p:strVal val="visible"/>
                                      </p:to>
                                    </p:set>
                                    <p:animEffect transition="in" filter="strips(downLeft)">
                                      <p:cBhvr>
                                        <p:cTn id="14" dur="500"/>
                                        <p:tgtEl>
                                          <p:spTgt spid="22533"/>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nodeType="clickEffect">
                                  <p:stCondLst>
                                    <p:cond delay="0"/>
                                  </p:stCondLst>
                                  <p:childTnLst>
                                    <p:set>
                                      <p:cBhvr>
                                        <p:cTn id="18" dur="1" fill="hold">
                                          <p:stCondLst>
                                            <p:cond delay="0"/>
                                          </p:stCondLst>
                                        </p:cTn>
                                        <p:tgtEl>
                                          <p:spTgt spid="22532"/>
                                        </p:tgtEl>
                                        <p:attrNameLst>
                                          <p:attrName>style.visibility</p:attrName>
                                        </p:attrNameLst>
                                      </p:cBhvr>
                                      <p:to>
                                        <p:strVal val="visible"/>
                                      </p:to>
                                    </p:set>
                                    <p:anim calcmode="lin" valueType="num">
                                      <p:cBhvr>
                                        <p:cTn id="19" dur="1000" fill="hold"/>
                                        <p:tgtEl>
                                          <p:spTgt spid="22532"/>
                                        </p:tgtEl>
                                        <p:attrNameLst>
                                          <p:attrName>ppt_w</p:attrName>
                                        </p:attrNameLst>
                                      </p:cBhvr>
                                      <p:tavLst>
                                        <p:tav tm="0">
                                          <p:val>
                                            <p:strVal val="#ppt_w+.3"/>
                                          </p:val>
                                        </p:tav>
                                        <p:tav tm="100000">
                                          <p:val>
                                            <p:strVal val="#ppt_w"/>
                                          </p:val>
                                        </p:tav>
                                      </p:tavLst>
                                    </p:anim>
                                    <p:anim calcmode="lin" valueType="num">
                                      <p:cBhvr>
                                        <p:cTn id="20" dur="1000" fill="hold"/>
                                        <p:tgtEl>
                                          <p:spTgt spid="22532"/>
                                        </p:tgtEl>
                                        <p:attrNameLst>
                                          <p:attrName>ppt_h</p:attrName>
                                        </p:attrNameLst>
                                      </p:cBhvr>
                                      <p:tavLst>
                                        <p:tav tm="0">
                                          <p:val>
                                            <p:strVal val="#ppt_h"/>
                                          </p:val>
                                        </p:tav>
                                        <p:tav tm="100000">
                                          <p:val>
                                            <p:strVal val="#ppt_h"/>
                                          </p:val>
                                        </p:tav>
                                      </p:tavLst>
                                    </p:anim>
                                    <p:animEffect transition="in" filter="fade">
                                      <p:cBhvr>
                                        <p:cTn id="21" dur="1000"/>
                                        <p:tgtEl>
                                          <p:spTgt spid="225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534"/>
                                        </p:tgtEl>
                                        <p:attrNameLst>
                                          <p:attrName>style.visibility</p:attrName>
                                        </p:attrNameLst>
                                      </p:cBhvr>
                                      <p:to>
                                        <p:strVal val="visible"/>
                                      </p:to>
                                    </p:set>
                                    <p:animEffect transition="in" filter="wipe(left)">
                                      <p:cBhvr>
                                        <p:cTn id="26" dur="500"/>
                                        <p:tgtEl>
                                          <p:spTgt spid="2253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531"/>
                                        </p:tgtEl>
                                        <p:attrNameLst>
                                          <p:attrName>style.visibility</p:attrName>
                                        </p:attrNameLst>
                                      </p:cBhvr>
                                      <p:to>
                                        <p:strVal val="visible"/>
                                      </p:to>
                                    </p:set>
                                    <p:anim calcmode="lin" valueType="num">
                                      <p:cBhvr additive="base">
                                        <p:cTn id="31" dur="500" fill="hold"/>
                                        <p:tgtEl>
                                          <p:spTgt spid="22531"/>
                                        </p:tgtEl>
                                        <p:attrNameLst>
                                          <p:attrName>ppt_x</p:attrName>
                                        </p:attrNameLst>
                                      </p:cBhvr>
                                      <p:tavLst>
                                        <p:tav tm="0">
                                          <p:val>
                                            <p:strVal val="#ppt_x"/>
                                          </p:val>
                                        </p:tav>
                                        <p:tav tm="100000">
                                          <p:val>
                                            <p:strVal val="#ppt_x"/>
                                          </p:val>
                                        </p:tav>
                                      </p:tavLst>
                                    </p:anim>
                                    <p:anim calcmode="lin" valueType="num">
                                      <p:cBhvr additive="base">
                                        <p:cTn id="32"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22553"/>
                                        </p:tgtEl>
                                        <p:attrNameLst>
                                          <p:attrName>style.visibility</p:attrName>
                                        </p:attrNameLst>
                                      </p:cBhvr>
                                      <p:to>
                                        <p:strVal val="visible"/>
                                      </p:to>
                                    </p:set>
                                    <p:anim calcmode="lin" valueType="num">
                                      <p:cBhvr additive="base">
                                        <p:cTn id="37" dur="5000" fill="hold"/>
                                        <p:tgtEl>
                                          <p:spTgt spid="22553"/>
                                        </p:tgtEl>
                                        <p:attrNameLst>
                                          <p:attrName>ppt_x</p:attrName>
                                        </p:attrNameLst>
                                      </p:cBhvr>
                                      <p:tavLst>
                                        <p:tav tm="0">
                                          <p:val>
                                            <p:strVal val="#ppt_x"/>
                                          </p:val>
                                        </p:tav>
                                        <p:tav tm="100000">
                                          <p:val>
                                            <p:strVal val="#ppt_x"/>
                                          </p:val>
                                        </p:tav>
                                      </p:tavLst>
                                    </p:anim>
                                    <p:anim calcmode="lin" valueType="num">
                                      <p:cBhvr additive="base">
                                        <p:cTn id="38" dur="5000" fill="hold"/>
                                        <p:tgtEl>
                                          <p:spTgt spid="225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3" grpId="0" bldLvl="0" animBg="1"/>
      <p:bldP spid="22534" grpId="0" bldLvl="0" animBg="1"/>
      <p:bldP spid="2255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p:nvPr/>
        </p:nvGrpSpPr>
        <p:grpSpPr bwMode="auto">
          <a:xfrm>
            <a:off x="1809720" y="642918"/>
            <a:ext cx="7993062" cy="1173163"/>
            <a:chOff x="299" y="527"/>
            <a:chExt cx="5035" cy="739"/>
          </a:xfrm>
        </p:grpSpPr>
        <p:sp>
          <p:nvSpPr>
            <p:cNvPr id="23554" name="Text Box 2"/>
            <p:cNvSpPr txBox="1">
              <a:spLocks noChangeArrowheads="1"/>
            </p:cNvSpPr>
            <p:nvPr/>
          </p:nvSpPr>
          <p:spPr bwMode="auto">
            <a:xfrm>
              <a:off x="299" y="527"/>
              <a:ext cx="5035" cy="739"/>
            </a:xfrm>
            <a:prstGeom prst="rect">
              <a:avLst/>
            </a:prstGeom>
            <a:noFill/>
            <a:ln w="9525">
              <a:noFill/>
              <a:miter lim="800000"/>
            </a:ln>
            <a:effectLst/>
          </p:spPr>
          <p:txBody>
            <a:bodyPr>
              <a:spAutoFit/>
            </a:bodyPr>
            <a:lstStyle/>
            <a:p>
              <a:pPr>
                <a:lnSpc>
                  <a:spcPct val="110000"/>
                </a:lnSpc>
              </a:pPr>
              <a:r>
                <a:rPr lang="zh-CN" altLang="en-US" sz="3200" b="1" dirty="0">
                  <a:solidFill>
                    <a:srgbClr val="CC0000"/>
                  </a:solidFill>
                  <a:latin typeface="宋体" panose="02010600030101010101" pitchFamily="2" charset="-122"/>
                </a:rPr>
                <a:t>  思考</a:t>
              </a:r>
              <a:r>
                <a:rPr lang="en-US" altLang="zh-CN" sz="3200" b="1" dirty="0">
                  <a:solidFill>
                    <a:srgbClr val="CC0000"/>
                  </a:solidFill>
                  <a:latin typeface="宋体" panose="02010600030101010101" pitchFamily="2" charset="-122"/>
                </a:rPr>
                <a:t>:</a:t>
              </a:r>
              <a:r>
                <a:rPr lang="zh-CN" altLang="en-US" sz="3200" b="1" dirty="0"/>
                <a:t>同心双重带电球面分别带电    和     </a:t>
              </a:r>
              <a:r>
                <a:rPr lang="en-US" altLang="zh-CN" sz="3200" b="1" dirty="0"/>
                <a:t>,</a:t>
              </a:r>
              <a:r>
                <a:rPr lang="zh-CN" altLang="en-US" sz="3200" b="1" dirty="0"/>
                <a:t>如何计算</a:t>
              </a:r>
              <a:r>
                <a:rPr lang="en-US" altLang="zh-CN" sz="3200" b="1" dirty="0"/>
                <a:t>A,B,C </a:t>
              </a:r>
              <a:r>
                <a:rPr lang="zh-CN" altLang="en-US" sz="3200" b="1" dirty="0"/>
                <a:t>区域内的电势分布</a:t>
              </a:r>
              <a:endParaRPr lang="zh-CN" altLang="en-US" sz="3200" b="1" i="1" baseline="-25000" dirty="0"/>
            </a:p>
          </p:txBody>
        </p:sp>
        <p:graphicFrame>
          <p:nvGraphicFramePr>
            <p:cNvPr id="23555" name="Object 3"/>
            <p:cNvGraphicFramePr>
              <a:graphicFrameLocks noChangeAspect="1"/>
            </p:cNvGraphicFramePr>
            <p:nvPr/>
          </p:nvGraphicFramePr>
          <p:xfrm>
            <a:off x="4363" y="572"/>
            <a:ext cx="240" cy="272"/>
          </p:xfrm>
          <a:graphic>
            <a:graphicData uri="http://schemas.openxmlformats.org/presentationml/2006/ole">
              <mc:AlternateContent xmlns:mc="http://schemas.openxmlformats.org/markup-compatibility/2006">
                <mc:Choice xmlns:v="urn:schemas-microsoft-com:vml" Requires="v">
                  <p:oleObj spid="_x0000_s7169" name="" r:id="rId1" imgW="4572000" imgH="5181600" progId="Equation.3">
                    <p:embed/>
                  </p:oleObj>
                </mc:Choice>
                <mc:Fallback>
                  <p:oleObj name="" r:id="rId1" imgW="4572000" imgH="5181600" progId="Equation.3">
                    <p:embed/>
                    <p:pic>
                      <p:nvPicPr>
                        <p:cNvPr id="0" name="图片 7168"/>
                        <p:cNvPicPr>
                          <a:picLocks noChangeAspect="1"/>
                        </p:cNvPicPr>
                        <p:nvPr/>
                      </p:nvPicPr>
                      <p:blipFill>
                        <a:blip r:embed="rId2"/>
                        <a:stretch>
                          <a:fillRect/>
                        </a:stretch>
                      </p:blipFill>
                      <p:spPr>
                        <a:xfrm>
                          <a:off x="4363" y="572"/>
                          <a:ext cx="240" cy="272"/>
                        </a:xfrm>
                        <a:prstGeom prst="rect">
                          <a:avLst/>
                        </a:prstGeom>
                        <a:noFill/>
                        <a:ln w="9525">
                          <a:noFill/>
                        </a:ln>
                      </p:spPr>
                    </p:pic>
                  </p:oleObj>
                </mc:Fallback>
              </mc:AlternateContent>
            </a:graphicData>
          </a:graphic>
        </p:graphicFrame>
        <p:graphicFrame>
          <p:nvGraphicFramePr>
            <p:cNvPr id="23556" name="Object 4"/>
            <p:cNvGraphicFramePr>
              <a:graphicFrameLocks noChangeAspect="1"/>
            </p:cNvGraphicFramePr>
            <p:nvPr/>
          </p:nvGraphicFramePr>
          <p:xfrm>
            <a:off x="4928" y="572"/>
            <a:ext cx="255" cy="272"/>
          </p:xfrm>
          <a:graphic>
            <a:graphicData uri="http://schemas.openxmlformats.org/presentationml/2006/ole">
              <mc:AlternateContent xmlns:mc="http://schemas.openxmlformats.org/markup-compatibility/2006">
                <mc:Choice xmlns:v="urn:schemas-microsoft-com:vml" Requires="v">
                  <p:oleObj spid="_x0000_s7170" name="" r:id="rId3" imgW="4876800" imgH="5181600" progId="Equation.3">
                    <p:embed/>
                  </p:oleObj>
                </mc:Choice>
                <mc:Fallback>
                  <p:oleObj name="" r:id="rId3" imgW="4876800" imgH="5181600" progId="Equation.3">
                    <p:embed/>
                    <p:pic>
                      <p:nvPicPr>
                        <p:cNvPr id="0" name="图片 7169"/>
                        <p:cNvPicPr>
                          <a:picLocks noChangeAspect="1"/>
                        </p:cNvPicPr>
                        <p:nvPr/>
                      </p:nvPicPr>
                      <p:blipFill>
                        <a:blip r:embed="rId4"/>
                        <a:stretch>
                          <a:fillRect/>
                        </a:stretch>
                      </p:blipFill>
                      <p:spPr>
                        <a:xfrm>
                          <a:off x="4928" y="572"/>
                          <a:ext cx="255" cy="272"/>
                        </a:xfrm>
                        <a:prstGeom prst="rect">
                          <a:avLst/>
                        </a:prstGeom>
                        <a:noFill/>
                        <a:ln w="9525">
                          <a:noFill/>
                        </a:ln>
                      </p:spPr>
                    </p:pic>
                  </p:oleObj>
                </mc:Fallback>
              </mc:AlternateContent>
            </a:graphicData>
          </a:graphic>
        </p:graphicFrame>
      </p:grpSp>
      <p:sp>
        <p:nvSpPr>
          <p:cNvPr id="23557" name="Text Box 5"/>
          <p:cNvSpPr txBox="1">
            <a:spLocks noChangeArrowheads="1"/>
          </p:cNvSpPr>
          <p:nvPr/>
        </p:nvSpPr>
        <p:spPr bwMode="auto">
          <a:xfrm>
            <a:off x="1952596" y="1857364"/>
            <a:ext cx="4429156" cy="583565"/>
          </a:xfrm>
          <a:prstGeom prst="rect">
            <a:avLst/>
          </a:prstGeom>
          <a:noFill/>
          <a:ln w="9525">
            <a:noFill/>
            <a:miter lim="800000"/>
          </a:ln>
          <a:effectLst/>
        </p:spPr>
        <p:txBody>
          <a:bodyPr wrap="square">
            <a:spAutoFit/>
          </a:bodyPr>
          <a:lstStyle/>
          <a:p>
            <a:pPr eaLnBrk="0" hangingPunct="0"/>
            <a:r>
              <a:rPr lang="zh-CN" altLang="en-US" sz="3200" b="1" dirty="0" smtClean="0">
                <a:latin typeface="Arial" panose="020B0604020202020204" pitchFamily="34" charset="0"/>
              </a:rPr>
              <a:t>由</a:t>
            </a:r>
            <a:r>
              <a:rPr lang="zh-CN" altLang="en-US" sz="3200" b="1" dirty="0">
                <a:latin typeface="Arial" panose="020B0604020202020204" pitchFamily="34" charset="0"/>
              </a:rPr>
              <a:t>高斯定理得</a:t>
            </a:r>
            <a:endParaRPr lang="zh-CN" altLang="en-US" sz="3200" b="1" dirty="0">
              <a:latin typeface="Arial" panose="020B0604020202020204" pitchFamily="34" charset="0"/>
            </a:endParaRPr>
          </a:p>
        </p:txBody>
      </p:sp>
      <p:grpSp>
        <p:nvGrpSpPr>
          <p:cNvPr id="3" name="Group 33"/>
          <p:cNvGrpSpPr/>
          <p:nvPr/>
        </p:nvGrpSpPr>
        <p:grpSpPr bwMode="auto">
          <a:xfrm>
            <a:off x="2257425" y="3371850"/>
            <a:ext cx="3870325" cy="1000125"/>
            <a:chOff x="462" y="2124"/>
            <a:chExt cx="2438" cy="630"/>
          </a:xfrm>
        </p:grpSpPr>
        <p:graphicFrame>
          <p:nvGraphicFramePr>
            <p:cNvPr id="23560" name="Object 8"/>
            <p:cNvGraphicFramePr>
              <a:graphicFrameLocks noChangeAspect="1"/>
            </p:cNvGraphicFramePr>
            <p:nvPr/>
          </p:nvGraphicFramePr>
          <p:xfrm>
            <a:off x="462" y="2124"/>
            <a:ext cx="1336" cy="630"/>
          </p:xfrm>
          <a:graphic>
            <a:graphicData uri="http://schemas.openxmlformats.org/presentationml/2006/ole">
              <mc:AlternateContent xmlns:mc="http://schemas.openxmlformats.org/markup-compatibility/2006">
                <mc:Choice xmlns:v="urn:schemas-microsoft-com:vml" Requires="v">
                  <p:oleObj spid="_x0000_s7171" name="公式" r:id="rId5" imgW="19812000" imgH="10363200" progId="Equation.3">
                    <p:embed/>
                  </p:oleObj>
                </mc:Choice>
                <mc:Fallback>
                  <p:oleObj name="公式" r:id="rId5" imgW="19812000" imgH="10363200" progId="Equation.3">
                    <p:embed/>
                    <p:pic>
                      <p:nvPicPr>
                        <p:cNvPr id="0" name="图片 7170"/>
                        <p:cNvPicPr>
                          <a:picLocks noChangeAspect="1"/>
                        </p:cNvPicPr>
                        <p:nvPr/>
                      </p:nvPicPr>
                      <p:blipFill>
                        <a:blip r:embed="rId6"/>
                        <a:stretch>
                          <a:fillRect/>
                        </a:stretch>
                      </p:blipFill>
                      <p:spPr>
                        <a:xfrm>
                          <a:off x="462" y="2124"/>
                          <a:ext cx="1336" cy="630"/>
                        </a:xfrm>
                        <a:prstGeom prst="rect">
                          <a:avLst/>
                        </a:prstGeom>
                        <a:noFill/>
                        <a:ln w="9525">
                          <a:noFill/>
                        </a:ln>
                      </p:spPr>
                    </p:pic>
                  </p:oleObj>
                </mc:Fallback>
              </mc:AlternateContent>
            </a:graphicData>
          </a:graphic>
        </p:graphicFrame>
        <p:graphicFrame>
          <p:nvGraphicFramePr>
            <p:cNvPr id="23561" name="Object 9"/>
            <p:cNvGraphicFramePr>
              <a:graphicFrameLocks noChangeAspect="1"/>
            </p:cNvGraphicFramePr>
            <p:nvPr/>
          </p:nvGraphicFramePr>
          <p:xfrm>
            <a:off x="1951" y="2306"/>
            <a:ext cx="949" cy="349"/>
          </p:xfrm>
          <a:graphic>
            <a:graphicData uri="http://schemas.openxmlformats.org/presentationml/2006/ole">
              <mc:AlternateContent xmlns:mc="http://schemas.openxmlformats.org/markup-compatibility/2006">
                <mc:Choice xmlns:v="urn:schemas-microsoft-com:vml" Requires="v">
                  <p:oleObj spid="_x0000_s7172" name="公式" r:id="rId7" imgW="17983200" imgH="5181600" progId="Equation.3">
                    <p:embed/>
                  </p:oleObj>
                </mc:Choice>
                <mc:Fallback>
                  <p:oleObj name="公式" r:id="rId7" imgW="17983200" imgH="5181600" progId="Equation.3">
                    <p:embed/>
                    <p:pic>
                      <p:nvPicPr>
                        <p:cNvPr id="0" name="图片 7171"/>
                        <p:cNvPicPr>
                          <a:picLocks noChangeAspect="1"/>
                        </p:cNvPicPr>
                        <p:nvPr/>
                      </p:nvPicPr>
                      <p:blipFill>
                        <a:blip r:embed="rId8"/>
                        <a:stretch>
                          <a:fillRect/>
                        </a:stretch>
                      </p:blipFill>
                      <p:spPr>
                        <a:xfrm>
                          <a:off x="1951" y="2306"/>
                          <a:ext cx="949" cy="349"/>
                        </a:xfrm>
                        <a:prstGeom prst="rect">
                          <a:avLst/>
                        </a:prstGeom>
                        <a:noFill/>
                        <a:ln w="9525">
                          <a:noFill/>
                        </a:ln>
                      </p:spPr>
                    </p:pic>
                  </p:oleObj>
                </mc:Fallback>
              </mc:AlternateContent>
            </a:graphicData>
          </a:graphic>
        </p:graphicFrame>
      </p:grpSp>
      <p:grpSp>
        <p:nvGrpSpPr>
          <p:cNvPr id="4" name="Group 32"/>
          <p:cNvGrpSpPr/>
          <p:nvPr/>
        </p:nvGrpSpPr>
        <p:grpSpPr bwMode="auto">
          <a:xfrm>
            <a:off x="2312988" y="2797175"/>
            <a:ext cx="3251200" cy="631825"/>
            <a:chOff x="497" y="1762"/>
            <a:chExt cx="2048" cy="398"/>
          </a:xfrm>
        </p:grpSpPr>
        <p:graphicFrame>
          <p:nvGraphicFramePr>
            <p:cNvPr id="23558" name="Object 6"/>
            <p:cNvGraphicFramePr>
              <a:graphicFrameLocks noChangeAspect="1"/>
            </p:cNvGraphicFramePr>
            <p:nvPr/>
          </p:nvGraphicFramePr>
          <p:xfrm>
            <a:off x="1989" y="1762"/>
            <a:ext cx="556" cy="364"/>
          </p:xfrm>
          <a:graphic>
            <a:graphicData uri="http://schemas.openxmlformats.org/presentationml/2006/ole">
              <mc:AlternateContent xmlns:mc="http://schemas.openxmlformats.org/markup-compatibility/2006">
                <mc:Choice xmlns:v="urn:schemas-microsoft-com:vml" Requires="v">
                  <p:oleObj spid="_x0000_s7173" name="公式" r:id="rId9" imgW="10058400" imgH="5181600" progId="Equation.3">
                    <p:embed/>
                  </p:oleObj>
                </mc:Choice>
                <mc:Fallback>
                  <p:oleObj name="公式" r:id="rId9" imgW="10058400" imgH="5181600" progId="Equation.3">
                    <p:embed/>
                    <p:pic>
                      <p:nvPicPr>
                        <p:cNvPr id="0" name="图片 7172"/>
                        <p:cNvPicPr>
                          <a:picLocks noChangeAspect="1"/>
                        </p:cNvPicPr>
                        <p:nvPr/>
                      </p:nvPicPr>
                      <p:blipFill>
                        <a:blip r:embed="rId10"/>
                        <a:stretch>
                          <a:fillRect/>
                        </a:stretch>
                      </p:blipFill>
                      <p:spPr>
                        <a:xfrm>
                          <a:off x="1989" y="1762"/>
                          <a:ext cx="556" cy="364"/>
                        </a:xfrm>
                        <a:prstGeom prst="rect">
                          <a:avLst/>
                        </a:prstGeom>
                        <a:noFill/>
                        <a:ln w="9525">
                          <a:noFill/>
                        </a:ln>
                      </p:spPr>
                    </p:pic>
                  </p:oleObj>
                </mc:Fallback>
              </mc:AlternateContent>
            </a:graphicData>
          </a:graphic>
        </p:graphicFrame>
        <p:graphicFrame>
          <p:nvGraphicFramePr>
            <p:cNvPr id="23562" name="Object 10"/>
            <p:cNvGraphicFramePr>
              <a:graphicFrameLocks noChangeAspect="1"/>
            </p:cNvGraphicFramePr>
            <p:nvPr/>
          </p:nvGraphicFramePr>
          <p:xfrm>
            <a:off x="497" y="1804"/>
            <a:ext cx="616" cy="356"/>
          </p:xfrm>
          <a:graphic>
            <a:graphicData uri="http://schemas.openxmlformats.org/presentationml/2006/ole">
              <mc:AlternateContent xmlns:mc="http://schemas.openxmlformats.org/markup-compatibility/2006">
                <mc:Choice xmlns:v="urn:schemas-microsoft-com:vml" Requires="v">
                  <p:oleObj spid="_x0000_s7174" name="公式" r:id="rId11" imgW="10668000" imgH="5181600" progId="Equation.3">
                    <p:embed/>
                  </p:oleObj>
                </mc:Choice>
                <mc:Fallback>
                  <p:oleObj name="公式" r:id="rId11" imgW="10668000" imgH="5181600" progId="Equation.3">
                    <p:embed/>
                    <p:pic>
                      <p:nvPicPr>
                        <p:cNvPr id="0" name="图片 7173"/>
                        <p:cNvPicPr>
                          <a:picLocks noChangeAspect="1"/>
                        </p:cNvPicPr>
                        <p:nvPr/>
                      </p:nvPicPr>
                      <p:blipFill>
                        <a:blip r:embed="rId12"/>
                        <a:stretch>
                          <a:fillRect/>
                        </a:stretch>
                      </p:blipFill>
                      <p:spPr>
                        <a:xfrm>
                          <a:off x="497" y="1804"/>
                          <a:ext cx="616" cy="356"/>
                        </a:xfrm>
                        <a:prstGeom prst="rect">
                          <a:avLst/>
                        </a:prstGeom>
                        <a:noFill/>
                        <a:ln w="9525">
                          <a:noFill/>
                        </a:ln>
                      </p:spPr>
                    </p:pic>
                  </p:oleObj>
                </mc:Fallback>
              </mc:AlternateContent>
            </a:graphicData>
          </a:graphic>
        </p:graphicFrame>
      </p:grpSp>
      <p:sp>
        <p:nvSpPr>
          <p:cNvPr id="23563" name="AutoShape 11"/>
          <p:cNvSpPr/>
          <p:nvPr/>
        </p:nvSpPr>
        <p:spPr bwMode="auto">
          <a:xfrm>
            <a:off x="1919288" y="2974975"/>
            <a:ext cx="215900" cy="1944688"/>
          </a:xfrm>
          <a:prstGeom prst="leftBrace">
            <a:avLst>
              <a:gd name="adj1" fmla="val 75061"/>
              <a:gd name="adj2" fmla="val 50000"/>
            </a:avLst>
          </a:prstGeom>
          <a:noFill/>
          <a:ln w="25400">
            <a:solidFill>
              <a:srgbClr val="800000"/>
            </a:solidFill>
            <a:round/>
          </a:ln>
          <a:effectLst/>
        </p:spPr>
        <p:txBody>
          <a:bodyPr wrap="none" anchor="ctr"/>
          <a:lstStyle/>
          <a:p>
            <a:endParaRPr lang="zh-CN" altLang="en-US"/>
          </a:p>
        </p:txBody>
      </p:sp>
      <p:grpSp>
        <p:nvGrpSpPr>
          <p:cNvPr id="5" name="Group 34"/>
          <p:cNvGrpSpPr/>
          <p:nvPr/>
        </p:nvGrpSpPr>
        <p:grpSpPr bwMode="auto">
          <a:xfrm>
            <a:off x="2273300" y="4383088"/>
            <a:ext cx="3376613" cy="995362"/>
            <a:chOff x="472" y="2761"/>
            <a:chExt cx="2127" cy="627"/>
          </a:xfrm>
        </p:grpSpPr>
        <p:graphicFrame>
          <p:nvGraphicFramePr>
            <p:cNvPr id="23559" name="Object 7"/>
            <p:cNvGraphicFramePr>
              <a:graphicFrameLocks noChangeAspect="1"/>
            </p:cNvGraphicFramePr>
            <p:nvPr/>
          </p:nvGraphicFramePr>
          <p:xfrm>
            <a:off x="2026" y="2795"/>
            <a:ext cx="573" cy="372"/>
          </p:xfrm>
          <a:graphic>
            <a:graphicData uri="http://schemas.openxmlformats.org/presentationml/2006/ole">
              <mc:AlternateContent xmlns:mc="http://schemas.openxmlformats.org/markup-compatibility/2006">
                <mc:Choice xmlns:v="urn:schemas-microsoft-com:vml" Requires="v">
                  <p:oleObj spid="_x0000_s7175" name="公式" r:id="rId13" imgW="10363200" imgH="5181600" progId="Equation.3">
                    <p:embed/>
                  </p:oleObj>
                </mc:Choice>
                <mc:Fallback>
                  <p:oleObj name="公式" r:id="rId13" imgW="10363200" imgH="5181600" progId="Equation.3">
                    <p:embed/>
                    <p:pic>
                      <p:nvPicPr>
                        <p:cNvPr id="0" name="图片 7174"/>
                        <p:cNvPicPr>
                          <a:picLocks noChangeAspect="1"/>
                        </p:cNvPicPr>
                        <p:nvPr/>
                      </p:nvPicPr>
                      <p:blipFill>
                        <a:blip r:embed="rId14"/>
                        <a:stretch>
                          <a:fillRect/>
                        </a:stretch>
                      </p:blipFill>
                      <p:spPr>
                        <a:xfrm>
                          <a:off x="2026" y="2795"/>
                          <a:ext cx="573" cy="372"/>
                        </a:xfrm>
                        <a:prstGeom prst="rect">
                          <a:avLst/>
                        </a:prstGeom>
                        <a:noFill/>
                        <a:ln w="9525">
                          <a:noFill/>
                        </a:ln>
                      </p:spPr>
                    </p:pic>
                  </p:oleObj>
                </mc:Fallback>
              </mc:AlternateContent>
            </a:graphicData>
          </a:graphic>
        </p:graphicFrame>
        <p:graphicFrame>
          <p:nvGraphicFramePr>
            <p:cNvPr id="23564" name="Object 12"/>
            <p:cNvGraphicFramePr>
              <a:graphicFrameLocks noChangeAspect="1"/>
            </p:cNvGraphicFramePr>
            <p:nvPr/>
          </p:nvGraphicFramePr>
          <p:xfrm>
            <a:off x="472" y="2761"/>
            <a:ext cx="1369" cy="627"/>
          </p:xfrm>
          <a:graphic>
            <a:graphicData uri="http://schemas.openxmlformats.org/presentationml/2006/ole">
              <mc:AlternateContent xmlns:mc="http://schemas.openxmlformats.org/markup-compatibility/2006">
                <mc:Choice xmlns:v="urn:schemas-microsoft-com:vml" Requires="v">
                  <p:oleObj spid="_x0000_s7176" name="公式" r:id="rId15" imgW="20421600" imgH="10363200" progId="Equation.3">
                    <p:embed/>
                  </p:oleObj>
                </mc:Choice>
                <mc:Fallback>
                  <p:oleObj name="公式" r:id="rId15" imgW="20421600" imgH="10363200" progId="Equation.3">
                    <p:embed/>
                    <p:pic>
                      <p:nvPicPr>
                        <p:cNvPr id="0" name="图片 7175"/>
                        <p:cNvPicPr>
                          <a:picLocks noChangeAspect="1"/>
                        </p:cNvPicPr>
                        <p:nvPr/>
                      </p:nvPicPr>
                      <p:blipFill>
                        <a:blip r:embed="rId16"/>
                        <a:stretch>
                          <a:fillRect/>
                        </a:stretch>
                      </p:blipFill>
                      <p:spPr>
                        <a:xfrm>
                          <a:off x="472" y="2761"/>
                          <a:ext cx="1369" cy="627"/>
                        </a:xfrm>
                        <a:prstGeom prst="rect">
                          <a:avLst/>
                        </a:prstGeom>
                        <a:noFill/>
                        <a:ln w="9525">
                          <a:noFill/>
                        </a:ln>
                      </p:spPr>
                    </p:pic>
                  </p:oleObj>
                </mc:Fallback>
              </mc:AlternateContent>
            </a:graphicData>
          </a:graphic>
        </p:graphicFrame>
      </p:grpSp>
      <p:sp>
        <p:nvSpPr>
          <p:cNvPr id="23565" name="Rectangle 13"/>
          <p:cNvSpPr>
            <a:spLocks noChangeArrowheads="1"/>
          </p:cNvSpPr>
          <p:nvPr/>
        </p:nvSpPr>
        <p:spPr bwMode="auto">
          <a:xfrm>
            <a:off x="8767763" y="3878263"/>
            <a:ext cx="311150" cy="521970"/>
          </a:xfrm>
          <a:prstGeom prst="rect">
            <a:avLst/>
          </a:prstGeom>
          <a:noFill/>
          <a:ln w="9525">
            <a:noFill/>
            <a:miter lim="800000"/>
          </a:ln>
          <a:effectLst/>
        </p:spPr>
        <p:txBody>
          <a:bodyPr wrap="none" lIns="92075" tIns="46038" rIns="92075" bIns="46038">
            <a:spAutoFit/>
          </a:bodyPr>
          <a:lstStyle/>
          <a:p>
            <a:pPr algn="ctr" eaLnBrk="0" hangingPunct="0"/>
            <a:endParaRPr lang="zh-CN" altLang="en-US" sz="2800" b="1">
              <a:solidFill>
                <a:schemeClr val="bg2"/>
              </a:solidFill>
            </a:endParaRPr>
          </a:p>
        </p:txBody>
      </p:sp>
      <p:grpSp>
        <p:nvGrpSpPr>
          <p:cNvPr id="6" name="Group 14"/>
          <p:cNvGrpSpPr/>
          <p:nvPr/>
        </p:nvGrpSpPr>
        <p:grpSpPr bwMode="auto">
          <a:xfrm>
            <a:off x="6537325" y="2514868"/>
            <a:ext cx="3824288" cy="2540525"/>
            <a:chOff x="0" y="74"/>
            <a:chExt cx="2450" cy="1664"/>
          </a:xfrm>
        </p:grpSpPr>
        <p:sp>
          <p:nvSpPr>
            <p:cNvPr id="23567" name="Rectangle 15"/>
            <p:cNvSpPr>
              <a:spLocks noChangeArrowheads="1"/>
            </p:cNvSpPr>
            <p:nvPr/>
          </p:nvSpPr>
          <p:spPr bwMode="auto">
            <a:xfrm>
              <a:off x="0" y="846"/>
              <a:ext cx="2450" cy="241"/>
            </a:xfrm>
            <a:prstGeom prst="rect">
              <a:avLst/>
            </a:prstGeom>
            <a:solidFill>
              <a:schemeClr val="tx1">
                <a:alpha val="0"/>
              </a:schemeClr>
            </a:solidFill>
            <a:ln w="19050">
              <a:solidFill>
                <a:srgbClr val="FF0000"/>
              </a:solidFill>
              <a:miter lim="800000"/>
            </a:ln>
            <a:effectLst/>
          </p:spPr>
          <p:txBody>
            <a:bodyPr lIns="92075" tIns="46038" rIns="92075" bIns="46038" anchor="ctr">
              <a:spAutoFit/>
            </a:bodyPr>
            <a:lstStyle/>
            <a:p>
              <a:endParaRPr lang="zh-CN" altLang="en-US"/>
            </a:p>
          </p:txBody>
        </p:sp>
        <p:sp>
          <p:nvSpPr>
            <p:cNvPr id="23568" name="Oval 16"/>
            <p:cNvSpPr>
              <a:spLocks noChangeArrowheads="1"/>
            </p:cNvSpPr>
            <p:nvPr/>
          </p:nvSpPr>
          <p:spPr bwMode="auto">
            <a:xfrm>
              <a:off x="279" y="276"/>
              <a:ext cx="1473" cy="1462"/>
            </a:xfrm>
            <a:prstGeom prst="ellipse">
              <a:avLst/>
            </a:prstGeom>
            <a:gradFill rotWithShape="0">
              <a:gsLst>
                <a:gs pos="0">
                  <a:schemeClr val="bg1"/>
                </a:gs>
                <a:gs pos="100000">
                  <a:srgbClr val="99CCFF"/>
                </a:gs>
              </a:gsLst>
              <a:path path="shape">
                <a:fillToRect l="50000" t="50000" r="50000" b="50000"/>
              </a:path>
            </a:gradFill>
            <a:ln w="28575">
              <a:solidFill>
                <a:srgbClr val="800080"/>
              </a:solidFill>
              <a:round/>
            </a:ln>
            <a:effectLst/>
          </p:spPr>
          <p:txBody>
            <a:bodyPr wrap="none" anchor="ctr"/>
            <a:lstStyle/>
            <a:p>
              <a:endParaRPr lang="zh-CN" altLang="en-US"/>
            </a:p>
          </p:txBody>
        </p:sp>
        <p:sp>
          <p:nvSpPr>
            <p:cNvPr id="23569" name="Oval 17"/>
            <p:cNvSpPr>
              <a:spLocks noChangeArrowheads="1"/>
            </p:cNvSpPr>
            <p:nvPr/>
          </p:nvSpPr>
          <p:spPr bwMode="auto">
            <a:xfrm>
              <a:off x="501" y="497"/>
              <a:ext cx="1003" cy="1050"/>
            </a:xfrm>
            <a:prstGeom prst="ellipse">
              <a:avLst/>
            </a:prstGeom>
            <a:gradFill rotWithShape="0">
              <a:gsLst>
                <a:gs pos="0">
                  <a:schemeClr val="bg1"/>
                </a:gs>
                <a:gs pos="100000">
                  <a:srgbClr val="99CCFF"/>
                </a:gs>
              </a:gsLst>
              <a:path path="shape">
                <a:fillToRect l="50000" t="50000" r="50000" b="50000"/>
              </a:path>
            </a:gradFill>
            <a:ln w="12700">
              <a:solidFill>
                <a:srgbClr val="800080"/>
              </a:solidFill>
              <a:round/>
            </a:ln>
            <a:effectLst/>
          </p:spPr>
          <p:txBody>
            <a:bodyPr wrap="none" anchor="ctr"/>
            <a:lstStyle/>
            <a:p>
              <a:endParaRPr lang="zh-CN" altLang="en-US"/>
            </a:p>
          </p:txBody>
        </p:sp>
        <p:sp>
          <p:nvSpPr>
            <p:cNvPr id="23570" name="Line 18"/>
            <p:cNvSpPr>
              <a:spLocks noChangeShapeType="1"/>
            </p:cNvSpPr>
            <p:nvPr/>
          </p:nvSpPr>
          <p:spPr bwMode="auto">
            <a:xfrm flipH="1">
              <a:off x="389" y="1051"/>
              <a:ext cx="589" cy="351"/>
            </a:xfrm>
            <a:prstGeom prst="line">
              <a:avLst/>
            </a:prstGeom>
            <a:noFill/>
            <a:ln w="28575">
              <a:solidFill>
                <a:srgbClr val="FF0000"/>
              </a:solidFill>
              <a:round/>
              <a:tailEnd type="triangle" w="sm" len="lg"/>
            </a:ln>
            <a:effectLst/>
          </p:spPr>
          <p:txBody>
            <a:bodyPr wrap="none" anchor="ctr"/>
            <a:lstStyle/>
            <a:p>
              <a:endParaRPr lang="zh-CN" altLang="en-US"/>
            </a:p>
          </p:txBody>
        </p:sp>
        <p:graphicFrame>
          <p:nvGraphicFramePr>
            <p:cNvPr id="23571" name="Object 19"/>
            <p:cNvGraphicFramePr>
              <a:graphicFrameLocks noChangeAspect="1"/>
            </p:cNvGraphicFramePr>
            <p:nvPr/>
          </p:nvGraphicFramePr>
          <p:xfrm>
            <a:off x="771" y="800"/>
            <a:ext cx="267" cy="292"/>
          </p:xfrm>
          <a:graphic>
            <a:graphicData uri="http://schemas.openxmlformats.org/presentationml/2006/ole">
              <mc:AlternateContent xmlns:mc="http://schemas.openxmlformats.org/markup-compatibility/2006">
                <mc:Choice xmlns:v="urn:schemas-microsoft-com:vml" Requires="v">
                  <p:oleObj spid="_x0000_s7177" name="" r:id="rId17" imgW="3048000" imgH="3352800" progId="Equation.3">
                    <p:embed/>
                  </p:oleObj>
                </mc:Choice>
                <mc:Fallback>
                  <p:oleObj name="" r:id="rId17" imgW="3048000" imgH="3352800" progId="Equation.3">
                    <p:embed/>
                    <p:pic>
                      <p:nvPicPr>
                        <p:cNvPr id="0" name="图片 7176"/>
                        <p:cNvPicPr>
                          <a:picLocks noChangeAspect="1"/>
                        </p:cNvPicPr>
                        <p:nvPr/>
                      </p:nvPicPr>
                      <p:blipFill>
                        <a:blip r:embed="rId18"/>
                        <a:stretch>
                          <a:fillRect/>
                        </a:stretch>
                      </p:blipFill>
                      <p:spPr>
                        <a:xfrm>
                          <a:off x="771" y="800"/>
                          <a:ext cx="267" cy="292"/>
                        </a:xfrm>
                        <a:prstGeom prst="rect">
                          <a:avLst/>
                        </a:prstGeom>
                        <a:noFill/>
                        <a:ln w="9525">
                          <a:noFill/>
                        </a:ln>
                      </p:spPr>
                    </p:pic>
                  </p:oleObj>
                </mc:Fallback>
              </mc:AlternateContent>
            </a:graphicData>
          </a:graphic>
        </p:graphicFrame>
        <p:sp>
          <p:nvSpPr>
            <p:cNvPr id="23572" name="Oval 20"/>
            <p:cNvSpPr>
              <a:spLocks noChangeArrowheads="1"/>
            </p:cNvSpPr>
            <p:nvPr/>
          </p:nvSpPr>
          <p:spPr bwMode="auto">
            <a:xfrm>
              <a:off x="946" y="995"/>
              <a:ext cx="59" cy="58"/>
            </a:xfrm>
            <a:prstGeom prst="ellipse">
              <a:avLst/>
            </a:prstGeom>
            <a:solidFill>
              <a:schemeClr val="tx1"/>
            </a:solidFill>
            <a:ln w="9525">
              <a:solidFill>
                <a:schemeClr val="tx1"/>
              </a:solidFill>
              <a:round/>
            </a:ln>
            <a:effectLst/>
          </p:spPr>
          <p:txBody>
            <a:bodyPr wrap="none" anchor="ctr"/>
            <a:lstStyle/>
            <a:p>
              <a:endParaRPr lang="zh-CN" altLang="en-US"/>
            </a:p>
          </p:txBody>
        </p:sp>
        <p:graphicFrame>
          <p:nvGraphicFramePr>
            <p:cNvPr id="23573" name="Object 21"/>
            <p:cNvGraphicFramePr>
              <a:graphicFrameLocks noChangeAspect="1"/>
            </p:cNvGraphicFramePr>
            <p:nvPr/>
          </p:nvGraphicFramePr>
          <p:xfrm>
            <a:off x="1134" y="1208"/>
            <a:ext cx="175" cy="232"/>
          </p:xfrm>
          <a:graphic>
            <a:graphicData uri="http://schemas.openxmlformats.org/presentationml/2006/ole">
              <mc:AlternateContent xmlns:mc="http://schemas.openxmlformats.org/markup-compatibility/2006">
                <mc:Choice xmlns:v="urn:schemas-microsoft-com:vml" Requires="v">
                  <p:oleObj spid="_x0000_s7178" name="" r:id="rId19" imgW="4876800" imgH="5181600" progId="Equation.3">
                    <p:embed/>
                  </p:oleObj>
                </mc:Choice>
                <mc:Fallback>
                  <p:oleObj name="" r:id="rId19" imgW="4876800" imgH="5181600" progId="Equation.3">
                    <p:embed/>
                    <p:pic>
                      <p:nvPicPr>
                        <p:cNvPr id="0" name="图片 7177"/>
                        <p:cNvPicPr>
                          <a:picLocks noChangeAspect="1"/>
                        </p:cNvPicPr>
                        <p:nvPr/>
                      </p:nvPicPr>
                      <p:blipFill>
                        <a:blip r:embed="rId20"/>
                        <a:stretch>
                          <a:fillRect/>
                        </a:stretch>
                      </p:blipFill>
                      <p:spPr>
                        <a:xfrm>
                          <a:off x="1134" y="1208"/>
                          <a:ext cx="175" cy="232"/>
                        </a:xfrm>
                        <a:prstGeom prst="rect">
                          <a:avLst/>
                        </a:prstGeom>
                        <a:noFill/>
                        <a:ln w="9525">
                          <a:noFill/>
                        </a:ln>
                      </p:spPr>
                    </p:pic>
                  </p:oleObj>
                </mc:Fallback>
              </mc:AlternateContent>
            </a:graphicData>
          </a:graphic>
        </p:graphicFrame>
        <p:graphicFrame>
          <p:nvGraphicFramePr>
            <p:cNvPr id="23574" name="Object 22"/>
            <p:cNvGraphicFramePr>
              <a:graphicFrameLocks noChangeAspect="1"/>
            </p:cNvGraphicFramePr>
            <p:nvPr/>
          </p:nvGraphicFramePr>
          <p:xfrm>
            <a:off x="408" y="1027"/>
            <a:ext cx="259" cy="275"/>
          </p:xfrm>
          <a:graphic>
            <a:graphicData uri="http://schemas.openxmlformats.org/presentationml/2006/ole">
              <mc:AlternateContent xmlns:mc="http://schemas.openxmlformats.org/markup-compatibility/2006">
                <mc:Choice xmlns:v="urn:schemas-microsoft-com:vml" Requires="v">
                  <p:oleObj spid="_x0000_s7179" name="" r:id="rId21" imgW="4876800" imgH="5181600" progId="Equation.3">
                    <p:embed/>
                  </p:oleObj>
                </mc:Choice>
                <mc:Fallback>
                  <p:oleObj name="" r:id="rId21" imgW="4876800" imgH="5181600" progId="Equation.3">
                    <p:embed/>
                    <p:pic>
                      <p:nvPicPr>
                        <p:cNvPr id="0" name="图片 7178"/>
                        <p:cNvPicPr>
                          <a:picLocks noChangeAspect="1"/>
                        </p:cNvPicPr>
                        <p:nvPr/>
                      </p:nvPicPr>
                      <p:blipFill>
                        <a:blip r:embed="rId22"/>
                        <a:stretch>
                          <a:fillRect/>
                        </a:stretch>
                      </p:blipFill>
                      <p:spPr>
                        <a:xfrm>
                          <a:off x="408" y="1027"/>
                          <a:ext cx="259" cy="275"/>
                        </a:xfrm>
                        <a:prstGeom prst="rect">
                          <a:avLst/>
                        </a:prstGeom>
                        <a:noFill/>
                        <a:ln w="9525">
                          <a:noFill/>
                        </a:ln>
                      </p:spPr>
                    </p:pic>
                  </p:oleObj>
                </mc:Fallback>
              </mc:AlternateContent>
            </a:graphicData>
          </a:graphic>
        </p:graphicFrame>
        <p:sp>
          <p:nvSpPr>
            <p:cNvPr id="23575" name="Line 23"/>
            <p:cNvSpPr>
              <a:spLocks noChangeShapeType="1"/>
            </p:cNvSpPr>
            <p:nvPr/>
          </p:nvSpPr>
          <p:spPr bwMode="auto">
            <a:xfrm>
              <a:off x="1002" y="1051"/>
              <a:ext cx="111" cy="516"/>
            </a:xfrm>
            <a:prstGeom prst="line">
              <a:avLst/>
            </a:prstGeom>
            <a:noFill/>
            <a:ln w="28575">
              <a:solidFill>
                <a:srgbClr val="FF0000"/>
              </a:solidFill>
              <a:round/>
              <a:tailEnd type="triangle" w="sm" len="lg"/>
            </a:ln>
            <a:effectLst/>
          </p:spPr>
          <p:txBody>
            <a:bodyPr wrap="none" anchor="ctr"/>
            <a:lstStyle/>
            <a:p>
              <a:endParaRPr lang="zh-CN" altLang="en-US"/>
            </a:p>
          </p:txBody>
        </p:sp>
        <p:sp>
          <p:nvSpPr>
            <p:cNvPr id="23576" name="Rectangle 24"/>
            <p:cNvSpPr>
              <a:spLocks noChangeArrowheads="1"/>
            </p:cNvSpPr>
            <p:nvPr/>
          </p:nvSpPr>
          <p:spPr bwMode="auto">
            <a:xfrm>
              <a:off x="1124" y="843"/>
              <a:ext cx="282" cy="342"/>
            </a:xfrm>
            <a:prstGeom prst="rect">
              <a:avLst/>
            </a:prstGeom>
            <a:noFill/>
            <a:ln w="9525">
              <a:noFill/>
              <a:miter lim="800000"/>
            </a:ln>
            <a:effectLst/>
          </p:spPr>
          <p:txBody>
            <a:bodyPr wrap="none" lIns="92075" tIns="46038" rIns="92075" bIns="46038">
              <a:spAutoFit/>
            </a:bodyPr>
            <a:lstStyle/>
            <a:p>
              <a:pPr algn="ctr" eaLnBrk="0" hangingPunct="0"/>
              <a:r>
                <a:rPr lang="en-US" altLang="zh-CN" sz="2800" b="1"/>
                <a:t>A</a:t>
              </a:r>
              <a:endParaRPr lang="en-US" altLang="zh-CN" sz="2800" b="1"/>
            </a:p>
          </p:txBody>
        </p:sp>
        <p:graphicFrame>
          <p:nvGraphicFramePr>
            <p:cNvPr id="23577" name="Object 25"/>
            <p:cNvGraphicFramePr>
              <a:graphicFrameLocks noChangeAspect="1"/>
            </p:cNvGraphicFramePr>
            <p:nvPr/>
          </p:nvGraphicFramePr>
          <p:xfrm>
            <a:off x="363" y="528"/>
            <a:ext cx="294" cy="332"/>
          </p:xfrm>
          <a:graphic>
            <a:graphicData uri="http://schemas.openxmlformats.org/presentationml/2006/ole">
              <mc:AlternateContent xmlns:mc="http://schemas.openxmlformats.org/markup-compatibility/2006">
                <mc:Choice xmlns:v="urn:schemas-microsoft-com:vml" Requires="v">
                  <p:oleObj spid="_x0000_s7180" name="" r:id="rId23" imgW="4572000" imgH="5181600" progId="Equation.3">
                    <p:embed/>
                  </p:oleObj>
                </mc:Choice>
                <mc:Fallback>
                  <p:oleObj name="" r:id="rId23" imgW="4572000" imgH="5181600" progId="Equation.3">
                    <p:embed/>
                    <p:pic>
                      <p:nvPicPr>
                        <p:cNvPr id="0" name="图片 7179"/>
                        <p:cNvPicPr>
                          <a:picLocks noChangeAspect="1"/>
                        </p:cNvPicPr>
                        <p:nvPr/>
                      </p:nvPicPr>
                      <p:blipFill>
                        <a:blip r:embed="rId2"/>
                        <a:stretch>
                          <a:fillRect/>
                        </a:stretch>
                      </p:blipFill>
                      <p:spPr>
                        <a:xfrm>
                          <a:off x="363" y="528"/>
                          <a:ext cx="294" cy="332"/>
                        </a:xfrm>
                        <a:prstGeom prst="rect">
                          <a:avLst/>
                        </a:prstGeom>
                        <a:noFill/>
                        <a:ln w="9525">
                          <a:noFill/>
                        </a:ln>
                      </p:spPr>
                    </p:pic>
                  </p:oleObj>
                </mc:Fallback>
              </mc:AlternateContent>
            </a:graphicData>
          </a:graphic>
        </p:graphicFrame>
        <p:graphicFrame>
          <p:nvGraphicFramePr>
            <p:cNvPr id="23578" name="Object 26"/>
            <p:cNvGraphicFramePr>
              <a:graphicFrameLocks noChangeAspect="1"/>
            </p:cNvGraphicFramePr>
            <p:nvPr/>
          </p:nvGraphicFramePr>
          <p:xfrm>
            <a:off x="1179" y="74"/>
            <a:ext cx="313" cy="332"/>
          </p:xfrm>
          <a:graphic>
            <a:graphicData uri="http://schemas.openxmlformats.org/presentationml/2006/ole">
              <mc:AlternateContent xmlns:mc="http://schemas.openxmlformats.org/markup-compatibility/2006">
                <mc:Choice xmlns:v="urn:schemas-microsoft-com:vml" Requires="v">
                  <p:oleObj spid="_x0000_s7181" name="" r:id="rId24" imgW="4876800" imgH="5181600" progId="Equation.3">
                    <p:embed/>
                  </p:oleObj>
                </mc:Choice>
                <mc:Fallback>
                  <p:oleObj name="" r:id="rId24" imgW="4876800" imgH="5181600" progId="Equation.3">
                    <p:embed/>
                    <p:pic>
                      <p:nvPicPr>
                        <p:cNvPr id="0" name="图片 7180"/>
                        <p:cNvPicPr>
                          <a:picLocks noChangeAspect="1"/>
                        </p:cNvPicPr>
                        <p:nvPr/>
                      </p:nvPicPr>
                      <p:blipFill>
                        <a:blip r:embed="rId4"/>
                        <a:stretch>
                          <a:fillRect/>
                        </a:stretch>
                      </p:blipFill>
                      <p:spPr>
                        <a:xfrm>
                          <a:off x="1179" y="74"/>
                          <a:ext cx="313" cy="332"/>
                        </a:xfrm>
                        <a:prstGeom prst="rect">
                          <a:avLst/>
                        </a:prstGeom>
                        <a:noFill/>
                        <a:ln w="9525">
                          <a:noFill/>
                        </a:ln>
                      </p:spPr>
                    </p:pic>
                  </p:oleObj>
                </mc:Fallback>
              </mc:AlternateContent>
            </a:graphicData>
          </a:graphic>
        </p:graphicFrame>
        <p:sp>
          <p:nvSpPr>
            <p:cNvPr id="23579" name="Rectangle 27"/>
            <p:cNvSpPr>
              <a:spLocks noChangeArrowheads="1"/>
            </p:cNvSpPr>
            <p:nvPr/>
          </p:nvSpPr>
          <p:spPr bwMode="auto">
            <a:xfrm>
              <a:off x="1857" y="846"/>
              <a:ext cx="282" cy="342"/>
            </a:xfrm>
            <a:prstGeom prst="rect">
              <a:avLst/>
            </a:prstGeom>
            <a:noFill/>
            <a:ln w="9525">
              <a:noFill/>
              <a:miter lim="800000"/>
            </a:ln>
            <a:effectLst/>
          </p:spPr>
          <p:txBody>
            <a:bodyPr wrap="none" lIns="92075" tIns="46038" rIns="92075" bIns="46038">
              <a:spAutoFit/>
            </a:bodyPr>
            <a:lstStyle/>
            <a:p>
              <a:pPr algn="ctr" eaLnBrk="0" hangingPunct="0"/>
              <a:r>
                <a:rPr lang="en-US" altLang="zh-CN" sz="2800" b="1"/>
                <a:t>C</a:t>
              </a:r>
              <a:endParaRPr lang="en-US" altLang="zh-CN" sz="2800" b="1"/>
            </a:p>
          </p:txBody>
        </p:sp>
        <p:sp>
          <p:nvSpPr>
            <p:cNvPr id="23580" name="Rectangle 28"/>
            <p:cNvSpPr>
              <a:spLocks noChangeArrowheads="1"/>
            </p:cNvSpPr>
            <p:nvPr/>
          </p:nvSpPr>
          <p:spPr bwMode="auto">
            <a:xfrm>
              <a:off x="1496" y="846"/>
              <a:ext cx="282" cy="342"/>
            </a:xfrm>
            <a:prstGeom prst="rect">
              <a:avLst/>
            </a:prstGeom>
            <a:noFill/>
            <a:ln w="9525">
              <a:noFill/>
              <a:miter lim="800000"/>
            </a:ln>
            <a:effectLst/>
          </p:spPr>
          <p:txBody>
            <a:bodyPr wrap="none" lIns="92075" tIns="46038" rIns="92075" bIns="46038">
              <a:spAutoFit/>
            </a:bodyPr>
            <a:lstStyle/>
            <a:p>
              <a:pPr algn="ctr" eaLnBrk="0" hangingPunct="0"/>
              <a:r>
                <a:rPr lang="en-US" altLang="zh-CN" sz="2800" b="1"/>
                <a:t>B</a:t>
              </a:r>
              <a:endParaRPr lang="en-US" altLang="zh-CN" sz="2800" b="1"/>
            </a:p>
          </p:txBody>
        </p:sp>
      </p:grpSp>
      <p:sp>
        <p:nvSpPr>
          <p:cNvPr id="23581" name="Rectangle 29"/>
          <p:cNvSpPr>
            <a:spLocks noChangeArrowheads="1"/>
          </p:cNvSpPr>
          <p:nvPr/>
        </p:nvSpPr>
        <p:spPr bwMode="auto">
          <a:xfrm>
            <a:off x="2084705" y="5554663"/>
            <a:ext cx="3533140" cy="583565"/>
          </a:xfrm>
          <a:prstGeom prst="rect">
            <a:avLst/>
          </a:prstGeom>
          <a:noFill/>
          <a:ln w="9525">
            <a:noFill/>
            <a:miter lim="800000"/>
          </a:ln>
          <a:effectLst/>
        </p:spPr>
        <p:txBody>
          <a:bodyPr wrap="none">
            <a:spAutoFit/>
          </a:bodyPr>
          <a:lstStyle/>
          <a:p>
            <a:pPr algn="ctr" eaLnBrk="0" hangingPunct="0">
              <a:spcBef>
                <a:spcPct val="50000"/>
              </a:spcBef>
            </a:pPr>
            <a:r>
              <a:rPr lang="zh-CN" altLang="en-US" sz="3200" b="1"/>
              <a:t>分段进行积分运算</a:t>
            </a:r>
            <a:r>
              <a:rPr lang="en-US" altLang="zh-CN" sz="2800" b="1"/>
              <a:t>.</a:t>
            </a:r>
            <a:endParaRPr lang="en-US" altLang="zh-CN"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7">
                                            <p:txEl>
                                              <p:pRg st="4294967295" end="4294967295"/>
                                            </p:txEl>
                                          </p:spTgt>
                                        </p:tgtEl>
                                        <p:attrNameLst>
                                          <p:attrName>style.visibility</p:attrName>
                                        </p:attrNameLst>
                                      </p:cBhvr>
                                      <p:to>
                                        <p:strVal val="visible"/>
                                      </p:to>
                                    </p:set>
                                    <p:animEffect transition="in" filter="wipe(left)">
                                      <p:cBhvr>
                                        <p:cTn id="12" dur="500"/>
                                        <p:tgtEl>
                                          <p:spTgt spid="23557">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xEl>
                                              <p:pRg st="0" end="0"/>
                                            </p:txEl>
                                          </p:spTgt>
                                        </p:tgtEl>
                                        <p:attrNameLst>
                                          <p:attrName>style.visibility</p:attrName>
                                        </p:attrNameLst>
                                      </p:cBhvr>
                                      <p:to>
                                        <p:strVal val="visible"/>
                                      </p:to>
                                    </p:set>
                                    <p:animEffect transition="in" filter="wipe(left)">
                                      <p:cBhvr>
                                        <p:cTn id="17" dur="500"/>
                                        <p:tgtEl>
                                          <p:spTgt spid="2355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563"/>
                                        </p:tgtEl>
                                        <p:attrNameLst>
                                          <p:attrName>style.visibility</p:attrName>
                                        </p:attrNameLst>
                                      </p:cBhvr>
                                      <p:to>
                                        <p:strVal val="visible"/>
                                      </p:to>
                                    </p:set>
                                    <p:animEffect transition="in" filter="wipe(down)">
                                      <p:cBhvr>
                                        <p:cTn id="22" dur="500"/>
                                        <p:tgtEl>
                                          <p:spTgt spid="2356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50" presetClass="entr" presetSubtype="0" decel="10000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3"/>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iterate type="lt">
                                    <p:tmPct val="5000"/>
                                  </p:iterate>
                                  <p:childTnLst>
                                    <p:set>
                                      <p:cBhvr>
                                        <p:cTn id="44" dur="1" fill="hold">
                                          <p:stCondLst>
                                            <p:cond delay="0"/>
                                          </p:stCondLst>
                                        </p:cTn>
                                        <p:tgtEl>
                                          <p:spTgt spid="23581"/>
                                        </p:tgtEl>
                                        <p:attrNameLst>
                                          <p:attrName>style.visibility</p:attrName>
                                        </p:attrNameLst>
                                      </p:cBhvr>
                                      <p:to>
                                        <p:strVal val="visible"/>
                                      </p:to>
                                    </p:set>
                                    <p:anim calcmode="lin" valueType="num">
                                      <p:cBhvr>
                                        <p:cTn id="45" dur="1000" fill="hold"/>
                                        <p:tgtEl>
                                          <p:spTgt spid="23581"/>
                                        </p:tgtEl>
                                        <p:attrNameLst>
                                          <p:attrName>ppt_w</p:attrName>
                                        </p:attrNameLst>
                                      </p:cBhvr>
                                      <p:tavLst>
                                        <p:tav tm="0">
                                          <p:val>
                                            <p:fltVal val="0"/>
                                          </p:val>
                                        </p:tav>
                                        <p:tav tm="100000">
                                          <p:val>
                                            <p:strVal val="#ppt_w"/>
                                          </p:val>
                                        </p:tav>
                                      </p:tavLst>
                                    </p:anim>
                                    <p:anim calcmode="lin" valueType="num">
                                      <p:cBhvr>
                                        <p:cTn id="46" dur="1000" fill="hold"/>
                                        <p:tgtEl>
                                          <p:spTgt spid="23581"/>
                                        </p:tgtEl>
                                        <p:attrNameLst>
                                          <p:attrName>ppt_h</p:attrName>
                                        </p:attrNameLst>
                                      </p:cBhvr>
                                      <p:tavLst>
                                        <p:tav tm="0">
                                          <p:val>
                                            <p:fltVal val="0"/>
                                          </p:val>
                                        </p:tav>
                                        <p:tav tm="100000">
                                          <p:val>
                                            <p:strVal val="#ppt_h"/>
                                          </p:val>
                                        </p:tav>
                                      </p:tavLst>
                                    </p:anim>
                                    <p:anim calcmode="lin" valueType="num">
                                      <p:cBhvr>
                                        <p:cTn id="47" dur="1000" fill="hold"/>
                                        <p:tgtEl>
                                          <p:spTgt spid="23581"/>
                                        </p:tgtEl>
                                        <p:attrNameLst>
                                          <p:attrName>style.rotation</p:attrName>
                                        </p:attrNameLst>
                                      </p:cBhvr>
                                      <p:tavLst>
                                        <p:tav tm="0">
                                          <p:val>
                                            <p:fltVal val="90"/>
                                          </p:val>
                                        </p:tav>
                                        <p:tav tm="100000">
                                          <p:val>
                                            <p:fltVal val="0"/>
                                          </p:val>
                                        </p:tav>
                                      </p:tavLst>
                                    </p:anim>
                                    <p:animEffect transition="in" filter="fade">
                                      <p:cBhvr>
                                        <p:cTn id="48" dur="1000"/>
                                        <p:tgtEl>
                                          <p:spTgt spid="23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utoUpdateAnimBg="0" build="p"/>
      <p:bldP spid="23563" grpId="0" bldLvl="0" animBg="1"/>
      <p:bldP spid="2358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90508" name="Text Box 12"/>
          <p:cNvSpPr txBox="1">
            <a:spLocks noChangeArrowheads="1"/>
          </p:cNvSpPr>
          <p:nvPr/>
        </p:nvSpPr>
        <p:spPr bwMode="auto">
          <a:xfrm>
            <a:off x="1752600" y="1247755"/>
            <a:ext cx="767080" cy="368300"/>
          </a:xfrm>
          <a:prstGeom prst="rect">
            <a:avLst/>
          </a:prstGeom>
          <a:noFill/>
          <a:ln w="9525">
            <a:noFill/>
            <a:miter lim="800000"/>
          </a:ln>
        </p:spPr>
        <p:txBody>
          <a:bodyPr wrap="none">
            <a:spAutoFit/>
          </a:bodyPr>
          <a:lstStyle/>
          <a:p>
            <a:r>
              <a:rPr lang="zh-CN" altLang="en-US" dirty="0" smtClean="0">
                <a:solidFill>
                  <a:srgbClr val="00FFFF"/>
                </a:solidFill>
                <a:ea typeface="楷体_GB2312" pitchFamily="49" charset="-122"/>
              </a:rPr>
              <a:t>例</a:t>
            </a:r>
            <a:r>
              <a:rPr lang="en-US" altLang="zh-CN" dirty="0" smtClean="0">
                <a:solidFill>
                  <a:srgbClr val="00FFFF"/>
                </a:solidFill>
                <a:ea typeface="楷体_GB2312" pitchFamily="49" charset="-122"/>
              </a:rPr>
              <a:t>3</a:t>
            </a:r>
            <a:r>
              <a:rPr lang="zh-CN" altLang="en-US" dirty="0" smtClean="0">
                <a:solidFill>
                  <a:srgbClr val="00FFFF"/>
                </a:solidFill>
                <a:ea typeface="楷体_GB2312" pitchFamily="49" charset="-122"/>
              </a:rPr>
              <a:t>： </a:t>
            </a:r>
            <a:endParaRPr lang="zh-CN" altLang="en-US" dirty="0">
              <a:solidFill>
                <a:srgbClr val="00FFFF"/>
              </a:solidFill>
              <a:ea typeface="楷体_GB2312" pitchFamily="49" charset="-122"/>
            </a:endParaRPr>
          </a:p>
        </p:txBody>
      </p:sp>
      <p:sp>
        <p:nvSpPr>
          <p:cNvPr id="490509" name="Text Box 13"/>
          <p:cNvSpPr txBox="1">
            <a:spLocks noChangeArrowheads="1"/>
          </p:cNvSpPr>
          <p:nvPr/>
        </p:nvSpPr>
        <p:spPr bwMode="auto">
          <a:xfrm>
            <a:off x="2590800" y="1252517"/>
            <a:ext cx="5943600" cy="368300"/>
          </a:xfrm>
          <a:prstGeom prst="rect">
            <a:avLst/>
          </a:prstGeom>
          <a:noFill/>
          <a:ln w="9525">
            <a:noFill/>
            <a:miter lim="800000"/>
          </a:ln>
        </p:spPr>
        <p:txBody>
          <a:bodyPr>
            <a:spAutoFit/>
          </a:bodyPr>
          <a:lstStyle/>
          <a:p>
            <a:r>
              <a:rPr lang="zh-CN" altLang="en-US">
                <a:solidFill>
                  <a:schemeClr val="bg1"/>
                </a:solidFill>
                <a:ea typeface="楷体_GB2312" pitchFamily="49" charset="-122"/>
              </a:rPr>
              <a:t>两球面同心放置，半径分别为</a:t>
            </a:r>
            <a:endParaRPr lang="zh-CN" altLang="en-US">
              <a:solidFill>
                <a:schemeClr val="bg1"/>
              </a:solidFill>
              <a:ea typeface="楷体_GB2312" pitchFamily="49" charset="-122"/>
            </a:endParaRPr>
          </a:p>
        </p:txBody>
      </p:sp>
      <p:sp>
        <p:nvSpPr>
          <p:cNvPr id="490510" name="Text Box 14"/>
          <p:cNvSpPr txBox="1">
            <a:spLocks noChangeArrowheads="1"/>
          </p:cNvSpPr>
          <p:nvPr/>
        </p:nvSpPr>
        <p:spPr bwMode="auto">
          <a:xfrm>
            <a:off x="2566988" y="1757342"/>
            <a:ext cx="2743200" cy="368300"/>
          </a:xfrm>
          <a:prstGeom prst="rect">
            <a:avLst/>
          </a:prstGeom>
          <a:noFill/>
          <a:ln w="9525">
            <a:noFill/>
            <a:miter lim="800000"/>
          </a:ln>
        </p:spPr>
        <p:txBody>
          <a:bodyPr>
            <a:spAutoFit/>
          </a:bodyPr>
          <a:lstStyle/>
          <a:p>
            <a:r>
              <a:rPr lang="zh-CN" altLang="en-US">
                <a:solidFill>
                  <a:schemeClr val="bg1"/>
                </a:solidFill>
                <a:ea typeface="楷体_GB2312" pitchFamily="49" charset="-122"/>
              </a:rPr>
              <a:t>所带电量为</a:t>
            </a:r>
            <a:endParaRPr lang="zh-CN" altLang="en-US">
              <a:solidFill>
                <a:schemeClr val="bg1"/>
              </a:solidFill>
              <a:ea typeface="楷体_GB2312" pitchFamily="49" charset="-122"/>
            </a:endParaRPr>
          </a:p>
        </p:txBody>
      </p:sp>
      <p:graphicFrame>
        <p:nvGraphicFramePr>
          <p:cNvPr id="490511" name="Object 8"/>
          <p:cNvGraphicFramePr/>
          <p:nvPr/>
        </p:nvGraphicFramePr>
        <p:xfrm>
          <a:off x="5810248" y="1208065"/>
          <a:ext cx="457200" cy="531813"/>
        </p:xfrm>
        <a:graphic>
          <a:graphicData uri="http://schemas.openxmlformats.org/presentationml/2006/ole">
            <mc:AlternateContent xmlns:mc="http://schemas.openxmlformats.org/markup-compatibility/2006">
              <mc:Choice xmlns:v="urn:schemas-microsoft-com:vml" Requires="v">
                <p:oleObj spid="_x0000_s8193" name="" r:id="rId1" imgW="317500" imgH="368300" progId="Equations">
                  <p:embed/>
                </p:oleObj>
              </mc:Choice>
              <mc:Fallback>
                <p:oleObj name="" r:id="rId1" imgW="317500" imgH="368300" progId="Equations">
                  <p:embed/>
                  <p:pic>
                    <p:nvPicPr>
                      <p:cNvPr id="0" name="Object 8"/>
                      <p:cNvPicPr/>
                      <p:nvPr/>
                    </p:nvPicPr>
                    <p:blipFill>
                      <a:blip r:embed="rId2"/>
                      <a:stretch>
                        <a:fillRect/>
                      </a:stretch>
                    </p:blipFill>
                    <p:spPr>
                      <a:xfrm>
                        <a:off x="5810248" y="1208065"/>
                        <a:ext cx="457200" cy="531813"/>
                      </a:xfrm>
                      <a:prstGeom prst="rect">
                        <a:avLst/>
                      </a:prstGeom>
                      <a:noFill/>
                      <a:ln w="38100">
                        <a:noFill/>
                      </a:ln>
                    </p:spPr>
                  </p:pic>
                </p:oleObj>
              </mc:Fallback>
            </mc:AlternateContent>
          </a:graphicData>
        </a:graphic>
      </p:graphicFrame>
      <p:graphicFrame>
        <p:nvGraphicFramePr>
          <p:cNvPr id="490512" name="Object 9"/>
          <p:cNvGraphicFramePr/>
          <p:nvPr/>
        </p:nvGraphicFramePr>
        <p:xfrm>
          <a:off x="6381752" y="1208065"/>
          <a:ext cx="457200" cy="531813"/>
        </p:xfrm>
        <a:graphic>
          <a:graphicData uri="http://schemas.openxmlformats.org/presentationml/2006/ole">
            <mc:AlternateContent xmlns:mc="http://schemas.openxmlformats.org/markup-compatibility/2006">
              <mc:Choice xmlns:v="urn:schemas-microsoft-com:vml" Requires="v">
                <p:oleObj spid="_x0000_s8201" name="" r:id="rId3" imgW="317500" imgH="368300" progId="Equations">
                  <p:embed/>
                </p:oleObj>
              </mc:Choice>
              <mc:Fallback>
                <p:oleObj name="" r:id="rId3" imgW="317500" imgH="368300" progId="Equations">
                  <p:embed/>
                  <p:pic>
                    <p:nvPicPr>
                      <p:cNvPr id="0" name="Object 9"/>
                      <p:cNvPicPr/>
                      <p:nvPr/>
                    </p:nvPicPr>
                    <p:blipFill>
                      <a:blip r:embed="rId4"/>
                      <a:stretch>
                        <a:fillRect/>
                      </a:stretch>
                    </p:blipFill>
                    <p:spPr>
                      <a:xfrm>
                        <a:off x="6381752" y="1208065"/>
                        <a:ext cx="457200" cy="531813"/>
                      </a:xfrm>
                      <a:prstGeom prst="rect">
                        <a:avLst/>
                      </a:prstGeom>
                      <a:noFill/>
                      <a:ln w="38100">
                        <a:noFill/>
                      </a:ln>
                    </p:spPr>
                  </p:pic>
                </p:oleObj>
              </mc:Fallback>
            </mc:AlternateContent>
          </a:graphicData>
        </a:graphic>
      </p:graphicFrame>
      <p:sp>
        <p:nvSpPr>
          <p:cNvPr id="490513" name="Text Box 17"/>
          <p:cNvSpPr txBox="1">
            <a:spLocks noChangeArrowheads="1"/>
          </p:cNvSpPr>
          <p:nvPr/>
        </p:nvSpPr>
        <p:spPr bwMode="auto">
          <a:xfrm>
            <a:off x="5081588" y="1757342"/>
            <a:ext cx="3124200" cy="368300"/>
          </a:xfrm>
          <a:prstGeom prst="rect">
            <a:avLst/>
          </a:prstGeom>
          <a:noFill/>
          <a:ln w="9525">
            <a:noFill/>
            <a:miter lim="800000"/>
          </a:ln>
        </p:spPr>
        <p:txBody>
          <a:bodyPr>
            <a:spAutoFit/>
          </a:bodyPr>
          <a:lstStyle/>
          <a:p>
            <a:r>
              <a:rPr lang="zh-CN" altLang="en-US">
                <a:solidFill>
                  <a:schemeClr val="bg1"/>
                </a:solidFill>
                <a:ea typeface="楷体_GB2312" pitchFamily="49" charset="-122"/>
              </a:rPr>
              <a:t>，求其电势分布？</a:t>
            </a:r>
            <a:endParaRPr lang="zh-CN" altLang="en-US">
              <a:solidFill>
                <a:schemeClr val="bg1"/>
              </a:solidFill>
              <a:ea typeface="楷体_GB2312" pitchFamily="49" charset="-122"/>
            </a:endParaRPr>
          </a:p>
        </p:txBody>
      </p:sp>
      <p:graphicFrame>
        <p:nvGraphicFramePr>
          <p:cNvPr id="490514" name="Object 10"/>
          <p:cNvGraphicFramePr/>
          <p:nvPr/>
        </p:nvGraphicFramePr>
        <p:xfrm>
          <a:off x="4024298" y="1643050"/>
          <a:ext cx="395287" cy="531813"/>
        </p:xfrm>
        <a:graphic>
          <a:graphicData uri="http://schemas.openxmlformats.org/presentationml/2006/ole">
            <mc:AlternateContent xmlns:mc="http://schemas.openxmlformats.org/markup-compatibility/2006">
              <mc:Choice xmlns:v="urn:schemas-microsoft-com:vml" Requires="v">
                <p:oleObj spid="_x0000_s8202" name="" r:id="rId5" imgW="266700" imgH="368300" progId="Equations">
                  <p:embed/>
                </p:oleObj>
              </mc:Choice>
              <mc:Fallback>
                <p:oleObj name="" r:id="rId5" imgW="266700" imgH="368300" progId="Equations">
                  <p:embed/>
                  <p:pic>
                    <p:nvPicPr>
                      <p:cNvPr id="0" name="Object 10"/>
                      <p:cNvPicPr/>
                      <p:nvPr/>
                    </p:nvPicPr>
                    <p:blipFill>
                      <a:blip r:embed="rId6"/>
                      <a:stretch>
                        <a:fillRect/>
                      </a:stretch>
                    </p:blipFill>
                    <p:spPr>
                      <a:xfrm>
                        <a:off x="4024298" y="1643050"/>
                        <a:ext cx="395287" cy="531813"/>
                      </a:xfrm>
                      <a:prstGeom prst="rect">
                        <a:avLst/>
                      </a:prstGeom>
                      <a:noFill/>
                      <a:ln w="38100">
                        <a:noFill/>
                      </a:ln>
                    </p:spPr>
                  </p:pic>
                </p:oleObj>
              </mc:Fallback>
            </mc:AlternateContent>
          </a:graphicData>
        </a:graphic>
      </p:graphicFrame>
      <p:graphicFrame>
        <p:nvGraphicFramePr>
          <p:cNvPr id="490515" name="Object 11"/>
          <p:cNvGraphicFramePr/>
          <p:nvPr/>
        </p:nvGraphicFramePr>
        <p:xfrm>
          <a:off x="4730750" y="1681142"/>
          <a:ext cx="427038" cy="531813"/>
        </p:xfrm>
        <a:graphic>
          <a:graphicData uri="http://schemas.openxmlformats.org/presentationml/2006/ole">
            <mc:AlternateContent xmlns:mc="http://schemas.openxmlformats.org/markup-compatibility/2006">
              <mc:Choice xmlns:v="urn:schemas-microsoft-com:vml" Requires="v">
                <p:oleObj spid="_x0000_s8203" name="" r:id="rId7" imgW="304800" imgH="368300" progId="Equations">
                  <p:embed/>
                </p:oleObj>
              </mc:Choice>
              <mc:Fallback>
                <p:oleObj name="" r:id="rId7" imgW="304800" imgH="368300" progId="Equations">
                  <p:embed/>
                  <p:pic>
                    <p:nvPicPr>
                      <p:cNvPr id="0" name="Object 11"/>
                      <p:cNvPicPr/>
                      <p:nvPr/>
                    </p:nvPicPr>
                    <p:blipFill>
                      <a:blip r:embed="rId8"/>
                      <a:stretch>
                        <a:fillRect/>
                      </a:stretch>
                    </p:blipFill>
                    <p:spPr>
                      <a:xfrm>
                        <a:off x="4730750" y="1681142"/>
                        <a:ext cx="427038" cy="531813"/>
                      </a:xfrm>
                      <a:prstGeom prst="rect">
                        <a:avLst/>
                      </a:prstGeom>
                      <a:noFill/>
                      <a:ln w="38100">
                        <a:noFill/>
                      </a:ln>
                    </p:spPr>
                  </p:pic>
                </p:oleObj>
              </mc:Fallback>
            </mc:AlternateContent>
          </a:graphicData>
        </a:graphic>
      </p:graphicFrame>
      <p:sp>
        <p:nvSpPr>
          <p:cNvPr id="490516" name="Oval 20"/>
          <p:cNvSpPr>
            <a:spLocks noChangeArrowheads="1"/>
          </p:cNvSpPr>
          <p:nvPr/>
        </p:nvSpPr>
        <p:spPr bwMode="auto">
          <a:xfrm>
            <a:off x="8534400" y="1033442"/>
            <a:ext cx="1447800" cy="1447800"/>
          </a:xfrm>
          <a:prstGeom prst="ellipse">
            <a:avLst/>
          </a:prstGeom>
          <a:noFill/>
          <a:ln w="34925">
            <a:solidFill>
              <a:srgbClr val="FFFF00"/>
            </a:solidFill>
            <a:round/>
          </a:ln>
        </p:spPr>
        <p:txBody>
          <a:bodyPr wrap="none" anchor="ctr"/>
          <a:lstStyle/>
          <a:p>
            <a:pPr algn="ctr"/>
            <a:endParaRPr lang="zh-CN" altLang="en-US"/>
          </a:p>
        </p:txBody>
      </p:sp>
      <p:sp>
        <p:nvSpPr>
          <p:cNvPr id="490517" name="Oval 21"/>
          <p:cNvSpPr>
            <a:spLocks noChangeArrowheads="1"/>
          </p:cNvSpPr>
          <p:nvPr/>
        </p:nvSpPr>
        <p:spPr bwMode="auto">
          <a:xfrm>
            <a:off x="8153400" y="652442"/>
            <a:ext cx="2209800" cy="2209800"/>
          </a:xfrm>
          <a:prstGeom prst="ellipse">
            <a:avLst/>
          </a:prstGeom>
          <a:noFill/>
          <a:ln w="41275">
            <a:solidFill>
              <a:schemeClr val="bg1"/>
            </a:solidFill>
            <a:round/>
          </a:ln>
        </p:spPr>
        <p:txBody>
          <a:bodyPr wrap="none" anchor="ctr"/>
          <a:lstStyle/>
          <a:p>
            <a:pPr algn="ctr"/>
            <a:endParaRPr lang="zh-CN" altLang="en-US"/>
          </a:p>
        </p:txBody>
      </p:sp>
      <p:sp>
        <p:nvSpPr>
          <p:cNvPr id="490518" name="Line 22"/>
          <p:cNvSpPr>
            <a:spLocks noChangeShapeType="1"/>
          </p:cNvSpPr>
          <p:nvPr/>
        </p:nvSpPr>
        <p:spPr bwMode="auto">
          <a:xfrm flipV="1">
            <a:off x="9296400" y="1262042"/>
            <a:ext cx="533400" cy="533400"/>
          </a:xfrm>
          <a:prstGeom prst="line">
            <a:avLst/>
          </a:prstGeom>
          <a:noFill/>
          <a:ln w="31750">
            <a:solidFill>
              <a:srgbClr val="FF9900"/>
            </a:solidFill>
            <a:round/>
            <a:tailEnd type="triangle" w="med" len="med"/>
          </a:ln>
        </p:spPr>
        <p:txBody>
          <a:bodyPr/>
          <a:lstStyle/>
          <a:p>
            <a:endParaRPr lang="zh-CN" altLang="en-US"/>
          </a:p>
        </p:txBody>
      </p:sp>
      <p:sp>
        <p:nvSpPr>
          <p:cNvPr id="490519" name="Line 23"/>
          <p:cNvSpPr>
            <a:spLocks noChangeShapeType="1"/>
          </p:cNvSpPr>
          <p:nvPr/>
        </p:nvSpPr>
        <p:spPr bwMode="auto">
          <a:xfrm flipH="1" flipV="1">
            <a:off x="8534400" y="957242"/>
            <a:ext cx="762000" cy="838200"/>
          </a:xfrm>
          <a:prstGeom prst="line">
            <a:avLst/>
          </a:prstGeom>
          <a:noFill/>
          <a:ln w="38100">
            <a:solidFill>
              <a:srgbClr val="00FF00"/>
            </a:solidFill>
            <a:round/>
            <a:tailEnd type="triangle" w="med" len="med"/>
          </a:ln>
        </p:spPr>
        <p:txBody>
          <a:bodyPr/>
          <a:lstStyle/>
          <a:p>
            <a:endParaRPr lang="zh-CN" altLang="en-US"/>
          </a:p>
        </p:txBody>
      </p:sp>
      <p:graphicFrame>
        <p:nvGraphicFramePr>
          <p:cNvPr id="490520" name="Object 12"/>
          <p:cNvGraphicFramePr/>
          <p:nvPr/>
        </p:nvGraphicFramePr>
        <p:xfrm>
          <a:off x="8915400" y="1719242"/>
          <a:ext cx="381000" cy="344488"/>
        </p:xfrm>
        <a:graphic>
          <a:graphicData uri="http://schemas.openxmlformats.org/presentationml/2006/ole">
            <mc:AlternateContent xmlns:mc="http://schemas.openxmlformats.org/markup-compatibility/2006">
              <mc:Choice xmlns:v="urn:schemas-microsoft-com:vml" Requires="v">
                <p:oleObj spid="_x0000_s8204" name="" r:id="rId9" imgW="203200" imgH="241300" progId="Equations">
                  <p:embed/>
                </p:oleObj>
              </mc:Choice>
              <mc:Fallback>
                <p:oleObj name="" r:id="rId9" imgW="203200" imgH="241300" progId="Equations">
                  <p:embed/>
                  <p:pic>
                    <p:nvPicPr>
                      <p:cNvPr id="0" name="Object 12"/>
                      <p:cNvPicPr/>
                      <p:nvPr/>
                    </p:nvPicPr>
                    <p:blipFill>
                      <a:blip r:embed="rId10"/>
                      <a:stretch>
                        <a:fillRect/>
                      </a:stretch>
                    </p:blipFill>
                    <p:spPr>
                      <a:xfrm>
                        <a:off x="8915400" y="1719242"/>
                        <a:ext cx="381000" cy="344488"/>
                      </a:xfrm>
                      <a:prstGeom prst="rect">
                        <a:avLst/>
                      </a:prstGeom>
                      <a:noFill/>
                      <a:ln w="38100">
                        <a:noFill/>
                      </a:ln>
                    </p:spPr>
                  </p:pic>
                </p:oleObj>
              </mc:Fallback>
            </mc:AlternateContent>
          </a:graphicData>
        </a:graphic>
      </p:graphicFrame>
      <p:graphicFrame>
        <p:nvGraphicFramePr>
          <p:cNvPr id="490521" name="Object 13"/>
          <p:cNvGraphicFramePr/>
          <p:nvPr/>
        </p:nvGraphicFramePr>
        <p:xfrm>
          <a:off x="9525000" y="1414442"/>
          <a:ext cx="457200" cy="531813"/>
        </p:xfrm>
        <a:graphic>
          <a:graphicData uri="http://schemas.openxmlformats.org/presentationml/2006/ole">
            <mc:AlternateContent xmlns:mc="http://schemas.openxmlformats.org/markup-compatibility/2006">
              <mc:Choice xmlns:v="urn:schemas-microsoft-com:vml" Requires="v">
                <p:oleObj spid="_x0000_s8205" name="" r:id="rId11" imgW="317500" imgH="368300" progId="Equations">
                  <p:embed/>
                </p:oleObj>
              </mc:Choice>
              <mc:Fallback>
                <p:oleObj name="" r:id="rId11" imgW="317500" imgH="368300" progId="Equations">
                  <p:embed/>
                  <p:pic>
                    <p:nvPicPr>
                      <p:cNvPr id="0" name="Object 13"/>
                      <p:cNvPicPr/>
                      <p:nvPr/>
                    </p:nvPicPr>
                    <p:blipFill>
                      <a:blip r:embed="rId12"/>
                      <a:stretch>
                        <a:fillRect/>
                      </a:stretch>
                    </p:blipFill>
                    <p:spPr>
                      <a:xfrm>
                        <a:off x="9525000" y="1414442"/>
                        <a:ext cx="457200" cy="531813"/>
                      </a:xfrm>
                      <a:prstGeom prst="rect">
                        <a:avLst/>
                      </a:prstGeom>
                      <a:noFill/>
                      <a:ln w="38100">
                        <a:noFill/>
                      </a:ln>
                    </p:spPr>
                  </p:pic>
                </p:oleObj>
              </mc:Fallback>
            </mc:AlternateContent>
          </a:graphicData>
        </a:graphic>
      </p:graphicFrame>
      <p:graphicFrame>
        <p:nvGraphicFramePr>
          <p:cNvPr id="490522" name="Object 14"/>
          <p:cNvGraphicFramePr/>
          <p:nvPr/>
        </p:nvGraphicFramePr>
        <p:xfrm>
          <a:off x="8915400" y="1033442"/>
          <a:ext cx="457200" cy="531813"/>
        </p:xfrm>
        <a:graphic>
          <a:graphicData uri="http://schemas.openxmlformats.org/presentationml/2006/ole">
            <mc:AlternateContent xmlns:mc="http://schemas.openxmlformats.org/markup-compatibility/2006">
              <mc:Choice xmlns:v="urn:schemas-microsoft-com:vml" Requires="v">
                <p:oleObj spid="_x0000_s8206" name="" r:id="rId13" imgW="317500" imgH="368300" progId="Equations">
                  <p:embed/>
                </p:oleObj>
              </mc:Choice>
              <mc:Fallback>
                <p:oleObj name="" r:id="rId13" imgW="317500" imgH="368300" progId="Equations">
                  <p:embed/>
                  <p:pic>
                    <p:nvPicPr>
                      <p:cNvPr id="0" name="Object 14"/>
                      <p:cNvPicPr/>
                      <p:nvPr/>
                    </p:nvPicPr>
                    <p:blipFill>
                      <a:blip r:embed="rId14"/>
                      <a:stretch>
                        <a:fillRect/>
                      </a:stretch>
                    </p:blipFill>
                    <p:spPr>
                      <a:xfrm>
                        <a:off x="8915400" y="1033442"/>
                        <a:ext cx="457200" cy="531813"/>
                      </a:xfrm>
                      <a:prstGeom prst="rect">
                        <a:avLst/>
                      </a:prstGeom>
                      <a:noFill/>
                      <a:ln w="38100">
                        <a:noFill/>
                      </a:ln>
                    </p:spPr>
                  </p:pic>
                </p:oleObj>
              </mc:Fallback>
            </mc:AlternateContent>
          </a:graphicData>
        </a:graphic>
      </p:graphicFrame>
      <p:graphicFrame>
        <p:nvGraphicFramePr>
          <p:cNvPr id="490523" name="Object 15"/>
          <p:cNvGraphicFramePr/>
          <p:nvPr/>
        </p:nvGraphicFramePr>
        <p:xfrm>
          <a:off x="8153400" y="1601767"/>
          <a:ext cx="395288" cy="531813"/>
        </p:xfrm>
        <a:graphic>
          <a:graphicData uri="http://schemas.openxmlformats.org/presentationml/2006/ole">
            <mc:AlternateContent xmlns:mc="http://schemas.openxmlformats.org/markup-compatibility/2006">
              <mc:Choice xmlns:v="urn:schemas-microsoft-com:vml" Requires="v">
                <p:oleObj spid="_x0000_s8207" name="" r:id="rId15" imgW="266700" imgH="368300" progId="Equations">
                  <p:embed/>
                </p:oleObj>
              </mc:Choice>
              <mc:Fallback>
                <p:oleObj name="" r:id="rId15" imgW="266700" imgH="368300" progId="Equations">
                  <p:embed/>
                  <p:pic>
                    <p:nvPicPr>
                      <p:cNvPr id="0" name="Object 15"/>
                      <p:cNvPicPr/>
                      <p:nvPr/>
                    </p:nvPicPr>
                    <p:blipFill>
                      <a:blip r:embed="rId16"/>
                      <a:stretch>
                        <a:fillRect/>
                      </a:stretch>
                    </p:blipFill>
                    <p:spPr>
                      <a:xfrm>
                        <a:off x="8153400" y="1601767"/>
                        <a:ext cx="395288" cy="531813"/>
                      </a:xfrm>
                      <a:prstGeom prst="rect">
                        <a:avLst/>
                      </a:prstGeom>
                      <a:noFill/>
                      <a:ln w="38100">
                        <a:noFill/>
                      </a:ln>
                    </p:spPr>
                  </p:pic>
                </p:oleObj>
              </mc:Fallback>
            </mc:AlternateContent>
          </a:graphicData>
        </a:graphic>
      </p:graphicFrame>
      <p:graphicFrame>
        <p:nvGraphicFramePr>
          <p:cNvPr id="490524" name="Object 16"/>
          <p:cNvGraphicFramePr/>
          <p:nvPr/>
        </p:nvGraphicFramePr>
        <p:xfrm>
          <a:off x="10058400" y="500042"/>
          <a:ext cx="427038" cy="531813"/>
        </p:xfrm>
        <a:graphic>
          <a:graphicData uri="http://schemas.openxmlformats.org/presentationml/2006/ole">
            <mc:AlternateContent xmlns:mc="http://schemas.openxmlformats.org/markup-compatibility/2006">
              <mc:Choice xmlns:v="urn:schemas-microsoft-com:vml" Requires="v">
                <p:oleObj spid="_x0000_s8208" name="" r:id="rId17" imgW="304800" imgH="368300" progId="Equations">
                  <p:embed/>
                </p:oleObj>
              </mc:Choice>
              <mc:Fallback>
                <p:oleObj name="" r:id="rId17" imgW="304800" imgH="368300" progId="Equations">
                  <p:embed/>
                  <p:pic>
                    <p:nvPicPr>
                      <p:cNvPr id="0" name="Object 16"/>
                      <p:cNvPicPr/>
                      <p:nvPr/>
                    </p:nvPicPr>
                    <p:blipFill>
                      <a:blip r:embed="rId18"/>
                      <a:stretch>
                        <a:fillRect/>
                      </a:stretch>
                    </p:blipFill>
                    <p:spPr>
                      <a:xfrm>
                        <a:off x="10058400" y="500042"/>
                        <a:ext cx="427038" cy="531813"/>
                      </a:xfrm>
                      <a:prstGeom prst="rect">
                        <a:avLst/>
                      </a:prstGeom>
                      <a:noFill/>
                      <a:ln w="38100">
                        <a:noFill/>
                      </a:ln>
                    </p:spPr>
                  </p:pic>
                </p:oleObj>
              </mc:Fallback>
            </mc:AlternateContent>
          </a:graphicData>
        </a:graphic>
      </p:graphicFrame>
      <p:sp>
        <p:nvSpPr>
          <p:cNvPr id="490525" name="Text Box 29"/>
          <p:cNvSpPr txBox="1">
            <a:spLocks noChangeArrowheads="1"/>
          </p:cNvSpPr>
          <p:nvPr/>
        </p:nvSpPr>
        <p:spPr bwMode="auto">
          <a:xfrm>
            <a:off x="1909763" y="2260580"/>
            <a:ext cx="640080" cy="368300"/>
          </a:xfrm>
          <a:prstGeom prst="rect">
            <a:avLst/>
          </a:prstGeom>
          <a:noFill/>
          <a:ln w="9525">
            <a:noFill/>
            <a:miter lim="800000"/>
          </a:ln>
        </p:spPr>
        <p:txBody>
          <a:bodyPr wrap="none">
            <a:spAutoFit/>
          </a:bodyPr>
          <a:lstStyle/>
          <a:p>
            <a:r>
              <a:rPr lang="zh-CN" altLang="en-US">
                <a:solidFill>
                  <a:srgbClr val="00FFFF"/>
                </a:solidFill>
                <a:ea typeface="楷体_GB2312" pitchFamily="49" charset="-122"/>
              </a:rPr>
              <a:t>解： </a:t>
            </a:r>
            <a:endParaRPr lang="zh-CN" altLang="en-US">
              <a:solidFill>
                <a:srgbClr val="00FFFF"/>
              </a:solidFill>
              <a:ea typeface="楷体_GB2312" pitchFamily="49" charset="-122"/>
            </a:endParaRPr>
          </a:p>
        </p:txBody>
      </p:sp>
      <p:sp>
        <p:nvSpPr>
          <p:cNvPr id="490526" name="Text Box 30"/>
          <p:cNvSpPr txBox="1">
            <a:spLocks noChangeArrowheads="1"/>
          </p:cNvSpPr>
          <p:nvPr/>
        </p:nvSpPr>
        <p:spPr bwMode="auto">
          <a:xfrm>
            <a:off x="2603500" y="2260580"/>
            <a:ext cx="4572000" cy="368300"/>
          </a:xfrm>
          <a:prstGeom prst="rect">
            <a:avLst/>
          </a:prstGeom>
          <a:noFill/>
          <a:ln w="9525">
            <a:noFill/>
            <a:miter lim="800000"/>
          </a:ln>
        </p:spPr>
        <p:txBody>
          <a:bodyPr>
            <a:spAutoFit/>
          </a:bodyPr>
          <a:lstStyle/>
          <a:p>
            <a:r>
              <a:rPr lang="zh-CN" altLang="en-US">
                <a:solidFill>
                  <a:schemeClr val="bg1"/>
                </a:solidFill>
                <a:ea typeface="楷体_GB2312" pitchFamily="49" charset="-122"/>
              </a:rPr>
              <a:t>两球面形成三个区域。</a:t>
            </a:r>
            <a:endParaRPr lang="zh-CN" altLang="en-US">
              <a:solidFill>
                <a:schemeClr val="bg1"/>
              </a:solidFill>
              <a:ea typeface="楷体_GB2312" pitchFamily="49" charset="-122"/>
            </a:endParaRPr>
          </a:p>
        </p:txBody>
      </p:sp>
      <p:graphicFrame>
        <p:nvGraphicFramePr>
          <p:cNvPr id="490527" name="Object 17"/>
          <p:cNvGraphicFramePr/>
          <p:nvPr/>
        </p:nvGraphicFramePr>
        <p:xfrm>
          <a:off x="4953000" y="3049567"/>
          <a:ext cx="922338" cy="474663"/>
        </p:xfrm>
        <a:graphic>
          <a:graphicData uri="http://schemas.openxmlformats.org/presentationml/2006/ole">
            <mc:AlternateContent xmlns:mc="http://schemas.openxmlformats.org/markup-compatibility/2006">
              <mc:Choice xmlns:v="urn:schemas-microsoft-com:vml" Requires="v">
                <p:oleObj spid="_x0000_s8209" name="" r:id="rId19" imgW="723900" imgH="368300" progId="Equations">
                  <p:embed/>
                </p:oleObj>
              </mc:Choice>
              <mc:Fallback>
                <p:oleObj name="" r:id="rId19" imgW="723900" imgH="368300" progId="Equations">
                  <p:embed/>
                  <p:pic>
                    <p:nvPicPr>
                      <p:cNvPr id="0" name="Object 17"/>
                      <p:cNvPicPr/>
                      <p:nvPr/>
                    </p:nvPicPr>
                    <p:blipFill>
                      <a:blip r:embed="rId20"/>
                      <a:stretch>
                        <a:fillRect/>
                      </a:stretch>
                    </p:blipFill>
                    <p:spPr>
                      <a:xfrm>
                        <a:off x="4953000" y="3049567"/>
                        <a:ext cx="922338" cy="474663"/>
                      </a:xfrm>
                      <a:prstGeom prst="rect">
                        <a:avLst/>
                      </a:prstGeom>
                      <a:noFill/>
                      <a:ln w="38100">
                        <a:noFill/>
                      </a:ln>
                    </p:spPr>
                  </p:pic>
                </p:oleObj>
              </mc:Fallback>
            </mc:AlternateContent>
          </a:graphicData>
        </a:graphic>
      </p:graphicFrame>
      <p:graphicFrame>
        <p:nvGraphicFramePr>
          <p:cNvPr id="490528" name="Object 18"/>
          <p:cNvGraphicFramePr/>
          <p:nvPr/>
        </p:nvGraphicFramePr>
        <p:xfrm>
          <a:off x="5029200" y="4040167"/>
          <a:ext cx="922338" cy="474663"/>
        </p:xfrm>
        <a:graphic>
          <a:graphicData uri="http://schemas.openxmlformats.org/presentationml/2006/ole">
            <mc:AlternateContent xmlns:mc="http://schemas.openxmlformats.org/markup-compatibility/2006">
              <mc:Choice xmlns:v="urn:schemas-microsoft-com:vml" Requires="v">
                <p:oleObj spid="_x0000_s8210" name="" r:id="rId21" imgW="723900" imgH="368300" progId="Equations">
                  <p:embed/>
                </p:oleObj>
              </mc:Choice>
              <mc:Fallback>
                <p:oleObj name="" r:id="rId21" imgW="723900" imgH="368300" progId="Equations">
                  <p:embed/>
                  <p:pic>
                    <p:nvPicPr>
                      <p:cNvPr id="0" name="Object 18"/>
                      <p:cNvPicPr/>
                      <p:nvPr/>
                    </p:nvPicPr>
                    <p:blipFill>
                      <a:blip r:embed="rId22"/>
                      <a:stretch>
                        <a:fillRect/>
                      </a:stretch>
                    </p:blipFill>
                    <p:spPr>
                      <a:xfrm>
                        <a:off x="5029200" y="4040167"/>
                        <a:ext cx="922338" cy="474663"/>
                      </a:xfrm>
                      <a:prstGeom prst="rect">
                        <a:avLst/>
                      </a:prstGeom>
                      <a:noFill/>
                      <a:ln w="38100">
                        <a:noFill/>
                      </a:ln>
                    </p:spPr>
                  </p:pic>
                </p:oleObj>
              </mc:Fallback>
            </mc:AlternateContent>
          </a:graphicData>
        </a:graphic>
      </p:graphicFrame>
      <p:graphicFrame>
        <p:nvGraphicFramePr>
          <p:cNvPr id="490529" name="Object 19"/>
          <p:cNvGraphicFramePr/>
          <p:nvPr/>
        </p:nvGraphicFramePr>
        <p:xfrm>
          <a:off x="9264650" y="3049567"/>
          <a:ext cx="949325" cy="474663"/>
        </p:xfrm>
        <a:graphic>
          <a:graphicData uri="http://schemas.openxmlformats.org/presentationml/2006/ole">
            <mc:AlternateContent xmlns:mc="http://schemas.openxmlformats.org/markup-compatibility/2006">
              <mc:Choice xmlns:v="urn:schemas-microsoft-com:vml" Requires="v">
                <p:oleObj spid="_x0000_s8211" name="" r:id="rId23" imgW="749300" imgH="368300" progId="Equations">
                  <p:embed/>
                </p:oleObj>
              </mc:Choice>
              <mc:Fallback>
                <p:oleObj name="" r:id="rId23" imgW="749300" imgH="368300" progId="Equations">
                  <p:embed/>
                  <p:pic>
                    <p:nvPicPr>
                      <p:cNvPr id="0" name="Object 19"/>
                      <p:cNvPicPr/>
                      <p:nvPr/>
                    </p:nvPicPr>
                    <p:blipFill>
                      <a:blip r:embed="rId24"/>
                      <a:stretch>
                        <a:fillRect/>
                      </a:stretch>
                    </p:blipFill>
                    <p:spPr>
                      <a:xfrm>
                        <a:off x="9264650" y="3049567"/>
                        <a:ext cx="949325" cy="474663"/>
                      </a:xfrm>
                      <a:prstGeom prst="rect">
                        <a:avLst/>
                      </a:prstGeom>
                      <a:noFill/>
                      <a:ln w="38100">
                        <a:noFill/>
                      </a:ln>
                    </p:spPr>
                  </p:pic>
                </p:oleObj>
              </mc:Fallback>
            </mc:AlternateContent>
          </a:graphicData>
        </a:graphic>
      </p:graphicFrame>
      <p:graphicFrame>
        <p:nvGraphicFramePr>
          <p:cNvPr id="490530" name="Object 20"/>
          <p:cNvGraphicFramePr/>
          <p:nvPr/>
        </p:nvGraphicFramePr>
        <p:xfrm>
          <a:off x="9264650" y="4116367"/>
          <a:ext cx="922338" cy="474663"/>
        </p:xfrm>
        <a:graphic>
          <a:graphicData uri="http://schemas.openxmlformats.org/presentationml/2006/ole">
            <mc:AlternateContent xmlns:mc="http://schemas.openxmlformats.org/markup-compatibility/2006">
              <mc:Choice xmlns:v="urn:schemas-microsoft-com:vml" Requires="v">
                <p:oleObj spid="_x0000_s8212" name="" r:id="rId25" imgW="723900" imgH="368300" progId="Equations">
                  <p:embed/>
                </p:oleObj>
              </mc:Choice>
              <mc:Fallback>
                <p:oleObj name="" r:id="rId25" imgW="723900" imgH="368300" progId="Equations">
                  <p:embed/>
                  <p:pic>
                    <p:nvPicPr>
                      <p:cNvPr id="0" name="Object 20"/>
                      <p:cNvPicPr/>
                      <p:nvPr/>
                    </p:nvPicPr>
                    <p:blipFill>
                      <a:blip r:embed="rId26"/>
                      <a:stretch>
                        <a:fillRect/>
                      </a:stretch>
                    </p:blipFill>
                    <p:spPr>
                      <a:xfrm>
                        <a:off x="9264650" y="4116367"/>
                        <a:ext cx="922338" cy="474663"/>
                      </a:xfrm>
                      <a:prstGeom prst="rect">
                        <a:avLst/>
                      </a:prstGeom>
                      <a:noFill/>
                      <a:ln w="38100">
                        <a:noFill/>
                      </a:ln>
                    </p:spPr>
                  </p:pic>
                </p:oleObj>
              </mc:Fallback>
            </mc:AlternateContent>
          </a:graphicData>
        </a:graphic>
      </p:graphicFrame>
      <p:sp>
        <p:nvSpPr>
          <p:cNvPr id="490531" name="Text Box 35"/>
          <p:cNvSpPr txBox="1">
            <a:spLocks noChangeArrowheads="1"/>
          </p:cNvSpPr>
          <p:nvPr/>
        </p:nvSpPr>
        <p:spPr bwMode="auto">
          <a:xfrm>
            <a:off x="2243138" y="3049567"/>
            <a:ext cx="995680" cy="368300"/>
          </a:xfrm>
          <a:prstGeom prst="rect">
            <a:avLst/>
          </a:prstGeom>
          <a:noFill/>
          <a:ln w="9525">
            <a:noFill/>
            <a:miter lim="800000"/>
          </a:ln>
        </p:spPr>
        <p:txBody>
          <a:bodyPr wrap="none">
            <a:spAutoFit/>
          </a:bodyPr>
          <a:lstStyle/>
          <a:p>
            <a:r>
              <a:rPr lang="zh-CN" altLang="en-US">
                <a:solidFill>
                  <a:srgbClr val="FFFF00"/>
                </a:solidFill>
                <a:ea typeface="楷体_GB2312" pitchFamily="49" charset="-122"/>
              </a:rPr>
              <a:t>球面</a:t>
            </a:r>
            <a:r>
              <a:rPr lang="en-US" altLang="zh-CN">
                <a:solidFill>
                  <a:srgbClr val="FFFF00"/>
                </a:solidFill>
                <a:ea typeface="楷体_GB2312" pitchFamily="49" charset="-122"/>
              </a:rPr>
              <a:t>1</a:t>
            </a:r>
            <a:r>
              <a:rPr lang="zh-CN" altLang="en-US">
                <a:solidFill>
                  <a:srgbClr val="FFFF00"/>
                </a:solidFill>
                <a:ea typeface="楷体_GB2312" pitchFamily="49" charset="-122"/>
              </a:rPr>
              <a:t>： </a:t>
            </a:r>
            <a:endParaRPr lang="zh-CN" altLang="en-US">
              <a:solidFill>
                <a:srgbClr val="FFFF00"/>
              </a:solidFill>
              <a:ea typeface="楷体_GB2312" pitchFamily="49" charset="-122"/>
            </a:endParaRPr>
          </a:p>
        </p:txBody>
      </p:sp>
      <p:graphicFrame>
        <p:nvGraphicFramePr>
          <p:cNvPr id="490532" name="Object 21"/>
          <p:cNvGraphicFramePr/>
          <p:nvPr/>
        </p:nvGraphicFramePr>
        <p:xfrm>
          <a:off x="3581400" y="2744767"/>
          <a:ext cx="949325" cy="976313"/>
        </p:xfrm>
        <a:graphic>
          <a:graphicData uri="http://schemas.openxmlformats.org/presentationml/2006/ole">
            <mc:AlternateContent xmlns:mc="http://schemas.openxmlformats.org/markup-compatibility/2006">
              <mc:Choice xmlns:v="urn:schemas-microsoft-com:vml" Requires="v">
                <p:oleObj spid="_x0000_s8213" name="" r:id="rId27" imgW="749300" imgH="774700" progId="Equations">
                  <p:embed/>
                </p:oleObj>
              </mc:Choice>
              <mc:Fallback>
                <p:oleObj name="" r:id="rId27" imgW="749300" imgH="774700" progId="Equations">
                  <p:embed/>
                  <p:pic>
                    <p:nvPicPr>
                      <p:cNvPr id="0" name="Object 21"/>
                      <p:cNvPicPr/>
                      <p:nvPr/>
                    </p:nvPicPr>
                    <p:blipFill>
                      <a:blip r:embed="rId28"/>
                      <a:stretch>
                        <a:fillRect/>
                      </a:stretch>
                    </p:blipFill>
                    <p:spPr>
                      <a:xfrm>
                        <a:off x="3581400" y="2744767"/>
                        <a:ext cx="949325" cy="976313"/>
                      </a:xfrm>
                      <a:prstGeom prst="rect">
                        <a:avLst/>
                      </a:prstGeom>
                      <a:noFill/>
                      <a:ln w="38100">
                        <a:noFill/>
                      </a:ln>
                    </p:spPr>
                  </p:pic>
                </p:oleObj>
              </mc:Fallback>
            </mc:AlternateContent>
          </a:graphicData>
        </a:graphic>
      </p:graphicFrame>
      <p:graphicFrame>
        <p:nvGraphicFramePr>
          <p:cNvPr id="490533" name="Object 22"/>
          <p:cNvGraphicFramePr/>
          <p:nvPr/>
        </p:nvGraphicFramePr>
        <p:xfrm>
          <a:off x="3505200" y="3811567"/>
          <a:ext cx="1144588" cy="976313"/>
        </p:xfrm>
        <a:graphic>
          <a:graphicData uri="http://schemas.openxmlformats.org/presentationml/2006/ole">
            <mc:AlternateContent xmlns:mc="http://schemas.openxmlformats.org/markup-compatibility/2006">
              <mc:Choice xmlns:v="urn:schemas-microsoft-com:vml" Requires="v">
                <p:oleObj spid="_x0000_s8214" name="" r:id="rId29" imgW="914400" imgH="774700" progId="Equations">
                  <p:embed/>
                </p:oleObj>
              </mc:Choice>
              <mc:Fallback>
                <p:oleObj name="" r:id="rId29" imgW="914400" imgH="774700" progId="Equations">
                  <p:embed/>
                  <p:pic>
                    <p:nvPicPr>
                      <p:cNvPr id="0" name="Object 22"/>
                      <p:cNvPicPr/>
                      <p:nvPr/>
                    </p:nvPicPr>
                    <p:blipFill>
                      <a:blip r:embed="rId30"/>
                      <a:stretch>
                        <a:fillRect/>
                      </a:stretch>
                    </p:blipFill>
                    <p:spPr>
                      <a:xfrm>
                        <a:off x="3505200" y="3811567"/>
                        <a:ext cx="1144588" cy="976313"/>
                      </a:xfrm>
                      <a:prstGeom prst="rect">
                        <a:avLst/>
                      </a:prstGeom>
                      <a:noFill/>
                      <a:ln w="38100">
                        <a:noFill/>
                      </a:ln>
                    </p:spPr>
                  </p:pic>
                </p:oleObj>
              </mc:Fallback>
            </mc:AlternateContent>
          </a:graphicData>
        </a:graphic>
      </p:graphicFrame>
      <p:sp>
        <p:nvSpPr>
          <p:cNvPr id="490534" name="AutoShape 38"/>
          <p:cNvSpPr/>
          <p:nvPr/>
        </p:nvSpPr>
        <p:spPr bwMode="auto">
          <a:xfrm>
            <a:off x="3124200" y="2897167"/>
            <a:ext cx="457200" cy="1828800"/>
          </a:xfrm>
          <a:prstGeom prst="leftBrace">
            <a:avLst>
              <a:gd name="adj1" fmla="val 33148"/>
              <a:gd name="adj2" fmla="val 50000"/>
            </a:avLst>
          </a:prstGeom>
          <a:noFill/>
          <a:ln w="41275">
            <a:solidFill>
              <a:srgbClr val="FF6600"/>
            </a:solidFill>
            <a:round/>
          </a:ln>
        </p:spPr>
        <p:txBody>
          <a:bodyPr wrap="none" anchor="ctr"/>
          <a:lstStyle/>
          <a:p>
            <a:pPr algn="ctr"/>
            <a:endParaRPr lang="zh-CN" altLang="en-US"/>
          </a:p>
        </p:txBody>
      </p:sp>
      <p:graphicFrame>
        <p:nvGraphicFramePr>
          <p:cNvPr id="490535" name="Object 23"/>
          <p:cNvGraphicFramePr/>
          <p:nvPr/>
        </p:nvGraphicFramePr>
        <p:xfrm>
          <a:off x="2401888" y="3582967"/>
          <a:ext cx="669925" cy="474663"/>
        </p:xfrm>
        <a:graphic>
          <a:graphicData uri="http://schemas.openxmlformats.org/presentationml/2006/ole">
            <mc:AlternateContent xmlns:mc="http://schemas.openxmlformats.org/markup-compatibility/2006">
              <mc:Choice xmlns:v="urn:schemas-microsoft-com:vml" Requires="v">
                <p:oleObj spid="_x0000_s8215" name="" r:id="rId31" imgW="520700" imgH="368300" progId="Equations">
                  <p:embed/>
                </p:oleObj>
              </mc:Choice>
              <mc:Fallback>
                <p:oleObj name="" r:id="rId31" imgW="520700" imgH="368300" progId="Equations">
                  <p:embed/>
                  <p:pic>
                    <p:nvPicPr>
                      <p:cNvPr id="0" name="Object 23"/>
                      <p:cNvPicPr/>
                      <p:nvPr/>
                    </p:nvPicPr>
                    <p:blipFill>
                      <a:blip r:embed="rId32"/>
                      <a:stretch>
                        <a:fillRect/>
                      </a:stretch>
                    </p:blipFill>
                    <p:spPr>
                      <a:xfrm>
                        <a:off x="2401888" y="3582967"/>
                        <a:ext cx="669925" cy="474663"/>
                      </a:xfrm>
                      <a:prstGeom prst="rect">
                        <a:avLst/>
                      </a:prstGeom>
                      <a:noFill/>
                      <a:ln w="38100">
                        <a:noFill/>
                      </a:ln>
                    </p:spPr>
                  </p:pic>
                </p:oleObj>
              </mc:Fallback>
            </mc:AlternateContent>
          </a:graphicData>
        </a:graphic>
      </p:graphicFrame>
      <p:sp>
        <p:nvSpPr>
          <p:cNvPr id="490536" name="Text Box 40"/>
          <p:cNvSpPr txBox="1">
            <a:spLocks noChangeArrowheads="1"/>
          </p:cNvSpPr>
          <p:nvPr/>
        </p:nvSpPr>
        <p:spPr bwMode="auto">
          <a:xfrm>
            <a:off x="6364288" y="3049567"/>
            <a:ext cx="995680" cy="368300"/>
          </a:xfrm>
          <a:prstGeom prst="rect">
            <a:avLst/>
          </a:prstGeom>
          <a:noFill/>
          <a:ln w="9525">
            <a:noFill/>
            <a:miter lim="800000"/>
          </a:ln>
        </p:spPr>
        <p:txBody>
          <a:bodyPr wrap="none">
            <a:spAutoFit/>
          </a:bodyPr>
          <a:lstStyle/>
          <a:p>
            <a:r>
              <a:rPr lang="zh-CN" altLang="en-US">
                <a:solidFill>
                  <a:srgbClr val="FFFF00"/>
                </a:solidFill>
                <a:ea typeface="楷体_GB2312" pitchFamily="49" charset="-122"/>
              </a:rPr>
              <a:t>球面</a:t>
            </a:r>
            <a:r>
              <a:rPr lang="en-US" altLang="zh-CN">
                <a:solidFill>
                  <a:srgbClr val="FFFF00"/>
                </a:solidFill>
                <a:ea typeface="楷体_GB2312" pitchFamily="49" charset="-122"/>
              </a:rPr>
              <a:t>2</a:t>
            </a:r>
            <a:r>
              <a:rPr lang="zh-CN" altLang="en-US">
                <a:solidFill>
                  <a:srgbClr val="FFFF00"/>
                </a:solidFill>
                <a:ea typeface="楷体_GB2312" pitchFamily="49" charset="-122"/>
              </a:rPr>
              <a:t>： </a:t>
            </a:r>
            <a:endParaRPr lang="zh-CN" altLang="en-US">
              <a:solidFill>
                <a:srgbClr val="FFFF00"/>
              </a:solidFill>
              <a:ea typeface="楷体_GB2312" pitchFamily="49" charset="-122"/>
            </a:endParaRPr>
          </a:p>
        </p:txBody>
      </p:sp>
      <p:graphicFrame>
        <p:nvGraphicFramePr>
          <p:cNvPr id="490537" name="Object 24"/>
          <p:cNvGraphicFramePr/>
          <p:nvPr/>
        </p:nvGraphicFramePr>
        <p:xfrm>
          <a:off x="7848600" y="2820967"/>
          <a:ext cx="949325" cy="976313"/>
        </p:xfrm>
        <a:graphic>
          <a:graphicData uri="http://schemas.openxmlformats.org/presentationml/2006/ole">
            <mc:AlternateContent xmlns:mc="http://schemas.openxmlformats.org/markup-compatibility/2006">
              <mc:Choice xmlns:v="urn:schemas-microsoft-com:vml" Requires="v">
                <p:oleObj spid="_x0000_s8216" name="" r:id="rId33" imgW="749300" imgH="774700" progId="Equations">
                  <p:embed/>
                </p:oleObj>
              </mc:Choice>
              <mc:Fallback>
                <p:oleObj name="" r:id="rId33" imgW="749300" imgH="774700" progId="Equations">
                  <p:embed/>
                  <p:pic>
                    <p:nvPicPr>
                      <p:cNvPr id="0" name="Object 24"/>
                      <p:cNvPicPr/>
                      <p:nvPr/>
                    </p:nvPicPr>
                    <p:blipFill>
                      <a:blip r:embed="rId34"/>
                      <a:stretch>
                        <a:fillRect/>
                      </a:stretch>
                    </p:blipFill>
                    <p:spPr>
                      <a:xfrm>
                        <a:off x="7848600" y="2820967"/>
                        <a:ext cx="949325" cy="976313"/>
                      </a:xfrm>
                      <a:prstGeom prst="rect">
                        <a:avLst/>
                      </a:prstGeom>
                      <a:noFill/>
                      <a:ln w="38100">
                        <a:noFill/>
                      </a:ln>
                    </p:spPr>
                  </p:pic>
                </p:oleObj>
              </mc:Fallback>
            </mc:AlternateContent>
          </a:graphicData>
        </a:graphic>
      </p:graphicFrame>
      <p:graphicFrame>
        <p:nvGraphicFramePr>
          <p:cNvPr id="490538" name="Object 25"/>
          <p:cNvGraphicFramePr/>
          <p:nvPr/>
        </p:nvGraphicFramePr>
        <p:xfrm>
          <a:off x="7848600" y="3811567"/>
          <a:ext cx="1312863" cy="1066800"/>
        </p:xfrm>
        <a:graphic>
          <a:graphicData uri="http://schemas.openxmlformats.org/presentationml/2006/ole">
            <mc:AlternateContent xmlns:mc="http://schemas.openxmlformats.org/markup-compatibility/2006">
              <mc:Choice xmlns:v="urn:schemas-microsoft-com:vml" Requires="v">
                <p:oleObj spid="_x0000_s8217" name="" r:id="rId35" imgW="927100" imgH="774700" progId="Equations">
                  <p:embed/>
                </p:oleObj>
              </mc:Choice>
              <mc:Fallback>
                <p:oleObj name="" r:id="rId35" imgW="927100" imgH="774700" progId="Equations">
                  <p:embed/>
                  <p:pic>
                    <p:nvPicPr>
                      <p:cNvPr id="0" name="Object 25"/>
                      <p:cNvPicPr/>
                      <p:nvPr/>
                    </p:nvPicPr>
                    <p:blipFill>
                      <a:blip r:embed="rId36"/>
                      <a:stretch>
                        <a:fillRect/>
                      </a:stretch>
                    </p:blipFill>
                    <p:spPr>
                      <a:xfrm>
                        <a:off x="7848600" y="3811567"/>
                        <a:ext cx="1312863" cy="1066800"/>
                      </a:xfrm>
                      <a:prstGeom prst="rect">
                        <a:avLst/>
                      </a:prstGeom>
                      <a:noFill/>
                      <a:ln w="38100">
                        <a:noFill/>
                      </a:ln>
                    </p:spPr>
                  </p:pic>
                </p:oleObj>
              </mc:Fallback>
            </mc:AlternateContent>
          </a:graphicData>
        </a:graphic>
      </p:graphicFrame>
      <p:sp>
        <p:nvSpPr>
          <p:cNvPr id="490539" name="AutoShape 43"/>
          <p:cNvSpPr/>
          <p:nvPr/>
        </p:nvSpPr>
        <p:spPr bwMode="auto">
          <a:xfrm>
            <a:off x="7391400" y="2897167"/>
            <a:ext cx="457200" cy="1905000"/>
          </a:xfrm>
          <a:prstGeom prst="leftBrace">
            <a:avLst>
              <a:gd name="adj1" fmla="val 34529"/>
              <a:gd name="adj2" fmla="val 50000"/>
            </a:avLst>
          </a:prstGeom>
          <a:noFill/>
          <a:ln w="41275">
            <a:solidFill>
              <a:srgbClr val="FF6600"/>
            </a:solidFill>
            <a:round/>
          </a:ln>
        </p:spPr>
        <p:txBody>
          <a:bodyPr wrap="none" anchor="ctr"/>
          <a:lstStyle/>
          <a:p>
            <a:pPr algn="ctr"/>
            <a:endParaRPr lang="zh-CN" altLang="en-US"/>
          </a:p>
        </p:txBody>
      </p:sp>
      <p:graphicFrame>
        <p:nvGraphicFramePr>
          <p:cNvPr id="490540" name="Object 26"/>
          <p:cNvGraphicFramePr/>
          <p:nvPr/>
        </p:nvGraphicFramePr>
        <p:xfrm>
          <a:off x="6600825" y="3582967"/>
          <a:ext cx="696913" cy="474663"/>
        </p:xfrm>
        <a:graphic>
          <a:graphicData uri="http://schemas.openxmlformats.org/presentationml/2006/ole">
            <mc:AlternateContent xmlns:mc="http://schemas.openxmlformats.org/markup-compatibility/2006">
              <mc:Choice xmlns:v="urn:schemas-microsoft-com:vml" Requires="v">
                <p:oleObj spid="_x0000_s8218" name="" r:id="rId37" imgW="546100" imgH="368300" progId="Equations">
                  <p:embed/>
                </p:oleObj>
              </mc:Choice>
              <mc:Fallback>
                <p:oleObj name="" r:id="rId37" imgW="546100" imgH="368300" progId="Equations">
                  <p:embed/>
                  <p:pic>
                    <p:nvPicPr>
                      <p:cNvPr id="0" name="Object 26"/>
                      <p:cNvPicPr/>
                      <p:nvPr/>
                    </p:nvPicPr>
                    <p:blipFill>
                      <a:blip r:embed="rId38"/>
                      <a:stretch>
                        <a:fillRect/>
                      </a:stretch>
                    </p:blipFill>
                    <p:spPr>
                      <a:xfrm>
                        <a:off x="6600825" y="3582967"/>
                        <a:ext cx="696913" cy="474663"/>
                      </a:xfrm>
                      <a:prstGeom prst="rect">
                        <a:avLst/>
                      </a:prstGeom>
                      <a:noFill/>
                      <a:ln w="3810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05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90509">
                                            <p:txEl>
                                              <p:pRg st="0" end="0"/>
                                            </p:txEl>
                                          </p:spTgt>
                                        </p:tgtEl>
                                        <p:attrNameLst>
                                          <p:attrName>style.visibility</p:attrName>
                                        </p:attrNameLst>
                                      </p:cBhvr>
                                      <p:to>
                                        <p:strVal val="visible"/>
                                      </p:to>
                                    </p:set>
                                    <p:animEffect transition="in" filter="wipe(left)">
                                      <p:cBhvr>
                                        <p:cTn id="11" dur="500"/>
                                        <p:tgtEl>
                                          <p:spTgt spid="49050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490511"/>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499"/>
                                          </p:stCondLst>
                                        </p:cTn>
                                        <p:tgtEl>
                                          <p:spTgt spid="4905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05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90514"/>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499"/>
                                          </p:stCondLst>
                                        </p:cTn>
                                        <p:tgtEl>
                                          <p:spTgt spid="4905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90513">
                                            <p:txEl>
                                              <p:pRg st="0" end="0"/>
                                            </p:txEl>
                                          </p:spTgt>
                                        </p:tgtEl>
                                        <p:attrNameLst>
                                          <p:attrName>style.visibility</p:attrName>
                                        </p:attrNameLst>
                                      </p:cBhvr>
                                      <p:to>
                                        <p:strVal val="visible"/>
                                      </p:to>
                                    </p:set>
                                    <p:animEffect transition="in" filter="wipe(left)">
                                      <p:cBhvr>
                                        <p:cTn id="34" dur="500"/>
                                        <p:tgtEl>
                                          <p:spTgt spid="49051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90516"/>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4905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90518"/>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499"/>
                                          </p:stCondLst>
                                        </p:cTn>
                                        <p:tgtEl>
                                          <p:spTgt spid="490521"/>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nodeType="afterEffect">
                                  <p:stCondLst>
                                    <p:cond delay="0"/>
                                  </p:stCondLst>
                                  <p:childTnLst>
                                    <p:set>
                                      <p:cBhvr>
                                        <p:cTn id="51" dur="1" fill="hold">
                                          <p:stCondLst>
                                            <p:cond delay="499"/>
                                          </p:stCondLst>
                                        </p:cTn>
                                        <p:tgtEl>
                                          <p:spTgt spid="4905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4905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90519"/>
                                        </p:tgtEl>
                                        <p:attrNameLst>
                                          <p:attrName>style.visibility</p:attrName>
                                        </p:attrNameLst>
                                      </p:cBhvr>
                                      <p:to>
                                        <p:strVal val="visible"/>
                                      </p:to>
                                    </p:set>
                                    <p:animEffect transition="in" filter="wipe(left)">
                                      <p:cBhvr>
                                        <p:cTn id="60" dur="500"/>
                                        <p:tgtEl>
                                          <p:spTgt spid="490519"/>
                                        </p:tgtEl>
                                      </p:cBhvr>
                                    </p:animEffec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499"/>
                                          </p:stCondLst>
                                        </p:cTn>
                                        <p:tgtEl>
                                          <p:spTgt spid="490522"/>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nodeType="afterEffect">
                                  <p:stCondLst>
                                    <p:cond delay="0"/>
                                  </p:stCondLst>
                                  <p:childTnLst>
                                    <p:set>
                                      <p:cBhvr>
                                        <p:cTn id="66" dur="1" fill="hold">
                                          <p:stCondLst>
                                            <p:cond delay="499"/>
                                          </p:stCondLst>
                                        </p:cTn>
                                        <p:tgtEl>
                                          <p:spTgt spid="4905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490525">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90526">
                                            <p:txEl>
                                              <p:pRg st="0" end="0"/>
                                            </p:txEl>
                                          </p:spTgt>
                                        </p:tgtEl>
                                        <p:attrNameLst>
                                          <p:attrName>style.visibility</p:attrName>
                                        </p:attrNameLst>
                                      </p:cBhvr>
                                      <p:to>
                                        <p:strVal val="visible"/>
                                      </p:to>
                                    </p:set>
                                    <p:animEffect transition="in" filter="wipe(left)">
                                      <p:cBhvr>
                                        <p:cTn id="75" dur="500"/>
                                        <p:tgtEl>
                                          <p:spTgt spid="490526">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90531">
                                            <p:txEl>
                                              <p:pRg st="0" end="0"/>
                                            </p:txEl>
                                          </p:spTgt>
                                        </p:tgtEl>
                                        <p:attrNameLst>
                                          <p:attrName>style.visibility</p:attrName>
                                        </p:attrNameLst>
                                      </p:cBhvr>
                                      <p:to>
                                        <p:strVal val="visible"/>
                                      </p:to>
                                    </p:set>
                                    <p:animEffect transition="in" filter="wipe(left)">
                                      <p:cBhvr>
                                        <p:cTn id="80" dur="500"/>
                                        <p:tgtEl>
                                          <p:spTgt spid="490531">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490535"/>
                                        </p:tgtEl>
                                        <p:attrNameLst>
                                          <p:attrName>style.visibility</p:attrName>
                                        </p:attrNameLst>
                                      </p:cBhvr>
                                      <p:to>
                                        <p:strVal val="visible"/>
                                      </p:to>
                                    </p:set>
                                    <p:animEffect transition="in" filter="wipe(left)">
                                      <p:cBhvr>
                                        <p:cTn id="85" dur="500"/>
                                        <p:tgtEl>
                                          <p:spTgt spid="490535"/>
                                        </p:tgtEl>
                                      </p:cBhvr>
                                    </p:animEffec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4905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90532"/>
                                        </p:tgtEl>
                                        <p:attrNameLst>
                                          <p:attrName>style.visibility</p:attrName>
                                        </p:attrNameLst>
                                      </p:cBhvr>
                                      <p:to>
                                        <p:strVal val="visible"/>
                                      </p:to>
                                    </p:set>
                                    <p:animEffect transition="in" filter="wipe(left)">
                                      <p:cBhvr>
                                        <p:cTn id="93" dur="500"/>
                                        <p:tgtEl>
                                          <p:spTgt spid="490532"/>
                                        </p:tgtEl>
                                      </p:cBhvr>
                                    </p:animEffect>
                                  </p:childTnLst>
                                </p:cTn>
                              </p:par>
                            </p:childTnLst>
                          </p:cTn>
                        </p:par>
                        <p:par>
                          <p:cTn id="94" fill="hold">
                            <p:stCondLst>
                              <p:cond delay="500"/>
                            </p:stCondLst>
                            <p:childTnLst>
                              <p:par>
                                <p:cTn id="95" presetID="1" presetClass="entr" presetSubtype="0" fill="hold" nodeType="afterEffect">
                                  <p:stCondLst>
                                    <p:cond delay="0"/>
                                  </p:stCondLst>
                                  <p:childTnLst>
                                    <p:set>
                                      <p:cBhvr>
                                        <p:cTn id="96" dur="1" fill="hold">
                                          <p:stCondLst>
                                            <p:cond delay="499"/>
                                          </p:stCondLst>
                                        </p:cTn>
                                        <p:tgtEl>
                                          <p:spTgt spid="4905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490533"/>
                                        </p:tgtEl>
                                        <p:attrNameLst>
                                          <p:attrName>style.visibility</p:attrName>
                                        </p:attrNameLst>
                                      </p:cBhvr>
                                      <p:to>
                                        <p:strVal val="visible"/>
                                      </p:to>
                                    </p:set>
                                    <p:animEffect transition="in" filter="wipe(left)">
                                      <p:cBhvr>
                                        <p:cTn id="101" dur="500"/>
                                        <p:tgtEl>
                                          <p:spTgt spid="490533"/>
                                        </p:tgtEl>
                                      </p:cBhvr>
                                    </p:animEffect>
                                  </p:childTnLst>
                                </p:cTn>
                              </p:par>
                            </p:childTnLst>
                          </p:cTn>
                        </p:par>
                        <p:par>
                          <p:cTn id="102" fill="hold">
                            <p:stCondLst>
                              <p:cond delay="500"/>
                            </p:stCondLst>
                            <p:childTnLst>
                              <p:par>
                                <p:cTn id="103" presetID="1" presetClass="entr" presetSubtype="0" fill="hold" nodeType="afterEffect">
                                  <p:stCondLst>
                                    <p:cond delay="0"/>
                                  </p:stCondLst>
                                  <p:childTnLst>
                                    <p:set>
                                      <p:cBhvr>
                                        <p:cTn id="104" dur="1" fill="hold">
                                          <p:stCondLst>
                                            <p:cond delay="499"/>
                                          </p:stCondLst>
                                        </p:cTn>
                                        <p:tgtEl>
                                          <p:spTgt spid="49052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490536">
                                            <p:txEl>
                                              <p:pRg st="0" end="0"/>
                                            </p:txEl>
                                          </p:spTgt>
                                        </p:tgtEl>
                                        <p:attrNameLst>
                                          <p:attrName>style.visibility</p:attrName>
                                        </p:attrNameLst>
                                      </p:cBhvr>
                                      <p:to>
                                        <p:strVal val="visible"/>
                                      </p:to>
                                    </p:set>
                                    <p:animEffect transition="in" filter="wipe(left)">
                                      <p:cBhvr>
                                        <p:cTn id="109" dur="500"/>
                                        <p:tgtEl>
                                          <p:spTgt spid="490536">
                                            <p:txEl>
                                              <p:pRg st="0" end="0"/>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490540"/>
                                        </p:tgtEl>
                                        <p:attrNameLst>
                                          <p:attrName>style.visibility</p:attrName>
                                        </p:attrNameLst>
                                      </p:cBhvr>
                                      <p:to>
                                        <p:strVal val="visible"/>
                                      </p:to>
                                    </p:set>
                                    <p:animEffect transition="in" filter="wipe(left)">
                                      <p:cBhvr>
                                        <p:cTn id="114" dur="500"/>
                                        <p:tgtEl>
                                          <p:spTgt spid="490540"/>
                                        </p:tgtEl>
                                      </p:cBhvr>
                                    </p:animEffect>
                                  </p:childTnLst>
                                </p:cTn>
                              </p:par>
                            </p:childTnLst>
                          </p:cTn>
                        </p:par>
                        <p:par>
                          <p:cTn id="115" fill="hold">
                            <p:stCondLst>
                              <p:cond delay="500"/>
                            </p:stCondLst>
                            <p:childTnLst>
                              <p:par>
                                <p:cTn id="116" presetID="9" presetClass="entr" presetSubtype="0" fill="hold" grpId="0" nodeType="afterEffect">
                                  <p:stCondLst>
                                    <p:cond delay="0"/>
                                  </p:stCondLst>
                                  <p:childTnLst>
                                    <p:set>
                                      <p:cBhvr>
                                        <p:cTn id="117" dur="1" fill="hold">
                                          <p:stCondLst>
                                            <p:cond delay="0"/>
                                          </p:stCondLst>
                                        </p:cTn>
                                        <p:tgtEl>
                                          <p:spTgt spid="490539"/>
                                        </p:tgtEl>
                                        <p:attrNameLst>
                                          <p:attrName>style.visibility</p:attrName>
                                        </p:attrNameLst>
                                      </p:cBhvr>
                                      <p:to>
                                        <p:strVal val="visible"/>
                                      </p:to>
                                    </p:set>
                                    <p:animEffect transition="in" filter="dissolve">
                                      <p:cBhvr>
                                        <p:cTn id="118" dur="500"/>
                                        <p:tgtEl>
                                          <p:spTgt spid="49053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490537"/>
                                        </p:tgtEl>
                                        <p:attrNameLst>
                                          <p:attrName>style.visibility</p:attrName>
                                        </p:attrNameLst>
                                      </p:cBhvr>
                                      <p:to>
                                        <p:strVal val="visible"/>
                                      </p:to>
                                    </p:set>
                                    <p:animEffect transition="in" filter="wipe(left)">
                                      <p:cBhvr>
                                        <p:cTn id="123" dur="500"/>
                                        <p:tgtEl>
                                          <p:spTgt spid="490537"/>
                                        </p:tgtEl>
                                      </p:cBhvr>
                                    </p:animEffect>
                                  </p:childTnLst>
                                </p:cTn>
                              </p:par>
                            </p:childTnLst>
                          </p:cTn>
                        </p:par>
                        <p:par>
                          <p:cTn id="124" fill="hold">
                            <p:stCondLst>
                              <p:cond delay="500"/>
                            </p:stCondLst>
                            <p:childTnLst>
                              <p:par>
                                <p:cTn id="125" presetID="1" presetClass="entr" presetSubtype="0" fill="hold" nodeType="afterEffect">
                                  <p:stCondLst>
                                    <p:cond delay="0"/>
                                  </p:stCondLst>
                                  <p:childTnLst>
                                    <p:set>
                                      <p:cBhvr>
                                        <p:cTn id="126" dur="1" fill="hold">
                                          <p:stCondLst>
                                            <p:cond delay="499"/>
                                          </p:stCondLst>
                                        </p:cTn>
                                        <p:tgtEl>
                                          <p:spTgt spid="4905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490538"/>
                                        </p:tgtEl>
                                        <p:attrNameLst>
                                          <p:attrName>style.visibility</p:attrName>
                                        </p:attrNameLst>
                                      </p:cBhvr>
                                      <p:to>
                                        <p:strVal val="visible"/>
                                      </p:to>
                                    </p:set>
                                    <p:animEffect transition="in" filter="wipe(left)">
                                      <p:cBhvr>
                                        <p:cTn id="131" dur="500"/>
                                        <p:tgtEl>
                                          <p:spTgt spid="490538"/>
                                        </p:tgtEl>
                                      </p:cBhvr>
                                    </p:animEffect>
                                  </p:childTnLst>
                                </p:cTn>
                              </p:par>
                            </p:childTnLst>
                          </p:cTn>
                        </p:par>
                        <p:par>
                          <p:cTn id="132" fill="hold">
                            <p:stCondLst>
                              <p:cond delay="500"/>
                            </p:stCondLst>
                            <p:childTnLst>
                              <p:par>
                                <p:cTn id="133" presetID="1" presetClass="entr" presetSubtype="0" fill="hold" nodeType="afterEffect">
                                  <p:stCondLst>
                                    <p:cond delay="0"/>
                                  </p:stCondLst>
                                  <p:childTnLst>
                                    <p:set>
                                      <p:cBhvr>
                                        <p:cTn id="134" dur="1" fill="hold">
                                          <p:stCondLst>
                                            <p:cond delay="499"/>
                                          </p:stCondLst>
                                        </p:cTn>
                                        <p:tgtEl>
                                          <p:spTgt spid="49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8" grpId="0" build="p"/>
      <p:bldP spid="490509" grpId="0" build="p"/>
      <p:bldP spid="490510" grpId="0" build="p"/>
      <p:bldP spid="490513" grpId="0" build="p"/>
      <p:bldP spid="490516" grpId="0" bldLvl="0" animBg="1"/>
      <p:bldP spid="490517" grpId="0" bldLvl="0" animBg="1"/>
      <p:bldP spid="490518" grpId="0" bldLvl="0" animBg="1"/>
      <p:bldP spid="490519" grpId="0" bldLvl="0" animBg="1"/>
      <p:bldP spid="490525" grpId="0" build="p"/>
      <p:bldP spid="490526" grpId="0" build="p"/>
      <p:bldP spid="490531" grpId="0" build="p"/>
      <p:bldP spid="490534" grpId="0" bldLvl="0" animBg="1"/>
      <p:bldP spid="490536" grpId="0" build="p"/>
      <p:bldP spid="49053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91522" name="Text Box 2"/>
          <p:cNvSpPr txBox="1">
            <a:spLocks noChangeArrowheads="1"/>
          </p:cNvSpPr>
          <p:nvPr/>
        </p:nvSpPr>
        <p:spPr bwMode="auto">
          <a:xfrm>
            <a:off x="5226050" y="571500"/>
            <a:ext cx="5334000" cy="368300"/>
          </a:xfrm>
          <a:prstGeom prst="rect">
            <a:avLst/>
          </a:prstGeom>
          <a:noFill/>
          <a:ln w="9525">
            <a:noFill/>
            <a:miter lim="800000"/>
          </a:ln>
        </p:spPr>
        <p:txBody>
          <a:bodyPr>
            <a:spAutoFit/>
          </a:bodyPr>
          <a:lstStyle/>
          <a:p>
            <a:r>
              <a:rPr lang="zh-CN" altLang="en-US">
                <a:solidFill>
                  <a:schemeClr val="bg1"/>
                </a:solidFill>
                <a:latin typeface="楷体_GB2312" pitchFamily="49" charset="-122"/>
                <a:ea typeface="楷体_GB2312" pitchFamily="49" charset="-122"/>
              </a:rPr>
              <a:t>两同心带电球面电场的电势</a:t>
            </a:r>
            <a:endParaRPr lang="zh-CN" altLang="en-US">
              <a:solidFill>
                <a:schemeClr val="bg1"/>
              </a:solidFill>
              <a:latin typeface="楷体_GB2312" pitchFamily="49" charset="-122"/>
              <a:ea typeface="楷体_GB2312" pitchFamily="49" charset="-122"/>
            </a:endParaRPr>
          </a:p>
        </p:txBody>
      </p:sp>
      <p:sp>
        <p:nvSpPr>
          <p:cNvPr id="491523" name="Text Box 3"/>
          <p:cNvSpPr txBox="1">
            <a:spLocks noChangeArrowheads="1"/>
          </p:cNvSpPr>
          <p:nvPr/>
        </p:nvSpPr>
        <p:spPr bwMode="auto">
          <a:xfrm>
            <a:off x="2254250" y="550863"/>
            <a:ext cx="2819400" cy="368300"/>
          </a:xfrm>
          <a:prstGeom prst="rect">
            <a:avLst/>
          </a:prstGeom>
          <a:noFill/>
          <a:ln w="9525">
            <a:noFill/>
            <a:miter lim="800000"/>
          </a:ln>
        </p:spPr>
        <p:txBody>
          <a:bodyPr>
            <a:spAutoFit/>
          </a:bodyPr>
          <a:lstStyle/>
          <a:p>
            <a:r>
              <a:rPr lang="zh-CN" altLang="en-US">
                <a:solidFill>
                  <a:srgbClr val="FFFF00"/>
                </a:solidFill>
                <a:latin typeface="楷体_GB2312" pitchFamily="49" charset="-122"/>
                <a:ea typeface="楷体_GB2312" pitchFamily="49" charset="-122"/>
              </a:rPr>
              <a:t>电势叠加原理 </a:t>
            </a:r>
            <a:endParaRPr lang="zh-CN" altLang="en-US">
              <a:solidFill>
                <a:srgbClr val="FFFF00"/>
              </a:solidFill>
              <a:latin typeface="楷体_GB2312" pitchFamily="49" charset="-122"/>
              <a:ea typeface="楷体_GB2312" pitchFamily="49" charset="-122"/>
            </a:endParaRPr>
          </a:p>
        </p:txBody>
      </p:sp>
      <p:sp>
        <p:nvSpPr>
          <p:cNvPr id="491524" name="AutoShape 4"/>
          <p:cNvSpPr>
            <a:spLocks noChangeArrowheads="1"/>
          </p:cNvSpPr>
          <p:nvPr/>
        </p:nvSpPr>
        <p:spPr bwMode="auto">
          <a:xfrm>
            <a:off x="4387850" y="715963"/>
            <a:ext cx="838200" cy="265112"/>
          </a:xfrm>
          <a:prstGeom prst="rightArrow">
            <a:avLst>
              <a:gd name="adj1" fmla="val 50000"/>
              <a:gd name="adj2" fmla="val 78896"/>
            </a:avLst>
          </a:prstGeom>
          <a:solidFill>
            <a:srgbClr val="FF0000"/>
          </a:solidFill>
          <a:ln w="9525">
            <a:solidFill>
              <a:schemeClr val="tx1"/>
            </a:solidFill>
            <a:miter lim="800000"/>
          </a:ln>
        </p:spPr>
        <p:txBody>
          <a:bodyPr wrap="none" anchor="ctr"/>
          <a:lstStyle/>
          <a:p>
            <a:pPr algn="ctr"/>
            <a:endParaRPr lang="zh-CN" altLang="en-US"/>
          </a:p>
        </p:txBody>
      </p:sp>
      <p:graphicFrame>
        <p:nvGraphicFramePr>
          <p:cNvPr id="491525" name="Object 2"/>
          <p:cNvGraphicFramePr/>
          <p:nvPr/>
        </p:nvGraphicFramePr>
        <p:xfrm>
          <a:off x="3421063" y="3051175"/>
          <a:ext cx="1652587" cy="474663"/>
        </p:xfrm>
        <a:graphic>
          <a:graphicData uri="http://schemas.openxmlformats.org/presentationml/2006/ole">
            <mc:AlternateContent xmlns:mc="http://schemas.openxmlformats.org/markup-compatibility/2006">
              <mc:Choice xmlns:v="urn:schemas-microsoft-com:vml" Requires="v">
                <p:oleObj spid="_x0000_s9217" name="" r:id="rId1" imgW="1473200" imgH="368300" progId="Equations">
                  <p:embed/>
                </p:oleObj>
              </mc:Choice>
              <mc:Fallback>
                <p:oleObj name="" r:id="rId1" imgW="1473200" imgH="368300" progId="Equations">
                  <p:embed/>
                  <p:pic>
                    <p:nvPicPr>
                      <p:cNvPr id="0" name="Object 2"/>
                      <p:cNvPicPr/>
                      <p:nvPr/>
                    </p:nvPicPr>
                    <p:blipFill>
                      <a:blip r:embed="rId2"/>
                      <a:stretch>
                        <a:fillRect/>
                      </a:stretch>
                    </p:blipFill>
                    <p:spPr>
                      <a:xfrm>
                        <a:off x="3421063" y="3051175"/>
                        <a:ext cx="1652587" cy="474663"/>
                      </a:xfrm>
                      <a:prstGeom prst="rect">
                        <a:avLst/>
                      </a:prstGeom>
                      <a:noFill/>
                      <a:ln w="38100">
                        <a:noFill/>
                      </a:ln>
                    </p:spPr>
                  </p:pic>
                </p:oleObj>
              </mc:Fallback>
            </mc:AlternateContent>
          </a:graphicData>
        </a:graphic>
      </p:graphicFrame>
      <p:graphicFrame>
        <p:nvGraphicFramePr>
          <p:cNvPr id="491526" name="Object 3"/>
          <p:cNvGraphicFramePr/>
          <p:nvPr/>
        </p:nvGraphicFramePr>
        <p:xfrm>
          <a:off x="6062663" y="800100"/>
          <a:ext cx="1257300" cy="1143000"/>
        </p:xfrm>
        <a:graphic>
          <a:graphicData uri="http://schemas.openxmlformats.org/presentationml/2006/ole">
            <mc:AlternateContent xmlns:mc="http://schemas.openxmlformats.org/markup-compatibility/2006">
              <mc:Choice xmlns:v="urn:schemas-microsoft-com:vml" Requires="v">
                <p:oleObj spid="_x0000_s9219" name="" r:id="rId3" imgW="749300" imgH="774700" progId="Equations">
                  <p:embed/>
                </p:oleObj>
              </mc:Choice>
              <mc:Fallback>
                <p:oleObj name="" r:id="rId3" imgW="749300" imgH="774700" progId="Equations">
                  <p:embed/>
                  <p:pic>
                    <p:nvPicPr>
                      <p:cNvPr id="0" name="Object 3"/>
                      <p:cNvPicPr/>
                      <p:nvPr/>
                    </p:nvPicPr>
                    <p:blipFill>
                      <a:blip r:embed="rId4"/>
                      <a:stretch>
                        <a:fillRect/>
                      </a:stretch>
                    </p:blipFill>
                    <p:spPr>
                      <a:xfrm>
                        <a:off x="6062663" y="800100"/>
                        <a:ext cx="1257300" cy="1143000"/>
                      </a:xfrm>
                      <a:prstGeom prst="rect">
                        <a:avLst/>
                      </a:prstGeom>
                      <a:noFill/>
                      <a:ln w="38100">
                        <a:noFill/>
                      </a:ln>
                    </p:spPr>
                  </p:pic>
                </p:oleObj>
              </mc:Fallback>
            </mc:AlternateContent>
          </a:graphicData>
        </a:graphic>
      </p:graphicFrame>
      <p:graphicFrame>
        <p:nvGraphicFramePr>
          <p:cNvPr id="491527" name="Object 4"/>
          <p:cNvGraphicFramePr/>
          <p:nvPr/>
        </p:nvGraphicFramePr>
        <p:xfrm>
          <a:off x="7458075" y="876300"/>
          <a:ext cx="1590675" cy="1066800"/>
        </p:xfrm>
        <a:graphic>
          <a:graphicData uri="http://schemas.openxmlformats.org/presentationml/2006/ole">
            <mc:AlternateContent xmlns:mc="http://schemas.openxmlformats.org/markup-compatibility/2006">
              <mc:Choice xmlns:v="urn:schemas-microsoft-com:vml" Requires="v">
                <p:oleObj spid="_x0000_s9220" name="" r:id="rId5" imgW="952500" imgH="774700" progId="Equations">
                  <p:embed/>
                </p:oleObj>
              </mc:Choice>
              <mc:Fallback>
                <p:oleObj name="" r:id="rId5" imgW="952500" imgH="774700" progId="Equations">
                  <p:embed/>
                  <p:pic>
                    <p:nvPicPr>
                      <p:cNvPr id="0" name="Object 4"/>
                      <p:cNvPicPr/>
                      <p:nvPr/>
                    </p:nvPicPr>
                    <p:blipFill>
                      <a:blip r:embed="rId6"/>
                      <a:stretch>
                        <a:fillRect/>
                      </a:stretch>
                    </p:blipFill>
                    <p:spPr>
                      <a:xfrm>
                        <a:off x="7458075" y="876300"/>
                        <a:ext cx="1590675" cy="1066800"/>
                      </a:xfrm>
                      <a:prstGeom prst="rect">
                        <a:avLst/>
                      </a:prstGeom>
                      <a:noFill/>
                      <a:ln w="38100">
                        <a:noFill/>
                      </a:ln>
                    </p:spPr>
                  </p:pic>
                </p:oleObj>
              </mc:Fallback>
            </mc:AlternateContent>
          </a:graphicData>
        </a:graphic>
      </p:graphicFrame>
      <p:graphicFrame>
        <p:nvGraphicFramePr>
          <p:cNvPr id="491528" name="Object 5"/>
          <p:cNvGraphicFramePr/>
          <p:nvPr/>
        </p:nvGraphicFramePr>
        <p:xfrm>
          <a:off x="5334000" y="1844675"/>
          <a:ext cx="1409700" cy="1066800"/>
        </p:xfrm>
        <a:graphic>
          <a:graphicData uri="http://schemas.openxmlformats.org/presentationml/2006/ole">
            <mc:AlternateContent xmlns:mc="http://schemas.openxmlformats.org/markup-compatibility/2006">
              <mc:Choice xmlns:v="urn:schemas-microsoft-com:vml" Requires="v">
                <p:oleObj spid="_x0000_s9221" name="" r:id="rId7" imgW="749300" imgH="774700" progId="Equations">
                  <p:embed/>
                </p:oleObj>
              </mc:Choice>
              <mc:Fallback>
                <p:oleObj name="" r:id="rId7" imgW="749300" imgH="774700" progId="Equations">
                  <p:embed/>
                  <p:pic>
                    <p:nvPicPr>
                      <p:cNvPr id="0" name="Object 5"/>
                      <p:cNvPicPr/>
                      <p:nvPr/>
                    </p:nvPicPr>
                    <p:blipFill>
                      <a:blip r:embed="rId8"/>
                      <a:stretch>
                        <a:fillRect/>
                      </a:stretch>
                    </p:blipFill>
                    <p:spPr>
                      <a:xfrm>
                        <a:off x="5334000" y="1844675"/>
                        <a:ext cx="1409700" cy="1066800"/>
                      </a:xfrm>
                      <a:prstGeom prst="rect">
                        <a:avLst/>
                      </a:prstGeom>
                      <a:noFill/>
                      <a:ln w="38100">
                        <a:noFill/>
                      </a:ln>
                    </p:spPr>
                  </p:pic>
                </p:oleObj>
              </mc:Fallback>
            </mc:AlternateContent>
          </a:graphicData>
        </a:graphic>
      </p:graphicFrame>
      <p:graphicFrame>
        <p:nvGraphicFramePr>
          <p:cNvPr id="491529" name="Object 6"/>
          <p:cNvGraphicFramePr/>
          <p:nvPr/>
        </p:nvGraphicFramePr>
        <p:xfrm>
          <a:off x="6802438" y="1844675"/>
          <a:ext cx="1885950" cy="1066800"/>
        </p:xfrm>
        <a:graphic>
          <a:graphicData uri="http://schemas.openxmlformats.org/presentationml/2006/ole">
            <mc:AlternateContent xmlns:mc="http://schemas.openxmlformats.org/markup-compatibility/2006">
              <mc:Choice xmlns:v="urn:schemas-microsoft-com:vml" Requires="v">
                <p:oleObj spid="_x0000_s9222" name="" r:id="rId9" imgW="1130300" imgH="774700" progId="Equations">
                  <p:embed/>
                </p:oleObj>
              </mc:Choice>
              <mc:Fallback>
                <p:oleObj name="" r:id="rId9" imgW="1130300" imgH="774700" progId="Equations">
                  <p:embed/>
                  <p:pic>
                    <p:nvPicPr>
                      <p:cNvPr id="0" name="Object 6"/>
                      <p:cNvPicPr/>
                      <p:nvPr/>
                    </p:nvPicPr>
                    <p:blipFill>
                      <a:blip r:embed="rId10"/>
                      <a:stretch>
                        <a:fillRect/>
                      </a:stretch>
                    </p:blipFill>
                    <p:spPr>
                      <a:xfrm>
                        <a:off x="6802438" y="1844675"/>
                        <a:ext cx="1885950" cy="1066800"/>
                      </a:xfrm>
                      <a:prstGeom prst="rect">
                        <a:avLst/>
                      </a:prstGeom>
                      <a:noFill/>
                      <a:ln w="38100">
                        <a:noFill/>
                      </a:ln>
                    </p:spPr>
                  </p:pic>
                </p:oleObj>
              </mc:Fallback>
            </mc:AlternateContent>
          </a:graphicData>
        </a:graphic>
      </p:graphicFrame>
      <p:graphicFrame>
        <p:nvGraphicFramePr>
          <p:cNvPr id="491530" name="Object 7"/>
          <p:cNvGraphicFramePr/>
          <p:nvPr/>
        </p:nvGraphicFramePr>
        <p:xfrm>
          <a:off x="5951538" y="2938463"/>
          <a:ext cx="1439862" cy="1066800"/>
        </p:xfrm>
        <a:graphic>
          <a:graphicData uri="http://schemas.openxmlformats.org/presentationml/2006/ole">
            <mc:AlternateContent xmlns:mc="http://schemas.openxmlformats.org/markup-compatibility/2006">
              <mc:Choice xmlns:v="urn:schemas-microsoft-com:vml" Requires="v">
                <p:oleObj spid="_x0000_s9223" name="" r:id="rId11" imgW="914400" imgH="774700" progId="Equations">
                  <p:embed/>
                </p:oleObj>
              </mc:Choice>
              <mc:Fallback>
                <p:oleObj name="" r:id="rId11" imgW="914400" imgH="774700" progId="Equations">
                  <p:embed/>
                  <p:pic>
                    <p:nvPicPr>
                      <p:cNvPr id="0" name="Object 7"/>
                      <p:cNvPicPr/>
                      <p:nvPr/>
                    </p:nvPicPr>
                    <p:blipFill>
                      <a:blip r:embed="rId12"/>
                      <a:stretch>
                        <a:fillRect/>
                      </a:stretch>
                    </p:blipFill>
                    <p:spPr>
                      <a:xfrm>
                        <a:off x="5951538" y="2938463"/>
                        <a:ext cx="1439862" cy="1066800"/>
                      </a:xfrm>
                      <a:prstGeom prst="rect">
                        <a:avLst/>
                      </a:prstGeom>
                      <a:noFill/>
                      <a:ln w="38100">
                        <a:noFill/>
                      </a:ln>
                    </p:spPr>
                  </p:pic>
                </p:oleObj>
              </mc:Fallback>
            </mc:AlternateContent>
          </a:graphicData>
        </a:graphic>
      </p:graphicFrame>
      <p:graphicFrame>
        <p:nvGraphicFramePr>
          <p:cNvPr id="491531" name="Object 8"/>
          <p:cNvGraphicFramePr/>
          <p:nvPr/>
        </p:nvGraphicFramePr>
        <p:xfrm>
          <a:off x="7378700" y="2938463"/>
          <a:ext cx="1885950" cy="1066800"/>
        </p:xfrm>
        <a:graphic>
          <a:graphicData uri="http://schemas.openxmlformats.org/presentationml/2006/ole">
            <mc:AlternateContent xmlns:mc="http://schemas.openxmlformats.org/markup-compatibility/2006">
              <mc:Choice xmlns:v="urn:schemas-microsoft-com:vml" Requires="v">
                <p:oleObj spid="_x0000_s9224" name="" r:id="rId13" imgW="1130300" imgH="774700" progId="Equations">
                  <p:embed/>
                </p:oleObj>
              </mc:Choice>
              <mc:Fallback>
                <p:oleObj name="" r:id="rId13" imgW="1130300" imgH="774700" progId="Equations">
                  <p:embed/>
                  <p:pic>
                    <p:nvPicPr>
                      <p:cNvPr id="0" name="Object 8"/>
                      <p:cNvPicPr/>
                      <p:nvPr/>
                    </p:nvPicPr>
                    <p:blipFill>
                      <a:blip r:embed="rId14"/>
                      <a:stretch>
                        <a:fillRect/>
                      </a:stretch>
                    </p:blipFill>
                    <p:spPr>
                      <a:xfrm>
                        <a:off x="7378700" y="2938463"/>
                        <a:ext cx="1885950" cy="1066800"/>
                      </a:xfrm>
                      <a:prstGeom prst="rect">
                        <a:avLst/>
                      </a:prstGeom>
                      <a:noFill/>
                      <a:ln w="38100">
                        <a:noFill/>
                      </a:ln>
                    </p:spPr>
                  </p:pic>
                </p:oleObj>
              </mc:Fallback>
            </mc:AlternateContent>
          </a:graphicData>
        </a:graphic>
      </p:graphicFrame>
      <p:graphicFrame>
        <p:nvGraphicFramePr>
          <p:cNvPr id="491532" name="Object 9"/>
          <p:cNvGraphicFramePr/>
          <p:nvPr/>
        </p:nvGraphicFramePr>
        <p:xfrm>
          <a:off x="9337675" y="1181100"/>
          <a:ext cx="1295400" cy="533400"/>
        </p:xfrm>
        <a:graphic>
          <a:graphicData uri="http://schemas.openxmlformats.org/presentationml/2006/ole">
            <mc:AlternateContent xmlns:mc="http://schemas.openxmlformats.org/markup-compatibility/2006">
              <mc:Choice xmlns:v="urn:schemas-microsoft-com:vml" Requires="v">
                <p:oleObj spid="_x0000_s9225" name="" r:id="rId15" imgW="749300" imgH="368300" progId="Equations">
                  <p:embed/>
                </p:oleObj>
              </mc:Choice>
              <mc:Fallback>
                <p:oleObj name="" r:id="rId15" imgW="749300" imgH="368300" progId="Equations">
                  <p:embed/>
                  <p:pic>
                    <p:nvPicPr>
                      <p:cNvPr id="0" name="Object 9"/>
                      <p:cNvPicPr/>
                      <p:nvPr/>
                    </p:nvPicPr>
                    <p:blipFill>
                      <a:blip r:embed="rId16"/>
                      <a:stretch>
                        <a:fillRect/>
                      </a:stretch>
                    </p:blipFill>
                    <p:spPr>
                      <a:xfrm>
                        <a:off x="9337675" y="1181100"/>
                        <a:ext cx="1295400" cy="533400"/>
                      </a:xfrm>
                      <a:prstGeom prst="rect">
                        <a:avLst/>
                      </a:prstGeom>
                      <a:noFill/>
                      <a:ln w="38100">
                        <a:noFill/>
                      </a:ln>
                    </p:spPr>
                  </p:pic>
                </p:oleObj>
              </mc:Fallback>
            </mc:AlternateContent>
          </a:graphicData>
        </a:graphic>
      </p:graphicFrame>
      <p:graphicFrame>
        <p:nvGraphicFramePr>
          <p:cNvPr id="491533" name="Object 10"/>
          <p:cNvGraphicFramePr/>
          <p:nvPr/>
        </p:nvGraphicFramePr>
        <p:xfrm>
          <a:off x="9302750" y="3238500"/>
          <a:ext cx="1257300" cy="533400"/>
        </p:xfrm>
        <a:graphic>
          <a:graphicData uri="http://schemas.openxmlformats.org/presentationml/2006/ole">
            <mc:AlternateContent xmlns:mc="http://schemas.openxmlformats.org/markup-compatibility/2006">
              <mc:Choice xmlns:v="urn:schemas-microsoft-com:vml" Requires="v">
                <p:oleObj spid="_x0000_s9226" name="" r:id="rId17" imgW="723900" imgH="368300" progId="Equations">
                  <p:embed/>
                </p:oleObj>
              </mc:Choice>
              <mc:Fallback>
                <p:oleObj name="" r:id="rId17" imgW="723900" imgH="368300" progId="Equations">
                  <p:embed/>
                  <p:pic>
                    <p:nvPicPr>
                      <p:cNvPr id="0" name="Object 10"/>
                      <p:cNvPicPr/>
                      <p:nvPr/>
                    </p:nvPicPr>
                    <p:blipFill>
                      <a:blip r:embed="rId18"/>
                      <a:stretch>
                        <a:fillRect/>
                      </a:stretch>
                    </p:blipFill>
                    <p:spPr>
                      <a:xfrm>
                        <a:off x="9302750" y="3238500"/>
                        <a:ext cx="1257300" cy="533400"/>
                      </a:xfrm>
                      <a:prstGeom prst="rect">
                        <a:avLst/>
                      </a:prstGeom>
                      <a:noFill/>
                      <a:ln w="38100">
                        <a:noFill/>
                      </a:ln>
                    </p:spPr>
                  </p:pic>
                </p:oleObj>
              </mc:Fallback>
            </mc:AlternateContent>
          </a:graphicData>
        </a:graphic>
      </p:graphicFrame>
      <p:graphicFrame>
        <p:nvGraphicFramePr>
          <p:cNvPr id="491534" name="Object 11"/>
          <p:cNvGraphicFramePr/>
          <p:nvPr/>
        </p:nvGraphicFramePr>
        <p:xfrm>
          <a:off x="8731250" y="2171700"/>
          <a:ext cx="1828800" cy="533400"/>
        </p:xfrm>
        <a:graphic>
          <a:graphicData uri="http://schemas.openxmlformats.org/presentationml/2006/ole">
            <mc:AlternateContent xmlns:mc="http://schemas.openxmlformats.org/markup-compatibility/2006">
              <mc:Choice xmlns:v="urn:schemas-microsoft-com:vml" Requires="v">
                <p:oleObj spid="_x0000_s9227" name="" r:id="rId19" imgW="1282700" imgH="368300" progId="Equations">
                  <p:embed/>
                </p:oleObj>
              </mc:Choice>
              <mc:Fallback>
                <p:oleObj name="" r:id="rId19" imgW="1282700" imgH="368300" progId="Equations">
                  <p:embed/>
                  <p:pic>
                    <p:nvPicPr>
                      <p:cNvPr id="0" name="Object 11"/>
                      <p:cNvPicPr/>
                      <p:nvPr/>
                    </p:nvPicPr>
                    <p:blipFill>
                      <a:blip r:embed="rId20"/>
                      <a:stretch>
                        <a:fillRect/>
                      </a:stretch>
                    </p:blipFill>
                    <p:spPr>
                      <a:xfrm>
                        <a:off x="8731250" y="2171700"/>
                        <a:ext cx="1828800" cy="533400"/>
                      </a:xfrm>
                      <a:prstGeom prst="rect">
                        <a:avLst/>
                      </a:prstGeom>
                      <a:noFill/>
                      <a:ln w="38100">
                        <a:noFill/>
                      </a:ln>
                    </p:spPr>
                  </p:pic>
                </p:oleObj>
              </mc:Fallback>
            </mc:AlternateContent>
          </a:graphicData>
        </a:graphic>
      </p:graphicFrame>
      <p:sp>
        <p:nvSpPr>
          <p:cNvPr id="491535" name="AutoShape 15"/>
          <p:cNvSpPr/>
          <p:nvPr/>
        </p:nvSpPr>
        <p:spPr bwMode="auto">
          <a:xfrm>
            <a:off x="5067300" y="1181100"/>
            <a:ext cx="381000" cy="2819400"/>
          </a:xfrm>
          <a:prstGeom prst="leftBrace">
            <a:avLst>
              <a:gd name="adj1" fmla="val 61324"/>
              <a:gd name="adj2" fmla="val 50000"/>
            </a:avLst>
          </a:prstGeom>
          <a:noFill/>
          <a:ln w="41275">
            <a:solidFill>
              <a:srgbClr val="00FF00"/>
            </a:solidFill>
            <a:round/>
          </a:ln>
        </p:spPr>
        <p:txBody>
          <a:bodyPr wrap="none" anchor="ctr"/>
          <a:lstStyle/>
          <a:p>
            <a:pPr algn="ctr"/>
            <a:endParaRPr lang="zh-CN" altLang="en-US"/>
          </a:p>
        </p:txBody>
      </p:sp>
      <p:grpSp>
        <p:nvGrpSpPr>
          <p:cNvPr id="6" name="组合 48"/>
          <p:cNvGrpSpPr/>
          <p:nvPr/>
        </p:nvGrpSpPr>
        <p:grpSpPr bwMode="auto">
          <a:xfrm>
            <a:off x="1752600" y="1028700"/>
            <a:ext cx="1966913" cy="2411413"/>
            <a:chOff x="0" y="960438"/>
            <a:chExt cx="2195513" cy="2181225"/>
          </a:xfrm>
        </p:grpSpPr>
        <p:sp>
          <p:nvSpPr>
            <p:cNvPr id="29735" name="Oval 21"/>
            <p:cNvSpPr>
              <a:spLocks noChangeArrowheads="1"/>
            </p:cNvSpPr>
            <p:nvPr/>
          </p:nvSpPr>
          <p:spPr bwMode="auto">
            <a:xfrm>
              <a:off x="0" y="960438"/>
              <a:ext cx="2195513" cy="2181225"/>
            </a:xfrm>
            <a:prstGeom prst="ellipse">
              <a:avLst/>
            </a:prstGeom>
            <a:noFill/>
            <a:ln w="41275">
              <a:solidFill>
                <a:schemeClr val="bg1"/>
              </a:solidFill>
              <a:round/>
            </a:ln>
          </p:spPr>
          <p:txBody>
            <a:bodyPr wrap="none" anchor="ctr"/>
            <a:lstStyle/>
            <a:p>
              <a:pPr algn="ctr"/>
              <a:endParaRPr lang="zh-CN" altLang="en-US"/>
            </a:p>
          </p:txBody>
        </p:sp>
        <p:grpSp>
          <p:nvGrpSpPr>
            <p:cNvPr id="7" name="组合 47"/>
            <p:cNvGrpSpPr/>
            <p:nvPr/>
          </p:nvGrpSpPr>
          <p:grpSpPr bwMode="auto">
            <a:xfrm>
              <a:off x="381000" y="1265238"/>
              <a:ext cx="1447800" cy="1524000"/>
              <a:chOff x="381000" y="1264568"/>
              <a:chExt cx="1447800" cy="1524000"/>
            </a:xfrm>
          </p:grpSpPr>
          <p:sp>
            <p:nvSpPr>
              <p:cNvPr id="29737" name="Oval 20"/>
              <p:cNvSpPr>
                <a:spLocks noChangeArrowheads="1"/>
              </p:cNvSpPr>
              <p:nvPr/>
            </p:nvSpPr>
            <p:spPr bwMode="auto">
              <a:xfrm>
                <a:off x="381000" y="1340768"/>
                <a:ext cx="1447800" cy="1447800"/>
              </a:xfrm>
              <a:prstGeom prst="ellipse">
                <a:avLst/>
              </a:prstGeom>
              <a:noFill/>
              <a:ln w="34925">
                <a:solidFill>
                  <a:srgbClr val="FFFF00"/>
                </a:solidFill>
                <a:round/>
              </a:ln>
            </p:spPr>
            <p:txBody>
              <a:bodyPr wrap="none" anchor="ctr"/>
              <a:lstStyle/>
              <a:p>
                <a:pPr algn="ctr"/>
                <a:endParaRPr lang="zh-CN" altLang="en-US"/>
              </a:p>
            </p:txBody>
          </p:sp>
          <p:sp>
            <p:nvSpPr>
              <p:cNvPr id="29738" name="Line 22"/>
              <p:cNvSpPr>
                <a:spLocks noChangeShapeType="1"/>
              </p:cNvSpPr>
              <p:nvPr/>
            </p:nvSpPr>
            <p:spPr bwMode="auto">
              <a:xfrm flipV="1">
                <a:off x="1143000" y="1569368"/>
                <a:ext cx="533400" cy="533400"/>
              </a:xfrm>
              <a:prstGeom prst="line">
                <a:avLst/>
              </a:prstGeom>
              <a:noFill/>
              <a:ln w="31750">
                <a:solidFill>
                  <a:srgbClr val="FF9900"/>
                </a:solidFill>
                <a:round/>
                <a:tailEnd type="triangle" w="med" len="med"/>
              </a:ln>
            </p:spPr>
            <p:txBody>
              <a:bodyPr/>
              <a:lstStyle/>
              <a:p>
                <a:endParaRPr lang="zh-CN" altLang="en-US"/>
              </a:p>
            </p:txBody>
          </p:sp>
          <p:sp>
            <p:nvSpPr>
              <p:cNvPr id="29739" name="Line 23"/>
              <p:cNvSpPr>
                <a:spLocks noChangeShapeType="1"/>
              </p:cNvSpPr>
              <p:nvPr/>
            </p:nvSpPr>
            <p:spPr bwMode="auto">
              <a:xfrm flipH="1" flipV="1">
                <a:off x="381000" y="1264568"/>
                <a:ext cx="762000" cy="838200"/>
              </a:xfrm>
              <a:prstGeom prst="line">
                <a:avLst/>
              </a:prstGeom>
              <a:noFill/>
              <a:ln w="38100">
                <a:solidFill>
                  <a:srgbClr val="00FF00"/>
                </a:solidFill>
                <a:round/>
                <a:tailEnd type="triangle" w="med" len="med"/>
              </a:ln>
            </p:spPr>
            <p:txBody>
              <a:bodyPr/>
              <a:lstStyle/>
              <a:p>
                <a:endParaRPr lang="zh-CN" altLang="en-US"/>
              </a:p>
            </p:txBody>
          </p:sp>
          <p:graphicFrame>
            <p:nvGraphicFramePr>
              <p:cNvPr id="29740" name="Object 40"/>
              <p:cNvGraphicFramePr/>
              <p:nvPr/>
            </p:nvGraphicFramePr>
            <p:xfrm>
              <a:off x="718756" y="1928310"/>
              <a:ext cx="381000" cy="344488"/>
            </p:xfrm>
            <a:graphic>
              <a:graphicData uri="http://schemas.openxmlformats.org/presentationml/2006/ole">
                <mc:AlternateContent xmlns:mc="http://schemas.openxmlformats.org/markup-compatibility/2006">
                  <mc:Choice xmlns:v="urn:schemas-microsoft-com:vml" Requires="v">
                    <p:oleObj spid="_x0000_s9235" name="" r:id="rId21" imgW="203200" imgH="241300" progId="Equations">
                      <p:embed/>
                    </p:oleObj>
                  </mc:Choice>
                  <mc:Fallback>
                    <p:oleObj name="" r:id="rId21" imgW="203200" imgH="241300" progId="Equations">
                      <p:embed/>
                      <p:pic>
                        <p:nvPicPr>
                          <p:cNvPr id="0" name="Object 40"/>
                          <p:cNvPicPr/>
                          <p:nvPr/>
                        </p:nvPicPr>
                        <p:blipFill>
                          <a:blip r:embed="rId22"/>
                          <a:stretch>
                            <a:fillRect/>
                          </a:stretch>
                        </p:blipFill>
                        <p:spPr>
                          <a:xfrm>
                            <a:off x="718756" y="1928310"/>
                            <a:ext cx="381000" cy="344488"/>
                          </a:xfrm>
                          <a:prstGeom prst="rect">
                            <a:avLst/>
                          </a:prstGeom>
                          <a:noFill/>
                          <a:ln w="38100">
                            <a:noFill/>
                          </a:ln>
                        </p:spPr>
                      </p:pic>
                    </p:oleObj>
                  </mc:Fallback>
                </mc:AlternateContent>
              </a:graphicData>
            </a:graphic>
          </p:graphicFrame>
          <p:graphicFrame>
            <p:nvGraphicFramePr>
              <p:cNvPr id="29741" name="Object 41"/>
              <p:cNvGraphicFramePr/>
              <p:nvPr/>
            </p:nvGraphicFramePr>
            <p:xfrm>
              <a:off x="1331640" y="1700808"/>
              <a:ext cx="457200" cy="531813"/>
            </p:xfrm>
            <a:graphic>
              <a:graphicData uri="http://schemas.openxmlformats.org/presentationml/2006/ole">
                <mc:AlternateContent xmlns:mc="http://schemas.openxmlformats.org/markup-compatibility/2006">
                  <mc:Choice xmlns:v="urn:schemas-microsoft-com:vml" Requires="v">
                    <p:oleObj spid="_x0000_s9236" name="" r:id="rId23" imgW="317500" imgH="368300" progId="Equations">
                      <p:embed/>
                    </p:oleObj>
                  </mc:Choice>
                  <mc:Fallback>
                    <p:oleObj name="" r:id="rId23" imgW="317500" imgH="368300" progId="Equations">
                      <p:embed/>
                      <p:pic>
                        <p:nvPicPr>
                          <p:cNvPr id="0" name="Object 41"/>
                          <p:cNvPicPr/>
                          <p:nvPr/>
                        </p:nvPicPr>
                        <p:blipFill>
                          <a:blip r:embed="rId24"/>
                          <a:stretch>
                            <a:fillRect/>
                          </a:stretch>
                        </p:blipFill>
                        <p:spPr>
                          <a:xfrm>
                            <a:off x="1331640" y="1700808"/>
                            <a:ext cx="457200" cy="531813"/>
                          </a:xfrm>
                          <a:prstGeom prst="rect">
                            <a:avLst/>
                          </a:prstGeom>
                          <a:noFill/>
                          <a:ln w="38100">
                            <a:noFill/>
                          </a:ln>
                        </p:spPr>
                      </p:pic>
                    </p:oleObj>
                  </mc:Fallback>
                </mc:AlternateContent>
              </a:graphicData>
            </a:graphic>
          </p:graphicFrame>
          <p:graphicFrame>
            <p:nvGraphicFramePr>
              <p:cNvPr id="29742" name="Object 42"/>
              <p:cNvGraphicFramePr/>
              <p:nvPr/>
            </p:nvGraphicFramePr>
            <p:xfrm>
              <a:off x="762000" y="1340768"/>
              <a:ext cx="457200" cy="531813"/>
            </p:xfrm>
            <a:graphic>
              <a:graphicData uri="http://schemas.openxmlformats.org/presentationml/2006/ole">
                <mc:AlternateContent xmlns:mc="http://schemas.openxmlformats.org/markup-compatibility/2006">
                  <mc:Choice xmlns:v="urn:schemas-microsoft-com:vml" Requires="v">
                    <p:oleObj spid="_x0000_s9237" name="" r:id="rId25" imgW="317500" imgH="368300" progId="Equations">
                      <p:embed/>
                    </p:oleObj>
                  </mc:Choice>
                  <mc:Fallback>
                    <p:oleObj name="" r:id="rId25" imgW="317500" imgH="368300" progId="Equations">
                      <p:embed/>
                      <p:pic>
                        <p:nvPicPr>
                          <p:cNvPr id="0" name="Object 42"/>
                          <p:cNvPicPr/>
                          <p:nvPr/>
                        </p:nvPicPr>
                        <p:blipFill>
                          <a:blip r:embed="rId26"/>
                          <a:stretch>
                            <a:fillRect/>
                          </a:stretch>
                        </p:blipFill>
                        <p:spPr>
                          <a:xfrm>
                            <a:off x="762000" y="1340768"/>
                            <a:ext cx="457200" cy="531813"/>
                          </a:xfrm>
                          <a:prstGeom prst="rect">
                            <a:avLst/>
                          </a:prstGeom>
                          <a:noFill/>
                          <a:ln w="38100">
                            <a:noFill/>
                          </a:ln>
                        </p:spPr>
                      </p:pic>
                    </p:oleObj>
                  </mc:Fallback>
                </mc:AlternateContent>
              </a:graphicData>
            </a:graphic>
          </p:graphicFrame>
        </p:grpSp>
      </p:grpSp>
      <p:sp>
        <p:nvSpPr>
          <p:cNvPr id="3" name="Line 23"/>
          <p:cNvSpPr>
            <a:spLocks noChangeShapeType="1"/>
          </p:cNvSpPr>
          <p:nvPr/>
        </p:nvSpPr>
        <p:spPr bwMode="auto">
          <a:xfrm>
            <a:off x="2776538" y="2243138"/>
            <a:ext cx="542925" cy="1673225"/>
          </a:xfrm>
          <a:prstGeom prst="line">
            <a:avLst/>
          </a:prstGeom>
          <a:noFill/>
          <a:ln w="38100">
            <a:solidFill>
              <a:schemeClr val="bg1"/>
            </a:solidFill>
            <a:round/>
            <a:tailEnd type="triangle" w="med" len="med"/>
          </a:ln>
        </p:spPr>
        <p:txBody>
          <a:bodyPr/>
          <a:lstStyle/>
          <a:p>
            <a:endParaRPr lang="zh-CN" altLang="en-US"/>
          </a:p>
        </p:txBody>
      </p:sp>
      <p:sp>
        <p:nvSpPr>
          <p:cNvPr id="4" name="Line 23"/>
          <p:cNvSpPr>
            <a:spLocks noChangeShapeType="1"/>
          </p:cNvSpPr>
          <p:nvPr/>
        </p:nvSpPr>
        <p:spPr bwMode="auto">
          <a:xfrm flipH="1">
            <a:off x="2738438" y="2292350"/>
            <a:ext cx="7937" cy="1039813"/>
          </a:xfrm>
          <a:prstGeom prst="line">
            <a:avLst/>
          </a:prstGeom>
          <a:noFill/>
          <a:ln w="38100">
            <a:solidFill>
              <a:srgbClr val="FF0000"/>
            </a:solidFill>
            <a:round/>
            <a:tailEnd type="triangle" w="med" len="med"/>
          </a:ln>
        </p:spPr>
        <p:txBody>
          <a:bodyPr/>
          <a:lstStyle/>
          <a:p>
            <a:endParaRPr lang="zh-CN" altLang="en-US"/>
          </a:p>
        </p:txBody>
      </p:sp>
      <p:sp>
        <p:nvSpPr>
          <p:cNvPr id="5" name="Line 23"/>
          <p:cNvSpPr>
            <a:spLocks noChangeShapeType="1"/>
          </p:cNvSpPr>
          <p:nvPr/>
        </p:nvSpPr>
        <p:spPr bwMode="auto">
          <a:xfrm flipH="1">
            <a:off x="2468563" y="2281238"/>
            <a:ext cx="277812" cy="500062"/>
          </a:xfrm>
          <a:prstGeom prst="line">
            <a:avLst/>
          </a:prstGeom>
          <a:noFill/>
          <a:ln w="38100">
            <a:solidFill>
              <a:srgbClr val="FFCC00"/>
            </a:solidFill>
            <a:rou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23">
                                            <p:txEl>
                                              <p:pRg st="0" end="0"/>
                                            </p:txEl>
                                          </p:spTgt>
                                        </p:tgtEl>
                                        <p:attrNameLst>
                                          <p:attrName>style.visibility</p:attrName>
                                        </p:attrNameLst>
                                      </p:cBhvr>
                                      <p:to>
                                        <p:strVal val="visible"/>
                                      </p:to>
                                    </p:set>
                                    <p:animEffect transition="in" filter="wipe(left)">
                                      <p:cBhvr>
                                        <p:cTn id="7" dur="500"/>
                                        <p:tgtEl>
                                          <p:spTgt spid="491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24"/>
                                        </p:tgtEl>
                                        <p:attrNameLst>
                                          <p:attrName>style.visibility</p:attrName>
                                        </p:attrNameLst>
                                      </p:cBhvr>
                                      <p:to>
                                        <p:strVal val="visible"/>
                                      </p:to>
                                    </p:set>
                                    <p:animEffect transition="in" filter="wipe(left)">
                                      <p:cBhvr>
                                        <p:cTn id="12" dur="500"/>
                                        <p:tgtEl>
                                          <p:spTgt spid="4915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22">
                                            <p:txEl>
                                              <p:pRg st="0" end="0"/>
                                            </p:txEl>
                                          </p:spTgt>
                                        </p:tgtEl>
                                        <p:attrNameLst>
                                          <p:attrName>style.visibility</p:attrName>
                                        </p:attrNameLst>
                                      </p:cBhvr>
                                      <p:to>
                                        <p:strVal val="visible"/>
                                      </p:to>
                                    </p:set>
                                    <p:animEffect transition="in" filter="wipe(left)">
                                      <p:cBhvr>
                                        <p:cTn id="17" dur="500"/>
                                        <p:tgtEl>
                                          <p:spTgt spid="49152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525"/>
                                        </p:tgtEl>
                                        <p:attrNameLst>
                                          <p:attrName>style.visibility</p:attrName>
                                        </p:attrNameLst>
                                      </p:cBhvr>
                                      <p:to>
                                        <p:strVal val="visible"/>
                                      </p:to>
                                    </p:set>
                                    <p:animEffect transition="in" filter="wipe(left)">
                                      <p:cBhvr>
                                        <p:cTn id="22" dur="500"/>
                                        <p:tgtEl>
                                          <p:spTgt spid="49152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15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915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91526"/>
                                        </p:tgtEl>
                                        <p:attrNameLst>
                                          <p:attrName>style.visibility</p:attrName>
                                        </p:attrNameLst>
                                      </p:cBhvr>
                                      <p:to>
                                        <p:strVal val="visible"/>
                                      </p:to>
                                    </p:set>
                                    <p:animEffect transition="in" filter="wipe(left)">
                                      <p:cBhvr>
                                        <p:cTn id="41" dur="500"/>
                                        <p:tgtEl>
                                          <p:spTgt spid="4915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91527"/>
                                        </p:tgtEl>
                                        <p:attrNameLst>
                                          <p:attrName>style.visibility</p:attrName>
                                        </p:attrNameLst>
                                      </p:cBhvr>
                                      <p:to>
                                        <p:strVal val="visible"/>
                                      </p:to>
                                    </p:set>
                                    <p:animEffect transition="in" filter="wipe(left)">
                                      <p:cBhvr>
                                        <p:cTn id="46" dur="500"/>
                                        <p:tgtEl>
                                          <p:spTgt spid="49152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4915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91528"/>
                                        </p:tgtEl>
                                        <p:attrNameLst>
                                          <p:attrName>style.visibility</p:attrName>
                                        </p:attrNameLst>
                                      </p:cBhvr>
                                      <p:to>
                                        <p:strVal val="visible"/>
                                      </p:to>
                                    </p:set>
                                    <p:animEffect transition="in" filter="wipe(left)">
                                      <p:cBhvr>
                                        <p:cTn id="61" dur="500"/>
                                        <p:tgtEl>
                                          <p:spTgt spid="49152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91529"/>
                                        </p:tgtEl>
                                        <p:attrNameLst>
                                          <p:attrName>style.visibility</p:attrName>
                                        </p:attrNameLst>
                                      </p:cBhvr>
                                      <p:to>
                                        <p:strVal val="visible"/>
                                      </p:to>
                                    </p:set>
                                    <p:animEffect transition="in" filter="wipe(left)">
                                      <p:cBhvr>
                                        <p:cTn id="66" dur="500"/>
                                        <p:tgtEl>
                                          <p:spTgt spid="4915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4915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500" fill="hold"/>
                                        <p:tgtEl>
                                          <p:spTgt spid="5"/>
                                        </p:tgtEl>
                                        <p:attrNameLst>
                                          <p:attrName>ppt_x</p:attrName>
                                        </p:attrNameLst>
                                      </p:cBhvr>
                                      <p:tavLst>
                                        <p:tav tm="0">
                                          <p:val>
                                            <p:strVal val="#ppt_x"/>
                                          </p:val>
                                        </p:tav>
                                        <p:tav tm="100000">
                                          <p:val>
                                            <p:strVal val="#ppt_x"/>
                                          </p:val>
                                        </p:tav>
                                      </p:tavLst>
                                    </p:anim>
                                    <p:anim calcmode="lin" valueType="num">
                                      <p:cBhvr additive="base">
                                        <p:cTn id="7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91530"/>
                                        </p:tgtEl>
                                        <p:attrNameLst>
                                          <p:attrName>style.visibility</p:attrName>
                                        </p:attrNameLst>
                                      </p:cBhvr>
                                      <p:to>
                                        <p:strVal val="visible"/>
                                      </p:to>
                                    </p:set>
                                    <p:animEffect transition="in" filter="wipe(left)">
                                      <p:cBhvr>
                                        <p:cTn id="81" dur="500"/>
                                        <p:tgtEl>
                                          <p:spTgt spid="4915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491531"/>
                                        </p:tgtEl>
                                        <p:attrNameLst>
                                          <p:attrName>style.visibility</p:attrName>
                                        </p:attrNameLst>
                                      </p:cBhvr>
                                      <p:to>
                                        <p:strVal val="visible"/>
                                      </p:to>
                                    </p:set>
                                    <p:animEffect transition="in" filter="wipe(left)">
                                      <p:cBhvr>
                                        <p:cTn id="86" dur="500"/>
                                        <p:tgtEl>
                                          <p:spTgt spid="491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build="p"/>
      <p:bldP spid="491523" grpId="0" build="p"/>
      <p:bldP spid="491524" grpId="0" bldLvl="0" animBg="1"/>
      <p:bldP spid="491535" grpId="0" bldLvl="0" animBg="1"/>
      <p:bldP spid="3" grpId="0" bldLvl="0" animBg="1"/>
      <p:bldP spid="4" grpId="0" bldLvl="0" animBg="1"/>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5"/>
          <p:cNvSpPr txBox="1"/>
          <p:nvPr/>
        </p:nvSpPr>
        <p:spPr>
          <a:xfrm>
            <a:off x="2697163" y="2554288"/>
            <a:ext cx="6977062" cy="645160"/>
          </a:xfrm>
          <a:prstGeom prst="rect">
            <a:avLst/>
          </a:prstGeom>
          <a:noFill/>
          <a:ln w="9525">
            <a:noFill/>
          </a:ln>
        </p:spPr>
        <p:txBody>
          <a:bodyPr wrap="square" anchor="t">
            <a:spAutoFit/>
          </a:bodyPr>
          <a:p>
            <a:pPr algn="ctr"/>
            <a:r>
              <a:rPr lang="zh-CN" altLang="en-US" sz="3600" b="1">
                <a:latin typeface="楷体_GB2312" pitchFamily="49" charset="-122"/>
                <a:ea typeface="楷体_GB2312" pitchFamily="49" charset="-122"/>
                <a:sym typeface="宋体" panose="02010600030101010101" pitchFamily="2" charset="-122"/>
              </a:rPr>
              <a:t>第</a:t>
            </a:r>
            <a:r>
              <a:rPr lang="en-US" altLang="zh-CN" sz="3600" b="1">
                <a:latin typeface="楷体_GB2312" pitchFamily="49" charset="-122"/>
                <a:ea typeface="楷体_GB2312" pitchFamily="49" charset="-122"/>
                <a:sym typeface="宋体" panose="02010600030101010101" pitchFamily="2" charset="-122"/>
              </a:rPr>
              <a:t>11</a:t>
            </a:r>
            <a:r>
              <a:rPr lang="zh-CN" altLang="en-US" sz="3600" b="1">
                <a:latin typeface="楷体_GB2312" pitchFamily="49" charset="-122"/>
                <a:ea typeface="楷体_GB2312" pitchFamily="49" charset="-122"/>
                <a:sym typeface="宋体" panose="02010600030101010101" pitchFamily="2" charset="-122"/>
              </a:rPr>
              <a:t>章 </a:t>
            </a:r>
            <a:r>
              <a:rPr lang="zh-CN" altLang="en-US" sz="2800" b="1">
                <a:latin typeface="楷体_GB2312" pitchFamily="49" charset="-122"/>
                <a:ea typeface="楷体_GB2312" pitchFamily="49" charset="-122"/>
                <a:sym typeface="宋体" panose="02010600030101010101" pitchFamily="2" charset="-122"/>
              </a:rPr>
              <a:t>教材部分例题与习题解析</a:t>
            </a:r>
            <a:endParaRPr lang="zh-CN" altLang="en-US" sz="2800" b="1">
              <a:latin typeface="楷体_GB2312" pitchFamily="49" charset="-122"/>
              <a:ea typeface="楷体_GB2312" pitchFamily="49" charset="-122"/>
              <a:sym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3" name="Text Box 2"/>
          <p:cNvSpPr txBox="1"/>
          <p:nvPr/>
        </p:nvSpPr>
        <p:spPr>
          <a:xfrm>
            <a:off x="2209800" y="990600"/>
            <a:ext cx="8305800" cy="4815840"/>
          </a:xfrm>
          <a:prstGeom prst="rect">
            <a:avLst/>
          </a:prstGeom>
          <a:noFill/>
          <a:ln w="9525">
            <a:noFill/>
          </a:ln>
        </p:spPr>
        <p:txBody>
          <a:bodyPr>
            <a:spAutoFit/>
          </a:bodyPr>
          <a:p>
            <a:pPr>
              <a:lnSpc>
                <a:spcPct val="120000"/>
              </a:lnSpc>
            </a:pPr>
            <a:r>
              <a:rPr lang="en-US" altLang="zh-CN" sz="2800" b="1" dirty="0">
                <a:solidFill>
                  <a:srgbClr val="1C1C1C"/>
                </a:solidFill>
                <a:latin typeface="Times New Roman" panose="02020603050405020304" pitchFamily="18" charset="0"/>
              </a:rPr>
              <a:t>       </a:t>
            </a:r>
            <a:r>
              <a:rPr lang="zh-CN" altLang="en-US" sz="3200" b="1" dirty="0">
                <a:solidFill>
                  <a:srgbClr val="CC0000"/>
                </a:solidFill>
                <a:latin typeface="Times New Roman" panose="02020603050405020304" pitchFamily="18" charset="0"/>
              </a:rPr>
              <a:t>例</a:t>
            </a:r>
            <a:r>
              <a:rPr lang="zh-CN" altLang="en-US" sz="3200" b="1" dirty="0">
                <a:solidFill>
                  <a:srgbClr val="1C1C1C"/>
                </a:solidFill>
                <a:latin typeface="Times New Roman" panose="02020603050405020304" pitchFamily="18" charset="0"/>
              </a:rPr>
              <a:t>  </a:t>
            </a:r>
            <a:r>
              <a:rPr lang="en-US" altLang="zh-CN" sz="3200" b="1" dirty="0">
                <a:solidFill>
                  <a:srgbClr val="1C1C1C"/>
                </a:solidFill>
                <a:latin typeface="Times New Roman" panose="02020603050405020304" pitchFamily="18" charset="0"/>
              </a:rPr>
              <a:t>1.</a:t>
            </a:r>
            <a:r>
              <a:rPr lang="zh-CN" altLang="en-US" sz="3200" b="1" dirty="0">
                <a:solidFill>
                  <a:srgbClr val="1C1C1C"/>
                </a:solidFill>
                <a:latin typeface="Times New Roman" panose="02020603050405020304" pitchFamily="18" charset="0"/>
              </a:rPr>
              <a:t>有一外半径</a:t>
            </a:r>
            <a:r>
              <a:rPr lang="en-US" altLang="zh-CN" sz="3200" i="1" dirty="0">
                <a:solidFill>
                  <a:srgbClr val="1C1C1C"/>
                </a:solidFill>
                <a:latin typeface="Times New Roman" panose="02020603050405020304" pitchFamily="18" charset="0"/>
              </a:rPr>
              <a:t>R</a:t>
            </a:r>
            <a:r>
              <a:rPr lang="en-US" altLang="zh-CN" sz="3200" baseline="-25000" dirty="0">
                <a:solidFill>
                  <a:srgbClr val="1C1C1C"/>
                </a:solidFill>
                <a:latin typeface="Times New Roman" panose="02020603050405020304" pitchFamily="18" charset="0"/>
              </a:rPr>
              <a:t>1</a:t>
            </a:r>
            <a:r>
              <a:rPr lang="en-US" altLang="zh-CN" sz="3200" dirty="0">
                <a:solidFill>
                  <a:srgbClr val="1C1C1C"/>
                </a:solidFill>
                <a:latin typeface="Times New Roman" panose="02020603050405020304" pitchFamily="18" charset="0"/>
              </a:rPr>
              <a:t>=10cm</a:t>
            </a:r>
            <a:r>
              <a:rPr lang="zh-CN" altLang="en-US" sz="3200" b="1" dirty="0">
                <a:solidFill>
                  <a:srgbClr val="1C1C1C"/>
                </a:solidFill>
                <a:latin typeface="Times New Roman" panose="02020603050405020304" pitchFamily="18" charset="0"/>
              </a:rPr>
              <a:t>，内半径</a:t>
            </a:r>
            <a:r>
              <a:rPr lang="en-US" altLang="zh-CN" sz="3200" i="1" dirty="0">
                <a:solidFill>
                  <a:srgbClr val="1C1C1C"/>
                </a:solidFill>
                <a:latin typeface="Times New Roman" panose="02020603050405020304" pitchFamily="18" charset="0"/>
              </a:rPr>
              <a:t>R</a:t>
            </a:r>
            <a:r>
              <a:rPr lang="en-US" altLang="zh-CN" sz="3200" baseline="-25000" dirty="0">
                <a:solidFill>
                  <a:srgbClr val="1C1C1C"/>
                </a:solidFill>
                <a:latin typeface="Times New Roman" panose="02020603050405020304" pitchFamily="18" charset="0"/>
              </a:rPr>
              <a:t>2</a:t>
            </a:r>
            <a:r>
              <a:rPr lang="en-US" altLang="zh-CN" sz="3200" dirty="0">
                <a:solidFill>
                  <a:srgbClr val="1C1C1C"/>
                </a:solidFill>
                <a:latin typeface="Times New Roman" panose="02020603050405020304" pitchFamily="18" charset="0"/>
              </a:rPr>
              <a:t>=7cm</a:t>
            </a:r>
            <a:r>
              <a:rPr lang="en-US" altLang="zh-CN" sz="3200" b="1" dirty="0">
                <a:solidFill>
                  <a:srgbClr val="1C1C1C"/>
                </a:solidFill>
                <a:latin typeface="Times New Roman" panose="02020603050405020304" pitchFamily="18" charset="0"/>
              </a:rPr>
              <a:t> </a:t>
            </a:r>
            <a:r>
              <a:rPr lang="zh-CN" altLang="en-US" sz="3200" b="1" dirty="0">
                <a:solidFill>
                  <a:srgbClr val="1C1C1C"/>
                </a:solidFill>
                <a:latin typeface="Times New Roman" panose="02020603050405020304" pitchFamily="18" charset="0"/>
              </a:rPr>
              <a:t>的金属球壳，在球壳中</a:t>
            </a:r>
            <a:endParaRPr lang="zh-CN" altLang="en-US" sz="3200" b="1" dirty="0">
              <a:solidFill>
                <a:srgbClr val="1C1C1C"/>
              </a:solidFill>
              <a:latin typeface="Times New Roman" panose="02020603050405020304" pitchFamily="18" charset="0"/>
            </a:endParaRPr>
          </a:p>
          <a:p>
            <a:pPr>
              <a:lnSpc>
                <a:spcPct val="120000"/>
              </a:lnSpc>
            </a:pPr>
            <a:r>
              <a:rPr lang="zh-CN" altLang="en-US" sz="3200" b="1" dirty="0">
                <a:solidFill>
                  <a:srgbClr val="1C1C1C"/>
                </a:solidFill>
                <a:latin typeface="Times New Roman" panose="02020603050405020304" pitchFamily="18" charset="0"/>
              </a:rPr>
              <a:t>放一半径</a:t>
            </a:r>
            <a:r>
              <a:rPr lang="en-US" altLang="zh-CN" sz="3200" i="1" dirty="0">
                <a:solidFill>
                  <a:srgbClr val="1C1C1C"/>
                </a:solidFill>
                <a:latin typeface="Times New Roman" panose="02020603050405020304" pitchFamily="18" charset="0"/>
              </a:rPr>
              <a:t>R</a:t>
            </a:r>
            <a:r>
              <a:rPr lang="en-US" altLang="zh-CN" sz="3200" baseline="-25000" dirty="0">
                <a:solidFill>
                  <a:srgbClr val="1C1C1C"/>
                </a:solidFill>
                <a:latin typeface="Times New Roman" panose="02020603050405020304" pitchFamily="18" charset="0"/>
              </a:rPr>
              <a:t>3</a:t>
            </a:r>
            <a:r>
              <a:rPr lang="en-US" altLang="zh-CN" sz="3200" dirty="0">
                <a:solidFill>
                  <a:srgbClr val="1C1C1C"/>
                </a:solidFill>
                <a:latin typeface="Times New Roman" panose="02020603050405020304" pitchFamily="18" charset="0"/>
              </a:rPr>
              <a:t>=5cm</a:t>
            </a:r>
            <a:r>
              <a:rPr lang="zh-CN" altLang="en-US" sz="3200" b="1" dirty="0">
                <a:solidFill>
                  <a:srgbClr val="1C1C1C"/>
                </a:solidFill>
                <a:latin typeface="Times New Roman" panose="02020603050405020304" pitchFamily="18" charset="0"/>
              </a:rPr>
              <a:t>的同心</a:t>
            </a:r>
            <a:endParaRPr lang="zh-CN" altLang="en-US" sz="3200" b="1" dirty="0">
              <a:solidFill>
                <a:srgbClr val="1C1C1C"/>
              </a:solidFill>
              <a:latin typeface="Times New Roman" panose="02020603050405020304" pitchFamily="18" charset="0"/>
            </a:endParaRPr>
          </a:p>
          <a:p>
            <a:pPr>
              <a:lnSpc>
                <a:spcPct val="120000"/>
              </a:lnSpc>
            </a:pPr>
            <a:r>
              <a:rPr lang="zh-CN" altLang="en-US" sz="3200" b="1" dirty="0">
                <a:solidFill>
                  <a:srgbClr val="1C1C1C"/>
                </a:solidFill>
                <a:latin typeface="Times New Roman" panose="02020603050405020304" pitchFamily="18" charset="0"/>
              </a:rPr>
              <a:t>金属球，若使球壳和球</a:t>
            </a:r>
            <a:endParaRPr lang="zh-CN" altLang="en-US" sz="3200" b="1" dirty="0">
              <a:solidFill>
                <a:srgbClr val="1C1C1C"/>
              </a:solidFill>
              <a:latin typeface="Times New Roman" panose="02020603050405020304" pitchFamily="18" charset="0"/>
            </a:endParaRPr>
          </a:p>
          <a:p>
            <a:pPr>
              <a:lnSpc>
                <a:spcPct val="120000"/>
              </a:lnSpc>
            </a:pPr>
            <a:r>
              <a:rPr lang="zh-CN" altLang="en-US" sz="3200" b="1" dirty="0">
                <a:solidFill>
                  <a:srgbClr val="1C1C1C"/>
                </a:solidFill>
                <a:latin typeface="Times New Roman" panose="02020603050405020304" pitchFamily="18" charset="0"/>
              </a:rPr>
              <a:t>均带有</a:t>
            </a:r>
            <a:r>
              <a:rPr lang="en-US" altLang="zh-CN" sz="3200" i="1" dirty="0">
                <a:solidFill>
                  <a:srgbClr val="1C1C1C"/>
                </a:solidFill>
                <a:latin typeface="Times New Roman" panose="02020603050405020304" pitchFamily="18" charset="0"/>
              </a:rPr>
              <a:t>q</a:t>
            </a:r>
            <a:r>
              <a:rPr lang="en-US" altLang="zh-CN" sz="3200" dirty="0">
                <a:solidFill>
                  <a:srgbClr val="1C1C1C"/>
                </a:solidFill>
                <a:latin typeface="Times New Roman" panose="02020603050405020304" pitchFamily="18" charset="0"/>
              </a:rPr>
              <a:t>=10</a:t>
            </a:r>
            <a:r>
              <a:rPr lang="en-US" altLang="zh-CN" sz="3200" baseline="30000" dirty="0">
                <a:solidFill>
                  <a:srgbClr val="1C1C1C"/>
                </a:solidFill>
                <a:latin typeface="Times New Roman" panose="02020603050405020304" pitchFamily="18" charset="0"/>
              </a:rPr>
              <a:t>-8</a:t>
            </a:r>
            <a:r>
              <a:rPr lang="en-US" altLang="zh-CN" sz="3200" dirty="0">
                <a:solidFill>
                  <a:srgbClr val="1C1C1C"/>
                </a:solidFill>
                <a:latin typeface="Times New Roman" panose="02020603050405020304" pitchFamily="18" charset="0"/>
              </a:rPr>
              <a:t> C</a:t>
            </a:r>
            <a:r>
              <a:rPr lang="zh-CN" altLang="en-US" sz="3200" b="1" dirty="0">
                <a:solidFill>
                  <a:srgbClr val="1C1C1C"/>
                </a:solidFill>
                <a:latin typeface="Times New Roman" panose="02020603050405020304" pitchFamily="18" charset="0"/>
              </a:rPr>
              <a:t>的正电</a:t>
            </a:r>
            <a:endParaRPr lang="zh-CN" altLang="en-US" sz="3200" b="1" dirty="0">
              <a:solidFill>
                <a:srgbClr val="1C1C1C"/>
              </a:solidFill>
              <a:latin typeface="Times New Roman" panose="02020603050405020304" pitchFamily="18" charset="0"/>
            </a:endParaRPr>
          </a:p>
          <a:p>
            <a:pPr>
              <a:lnSpc>
                <a:spcPct val="120000"/>
              </a:lnSpc>
            </a:pPr>
            <a:r>
              <a:rPr lang="zh-CN" altLang="en-US" sz="3200" b="1" dirty="0">
                <a:solidFill>
                  <a:srgbClr val="1C1C1C"/>
                </a:solidFill>
                <a:latin typeface="Times New Roman" panose="02020603050405020304" pitchFamily="18" charset="0"/>
              </a:rPr>
              <a:t>荷，</a:t>
            </a:r>
            <a:endParaRPr lang="zh-CN" altLang="en-US" sz="3200" b="1" dirty="0">
              <a:solidFill>
                <a:srgbClr val="1C1C1C"/>
              </a:solidFill>
              <a:latin typeface="Times New Roman" panose="02020603050405020304" pitchFamily="18" charset="0"/>
            </a:endParaRPr>
          </a:p>
          <a:p>
            <a:pPr>
              <a:lnSpc>
                <a:spcPct val="120000"/>
              </a:lnSpc>
            </a:pPr>
            <a:r>
              <a:rPr lang="zh-CN" altLang="en-US" sz="3200" b="1" dirty="0">
                <a:solidFill>
                  <a:srgbClr val="CC0000"/>
                </a:solidFill>
                <a:latin typeface="Times New Roman" panose="02020603050405020304" pitchFamily="18" charset="0"/>
              </a:rPr>
              <a:t>问：</a:t>
            </a:r>
            <a:r>
              <a:rPr lang="zh-CN" altLang="en-US" sz="3200" b="1" dirty="0">
                <a:solidFill>
                  <a:srgbClr val="1C1C1C"/>
                </a:solidFill>
                <a:latin typeface="Times New Roman" panose="02020603050405020304" pitchFamily="18" charset="0"/>
              </a:rPr>
              <a:t>两球体上的电荷</a:t>
            </a:r>
            <a:endParaRPr lang="zh-CN" altLang="en-US" sz="3200" b="1" dirty="0">
              <a:solidFill>
                <a:srgbClr val="1C1C1C"/>
              </a:solidFill>
              <a:latin typeface="Times New Roman" panose="02020603050405020304" pitchFamily="18" charset="0"/>
            </a:endParaRPr>
          </a:p>
          <a:p>
            <a:pPr>
              <a:lnSpc>
                <a:spcPct val="120000"/>
              </a:lnSpc>
            </a:pPr>
            <a:r>
              <a:rPr lang="zh-CN" altLang="en-US" sz="3200" b="1" dirty="0">
                <a:solidFill>
                  <a:srgbClr val="1C1C1C"/>
                </a:solidFill>
                <a:latin typeface="Times New Roman" panose="02020603050405020304" pitchFamily="18" charset="0"/>
              </a:rPr>
              <a:t>如何分布？球心电势为多少？                     </a:t>
            </a:r>
            <a:endParaRPr lang="zh-CN" altLang="en-US" sz="3200" b="1" dirty="0">
              <a:solidFill>
                <a:srgbClr val="1C1C1C"/>
              </a:solidFill>
              <a:latin typeface="Times New Roman" panose="02020603050405020304" pitchFamily="18" charset="0"/>
            </a:endParaRPr>
          </a:p>
        </p:txBody>
      </p:sp>
      <p:grpSp>
        <p:nvGrpSpPr>
          <p:cNvPr id="14344" name="Group 3"/>
          <p:cNvGrpSpPr/>
          <p:nvPr/>
        </p:nvGrpSpPr>
        <p:grpSpPr>
          <a:xfrm>
            <a:off x="6553200" y="1828800"/>
            <a:ext cx="3505200" cy="3429000"/>
            <a:chOff x="3216" y="1584"/>
            <a:chExt cx="2208" cy="2160"/>
          </a:xfrm>
        </p:grpSpPr>
        <p:sp>
          <p:nvSpPr>
            <p:cNvPr id="14349" name="Rectangle 4"/>
            <p:cNvSpPr/>
            <p:nvPr/>
          </p:nvSpPr>
          <p:spPr>
            <a:xfrm>
              <a:off x="3216" y="1584"/>
              <a:ext cx="2208" cy="216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1509" name="AutoShape 5"/>
            <p:cNvSpPr>
              <a:spLocks noChangeArrowheads="1"/>
            </p:cNvSpPr>
            <p:nvPr/>
          </p:nvSpPr>
          <p:spPr bwMode="auto">
            <a:xfrm>
              <a:off x="3584" y="1967"/>
              <a:ext cx="1518" cy="1425"/>
            </a:xfrm>
            <a:custGeom>
              <a:avLst/>
              <a:gdLst>
                <a:gd name="G0" fmla="+- 2386 0 0"/>
                <a:gd name="G1" fmla="+- 21600 0 2386"/>
                <a:gd name="G2" fmla="+- 21600 0 238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86" y="10800"/>
                  </a:moveTo>
                  <a:cubicBezTo>
                    <a:pt x="2386" y="15447"/>
                    <a:pt x="6153" y="19214"/>
                    <a:pt x="10800" y="19214"/>
                  </a:cubicBezTo>
                  <a:cubicBezTo>
                    <a:pt x="15447" y="19214"/>
                    <a:pt x="19214" y="15447"/>
                    <a:pt x="19214" y="10800"/>
                  </a:cubicBezTo>
                  <a:cubicBezTo>
                    <a:pt x="19214" y="6153"/>
                    <a:pt x="15447" y="2386"/>
                    <a:pt x="10800" y="2386"/>
                  </a:cubicBezTo>
                  <a:cubicBezTo>
                    <a:pt x="6153" y="2386"/>
                    <a:pt x="2386" y="6153"/>
                    <a:pt x="2386" y="10800"/>
                  </a:cubicBezTo>
                  <a:close/>
                </a:path>
              </a:pathLst>
            </a:custGeom>
            <a:gradFill rotWithShape="0">
              <a:gsLst>
                <a:gs pos="0">
                  <a:schemeClr val="bg1"/>
                </a:gs>
                <a:gs pos="100000">
                  <a:schemeClr val="bg1">
                    <a:gamma/>
                    <a:shade val="66275"/>
                    <a:invGamma/>
                  </a:schemeClr>
                </a:gs>
              </a:gsLst>
              <a:path path="rect">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10" name="Oval 6"/>
            <p:cNvSpPr>
              <a:spLocks noChangeArrowheads="1"/>
            </p:cNvSpPr>
            <p:nvPr/>
          </p:nvSpPr>
          <p:spPr bwMode="auto">
            <a:xfrm>
              <a:off x="4044" y="2405"/>
              <a:ext cx="598" cy="561"/>
            </a:xfrm>
            <a:prstGeom prst="ellipse">
              <a:avLst/>
            </a:prstGeom>
            <a:gradFill rotWithShape="0">
              <a:gsLst>
                <a:gs pos="0">
                  <a:schemeClr val="bg1"/>
                </a:gs>
                <a:gs pos="100000">
                  <a:schemeClr val="bg1">
                    <a:gamma/>
                    <a:shade val="66275"/>
                    <a:invGamma/>
                  </a:schemeClr>
                </a:gs>
              </a:gsLst>
              <a:path path="shape">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52" name="Line 7"/>
            <p:cNvSpPr/>
            <p:nvPr/>
          </p:nvSpPr>
          <p:spPr>
            <a:xfrm flipH="1">
              <a:off x="4090" y="2688"/>
              <a:ext cx="278" cy="149"/>
            </a:xfrm>
            <a:prstGeom prst="line">
              <a:avLst/>
            </a:prstGeom>
            <a:ln w="12700" cap="flat" cmpd="sng">
              <a:solidFill>
                <a:srgbClr val="0000FF"/>
              </a:solidFill>
              <a:prstDash val="solid"/>
              <a:headEnd type="none" w="med" len="med"/>
              <a:tailEnd type="none" w="sm" len="lg"/>
            </a:ln>
          </p:spPr>
        </p:sp>
        <p:sp>
          <p:nvSpPr>
            <p:cNvPr id="14353" name="Line 8"/>
            <p:cNvSpPr/>
            <p:nvPr/>
          </p:nvSpPr>
          <p:spPr>
            <a:xfrm>
              <a:off x="4368" y="2688"/>
              <a:ext cx="288" cy="624"/>
            </a:xfrm>
            <a:prstGeom prst="line">
              <a:avLst/>
            </a:prstGeom>
            <a:ln w="12700" cap="flat" cmpd="sng">
              <a:solidFill>
                <a:srgbClr val="0000FF"/>
              </a:solidFill>
              <a:prstDash val="solid"/>
              <a:headEnd type="none" w="med" len="med"/>
              <a:tailEnd type="none" w="sm" len="lg"/>
            </a:ln>
          </p:spPr>
        </p:sp>
        <p:sp>
          <p:nvSpPr>
            <p:cNvPr id="14354" name="Line 9"/>
            <p:cNvSpPr/>
            <p:nvPr/>
          </p:nvSpPr>
          <p:spPr>
            <a:xfrm flipH="1">
              <a:off x="4128" y="2688"/>
              <a:ext cx="240" cy="528"/>
            </a:xfrm>
            <a:prstGeom prst="line">
              <a:avLst/>
            </a:prstGeom>
            <a:ln w="12700" cap="flat" cmpd="sng">
              <a:solidFill>
                <a:srgbClr val="0000FF"/>
              </a:solidFill>
              <a:prstDash val="solid"/>
              <a:headEnd type="none" w="med" len="med"/>
              <a:tailEnd type="none" w="sm" len="lg"/>
            </a:ln>
          </p:spPr>
        </p:sp>
        <p:graphicFrame>
          <p:nvGraphicFramePr>
            <p:cNvPr id="14338" name="Object 10"/>
            <p:cNvGraphicFramePr/>
            <p:nvPr/>
          </p:nvGraphicFramePr>
          <p:xfrm>
            <a:off x="4608" y="3312"/>
            <a:ext cx="260" cy="296"/>
          </p:xfrm>
          <a:graphic>
            <a:graphicData uri="http://schemas.openxmlformats.org/presentationml/2006/ole">
              <mc:AlternateContent xmlns:mc="http://schemas.openxmlformats.org/markup-compatibility/2006">
                <mc:Choice xmlns:v="urn:schemas-microsoft-com:vml" Requires="v">
                  <p:oleObj spid="_x0000_s3167" name="" r:id="rId1" imgW="241300" imgH="292100" progId="Equation.3">
                    <p:embed/>
                  </p:oleObj>
                </mc:Choice>
                <mc:Fallback>
                  <p:oleObj name="" r:id="rId1" imgW="241300" imgH="292100" progId="Equation.3">
                    <p:embed/>
                    <p:pic>
                      <p:nvPicPr>
                        <p:cNvPr id="0" name="图片 3166"/>
                        <p:cNvPicPr/>
                        <p:nvPr/>
                      </p:nvPicPr>
                      <p:blipFill>
                        <a:blip r:embed="rId2">
                          <a:clrChange>
                            <a:clrFrom>
                              <a:srgbClr val="000000"/>
                            </a:clrFrom>
                            <a:clrTo>
                              <a:srgbClr val="0000FF"/>
                            </a:clrTo>
                          </a:clrChange>
                        </a:blip>
                        <a:stretch>
                          <a:fillRect/>
                        </a:stretch>
                      </p:blipFill>
                      <p:spPr>
                        <a:xfrm>
                          <a:off x="4608" y="3312"/>
                          <a:ext cx="260" cy="296"/>
                        </a:xfrm>
                        <a:prstGeom prst="rect">
                          <a:avLst/>
                        </a:prstGeom>
                        <a:noFill/>
                        <a:ln w="38100">
                          <a:noFill/>
                          <a:miter/>
                        </a:ln>
                      </p:spPr>
                    </p:pic>
                  </p:oleObj>
                </mc:Fallback>
              </mc:AlternateContent>
            </a:graphicData>
          </a:graphic>
        </p:graphicFrame>
        <p:graphicFrame>
          <p:nvGraphicFramePr>
            <p:cNvPr id="14339" name="Object 11"/>
            <p:cNvGraphicFramePr/>
            <p:nvPr/>
          </p:nvGraphicFramePr>
          <p:xfrm>
            <a:off x="4233" y="2943"/>
            <a:ext cx="278" cy="297"/>
          </p:xfrm>
          <a:graphic>
            <a:graphicData uri="http://schemas.openxmlformats.org/presentationml/2006/ole">
              <mc:AlternateContent xmlns:mc="http://schemas.openxmlformats.org/markup-compatibility/2006">
                <mc:Choice xmlns:v="urn:schemas-microsoft-com:vml" Requires="v">
                  <p:oleObj spid="_x0000_s3164" name="" r:id="rId3" imgW="254000" imgH="292100" progId="Equation.3">
                    <p:embed/>
                  </p:oleObj>
                </mc:Choice>
                <mc:Fallback>
                  <p:oleObj name="" r:id="rId3" imgW="254000" imgH="292100" progId="Equation.3">
                    <p:embed/>
                    <p:pic>
                      <p:nvPicPr>
                        <p:cNvPr id="0" name="图片 3163"/>
                        <p:cNvPicPr/>
                        <p:nvPr/>
                      </p:nvPicPr>
                      <p:blipFill>
                        <a:blip r:embed="rId4">
                          <a:clrChange>
                            <a:clrFrom>
                              <a:srgbClr val="000000"/>
                            </a:clrFrom>
                            <a:clrTo>
                              <a:srgbClr val="0000FF"/>
                            </a:clrTo>
                          </a:clrChange>
                        </a:blip>
                        <a:stretch>
                          <a:fillRect/>
                        </a:stretch>
                      </p:blipFill>
                      <p:spPr>
                        <a:xfrm>
                          <a:off x="4233" y="2943"/>
                          <a:ext cx="278" cy="297"/>
                        </a:xfrm>
                        <a:prstGeom prst="rect">
                          <a:avLst/>
                        </a:prstGeom>
                        <a:noFill/>
                        <a:ln w="38100">
                          <a:noFill/>
                          <a:miter/>
                        </a:ln>
                      </p:spPr>
                    </p:pic>
                  </p:oleObj>
                </mc:Fallback>
              </mc:AlternateContent>
            </a:graphicData>
          </a:graphic>
        </p:graphicFrame>
        <p:graphicFrame>
          <p:nvGraphicFramePr>
            <p:cNvPr id="14340" name="Object 12"/>
            <p:cNvGraphicFramePr/>
            <p:nvPr/>
          </p:nvGraphicFramePr>
          <p:xfrm>
            <a:off x="3840" y="2688"/>
            <a:ext cx="264" cy="300"/>
          </p:xfrm>
          <a:graphic>
            <a:graphicData uri="http://schemas.openxmlformats.org/presentationml/2006/ole">
              <mc:AlternateContent xmlns:mc="http://schemas.openxmlformats.org/markup-compatibility/2006">
                <mc:Choice xmlns:v="urn:schemas-microsoft-com:vml" Requires="v">
                  <p:oleObj spid="_x0000_s3165" name="" r:id="rId5" imgW="254000" imgH="304800" progId="Equation.3">
                    <p:embed/>
                  </p:oleObj>
                </mc:Choice>
                <mc:Fallback>
                  <p:oleObj name="" r:id="rId5" imgW="254000" imgH="304800" progId="Equation.3">
                    <p:embed/>
                    <p:pic>
                      <p:nvPicPr>
                        <p:cNvPr id="0" name="图片 3164"/>
                        <p:cNvPicPr/>
                        <p:nvPr/>
                      </p:nvPicPr>
                      <p:blipFill>
                        <a:blip r:embed="rId6">
                          <a:clrChange>
                            <a:clrFrom>
                              <a:srgbClr val="000000"/>
                            </a:clrFrom>
                            <a:clrTo>
                              <a:srgbClr val="0000FF"/>
                            </a:clrTo>
                          </a:clrChange>
                        </a:blip>
                        <a:stretch>
                          <a:fillRect/>
                        </a:stretch>
                      </p:blipFill>
                      <p:spPr>
                        <a:xfrm>
                          <a:off x="3840" y="2688"/>
                          <a:ext cx="264" cy="300"/>
                        </a:xfrm>
                        <a:prstGeom prst="rect">
                          <a:avLst/>
                        </a:prstGeom>
                        <a:noFill/>
                        <a:ln w="38100">
                          <a:noFill/>
                          <a:miter/>
                        </a:ln>
                      </p:spPr>
                    </p:pic>
                  </p:oleObj>
                </mc:Fallback>
              </mc:AlternateContent>
            </a:graphicData>
          </a:graphic>
        </p:graphicFrame>
        <p:graphicFrame>
          <p:nvGraphicFramePr>
            <p:cNvPr id="14341" name="Object 13"/>
            <p:cNvGraphicFramePr/>
            <p:nvPr/>
          </p:nvGraphicFramePr>
          <p:xfrm>
            <a:off x="4562" y="1749"/>
            <a:ext cx="188" cy="252"/>
          </p:xfrm>
          <a:graphic>
            <a:graphicData uri="http://schemas.openxmlformats.org/presentationml/2006/ole">
              <mc:AlternateContent xmlns:mc="http://schemas.openxmlformats.org/markup-compatibility/2006">
                <mc:Choice xmlns:v="urn:schemas-microsoft-com:vml" Requires="v">
                  <p:oleObj spid="_x0000_s3166" name="" r:id="rId7" imgW="127000" imgH="165100" progId="Equation.3">
                    <p:embed/>
                  </p:oleObj>
                </mc:Choice>
                <mc:Fallback>
                  <p:oleObj name="" r:id="rId7" imgW="127000" imgH="165100" progId="Equation.3">
                    <p:embed/>
                    <p:pic>
                      <p:nvPicPr>
                        <p:cNvPr id="0" name="图片 3165"/>
                        <p:cNvPicPr/>
                        <p:nvPr/>
                      </p:nvPicPr>
                      <p:blipFill>
                        <a:blip r:embed="rId8"/>
                        <a:stretch>
                          <a:fillRect/>
                        </a:stretch>
                      </p:blipFill>
                      <p:spPr>
                        <a:xfrm>
                          <a:off x="4562" y="1749"/>
                          <a:ext cx="188" cy="252"/>
                        </a:xfrm>
                        <a:prstGeom prst="rect">
                          <a:avLst/>
                        </a:prstGeom>
                        <a:noFill/>
                        <a:ln w="38100">
                          <a:noFill/>
                          <a:miter/>
                        </a:ln>
                      </p:spPr>
                    </p:pic>
                  </p:oleObj>
                </mc:Fallback>
              </mc:AlternateContent>
            </a:graphicData>
          </a:graphic>
        </p:graphicFrame>
        <p:graphicFrame>
          <p:nvGraphicFramePr>
            <p:cNvPr id="14342" name="Object 14"/>
            <p:cNvGraphicFramePr/>
            <p:nvPr/>
          </p:nvGraphicFramePr>
          <p:xfrm>
            <a:off x="4322" y="2181"/>
            <a:ext cx="188" cy="252"/>
          </p:xfrm>
          <a:graphic>
            <a:graphicData uri="http://schemas.openxmlformats.org/presentationml/2006/ole">
              <mc:AlternateContent xmlns:mc="http://schemas.openxmlformats.org/markup-compatibility/2006">
                <mc:Choice xmlns:v="urn:schemas-microsoft-com:vml" Requires="v">
                  <p:oleObj spid="_x0000_s3168" name="" r:id="rId9" imgW="127000" imgH="165100" progId="Equation.3">
                    <p:embed/>
                  </p:oleObj>
                </mc:Choice>
                <mc:Fallback>
                  <p:oleObj name="" r:id="rId9" imgW="127000" imgH="165100" progId="Equation.3">
                    <p:embed/>
                    <p:pic>
                      <p:nvPicPr>
                        <p:cNvPr id="0" name="图片 3167"/>
                        <p:cNvPicPr/>
                        <p:nvPr/>
                      </p:nvPicPr>
                      <p:blipFill>
                        <a:blip r:embed="rId10"/>
                        <a:stretch>
                          <a:fillRect/>
                        </a:stretch>
                      </p:blipFill>
                      <p:spPr>
                        <a:xfrm>
                          <a:off x="4322" y="2181"/>
                          <a:ext cx="188" cy="252"/>
                        </a:xfrm>
                        <a:prstGeom prst="rect">
                          <a:avLst/>
                        </a:prstGeom>
                        <a:noFill/>
                        <a:ln w="38100">
                          <a:noFill/>
                          <a:miter/>
                        </a:ln>
                      </p:spPr>
                    </p:pic>
                  </p:oleObj>
                </mc:Fallback>
              </mc:AlternateContent>
            </a:graphicData>
          </a:graphic>
        </p:graphicFrame>
      </p:grpSp>
      <p:sp>
        <p:nvSpPr>
          <p:cNvPr id="15" name="TextBox 14"/>
          <p:cNvSpPr txBox="1"/>
          <p:nvPr/>
        </p:nvSpPr>
        <p:spPr>
          <a:xfrm>
            <a:off x="8882063" y="3500438"/>
            <a:ext cx="309880" cy="368300"/>
          </a:xfrm>
          <a:prstGeom prst="rect">
            <a:avLst/>
          </a:prstGeom>
          <a:noFill/>
          <a:ln w="9525">
            <a:noFill/>
          </a:ln>
        </p:spPr>
        <p:txBody>
          <a:bodyPr wrap="none">
            <a:spAutoFit/>
          </a:bodyPr>
          <a:p>
            <a:r>
              <a:rPr lang="en-US" altLang="zh-CN" dirty="0">
                <a:latin typeface="Arial" panose="020B0604020202020204" pitchFamily="34" charset="0"/>
              </a:rPr>
              <a:t>2</a:t>
            </a:r>
            <a:endParaRPr lang="zh-CN" altLang="en-US" dirty="0">
              <a:latin typeface="Arial" panose="020B0604020202020204" pitchFamily="34" charset="0"/>
            </a:endParaRPr>
          </a:p>
        </p:txBody>
      </p:sp>
      <p:sp>
        <p:nvSpPr>
          <p:cNvPr id="16" name="TextBox 15"/>
          <p:cNvSpPr txBox="1"/>
          <p:nvPr/>
        </p:nvSpPr>
        <p:spPr>
          <a:xfrm>
            <a:off x="8167688" y="3286125"/>
            <a:ext cx="309880" cy="368300"/>
          </a:xfrm>
          <a:prstGeom prst="rect">
            <a:avLst/>
          </a:prstGeom>
          <a:noFill/>
          <a:ln w="9525">
            <a:noFill/>
          </a:ln>
        </p:spPr>
        <p:txBody>
          <a:bodyPr wrap="none">
            <a:spAutoFit/>
          </a:bodyPr>
          <a:p>
            <a:r>
              <a:rPr lang="en-US" altLang="zh-CN" dirty="0">
                <a:latin typeface="Arial" panose="020B0604020202020204" pitchFamily="34" charset="0"/>
              </a:rPr>
              <a:t>1</a:t>
            </a:r>
            <a:endParaRPr lang="zh-CN" altLang="en-US" dirty="0">
              <a:latin typeface="Arial" panose="020B0604020202020204" pitchFamily="34" charset="0"/>
            </a:endParaRPr>
          </a:p>
        </p:txBody>
      </p:sp>
      <p:sp>
        <p:nvSpPr>
          <p:cNvPr id="18" name="TextBox 17"/>
          <p:cNvSpPr txBox="1"/>
          <p:nvPr/>
        </p:nvSpPr>
        <p:spPr>
          <a:xfrm>
            <a:off x="9453563" y="2428875"/>
            <a:ext cx="309880" cy="368300"/>
          </a:xfrm>
          <a:prstGeom prst="rect">
            <a:avLst/>
          </a:prstGeom>
          <a:noFill/>
          <a:ln w="9525">
            <a:noFill/>
          </a:ln>
        </p:spPr>
        <p:txBody>
          <a:bodyPr wrap="none">
            <a:spAutoFit/>
          </a:bodyPr>
          <a:p>
            <a:r>
              <a:rPr lang="en-US" altLang="zh-CN" dirty="0">
                <a:latin typeface="Arial" panose="020B0604020202020204" pitchFamily="34" charset="0"/>
              </a:rPr>
              <a:t>4</a:t>
            </a:r>
            <a:endParaRPr lang="zh-CN" altLang="en-US" dirty="0">
              <a:latin typeface="Arial" panose="020B0604020202020204" pitchFamily="34" charset="0"/>
            </a:endParaRPr>
          </a:p>
        </p:txBody>
      </p:sp>
      <p:sp>
        <p:nvSpPr>
          <p:cNvPr id="19" name="TextBox 18"/>
          <p:cNvSpPr txBox="1"/>
          <p:nvPr/>
        </p:nvSpPr>
        <p:spPr>
          <a:xfrm>
            <a:off x="9239250" y="3143250"/>
            <a:ext cx="309880" cy="368300"/>
          </a:xfrm>
          <a:prstGeom prst="rect">
            <a:avLst/>
          </a:prstGeom>
          <a:noFill/>
          <a:ln w="9525">
            <a:noFill/>
          </a:ln>
        </p:spPr>
        <p:txBody>
          <a:bodyPr wrap="none">
            <a:spAutoFit/>
          </a:bodyPr>
          <a:p>
            <a:r>
              <a:rPr lang="en-US" altLang="zh-CN" dirty="0">
                <a:latin typeface="Arial" panose="020B0604020202020204" pitchFamily="34" charset="0"/>
              </a:rPr>
              <a:t>3</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30" name="Object 2"/>
          <p:cNvGraphicFramePr/>
          <p:nvPr/>
        </p:nvGraphicFramePr>
        <p:xfrm>
          <a:off x="2095500" y="3571875"/>
          <a:ext cx="2514600" cy="573088"/>
        </p:xfrm>
        <a:graphic>
          <a:graphicData uri="http://schemas.openxmlformats.org/presentationml/2006/ole">
            <mc:AlternateContent xmlns:mc="http://schemas.openxmlformats.org/markup-compatibility/2006">
              <mc:Choice xmlns:v="urn:schemas-microsoft-com:vml" Requires="v">
                <p:oleObj spid="_x0000_s3170" name="" r:id="rId1" imgW="1002665" imgH="228600" progId="Equation.3">
                  <p:embed/>
                </p:oleObj>
              </mc:Choice>
              <mc:Fallback>
                <p:oleObj name="" r:id="rId1" imgW="1002665" imgH="228600" progId="Equation.3">
                  <p:embed/>
                  <p:pic>
                    <p:nvPicPr>
                      <p:cNvPr id="0" name="图片 3169"/>
                      <p:cNvPicPr/>
                      <p:nvPr/>
                    </p:nvPicPr>
                    <p:blipFill>
                      <a:blip r:embed="rId2"/>
                      <a:stretch>
                        <a:fillRect/>
                      </a:stretch>
                    </p:blipFill>
                    <p:spPr>
                      <a:xfrm>
                        <a:off x="2095500" y="3571875"/>
                        <a:ext cx="2514600" cy="573088"/>
                      </a:xfrm>
                      <a:prstGeom prst="rect">
                        <a:avLst/>
                      </a:prstGeom>
                      <a:noFill/>
                      <a:ln w="38100">
                        <a:noFill/>
                        <a:miter/>
                      </a:ln>
                    </p:spPr>
                  </p:pic>
                </p:oleObj>
              </mc:Fallback>
            </mc:AlternateContent>
          </a:graphicData>
        </a:graphic>
      </p:graphicFrame>
      <p:grpSp>
        <p:nvGrpSpPr>
          <p:cNvPr id="2" name="Group 3"/>
          <p:cNvGrpSpPr/>
          <p:nvPr/>
        </p:nvGrpSpPr>
        <p:grpSpPr>
          <a:xfrm>
            <a:off x="1952625" y="4214813"/>
            <a:ext cx="4114800" cy="584199"/>
            <a:chOff x="222" y="2314"/>
            <a:chExt cx="2592" cy="368"/>
          </a:xfrm>
        </p:grpSpPr>
        <p:sp>
          <p:nvSpPr>
            <p:cNvPr id="15404" name="Text Box 4"/>
            <p:cNvSpPr txBox="1"/>
            <p:nvPr/>
          </p:nvSpPr>
          <p:spPr>
            <a:xfrm>
              <a:off x="222" y="2314"/>
              <a:ext cx="2592" cy="368"/>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作球形高斯面</a:t>
              </a:r>
              <a:endParaRPr lang="zh-CN" altLang="en-US" sz="3200" b="1" dirty="0">
                <a:solidFill>
                  <a:srgbClr val="1C1C1C"/>
                </a:solidFill>
                <a:latin typeface="Times New Roman" panose="02020603050405020304" pitchFamily="18" charset="0"/>
              </a:endParaRPr>
            </a:p>
          </p:txBody>
        </p:sp>
        <p:graphicFrame>
          <p:nvGraphicFramePr>
            <p:cNvPr id="15380" name="Object 5"/>
            <p:cNvGraphicFramePr/>
            <p:nvPr/>
          </p:nvGraphicFramePr>
          <p:xfrm>
            <a:off x="1887" y="2359"/>
            <a:ext cx="279" cy="288"/>
          </p:xfrm>
          <a:graphic>
            <a:graphicData uri="http://schemas.openxmlformats.org/presentationml/2006/ole">
              <mc:AlternateContent xmlns:mc="http://schemas.openxmlformats.org/markup-compatibility/2006">
                <mc:Choice xmlns:v="urn:schemas-microsoft-com:vml" Requires="v">
                  <p:oleObj spid="_x0000_s3173" name="" r:id="rId3" imgW="279400" imgH="317500" progId="Equation.3">
                    <p:embed/>
                  </p:oleObj>
                </mc:Choice>
                <mc:Fallback>
                  <p:oleObj name="" r:id="rId3" imgW="279400" imgH="317500" progId="Equation.3">
                    <p:embed/>
                    <p:pic>
                      <p:nvPicPr>
                        <p:cNvPr id="0" name="图片 3172"/>
                        <p:cNvPicPr/>
                        <p:nvPr/>
                      </p:nvPicPr>
                      <p:blipFill>
                        <a:blip r:embed="rId4"/>
                        <a:stretch>
                          <a:fillRect/>
                        </a:stretch>
                      </p:blipFill>
                      <p:spPr>
                        <a:xfrm>
                          <a:off x="1887" y="2359"/>
                          <a:ext cx="279" cy="288"/>
                        </a:xfrm>
                        <a:prstGeom prst="rect">
                          <a:avLst/>
                        </a:prstGeom>
                        <a:noFill/>
                        <a:ln w="38100">
                          <a:noFill/>
                          <a:miter/>
                        </a:ln>
                      </p:spPr>
                    </p:pic>
                  </p:oleObj>
                </mc:Fallback>
              </mc:AlternateContent>
            </a:graphicData>
          </a:graphic>
        </p:graphicFrame>
      </p:grpSp>
      <p:sp>
        <p:nvSpPr>
          <p:cNvPr id="15382" name="Text Box 7"/>
          <p:cNvSpPr txBox="1"/>
          <p:nvPr/>
        </p:nvSpPr>
        <p:spPr>
          <a:xfrm>
            <a:off x="1524000" y="142875"/>
            <a:ext cx="914400" cy="583565"/>
          </a:xfrm>
          <a:prstGeom prst="rect">
            <a:avLst/>
          </a:prstGeom>
          <a:noFill/>
          <a:ln w="9525">
            <a:noFill/>
          </a:ln>
        </p:spPr>
        <p:txBody>
          <a:bodyPr>
            <a:spAutoFit/>
          </a:bodyPr>
          <a:p>
            <a:pPr>
              <a:spcBef>
                <a:spcPct val="50000"/>
              </a:spcBef>
            </a:pPr>
            <a:r>
              <a:rPr lang="zh-CN" altLang="en-US" sz="3200" b="1" dirty="0">
                <a:solidFill>
                  <a:srgbClr val="CC0000"/>
                </a:solidFill>
                <a:latin typeface="Times New Roman" panose="02020603050405020304" pitchFamily="18" charset="0"/>
              </a:rPr>
              <a:t>解</a:t>
            </a:r>
            <a:endParaRPr lang="zh-CN" altLang="en-US" sz="3200" b="1" dirty="0">
              <a:solidFill>
                <a:srgbClr val="000000"/>
              </a:solidFill>
              <a:latin typeface="Times New Roman" panose="02020603050405020304" pitchFamily="18" charset="0"/>
            </a:endParaRPr>
          </a:p>
        </p:txBody>
      </p:sp>
      <p:sp>
        <p:nvSpPr>
          <p:cNvPr id="14379" name="Text Box 8"/>
          <p:cNvSpPr txBox="1"/>
          <p:nvPr/>
        </p:nvSpPr>
        <p:spPr>
          <a:xfrm>
            <a:off x="1801813" y="1195388"/>
            <a:ext cx="7597775" cy="2030095"/>
          </a:xfrm>
          <a:prstGeom prst="rect">
            <a:avLst/>
          </a:prstGeom>
          <a:noFill/>
          <a:ln w="9525">
            <a:noFill/>
          </a:ln>
        </p:spPr>
        <p:txBody>
          <a:bodyPr>
            <a:spAutoFit/>
          </a:bodyPr>
          <a:p>
            <a:pPr>
              <a:spcBef>
                <a:spcPct val="50000"/>
              </a:spcBef>
            </a:pPr>
            <a:r>
              <a:rPr lang="zh-CN" altLang="en-US" sz="2800" b="1" dirty="0">
                <a:solidFill>
                  <a:srgbClr val="1C1C1C"/>
                </a:solidFill>
                <a:latin typeface="Times New Roman" panose="02020603050405020304" pitchFamily="18" charset="0"/>
              </a:rPr>
              <a:t>（</a:t>
            </a:r>
            <a:r>
              <a:rPr lang="en-US" altLang="zh-CN" sz="2800" b="1" dirty="0">
                <a:solidFill>
                  <a:srgbClr val="1C1C1C"/>
                </a:solidFill>
                <a:latin typeface="Times New Roman" panose="02020603050405020304" pitchFamily="18" charset="0"/>
              </a:rPr>
              <a:t>2</a:t>
            </a:r>
            <a:r>
              <a:rPr lang="zh-CN" altLang="en-US" sz="2800" b="1" dirty="0">
                <a:solidFill>
                  <a:srgbClr val="1C1C1C"/>
                </a:solidFill>
                <a:latin typeface="Times New Roman" panose="02020603050405020304" pitchFamily="18" charset="0"/>
              </a:rPr>
              <a:t>）由于电荷分布具有</a:t>
            </a:r>
            <a:r>
              <a:rPr lang="zh-CN" altLang="en-US" sz="2800" b="1" dirty="0">
                <a:solidFill>
                  <a:srgbClr val="FF0000"/>
                </a:solidFill>
                <a:latin typeface="Times New Roman" panose="02020603050405020304" pitchFamily="18" charset="0"/>
              </a:rPr>
              <a:t>球对称性</a:t>
            </a:r>
            <a:r>
              <a:rPr lang="zh-CN" altLang="en-US" sz="2800" b="1" dirty="0">
                <a:solidFill>
                  <a:srgbClr val="1C1C1C"/>
                </a:solidFill>
                <a:latin typeface="Times New Roman" panose="02020603050405020304" pitchFamily="18" charset="0"/>
              </a:rPr>
              <a:t>，故可用高斯定理求解。（带电体将空间分成了</a:t>
            </a:r>
            <a:r>
              <a:rPr lang="en-US" altLang="zh-CN" sz="2800" b="1" dirty="0">
                <a:solidFill>
                  <a:srgbClr val="1C1C1C"/>
                </a:solidFill>
                <a:latin typeface="Times New Roman" panose="02020603050405020304" pitchFamily="18" charset="0"/>
              </a:rPr>
              <a:t>4</a:t>
            </a:r>
            <a:r>
              <a:rPr lang="zh-CN" altLang="en-US" sz="2800" b="1" dirty="0">
                <a:solidFill>
                  <a:srgbClr val="1C1C1C"/>
                </a:solidFill>
                <a:latin typeface="Times New Roman" panose="02020603050405020304" pitchFamily="18" charset="0"/>
              </a:rPr>
              <a:t>个区， 分别求出各区的电场分布）</a:t>
            </a:r>
            <a:endParaRPr lang="zh-CN" altLang="en-US" sz="2800" b="1" dirty="0">
              <a:solidFill>
                <a:srgbClr val="1C1C1C"/>
              </a:solidFill>
              <a:latin typeface="Times New Roman" panose="02020603050405020304" pitchFamily="18" charset="0"/>
            </a:endParaRPr>
          </a:p>
          <a:p>
            <a:pPr>
              <a:spcBef>
                <a:spcPct val="50000"/>
              </a:spcBef>
            </a:pPr>
            <a:r>
              <a:rPr lang="zh-CN" altLang="en-US" sz="2800" b="1" dirty="0">
                <a:solidFill>
                  <a:srgbClr val="1C1C1C"/>
                </a:solidFill>
                <a:latin typeface="Times New Roman" panose="02020603050405020304" pitchFamily="18" charset="0"/>
              </a:rPr>
              <a:t>作球形高斯面</a:t>
            </a:r>
            <a:endParaRPr lang="zh-CN" altLang="en-US" sz="2800" b="1" dirty="0">
              <a:solidFill>
                <a:srgbClr val="1C1C1C"/>
              </a:solidFill>
              <a:latin typeface="Times New Roman" panose="02020603050405020304" pitchFamily="18" charset="0"/>
            </a:endParaRPr>
          </a:p>
        </p:txBody>
      </p:sp>
      <p:graphicFrame>
        <p:nvGraphicFramePr>
          <p:cNvPr id="14355" name="Object 9"/>
          <p:cNvGraphicFramePr/>
          <p:nvPr/>
        </p:nvGraphicFramePr>
        <p:xfrm>
          <a:off x="4075113" y="2693988"/>
          <a:ext cx="647700" cy="533400"/>
        </p:xfrm>
        <a:graphic>
          <a:graphicData uri="http://schemas.openxmlformats.org/presentationml/2006/ole">
            <mc:AlternateContent xmlns:mc="http://schemas.openxmlformats.org/markup-compatibility/2006">
              <mc:Choice xmlns:v="urn:schemas-microsoft-com:vml" Requires="v">
                <p:oleObj spid="_x0000_s3172" name="" r:id="rId5" imgW="165100" imgH="215900" progId="Equation.3">
                  <p:embed/>
                </p:oleObj>
              </mc:Choice>
              <mc:Fallback>
                <p:oleObj name="" r:id="rId5" imgW="165100" imgH="215900" progId="Equation.3">
                  <p:embed/>
                  <p:pic>
                    <p:nvPicPr>
                      <p:cNvPr id="0" name="图片 3171"/>
                      <p:cNvPicPr/>
                      <p:nvPr/>
                    </p:nvPicPr>
                    <p:blipFill>
                      <a:blip r:embed="rId6"/>
                      <a:stretch>
                        <a:fillRect/>
                      </a:stretch>
                    </p:blipFill>
                    <p:spPr>
                      <a:xfrm>
                        <a:off x="4075113" y="2693988"/>
                        <a:ext cx="647700" cy="533400"/>
                      </a:xfrm>
                      <a:prstGeom prst="rect">
                        <a:avLst/>
                      </a:prstGeom>
                      <a:noFill/>
                      <a:ln w="38100">
                        <a:noFill/>
                        <a:miter/>
                      </a:ln>
                    </p:spPr>
                  </p:pic>
                </p:oleObj>
              </mc:Fallback>
            </mc:AlternateContent>
          </a:graphicData>
        </a:graphic>
      </p:graphicFrame>
      <p:sp>
        <p:nvSpPr>
          <p:cNvPr id="15384" name="Rectangle 10"/>
          <p:cNvSpPr/>
          <p:nvPr/>
        </p:nvSpPr>
        <p:spPr>
          <a:xfrm>
            <a:off x="6553200" y="2160588"/>
            <a:ext cx="3505200" cy="342900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2539" name="AutoShape 11"/>
          <p:cNvSpPr>
            <a:spLocks noChangeArrowheads="1"/>
          </p:cNvSpPr>
          <p:nvPr/>
        </p:nvSpPr>
        <p:spPr bwMode="auto">
          <a:xfrm>
            <a:off x="7137400" y="2768600"/>
            <a:ext cx="2409825" cy="2262188"/>
          </a:xfrm>
          <a:custGeom>
            <a:avLst/>
            <a:gdLst>
              <a:gd name="G0" fmla="+- 2386 0 0"/>
              <a:gd name="G1" fmla="+- 21600 0 2386"/>
              <a:gd name="G2" fmla="+- 21600 0 238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86" y="10800"/>
                </a:moveTo>
                <a:cubicBezTo>
                  <a:pt x="2386" y="15447"/>
                  <a:pt x="6153" y="19214"/>
                  <a:pt x="10800" y="19214"/>
                </a:cubicBezTo>
                <a:cubicBezTo>
                  <a:pt x="15447" y="19214"/>
                  <a:pt x="19214" y="15447"/>
                  <a:pt x="19214" y="10800"/>
                </a:cubicBezTo>
                <a:cubicBezTo>
                  <a:pt x="19214" y="6153"/>
                  <a:pt x="15447" y="2386"/>
                  <a:pt x="10800" y="2386"/>
                </a:cubicBezTo>
                <a:cubicBezTo>
                  <a:pt x="6153" y="2386"/>
                  <a:pt x="2386" y="6153"/>
                  <a:pt x="2386" y="10800"/>
                </a:cubicBezTo>
                <a:close/>
              </a:path>
            </a:pathLst>
          </a:custGeom>
          <a:gradFill rotWithShape="0">
            <a:gsLst>
              <a:gs pos="0">
                <a:schemeClr val="bg1"/>
              </a:gs>
              <a:gs pos="100000">
                <a:schemeClr val="bg1">
                  <a:gamma/>
                  <a:shade val="66275"/>
                  <a:invGamma/>
                </a:schemeClr>
              </a:gs>
            </a:gsLst>
            <a:path path="rect">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40" name="Oval 12"/>
          <p:cNvSpPr>
            <a:spLocks noChangeArrowheads="1"/>
          </p:cNvSpPr>
          <p:nvPr/>
        </p:nvSpPr>
        <p:spPr bwMode="auto">
          <a:xfrm>
            <a:off x="7867650" y="3463925"/>
            <a:ext cx="949325" cy="890588"/>
          </a:xfrm>
          <a:prstGeom prst="ellipse">
            <a:avLst/>
          </a:prstGeom>
          <a:gradFill rotWithShape="0">
            <a:gsLst>
              <a:gs pos="0">
                <a:schemeClr val="bg1"/>
              </a:gs>
              <a:gs pos="100000">
                <a:schemeClr val="bg1">
                  <a:gamma/>
                  <a:shade val="66275"/>
                  <a:invGamma/>
                </a:schemeClr>
              </a:gs>
            </a:gsLst>
            <a:path path="shape">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387" name="Line 13"/>
          <p:cNvSpPr/>
          <p:nvPr/>
        </p:nvSpPr>
        <p:spPr>
          <a:xfrm flipH="1">
            <a:off x="7940675" y="3913188"/>
            <a:ext cx="441325" cy="236537"/>
          </a:xfrm>
          <a:prstGeom prst="line">
            <a:avLst/>
          </a:prstGeom>
          <a:ln w="12700" cap="flat" cmpd="sng">
            <a:solidFill>
              <a:srgbClr val="0000FF"/>
            </a:solidFill>
            <a:prstDash val="solid"/>
            <a:headEnd type="none" w="med" len="med"/>
            <a:tailEnd type="none" w="sm" len="lg"/>
          </a:ln>
        </p:spPr>
      </p:sp>
      <p:sp>
        <p:nvSpPr>
          <p:cNvPr id="15388" name="Line 14"/>
          <p:cNvSpPr/>
          <p:nvPr/>
        </p:nvSpPr>
        <p:spPr>
          <a:xfrm>
            <a:off x="8382000" y="3913188"/>
            <a:ext cx="457200" cy="990600"/>
          </a:xfrm>
          <a:prstGeom prst="line">
            <a:avLst/>
          </a:prstGeom>
          <a:ln w="12700" cap="flat" cmpd="sng">
            <a:solidFill>
              <a:srgbClr val="0000FF"/>
            </a:solidFill>
            <a:prstDash val="solid"/>
            <a:headEnd type="none" w="med" len="med"/>
            <a:tailEnd type="none" w="sm" len="lg"/>
          </a:ln>
        </p:spPr>
      </p:sp>
      <p:sp>
        <p:nvSpPr>
          <p:cNvPr id="15389" name="Line 15"/>
          <p:cNvSpPr/>
          <p:nvPr/>
        </p:nvSpPr>
        <p:spPr>
          <a:xfrm flipH="1">
            <a:off x="8001000" y="3913188"/>
            <a:ext cx="381000" cy="838200"/>
          </a:xfrm>
          <a:prstGeom prst="line">
            <a:avLst/>
          </a:prstGeom>
          <a:ln w="12700" cap="flat" cmpd="sng">
            <a:solidFill>
              <a:srgbClr val="0000FF"/>
            </a:solidFill>
            <a:prstDash val="solid"/>
            <a:headEnd type="none" w="med" len="med"/>
            <a:tailEnd type="none" w="sm" len="lg"/>
          </a:ln>
        </p:spPr>
      </p:sp>
      <p:graphicFrame>
        <p:nvGraphicFramePr>
          <p:cNvPr id="15364" name="Object 16"/>
          <p:cNvGraphicFramePr/>
          <p:nvPr/>
        </p:nvGraphicFramePr>
        <p:xfrm>
          <a:off x="8763000" y="4903788"/>
          <a:ext cx="412750" cy="469900"/>
        </p:xfrm>
        <a:graphic>
          <a:graphicData uri="http://schemas.openxmlformats.org/presentationml/2006/ole">
            <mc:AlternateContent xmlns:mc="http://schemas.openxmlformats.org/markup-compatibility/2006">
              <mc:Choice xmlns:v="urn:schemas-microsoft-com:vml" Requires="v">
                <p:oleObj spid="_x0000_s3175" name="" r:id="rId7" imgW="241300" imgH="292100" progId="Equation.3">
                  <p:embed/>
                </p:oleObj>
              </mc:Choice>
              <mc:Fallback>
                <p:oleObj name="" r:id="rId7" imgW="241300" imgH="292100" progId="Equation.3">
                  <p:embed/>
                  <p:pic>
                    <p:nvPicPr>
                      <p:cNvPr id="0" name="图片 3174"/>
                      <p:cNvPicPr/>
                      <p:nvPr/>
                    </p:nvPicPr>
                    <p:blipFill>
                      <a:blip r:embed="rId8">
                        <a:clrChange>
                          <a:clrFrom>
                            <a:srgbClr val="000000"/>
                          </a:clrFrom>
                          <a:clrTo>
                            <a:srgbClr val="0000FF"/>
                          </a:clrTo>
                        </a:clrChange>
                      </a:blip>
                      <a:stretch>
                        <a:fillRect/>
                      </a:stretch>
                    </p:blipFill>
                    <p:spPr>
                      <a:xfrm>
                        <a:off x="8763000" y="4903788"/>
                        <a:ext cx="412750" cy="469900"/>
                      </a:xfrm>
                      <a:prstGeom prst="rect">
                        <a:avLst/>
                      </a:prstGeom>
                      <a:noFill/>
                      <a:ln w="38100">
                        <a:noFill/>
                        <a:miter/>
                      </a:ln>
                    </p:spPr>
                  </p:pic>
                </p:oleObj>
              </mc:Fallback>
            </mc:AlternateContent>
          </a:graphicData>
        </a:graphic>
      </p:graphicFrame>
      <p:graphicFrame>
        <p:nvGraphicFramePr>
          <p:cNvPr id="15365" name="Object 17"/>
          <p:cNvGraphicFramePr/>
          <p:nvPr/>
        </p:nvGraphicFramePr>
        <p:xfrm>
          <a:off x="8167688" y="4318000"/>
          <a:ext cx="441325" cy="471488"/>
        </p:xfrm>
        <a:graphic>
          <a:graphicData uri="http://schemas.openxmlformats.org/presentationml/2006/ole">
            <mc:AlternateContent xmlns:mc="http://schemas.openxmlformats.org/markup-compatibility/2006">
              <mc:Choice xmlns:v="urn:schemas-microsoft-com:vml" Requires="v">
                <p:oleObj spid="_x0000_s3174" name="" r:id="rId9" imgW="254000" imgH="292100" progId="Equation.3">
                  <p:embed/>
                </p:oleObj>
              </mc:Choice>
              <mc:Fallback>
                <p:oleObj name="" r:id="rId9" imgW="254000" imgH="292100" progId="Equation.3">
                  <p:embed/>
                  <p:pic>
                    <p:nvPicPr>
                      <p:cNvPr id="0" name="图片 3173"/>
                      <p:cNvPicPr/>
                      <p:nvPr/>
                    </p:nvPicPr>
                    <p:blipFill>
                      <a:blip r:embed="rId10">
                        <a:clrChange>
                          <a:clrFrom>
                            <a:srgbClr val="000000"/>
                          </a:clrFrom>
                          <a:clrTo>
                            <a:srgbClr val="0000FF"/>
                          </a:clrTo>
                        </a:clrChange>
                      </a:blip>
                      <a:stretch>
                        <a:fillRect/>
                      </a:stretch>
                    </p:blipFill>
                    <p:spPr>
                      <a:xfrm>
                        <a:off x="8167688" y="4318000"/>
                        <a:ext cx="441325" cy="471488"/>
                      </a:xfrm>
                      <a:prstGeom prst="rect">
                        <a:avLst/>
                      </a:prstGeom>
                      <a:noFill/>
                      <a:ln w="38100">
                        <a:noFill/>
                        <a:miter/>
                      </a:ln>
                    </p:spPr>
                  </p:pic>
                </p:oleObj>
              </mc:Fallback>
            </mc:AlternateContent>
          </a:graphicData>
        </a:graphic>
      </p:graphicFrame>
      <p:graphicFrame>
        <p:nvGraphicFramePr>
          <p:cNvPr id="15366" name="Object 18"/>
          <p:cNvGraphicFramePr/>
          <p:nvPr/>
        </p:nvGraphicFramePr>
        <p:xfrm>
          <a:off x="7543800" y="3913188"/>
          <a:ext cx="419100" cy="476250"/>
        </p:xfrm>
        <a:graphic>
          <a:graphicData uri="http://schemas.openxmlformats.org/presentationml/2006/ole">
            <mc:AlternateContent xmlns:mc="http://schemas.openxmlformats.org/markup-compatibility/2006">
              <mc:Choice xmlns:v="urn:schemas-microsoft-com:vml" Requires="v">
                <p:oleObj spid="_x0000_s3171" name="" r:id="rId11" imgW="254000" imgH="304800" progId="Equation.3">
                  <p:embed/>
                </p:oleObj>
              </mc:Choice>
              <mc:Fallback>
                <p:oleObj name="" r:id="rId11" imgW="254000" imgH="304800" progId="Equation.3">
                  <p:embed/>
                  <p:pic>
                    <p:nvPicPr>
                      <p:cNvPr id="0" name="图片 3170"/>
                      <p:cNvPicPr/>
                      <p:nvPr/>
                    </p:nvPicPr>
                    <p:blipFill>
                      <a:blip r:embed="rId12">
                        <a:clrChange>
                          <a:clrFrom>
                            <a:srgbClr val="000000"/>
                          </a:clrFrom>
                          <a:clrTo>
                            <a:srgbClr val="0000FF"/>
                          </a:clrTo>
                        </a:clrChange>
                      </a:blip>
                      <a:stretch>
                        <a:fillRect/>
                      </a:stretch>
                    </p:blipFill>
                    <p:spPr>
                      <a:xfrm>
                        <a:off x="7543800" y="3913188"/>
                        <a:ext cx="419100" cy="476250"/>
                      </a:xfrm>
                      <a:prstGeom prst="rect">
                        <a:avLst/>
                      </a:prstGeom>
                      <a:noFill/>
                      <a:ln w="38100">
                        <a:noFill/>
                        <a:miter/>
                      </a:ln>
                    </p:spPr>
                  </p:pic>
                </p:oleObj>
              </mc:Fallback>
            </mc:AlternateContent>
          </a:graphicData>
        </a:graphic>
      </p:graphicFrame>
      <p:graphicFrame>
        <p:nvGraphicFramePr>
          <p:cNvPr id="15367" name="Object 19"/>
          <p:cNvGraphicFramePr/>
          <p:nvPr/>
        </p:nvGraphicFramePr>
        <p:xfrm>
          <a:off x="8689975" y="2422525"/>
          <a:ext cx="298450" cy="401638"/>
        </p:xfrm>
        <a:graphic>
          <a:graphicData uri="http://schemas.openxmlformats.org/presentationml/2006/ole">
            <mc:AlternateContent xmlns:mc="http://schemas.openxmlformats.org/markup-compatibility/2006">
              <mc:Choice xmlns:v="urn:schemas-microsoft-com:vml" Requires="v">
                <p:oleObj spid="_x0000_s3169" name="" r:id="rId13" imgW="127000" imgH="165100" progId="Equation.3">
                  <p:embed/>
                </p:oleObj>
              </mc:Choice>
              <mc:Fallback>
                <p:oleObj name="" r:id="rId13" imgW="127000" imgH="165100" progId="Equation.3">
                  <p:embed/>
                  <p:pic>
                    <p:nvPicPr>
                      <p:cNvPr id="0" name="图片 3168"/>
                      <p:cNvPicPr/>
                      <p:nvPr/>
                    </p:nvPicPr>
                    <p:blipFill>
                      <a:blip r:embed="rId14"/>
                      <a:stretch>
                        <a:fillRect/>
                      </a:stretch>
                    </p:blipFill>
                    <p:spPr>
                      <a:xfrm>
                        <a:off x="8689975" y="2422525"/>
                        <a:ext cx="298450" cy="401638"/>
                      </a:xfrm>
                      <a:prstGeom prst="rect">
                        <a:avLst/>
                      </a:prstGeom>
                      <a:noFill/>
                      <a:ln w="38100">
                        <a:noFill/>
                        <a:miter/>
                      </a:ln>
                    </p:spPr>
                  </p:pic>
                </p:oleObj>
              </mc:Fallback>
            </mc:AlternateContent>
          </a:graphicData>
        </a:graphic>
      </p:graphicFrame>
      <p:graphicFrame>
        <p:nvGraphicFramePr>
          <p:cNvPr id="15368" name="Object 20"/>
          <p:cNvGraphicFramePr/>
          <p:nvPr/>
        </p:nvGraphicFramePr>
        <p:xfrm>
          <a:off x="8308975" y="3108325"/>
          <a:ext cx="298450" cy="401638"/>
        </p:xfrm>
        <a:graphic>
          <a:graphicData uri="http://schemas.openxmlformats.org/presentationml/2006/ole">
            <mc:AlternateContent xmlns:mc="http://schemas.openxmlformats.org/markup-compatibility/2006">
              <mc:Choice xmlns:v="urn:schemas-microsoft-com:vml" Requires="v">
                <p:oleObj spid="_x0000_s3176" name="" r:id="rId15" imgW="127000" imgH="165100" progId="Equation.3">
                  <p:embed/>
                </p:oleObj>
              </mc:Choice>
              <mc:Fallback>
                <p:oleObj name="" r:id="rId15" imgW="127000" imgH="165100" progId="Equation.3">
                  <p:embed/>
                  <p:pic>
                    <p:nvPicPr>
                      <p:cNvPr id="0" name="图片 3175"/>
                      <p:cNvPicPr/>
                      <p:nvPr/>
                    </p:nvPicPr>
                    <p:blipFill>
                      <a:blip r:embed="rId16"/>
                      <a:stretch>
                        <a:fillRect/>
                      </a:stretch>
                    </p:blipFill>
                    <p:spPr>
                      <a:xfrm>
                        <a:off x="8308975" y="3108325"/>
                        <a:ext cx="298450" cy="401638"/>
                      </a:xfrm>
                      <a:prstGeom prst="rect">
                        <a:avLst/>
                      </a:prstGeom>
                      <a:noFill/>
                      <a:ln w="38100">
                        <a:noFill/>
                        <a:miter/>
                      </a:ln>
                    </p:spPr>
                  </p:pic>
                </p:oleObj>
              </mc:Fallback>
            </mc:AlternateContent>
          </a:graphicData>
        </a:graphic>
      </p:graphicFrame>
      <p:grpSp>
        <p:nvGrpSpPr>
          <p:cNvPr id="3" name="Group 21"/>
          <p:cNvGrpSpPr/>
          <p:nvPr/>
        </p:nvGrpSpPr>
        <p:grpSpPr>
          <a:xfrm>
            <a:off x="8089900" y="3532188"/>
            <a:ext cx="787400" cy="658812"/>
            <a:chOff x="4176" y="2352"/>
            <a:chExt cx="496" cy="415"/>
          </a:xfrm>
        </p:grpSpPr>
        <p:grpSp>
          <p:nvGrpSpPr>
            <p:cNvPr id="15401" name="Group 22"/>
            <p:cNvGrpSpPr/>
            <p:nvPr/>
          </p:nvGrpSpPr>
          <p:grpSpPr>
            <a:xfrm>
              <a:off x="4176" y="2352"/>
              <a:ext cx="496" cy="415"/>
              <a:chOff x="4176" y="2352"/>
              <a:chExt cx="496" cy="415"/>
            </a:xfrm>
          </p:grpSpPr>
          <p:sp>
            <p:nvSpPr>
              <p:cNvPr id="15403" name="Oval 23"/>
              <p:cNvSpPr/>
              <p:nvPr/>
            </p:nvSpPr>
            <p:spPr>
              <a:xfrm>
                <a:off x="4176" y="2432"/>
                <a:ext cx="336" cy="335"/>
              </a:xfrm>
              <a:prstGeom prst="ellipse">
                <a:avLst/>
              </a:prstGeom>
              <a:solidFill>
                <a:srgbClr val="CCFF99">
                  <a:alpha val="50195"/>
                </a:srgbClr>
              </a:solidFill>
              <a:ln w="19050" cap="flat" cmpd="sng">
                <a:solidFill>
                  <a:srgbClr val="009900"/>
                </a:solidFill>
                <a:prstDash val="dash"/>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15379" name="Object 24"/>
              <p:cNvGraphicFramePr/>
              <p:nvPr/>
            </p:nvGraphicFramePr>
            <p:xfrm>
              <a:off x="4416" y="2352"/>
              <a:ext cx="256" cy="336"/>
            </p:xfrm>
            <a:graphic>
              <a:graphicData uri="http://schemas.openxmlformats.org/presentationml/2006/ole">
                <mc:AlternateContent xmlns:mc="http://schemas.openxmlformats.org/markup-compatibility/2006">
                  <mc:Choice xmlns:v="urn:schemas-microsoft-com:vml" Requires="v">
                    <p:oleObj spid="_x0000_s3177" name="" r:id="rId17" imgW="215900" imgH="292100" progId="Equation.3">
                      <p:embed/>
                    </p:oleObj>
                  </mc:Choice>
                  <mc:Fallback>
                    <p:oleObj name="" r:id="rId17" imgW="215900" imgH="292100" progId="Equation.3">
                      <p:embed/>
                      <p:pic>
                        <p:nvPicPr>
                          <p:cNvPr id="0" name="图片 3176"/>
                          <p:cNvPicPr/>
                          <p:nvPr/>
                        </p:nvPicPr>
                        <p:blipFill>
                          <a:blip r:embed="rId18">
                            <a:clrChange>
                              <a:clrFrom>
                                <a:srgbClr val="000000"/>
                              </a:clrFrom>
                              <a:clrTo>
                                <a:srgbClr val="000000"/>
                              </a:clrTo>
                            </a:clrChange>
                          </a:blip>
                          <a:stretch>
                            <a:fillRect/>
                          </a:stretch>
                        </p:blipFill>
                        <p:spPr>
                          <a:xfrm>
                            <a:off x="4416" y="2352"/>
                            <a:ext cx="256" cy="336"/>
                          </a:xfrm>
                          <a:prstGeom prst="rect">
                            <a:avLst/>
                          </a:prstGeom>
                          <a:noFill/>
                          <a:ln w="38100">
                            <a:noFill/>
                            <a:miter/>
                          </a:ln>
                        </p:spPr>
                      </p:pic>
                    </p:oleObj>
                  </mc:Fallback>
                </mc:AlternateContent>
              </a:graphicData>
            </a:graphic>
          </p:graphicFrame>
        </p:grpSp>
        <p:sp>
          <p:nvSpPr>
            <p:cNvPr id="15402" name="Line 25"/>
            <p:cNvSpPr/>
            <p:nvPr/>
          </p:nvSpPr>
          <p:spPr>
            <a:xfrm flipH="1" flipV="1">
              <a:off x="4176" y="2544"/>
              <a:ext cx="192" cy="48"/>
            </a:xfrm>
            <a:prstGeom prst="line">
              <a:avLst/>
            </a:prstGeom>
            <a:ln w="9525" cap="flat" cmpd="sng">
              <a:solidFill>
                <a:schemeClr val="tx1"/>
              </a:solidFill>
              <a:prstDash val="solid"/>
              <a:headEnd type="none" w="med" len="med"/>
              <a:tailEnd type="none" w="sm" len="med"/>
            </a:ln>
          </p:spPr>
        </p:sp>
      </p:grpSp>
      <p:graphicFrame>
        <p:nvGraphicFramePr>
          <p:cNvPr id="22554" name="Object 26"/>
          <p:cNvGraphicFramePr/>
          <p:nvPr/>
        </p:nvGraphicFramePr>
        <p:xfrm>
          <a:off x="2381250" y="4714875"/>
          <a:ext cx="2144713" cy="1111250"/>
        </p:xfrm>
        <a:graphic>
          <a:graphicData uri="http://schemas.openxmlformats.org/presentationml/2006/ole">
            <mc:AlternateContent xmlns:mc="http://schemas.openxmlformats.org/markup-compatibility/2006">
              <mc:Choice xmlns:v="urn:schemas-microsoft-com:vml" Requires="v">
                <p:oleObj spid="_x0000_s3181" name="" r:id="rId19" imgW="913765" imgH="431800" progId="Equation.3">
                  <p:embed/>
                </p:oleObj>
              </mc:Choice>
              <mc:Fallback>
                <p:oleObj name="" r:id="rId19" imgW="913765" imgH="431800" progId="Equation.3">
                  <p:embed/>
                  <p:pic>
                    <p:nvPicPr>
                      <p:cNvPr id="0" name="图片 3180"/>
                      <p:cNvPicPr/>
                      <p:nvPr/>
                    </p:nvPicPr>
                    <p:blipFill>
                      <a:blip r:embed="rId20"/>
                      <a:stretch>
                        <a:fillRect/>
                      </a:stretch>
                    </p:blipFill>
                    <p:spPr>
                      <a:xfrm>
                        <a:off x="2381250" y="4714875"/>
                        <a:ext cx="2144713" cy="1111250"/>
                      </a:xfrm>
                      <a:prstGeom prst="rect">
                        <a:avLst/>
                      </a:prstGeom>
                      <a:noFill/>
                      <a:ln w="38100">
                        <a:noFill/>
                        <a:miter/>
                      </a:ln>
                    </p:spPr>
                  </p:pic>
                </p:oleObj>
              </mc:Fallback>
            </mc:AlternateContent>
          </a:graphicData>
        </a:graphic>
      </p:graphicFrame>
      <p:grpSp>
        <p:nvGrpSpPr>
          <p:cNvPr id="5" name="Group 27"/>
          <p:cNvGrpSpPr/>
          <p:nvPr/>
        </p:nvGrpSpPr>
        <p:grpSpPr>
          <a:xfrm>
            <a:off x="6553200" y="2160588"/>
            <a:ext cx="3505200" cy="3429000"/>
            <a:chOff x="1152" y="0"/>
            <a:chExt cx="2208" cy="2160"/>
          </a:xfrm>
        </p:grpSpPr>
        <p:graphicFrame>
          <p:nvGraphicFramePr>
            <p:cNvPr id="15371" name="Object 28"/>
            <p:cNvGraphicFramePr/>
            <p:nvPr/>
          </p:nvGraphicFramePr>
          <p:xfrm>
            <a:off x="2472" y="7"/>
            <a:ext cx="271" cy="329"/>
          </p:xfrm>
          <a:graphic>
            <a:graphicData uri="http://schemas.openxmlformats.org/presentationml/2006/ole">
              <mc:AlternateContent xmlns:mc="http://schemas.openxmlformats.org/markup-compatibility/2006">
                <mc:Choice xmlns:v="urn:schemas-microsoft-com:vml" Requires="v">
                  <p:oleObj spid="_x0000_s3178" name="" r:id="rId21" imgW="241300" imgH="292100" progId="Equation.3">
                    <p:embed/>
                  </p:oleObj>
                </mc:Choice>
                <mc:Fallback>
                  <p:oleObj name="" r:id="rId21" imgW="241300" imgH="292100" progId="Equation.3">
                    <p:embed/>
                    <p:pic>
                      <p:nvPicPr>
                        <p:cNvPr id="0" name="图片 3177"/>
                        <p:cNvPicPr/>
                        <p:nvPr/>
                      </p:nvPicPr>
                      <p:blipFill>
                        <a:blip r:embed="rId22">
                          <a:clrChange>
                            <a:clrFrom>
                              <a:srgbClr val="000000"/>
                            </a:clrFrom>
                            <a:clrTo>
                              <a:srgbClr val="0000FF"/>
                            </a:clrTo>
                          </a:clrChange>
                        </a:blip>
                        <a:stretch>
                          <a:fillRect/>
                        </a:stretch>
                      </p:blipFill>
                      <p:spPr>
                        <a:xfrm>
                          <a:off x="2472" y="7"/>
                          <a:ext cx="271" cy="329"/>
                        </a:xfrm>
                        <a:prstGeom prst="rect">
                          <a:avLst/>
                        </a:prstGeom>
                        <a:noFill/>
                        <a:ln w="38100">
                          <a:noFill/>
                          <a:miter/>
                        </a:ln>
                      </p:spPr>
                    </p:pic>
                  </p:oleObj>
                </mc:Fallback>
              </mc:AlternateContent>
            </a:graphicData>
          </a:graphic>
        </p:graphicFrame>
        <p:sp>
          <p:nvSpPr>
            <p:cNvPr id="15393" name="Rectangle 29"/>
            <p:cNvSpPr/>
            <p:nvPr/>
          </p:nvSpPr>
          <p:spPr>
            <a:xfrm>
              <a:off x="1152" y="0"/>
              <a:ext cx="2208" cy="216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2558" name="AutoShape 30"/>
            <p:cNvSpPr>
              <a:spLocks noChangeArrowheads="1"/>
            </p:cNvSpPr>
            <p:nvPr/>
          </p:nvSpPr>
          <p:spPr bwMode="auto">
            <a:xfrm>
              <a:off x="1520" y="383"/>
              <a:ext cx="1518" cy="1425"/>
            </a:xfrm>
            <a:custGeom>
              <a:avLst/>
              <a:gdLst>
                <a:gd name="G0" fmla="+- 2386 0 0"/>
                <a:gd name="G1" fmla="+- 21600 0 2386"/>
                <a:gd name="G2" fmla="+- 21600 0 238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86" y="10800"/>
                  </a:moveTo>
                  <a:cubicBezTo>
                    <a:pt x="2386" y="15447"/>
                    <a:pt x="6153" y="19214"/>
                    <a:pt x="10800" y="19214"/>
                  </a:cubicBezTo>
                  <a:cubicBezTo>
                    <a:pt x="15447" y="19214"/>
                    <a:pt x="19214" y="15447"/>
                    <a:pt x="19214" y="10800"/>
                  </a:cubicBezTo>
                  <a:cubicBezTo>
                    <a:pt x="19214" y="6153"/>
                    <a:pt x="15447" y="2386"/>
                    <a:pt x="10800" y="2386"/>
                  </a:cubicBezTo>
                  <a:cubicBezTo>
                    <a:pt x="6153" y="2386"/>
                    <a:pt x="2386" y="6153"/>
                    <a:pt x="2386" y="10800"/>
                  </a:cubicBezTo>
                  <a:close/>
                </a:path>
              </a:pathLst>
            </a:custGeom>
            <a:gradFill rotWithShape="0">
              <a:gsLst>
                <a:gs pos="0">
                  <a:schemeClr val="bg1"/>
                </a:gs>
                <a:gs pos="100000">
                  <a:schemeClr val="bg1">
                    <a:gamma/>
                    <a:shade val="66275"/>
                    <a:invGamma/>
                  </a:schemeClr>
                </a:gs>
              </a:gsLst>
              <a:path path="rect">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559" name="Oval 31"/>
            <p:cNvSpPr>
              <a:spLocks noChangeArrowheads="1"/>
            </p:cNvSpPr>
            <p:nvPr/>
          </p:nvSpPr>
          <p:spPr bwMode="auto">
            <a:xfrm>
              <a:off x="1980" y="821"/>
              <a:ext cx="598" cy="561"/>
            </a:xfrm>
            <a:prstGeom prst="ellipse">
              <a:avLst/>
            </a:prstGeom>
            <a:gradFill rotWithShape="0">
              <a:gsLst>
                <a:gs pos="0">
                  <a:schemeClr val="bg1"/>
                </a:gs>
                <a:gs pos="100000">
                  <a:schemeClr val="bg1">
                    <a:gamma/>
                    <a:shade val="66275"/>
                    <a:invGamma/>
                  </a:schemeClr>
                </a:gs>
              </a:gsLst>
              <a:path path="shape">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396" name="Line 32"/>
            <p:cNvSpPr/>
            <p:nvPr/>
          </p:nvSpPr>
          <p:spPr>
            <a:xfrm flipH="1">
              <a:off x="2026" y="1104"/>
              <a:ext cx="278" cy="149"/>
            </a:xfrm>
            <a:prstGeom prst="line">
              <a:avLst/>
            </a:prstGeom>
            <a:ln w="12700" cap="flat" cmpd="sng">
              <a:solidFill>
                <a:srgbClr val="0000FF"/>
              </a:solidFill>
              <a:prstDash val="solid"/>
              <a:headEnd type="none" w="med" len="med"/>
              <a:tailEnd type="none" w="sm" len="lg"/>
            </a:ln>
          </p:spPr>
        </p:sp>
        <p:sp>
          <p:nvSpPr>
            <p:cNvPr id="15397" name="Line 33"/>
            <p:cNvSpPr/>
            <p:nvPr/>
          </p:nvSpPr>
          <p:spPr>
            <a:xfrm>
              <a:off x="2304" y="1104"/>
              <a:ext cx="288" cy="624"/>
            </a:xfrm>
            <a:prstGeom prst="line">
              <a:avLst/>
            </a:prstGeom>
            <a:ln w="12700" cap="flat" cmpd="sng">
              <a:solidFill>
                <a:srgbClr val="0000FF"/>
              </a:solidFill>
              <a:prstDash val="solid"/>
              <a:headEnd type="none" w="med" len="med"/>
              <a:tailEnd type="none" w="sm" len="lg"/>
            </a:ln>
          </p:spPr>
        </p:sp>
        <p:sp>
          <p:nvSpPr>
            <p:cNvPr id="15398" name="Line 34"/>
            <p:cNvSpPr/>
            <p:nvPr/>
          </p:nvSpPr>
          <p:spPr>
            <a:xfrm flipH="1">
              <a:off x="2064" y="1104"/>
              <a:ext cx="240" cy="528"/>
            </a:xfrm>
            <a:prstGeom prst="line">
              <a:avLst/>
            </a:prstGeom>
            <a:ln w="12700" cap="flat" cmpd="sng">
              <a:solidFill>
                <a:srgbClr val="0000FF"/>
              </a:solidFill>
              <a:prstDash val="solid"/>
              <a:headEnd type="none" w="med" len="med"/>
              <a:tailEnd type="none" w="sm" len="lg"/>
            </a:ln>
          </p:spPr>
        </p:sp>
        <p:graphicFrame>
          <p:nvGraphicFramePr>
            <p:cNvPr id="15372" name="Object 35"/>
            <p:cNvGraphicFramePr/>
            <p:nvPr/>
          </p:nvGraphicFramePr>
          <p:xfrm>
            <a:off x="2544" y="1728"/>
            <a:ext cx="260" cy="296"/>
          </p:xfrm>
          <a:graphic>
            <a:graphicData uri="http://schemas.openxmlformats.org/presentationml/2006/ole">
              <mc:AlternateContent xmlns:mc="http://schemas.openxmlformats.org/markup-compatibility/2006">
                <mc:Choice xmlns:v="urn:schemas-microsoft-com:vml" Requires="v">
                  <p:oleObj spid="_x0000_s3183" name="" r:id="rId23" imgW="241300" imgH="292100" progId="Equation.3">
                    <p:embed/>
                  </p:oleObj>
                </mc:Choice>
                <mc:Fallback>
                  <p:oleObj name="" r:id="rId23" imgW="241300" imgH="292100" progId="Equation.3">
                    <p:embed/>
                    <p:pic>
                      <p:nvPicPr>
                        <p:cNvPr id="0" name="图片 3182"/>
                        <p:cNvPicPr/>
                        <p:nvPr/>
                      </p:nvPicPr>
                      <p:blipFill>
                        <a:blip r:embed="rId24">
                          <a:clrChange>
                            <a:clrFrom>
                              <a:srgbClr val="000000"/>
                            </a:clrFrom>
                            <a:clrTo>
                              <a:srgbClr val="0000FF"/>
                            </a:clrTo>
                          </a:clrChange>
                        </a:blip>
                        <a:stretch>
                          <a:fillRect/>
                        </a:stretch>
                      </p:blipFill>
                      <p:spPr>
                        <a:xfrm>
                          <a:off x="2544" y="1728"/>
                          <a:ext cx="260" cy="296"/>
                        </a:xfrm>
                        <a:prstGeom prst="rect">
                          <a:avLst/>
                        </a:prstGeom>
                        <a:noFill/>
                        <a:ln w="38100">
                          <a:noFill/>
                          <a:miter/>
                        </a:ln>
                      </p:spPr>
                    </p:pic>
                  </p:oleObj>
                </mc:Fallback>
              </mc:AlternateContent>
            </a:graphicData>
          </a:graphic>
        </p:graphicFrame>
        <p:graphicFrame>
          <p:nvGraphicFramePr>
            <p:cNvPr id="15373" name="Object 36"/>
            <p:cNvGraphicFramePr/>
            <p:nvPr/>
          </p:nvGraphicFramePr>
          <p:xfrm>
            <a:off x="2169" y="1359"/>
            <a:ext cx="278" cy="297"/>
          </p:xfrm>
          <a:graphic>
            <a:graphicData uri="http://schemas.openxmlformats.org/presentationml/2006/ole">
              <mc:AlternateContent xmlns:mc="http://schemas.openxmlformats.org/markup-compatibility/2006">
                <mc:Choice xmlns:v="urn:schemas-microsoft-com:vml" Requires="v">
                  <p:oleObj spid="_x0000_s3182" name="" r:id="rId25" imgW="254000" imgH="292100" progId="Equation.3">
                    <p:embed/>
                  </p:oleObj>
                </mc:Choice>
                <mc:Fallback>
                  <p:oleObj name="" r:id="rId25" imgW="254000" imgH="292100" progId="Equation.3">
                    <p:embed/>
                    <p:pic>
                      <p:nvPicPr>
                        <p:cNvPr id="0" name="图片 3181"/>
                        <p:cNvPicPr/>
                        <p:nvPr/>
                      </p:nvPicPr>
                      <p:blipFill>
                        <a:blip r:embed="rId26">
                          <a:clrChange>
                            <a:clrFrom>
                              <a:srgbClr val="000000"/>
                            </a:clrFrom>
                            <a:clrTo>
                              <a:srgbClr val="0000FF"/>
                            </a:clrTo>
                          </a:clrChange>
                        </a:blip>
                        <a:stretch>
                          <a:fillRect/>
                        </a:stretch>
                      </p:blipFill>
                      <p:spPr>
                        <a:xfrm>
                          <a:off x="2169" y="1359"/>
                          <a:ext cx="278" cy="297"/>
                        </a:xfrm>
                        <a:prstGeom prst="rect">
                          <a:avLst/>
                        </a:prstGeom>
                        <a:noFill/>
                        <a:ln w="38100">
                          <a:noFill/>
                          <a:miter/>
                        </a:ln>
                      </p:spPr>
                    </p:pic>
                  </p:oleObj>
                </mc:Fallback>
              </mc:AlternateContent>
            </a:graphicData>
          </a:graphic>
        </p:graphicFrame>
        <p:graphicFrame>
          <p:nvGraphicFramePr>
            <p:cNvPr id="15374" name="Object 37"/>
            <p:cNvGraphicFramePr/>
            <p:nvPr/>
          </p:nvGraphicFramePr>
          <p:xfrm>
            <a:off x="1776" y="1104"/>
            <a:ext cx="264" cy="300"/>
          </p:xfrm>
          <a:graphic>
            <a:graphicData uri="http://schemas.openxmlformats.org/presentationml/2006/ole">
              <mc:AlternateContent xmlns:mc="http://schemas.openxmlformats.org/markup-compatibility/2006">
                <mc:Choice xmlns:v="urn:schemas-microsoft-com:vml" Requires="v">
                  <p:oleObj spid="_x0000_s3179" name="" r:id="rId27" imgW="254000" imgH="304800" progId="Equation.3">
                    <p:embed/>
                  </p:oleObj>
                </mc:Choice>
                <mc:Fallback>
                  <p:oleObj name="" r:id="rId27" imgW="254000" imgH="304800" progId="Equation.3">
                    <p:embed/>
                    <p:pic>
                      <p:nvPicPr>
                        <p:cNvPr id="0" name="图片 3178"/>
                        <p:cNvPicPr/>
                        <p:nvPr/>
                      </p:nvPicPr>
                      <p:blipFill>
                        <a:blip r:embed="rId28">
                          <a:clrChange>
                            <a:clrFrom>
                              <a:srgbClr val="000000"/>
                            </a:clrFrom>
                            <a:clrTo>
                              <a:srgbClr val="0000FF"/>
                            </a:clrTo>
                          </a:clrChange>
                        </a:blip>
                        <a:stretch>
                          <a:fillRect/>
                        </a:stretch>
                      </p:blipFill>
                      <p:spPr>
                        <a:xfrm>
                          <a:off x="1776" y="1104"/>
                          <a:ext cx="264" cy="300"/>
                        </a:xfrm>
                        <a:prstGeom prst="rect">
                          <a:avLst/>
                        </a:prstGeom>
                        <a:noFill/>
                        <a:ln w="38100">
                          <a:noFill/>
                          <a:miter/>
                        </a:ln>
                      </p:spPr>
                    </p:pic>
                  </p:oleObj>
                </mc:Fallback>
              </mc:AlternateContent>
            </a:graphicData>
          </a:graphic>
        </p:graphicFrame>
        <p:graphicFrame>
          <p:nvGraphicFramePr>
            <p:cNvPr id="15375" name="Object 38"/>
            <p:cNvGraphicFramePr/>
            <p:nvPr/>
          </p:nvGraphicFramePr>
          <p:xfrm>
            <a:off x="2498" y="165"/>
            <a:ext cx="188" cy="252"/>
          </p:xfrm>
          <a:graphic>
            <a:graphicData uri="http://schemas.openxmlformats.org/presentationml/2006/ole">
              <mc:AlternateContent xmlns:mc="http://schemas.openxmlformats.org/markup-compatibility/2006">
                <mc:Choice xmlns:v="urn:schemas-microsoft-com:vml" Requires="v">
                  <p:oleObj spid="_x0000_s3180" name="" r:id="rId29" imgW="127000" imgH="165100" progId="Equation.3">
                    <p:embed/>
                  </p:oleObj>
                </mc:Choice>
                <mc:Fallback>
                  <p:oleObj name="" r:id="rId29" imgW="127000" imgH="165100" progId="Equation.3">
                    <p:embed/>
                    <p:pic>
                      <p:nvPicPr>
                        <p:cNvPr id="0" name="图片 3179"/>
                        <p:cNvPicPr/>
                        <p:nvPr/>
                      </p:nvPicPr>
                      <p:blipFill>
                        <a:blip r:embed="rId30"/>
                        <a:stretch>
                          <a:fillRect/>
                        </a:stretch>
                      </p:blipFill>
                      <p:spPr>
                        <a:xfrm>
                          <a:off x="2498" y="165"/>
                          <a:ext cx="188" cy="252"/>
                        </a:xfrm>
                        <a:prstGeom prst="rect">
                          <a:avLst/>
                        </a:prstGeom>
                        <a:noFill/>
                        <a:ln w="38100">
                          <a:noFill/>
                          <a:miter/>
                        </a:ln>
                      </p:spPr>
                    </p:pic>
                  </p:oleObj>
                </mc:Fallback>
              </mc:AlternateContent>
            </a:graphicData>
          </a:graphic>
        </p:graphicFrame>
        <p:graphicFrame>
          <p:nvGraphicFramePr>
            <p:cNvPr id="15376" name="Object 39"/>
            <p:cNvGraphicFramePr/>
            <p:nvPr/>
          </p:nvGraphicFramePr>
          <p:xfrm>
            <a:off x="2258" y="597"/>
            <a:ext cx="188" cy="252"/>
          </p:xfrm>
          <a:graphic>
            <a:graphicData uri="http://schemas.openxmlformats.org/presentationml/2006/ole">
              <mc:AlternateContent xmlns:mc="http://schemas.openxmlformats.org/markup-compatibility/2006">
                <mc:Choice xmlns:v="urn:schemas-microsoft-com:vml" Requires="v">
                  <p:oleObj spid="_x0000_s3184" name="" r:id="rId31" imgW="127000" imgH="165100" progId="Equation.3">
                    <p:embed/>
                  </p:oleObj>
                </mc:Choice>
                <mc:Fallback>
                  <p:oleObj name="" r:id="rId31" imgW="127000" imgH="165100" progId="Equation.3">
                    <p:embed/>
                    <p:pic>
                      <p:nvPicPr>
                        <p:cNvPr id="0" name="图片 3183"/>
                        <p:cNvPicPr/>
                        <p:nvPr/>
                      </p:nvPicPr>
                      <p:blipFill>
                        <a:blip r:embed="rId32"/>
                        <a:stretch>
                          <a:fillRect/>
                        </a:stretch>
                      </p:blipFill>
                      <p:spPr>
                        <a:xfrm>
                          <a:off x="2258" y="597"/>
                          <a:ext cx="188" cy="252"/>
                        </a:xfrm>
                        <a:prstGeom prst="rect">
                          <a:avLst/>
                        </a:prstGeom>
                        <a:noFill/>
                        <a:ln w="38100">
                          <a:noFill/>
                          <a:miter/>
                        </a:ln>
                      </p:spPr>
                    </p:pic>
                  </p:oleObj>
                </mc:Fallback>
              </mc:AlternateContent>
            </a:graphicData>
          </a:graphic>
        </p:graphicFrame>
        <p:sp>
          <p:nvSpPr>
            <p:cNvPr id="15399" name="Oval 40"/>
            <p:cNvSpPr/>
            <p:nvPr/>
          </p:nvSpPr>
          <p:spPr>
            <a:xfrm>
              <a:off x="1787" y="624"/>
              <a:ext cx="984" cy="912"/>
            </a:xfrm>
            <a:prstGeom prst="ellipse">
              <a:avLst/>
            </a:prstGeom>
            <a:solidFill>
              <a:srgbClr val="FFCCCC">
                <a:alpha val="50195"/>
              </a:srgbClr>
            </a:solidFill>
            <a:ln w="9525"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5400" name="Line 41"/>
            <p:cNvSpPr/>
            <p:nvPr/>
          </p:nvSpPr>
          <p:spPr>
            <a:xfrm flipV="1">
              <a:off x="2304" y="1104"/>
              <a:ext cx="470" cy="0"/>
            </a:xfrm>
            <a:prstGeom prst="line">
              <a:avLst/>
            </a:prstGeom>
            <a:ln w="19050" cap="flat" cmpd="sng">
              <a:solidFill>
                <a:schemeClr val="tx1"/>
              </a:solidFill>
              <a:prstDash val="solid"/>
              <a:headEnd type="none" w="med" len="med"/>
              <a:tailEnd type="none" w="sm" len="lg"/>
            </a:ln>
          </p:spPr>
        </p:sp>
        <p:graphicFrame>
          <p:nvGraphicFramePr>
            <p:cNvPr id="15377" name="Object 42"/>
            <p:cNvGraphicFramePr/>
            <p:nvPr/>
          </p:nvGraphicFramePr>
          <p:xfrm>
            <a:off x="2549" y="1179"/>
            <a:ext cx="119" cy="137"/>
          </p:xfrm>
          <a:graphic>
            <a:graphicData uri="http://schemas.openxmlformats.org/presentationml/2006/ole">
              <mc:AlternateContent xmlns:mc="http://schemas.openxmlformats.org/markup-compatibility/2006">
                <mc:Choice xmlns:v="urn:schemas-microsoft-com:vml" Requires="v">
                  <p:oleObj spid="_x0000_s3185" name="" r:id="rId33" imgW="152400" imgH="165100" progId="Equation.3">
                    <p:embed/>
                  </p:oleObj>
                </mc:Choice>
                <mc:Fallback>
                  <p:oleObj name="" r:id="rId33" imgW="152400" imgH="165100" progId="Equation.3">
                    <p:embed/>
                    <p:pic>
                      <p:nvPicPr>
                        <p:cNvPr id="0" name="图片 3184"/>
                        <p:cNvPicPr/>
                        <p:nvPr/>
                      </p:nvPicPr>
                      <p:blipFill>
                        <a:blip r:embed="rId34">
                          <a:clrChange>
                            <a:clrFrom>
                              <a:srgbClr val="000000"/>
                            </a:clrFrom>
                            <a:clrTo>
                              <a:srgbClr val="000000"/>
                            </a:clrTo>
                          </a:clrChange>
                        </a:blip>
                        <a:stretch>
                          <a:fillRect/>
                        </a:stretch>
                      </p:blipFill>
                      <p:spPr>
                        <a:xfrm>
                          <a:off x="2549" y="1179"/>
                          <a:ext cx="119" cy="137"/>
                        </a:xfrm>
                        <a:prstGeom prst="rect">
                          <a:avLst/>
                        </a:prstGeom>
                        <a:noFill/>
                        <a:ln w="38100">
                          <a:noFill/>
                          <a:miter/>
                        </a:ln>
                      </p:spPr>
                    </p:pic>
                  </p:oleObj>
                </mc:Fallback>
              </mc:AlternateContent>
            </a:graphicData>
          </a:graphic>
        </p:graphicFrame>
        <p:graphicFrame>
          <p:nvGraphicFramePr>
            <p:cNvPr id="15378" name="Object 43"/>
            <p:cNvGraphicFramePr/>
            <p:nvPr/>
          </p:nvGraphicFramePr>
          <p:xfrm>
            <a:off x="1824" y="672"/>
            <a:ext cx="181" cy="289"/>
          </p:xfrm>
          <a:graphic>
            <a:graphicData uri="http://schemas.openxmlformats.org/presentationml/2006/ole">
              <mc:AlternateContent xmlns:mc="http://schemas.openxmlformats.org/markup-compatibility/2006">
                <mc:Choice xmlns:v="urn:schemas-microsoft-com:vml" Requires="v">
                  <p:oleObj spid="_x0000_s3186" name="" r:id="rId35" imgW="241300" imgH="292100" progId="Equation.3">
                    <p:embed/>
                  </p:oleObj>
                </mc:Choice>
                <mc:Fallback>
                  <p:oleObj name="" r:id="rId35" imgW="241300" imgH="292100" progId="Equation.3">
                    <p:embed/>
                    <p:pic>
                      <p:nvPicPr>
                        <p:cNvPr id="0" name="图片 3185"/>
                        <p:cNvPicPr/>
                        <p:nvPr/>
                      </p:nvPicPr>
                      <p:blipFill>
                        <a:blip r:embed="rId36">
                          <a:clrChange>
                            <a:clrFrom>
                              <a:srgbClr val="000000"/>
                            </a:clrFrom>
                            <a:clrTo>
                              <a:srgbClr val="000000"/>
                            </a:clrTo>
                          </a:clrChange>
                        </a:blip>
                        <a:stretch>
                          <a:fillRect/>
                        </a:stretch>
                      </p:blipFill>
                      <p:spPr>
                        <a:xfrm>
                          <a:off x="1824" y="672"/>
                          <a:ext cx="181" cy="289"/>
                        </a:xfrm>
                        <a:prstGeom prst="rect">
                          <a:avLst/>
                        </a:prstGeom>
                        <a:solidFill>
                          <a:schemeClr val="bg1">
                            <a:alpha val="50195"/>
                          </a:schemeClr>
                        </a:solidFill>
                        <a:ln w="38100">
                          <a:noFill/>
                          <a:miter/>
                        </a:ln>
                      </p:spPr>
                    </p:pic>
                  </p:oleObj>
                </mc:Fallback>
              </mc:AlternateContent>
            </a:graphicData>
          </a:graphic>
        </p:graphicFrame>
      </p:grpSp>
      <p:graphicFrame>
        <p:nvGraphicFramePr>
          <p:cNvPr id="22572" name="Object 44"/>
          <p:cNvGraphicFramePr/>
          <p:nvPr/>
        </p:nvGraphicFramePr>
        <p:xfrm>
          <a:off x="2024063" y="5780088"/>
          <a:ext cx="4038600" cy="1077912"/>
        </p:xfrm>
        <a:graphic>
          <a:graphicData uri="http://schemas.openxmlformats.org/presentationml/2006/ole">
            <mc:AlternateContent xmlns:mc="http://schemas.openxmlformats.org/markup-compatibility/2006">
              <mc:Choice xmlns:v="urn:schemas-microsoft-com:vml" Requires="v">
                <p:oleObj spid="_x0000_s3187" name="" r:id="rId37" imgW="1726565" imgH="431800" progId="Equation.3">
                  <p:embed/>
                </p:oleObj>
              </mc:Choice>
              <mc:Fallback>
                <p:oleObj name="" r:id="rId37" imgW="1726565" imgH="431800" progId="Equation.3">
                  <p:embed/>
                  <p:pic>
                    <p:nvPicPr>
                      <p:cNvPr id="0" name="图片 3186"/>
                      <p:cNvPicPr/>
                      <p:nvPr/>
                    </p:nvPicPr>
                    <p:blipFill>
                      <a:blip r:embed="rId38"/>
                      <a:stretch>
                        <a:fillRect/>
                      </a:stretch>
                    </p:blipFill>
                    <p:spPr>
                      <a:xfrm>
                        <a:off x="2024063" y="5780088"/>
                        <a:ext cx="4038600" cy="1077912"/>
                      </a:xfrm>
                      <a:prstGeom prst="rect">
                        <a:avLst/>
                      </a:prstGeom>
                      <a:noFill/>
                      <a:ln w="38100">
                        <a:noFill/>
                        <a:miter/>
                      </a:ln>
                    </p:spPr>
                  </p:pic>
                </p:oleObj>
              </mc:Fallback>
            </mc:AlternateContent>
          </a:graphicData>
        </a:graphic>
      </p:graphicFrame>
      <p:sp>
        <p:nvSpPr>
          <p:cNvPr id="15392" name="矩形 44"/>
          <p:cNvSpPr/>
          <p:nvPr/>
        </p:nvSpPr>
        <p:spPr>
          <a:xfrm>
            <a:off x="2095500" y="214313"/>
            <a:ext cx="8572500" cy="953135"/>
          </a:xfrm>
          <a:prstGeom prst="rect">
            <a:avLst/>
          </a:prstGeom>
          <a:noFill/>
          <a:ln w="9525">
            <a:noFill/>
          </a:ln>
        </p:spPr>
        <p:txBody>
          <a:bodyPr>
            <a:spAutoFit/>
          </a:bodyPr>
          <a:p>
            <a:r>
              <a:rPr lang="zh-CN" altLang="en-US" sz="2800" b="1" dirty="0">
                <a:solidFill>
                  <a:srgbClr val="1C1C1C"/>
                </a:solidFill>
                <a:latin typeface="Times New Roman" panose="02020603050405020304" pitchFamily="18" charset="0"/>
              </a:rPr>
              <a:t>（</a:t>
            </a:r>
            <a:r>
              <a:rPr lang="en-US" altLang="zh-CN" sz="2800" b="1" dirty="0">
                <a:solidFill>
                  <a:srgbClr val="1C1C1C"/>
                </a:solidFill>
                <a:latin typeface="Times New Roman" panose="02020603050405020304" pitchFamily="18" charset="0"/>
              </a:rPr>
              <a:t>1</a:t>
            </a:r>
            <a:r>
              <a:rPr lang="zh-CN" altLang="en-US" sz="2800" b="1" dirty="0">
                <a:solidFill>
                  <a:srgbClr val="1C1C1C"/>
                </a:solidFill>
                <a:latin typeface="Times New Roman" panose="02020603050405020304" pitchFamily="18" charset="0"/>
              </a:rPr>
              <a:t>）静电平衡后，球壳内小球电荷为</a:t>
            </a:r>
            <a:r>
              <a:rPr lang="en-US" altLang="zh-CN" sz="2800" b="1" i="1" dirty="0">
                <a:solidFill>
                  <a:srgbClr val="1C1C1C"/>
                </a:solidFill>
                <a:latin typeface="Times New Roman" panose="02020603050405020304" pitchFamily="18" charset="0"/>
              </a:rPr>
              <a:t>q</a:t>
            </a:r>
            <a:r>
              <a:rPr lang="en-US" altLang="zh-CN" sz="2800" b="1" dirty="0">
                <a:solidFill>
                  <a:srgbClr val="1C1C1C"/>
                </a:solidFill>
                <a:latin typeface="Times New Roman" panose="02020603050405020304" pitchFamily="18" charset="0"/>
              </a:rPr>
              <a:t>,</a:t>
            </a:r>
            <a:r>
              <a:rPr lang="zh-CN" altLang="en-US" sz="2800" b="1" dirty="0">
                <a:solidFill>
                  <a:srgbClr val="1C1C1C"/>
                </a:solidFill>
                <a:latin typeface="Times New Roman" panose="02020603050405020304" pitchFamily="18" charset="0"/>
              </a:rPr>
              <a:t>分布在表面 。球壳内壁带</a:t>
            </a:r>
            <a:r>
              <a:rPr lang="en-US" altLang="zh-CN" sz="2800" b="1" i="1" dirty="0">
                <a:solidFill>
                  <a:srgbClr val="1C1C1C"/>
                </a:solidFill>
                <a:latin typeface="Times New Roman" panose="02020603050405020304" pitchFamily="18" charset="0"/>
              </a:rPr>
              <a:t>-q</a:t>
            </a:r>
            <a:r>
              <a:rPr lang="zh-CN" altLang="en-US" sz="2800" b="1" dirty="0">
                <a:solidFill>
                  <a:srgbClr val="1C1C1C"/>
                </a:solidFill>
                <a:latin typeface="Times New Roman" panose="02020603050405020304" pitchFamily="18" charset="0"/>
              </a:rPr>
              <a:t>电荷，外壁带</a:t>
            </a:r>
            <a:r>
              <a:rPr lang="en-US" altLang="zh-CN" sz="2800" b="1" i="1" dirty="0">
                <a:solidFill>
                  <a:srgbClr val="1C1C1C"/>
                </a:solidFill>
                <a:latin typeface="Times New Roman" panose="02020603050405020304" pitchFamily="18" charset="0"/>
              </a:rPr>
              <a:t>2q</a:t>
            </a:r>
            <a:r>
              <a:rPr lang="zh-CN" altLang="en-US" sz="2800" b="1" dirty="0">
                <a:solidFill>
                  <a:srgbClr val="1C1C1C"/>
                </a:solidFill>
                <a:latin typeface="Times New Roman" panose="02020603050405020304" pitchFamily="18" charset="0"/>
              </a:rPr>
              <a:t>电荷</a:t>
            </a:r>
            <a:endParaRPr lang="zh-CN" altLang="en-US"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79"/>
                                        </p:tgtEl>
                                        <p:attrNameLst>
                                          <p:attrName>style.visibility</p:attrName>
                                        </p:attrNameLst>
                                      </p:cBhvr>
                                      <p:to>
                                        <p:strVal val="visible"/>
                                      </p:to>
                                    </p:set>
                                    <p:anim calcmode="lin" valueType="num">
                                      <p:cBhvr additive="base">
                                        <p:cTn id="7" dur="500" fill="hold"/>
                                        <p:tgtEl>
                                          <p:spTgt spid="14379"/>
                                        </p:tgtEl>
                                        <p:attrNameLst>
                                          <p:attrName>ppt_x</p:attrName>
                                        </p:attrNameLst>
                                      </p:cBhvr>
                                      <p:tavLst>
                                        <p:tav tm="0">
                                          <p:val>
                                            <p:strVal val="#ppt_x"/>
                                          </p:val>
                                        </p:tav>
                                        <p:tav tm="100000">
                                          <p:val>
                                            <p:strVal val="#ppt_x"/>
                                          </p:val>
                                        </p:tav>
                                      </p:tavLst>
                                    </p:anim>
                                    <p:anim calcmode="lin" valueType="num">
                                      <p:cBhvr additive="base">
                                        <p:cTn id="8" dur="500" fill="hold"/>
                                        <p:tgtEl>
                                          <p:spTgt spid="1437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55"/>
                                        </p:tgtEl>
                                        <p:attrNameLst>
                                          <p:attrName>style.visibility</p:attrName>
                                        </p:attrNameLst>
                                      </p:cBhvr>
                                      <p:to>
                                        <p:strVal val="visible"/>
                                      </p:to>
                                    </p:set>
                                    <p:anim calcmode="lin" valueType="num">
                                      <p:cBhvr additive="base">
                                        <p:cTn id="11" dur="500" fill="hold"/>
                                        <p:tgtEl>
                                          <p:spTgt spid="14355"/>
                                        </p:tgtEl>
                                        <p:attrNameLst>
                                          <p:attrName>ppt_x</p:attrName>
                                        </p:attrNameLst>
                                      </p:cBhvr>
                                      <p:tavLst>
                                        <p:tav tm="0">
                                          <p:val>
                                            <p:strVal val="#ppt_x"/>
                                          </p:val>
                                        </p:tav>
                                        <p:tav tm="100000">
                                          <p:val>
                                            <p:strVal val="#ppt_x"/>
                                          </p:val>
                                        </p:tav>
                                      </p:tavLst>
                                    </p:anim>
                                    <p:anim calcmode="lin" valueType="num">
                                      <p:cBhvr additive="base">
                                        <p:cTn id="12" dur="500" fill="hold"/>
                                        <p:tgtEl>
                                          <p:spTgt spid="1435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30"/>
                                        </p:tgtEl>
                                        <p:attrNameLst>
                                          <p:attrName>style.visibility</p:attrName>
                                        </p:attrNameLst>
                                      </p:cBhvr>
                                      <p:to>
                                        <p:strVal val="visible"/>
                                      </p:to>
                                    </p:set>
                                    <p:animEffect transition="in" filter="blinds(horizontal)">
                                      <p:cBhvr>
                                        <p:cTn id="22" dur="500"/>
                                        <p:tgtEl>
                                          <p:spTgt spid="2253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554"/>
                                        </p:tgtEl>
                                        <p:attrNameLst>
                                          <p:attrName>style.visibility</p:attrName>
                                        </p:attrNameLst>
                                      </p:cBhvr>
                                      <p:to>
                                        <p:strVal val="visible"/>
                                      </p:to>
                                    </p:set>
                                    <p:animEffect transition="in" filter="blinds(horizontal)">
                                      <p:cBhvr>
                                        <p:cTn id="37" dur="500"/>
                                        <p:tgtEl>
                                          <p:spTgt spid="2255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2572"/>
                                        </p:tgtEl>
                                        <p:attrNameLst>
                                          <p:attrName>style.visibility</p:attrName>
                                        </p:attrNameLst>
                                      </p:cBhvr>
                                      <p:to>
                                        <p:strVal val="visible"/>
                                      </p:to>
                                    </p:set>
                                    <p:animEffect transition="in" filter="box(in)">
                                      <p:cBhvr>
                                        <p:cTn id="42" dur="500"/>
                                        <p:tgtEl>
                                          <p:spTgt spid="2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3554" name="Object 2"/>
          <p:cNvGraphicFramePr/>
          <p:nvPr/>
        </p:nvGraphicFramePr>
        <p:xfrm>
          <a:off x="2743200" y="2336800"/>
          <a:ext cx="3276600" cy="573088"/>
        </p:xfrm>
        <a:graphic>
          <a:graphicData uri="http://schemas.openxmlformats.org/presentationml/2006/ole">
            <mc:AlternateContent xmlns:mc="http://schemas.openxmlformats.org/markup-compatibility/2006">
              <mc:Choice xmlns:v="urn:schemas-microsoft-com:vml" Requires="v">
                <p:oleObj spid="_x0000_s3188" name="" r:id="rId1" imgW="1308100" imgH="228600" progId="Equation.3">
                  <p:embed/>
                </p:oleObj>
              </mc:Choice>
              <mc:Fallback>
                <p:oleObj name="" r:id="rId1" imgW="1308100" imgH="228600" progId="Equation.3">
                  <p:embed/>
                  <p:pic>
                    <p:nvPicPr>
                      <p:cNvPr id="0" name="图片 3187"/>
                      <p:cNvPicPr/>
                      <p:nvPr/>
                    </p:nvPicPr>
                    <p:blipFill>
                      <a:blip r:embed="rId2"/>
                      <a:stretch>
                        <a:fillRect/>
                      </a:stretch>
                    </p:blipFill>
                    <p:spPr>
                      <a:xfrm>
                        <a:off x="2743200" y="2336800"/>
                        <a:ext cx="3276600" cy="573088"/>
                      </a:xfrm>
                      <a:prstGeom prst="rect">
                        <a:avLst/>
                      </a:prstGeom>
                      <a:noFill/>
                      <a:ln w="38100">
                        <a:noFill/>
                        <a:miter/>
                      </a:ln>
                    </p:spPr>
                  </p:pic>
                </p:oleObj>
              </mc:Fallback>
            </mc:AlternateContent>
          </a:graphicData>
        </a:graphic>
      </p:graphicFrame>
      <p:graphicFrame>
        <p:nvGraphicFramePr>
          <p:cNvPr id="23555" name="Object 3"/>
          <p:cNvGraphicFramePr/>
          <p:nvPr/>
        </p:nvGraphicFramePr>
        <p:xfrm>
          <a:off x="2438400" y="1422400"/>
          <a:ext cx="1843088" cy="795338"/>
        </p:xfrm>
        <a:graphic>
          <a:graphicData uri="http://schemas.openxmlformats.org/presentationml/2006/ole">
            <mc:AlternateContent xmlns:mc="http://schemas.openxmlformats.org/markup-compatibility/2006">
              <mc:Choice xmlns:v="urn:schemas-microsoft-com:vml" Requires="v">
                <p:oleObj spid="_x0000_s3189" name="" r:id="rId3" imgW="824865" imgH="317500" progId="Equation.3">
                  <p:embed/>
                </p:oleObj>
              </mc:Choice>
              <mc:Fallback>
                <p:oleObj name="" r:id="rId3" imgW="824865" imgH="317500" progId="Equation.3">
                  <p:embed/>
                  <p:pic>
                    <p:nvPicPr>
                      <p:cNvPr id="0" name="图片 3188"/>
                      <p:cNvPicPr/>
                      <p:nvPr/>
                    </p:nvPicPr>
                    <p:blipFill>
                      <a:blip r:embed="rId4"/>
                      <a:stretch>
                        <a:fillRect/>
                      </a:stretch>
                    </p:blipFill>
                    <p:spPr>
                      <a:xfrm>
                        <a:off x="2438400" y="1422400"/>
                        <a:ext cx="1843088" cy="795338"/>
                      </a:xfrm>
                      <a:prstGeom prst="rect">
                        <a:avLst/>
                      </a:prstGeom>
                      <a:noFill/>
                      <a:ln w="38100">
                        <a:noFill/>
                        <a:miter/>
                      </a:ln>
                    </p:spPr>
                  </p:pic>
                </p:oleObj>
              </mc:Fallback>
            </mc:AlternateContent>
          </a:graphicData>
        </a:graphic>
      </p:graphicFrame>
      <p:graphicFrame>
        <p:nvGraphicFramePr>
          <p:cNvPr id="23556" name="Object 4"/>
          <p:cNvGraphicFramePr/>
          <p:nvPr/>
        </p:nvGraphicFramePr>
        <p:xfrm>
          <a:off x="2279650" y="3602038"/>
          <a:ext cx="2297113" cy="1096962"/>
        </p:xfrm>
        <a:graphic>
          <a:graphicData uri="http://schemas.openxmlformats.org/presentationml/2006/ole">
            <mc:AlternateContent xmlns:mc="http://schemas.openxmlformats.org/markup-compatibility/2006">
              <mc:Choice xmlns:v="urn:schemas-microsoft-com:vml" Requires="v">
                <p:oleObj spid="_x0000_s3193" name="" r:id="rId5" imgW="951865" imgH="431800" progId="Equation.3">
                  <p:embed/>
                </p:oleObj>
              </mc:Choice>
              <mc:Fallback>
                <p:oleObj name="" r:id="rId5" imgW="951865" imgH="431800" progId="Equation.3">
                  <p:embed/>
                  <p:pic>
                    <p:nvPicPr>
                      <p:cNvPr id="0" name="图片 3192"/>
                      <p:cNvPicPr/>
                      <p:nvPr/>
                    </p:nvPicPr>
                    <p:blipFill>
                      <a:blip r:embed="rId6"/>
                      <a:stretch>
                        <a:fillRect/>
                      </a:stretch>
                    </p:blipFill>
                    <p:spPr>
                      <a:xfrm>
                        <a:off x="2279650" y="3602038"/>
                        <a:ext cx="2297113" cy="1096962"/>
                      </a:xfrm>
                      <a:prstGeom prst="rect">
                        <a:avLst/>
                      </a:prstGeom>
                      <a:noFill/>
                      <a:ln w="38100">
                        <a:noFill/>
                        <a:miter/>
                      </a:ln>
                    </p:spPr>
                  </p:pic>
                </p:oleObj>
              </mc:Fallback>
            </mc:AlternateContent>
          </a:graphicData>
        </a:graphic>
      </p:graphicFrame>
      <p:graphicFrame>
        <p:nvGraphicFramePr>
          <p:cNvPr id="23557" name="Object 5"/>
          <p:cNvGraphicFramePr/>
          <p:nvPr/>
        </p:nvGraphicFramePr>
        <p:xfrm>
          <a:off x="2279650" y="4811713"/>
          <a:ext cx="3338513" cy="1092200"/>
        </p:xfrm>
        <a:graphic>
          <a:graphicData uri="http://schemas.openxmlformats.org/presentationml/2006/ole">
            <mc:AlternateContent xmlns:mc="http://schemas.openxmlformats.org/markup-compatibility/2006">
              <mc:Choice xmlns:v="urn:schemas-microsoft-com:vml" Requires="v">
                <p:oleObj spid="_x0000_s3194" name="" r:id="rId7" imgW="1409065" imgH="431800" progId="Equation.3">
                  <p:embed/>
                </p:oleObj>
              </mc:Choice>
              <mc:Fallback>
                <p:oleObj name="" r:id="rId7" imgW="1409065" imgH="431800" progId="Equation.3">
                  <p:embed/>
                  <p:pic>
                    <p:nvPicPr>
                      <p:cNvPr id="0" name="图片 3193"/>
                      <p:cNvPicPr/>
                      <p:nvPr/>
                    </p:nvPicPr>
                    <p:blipFill>
                      <a:blip r:embed="rId8"/>
                      <a:stretch>
                        <a:fillRect/>
                      </a:stretch>
                    </p:blipFill>
                    <p:spPr>
                      <a:xfrm>
                        <a:off x="2279650" y="4811713"/>
                        <a:ext cx="3338513" cy="1092200"/>
                      </a:xfrm>
                      <a:prstGeom prst="rect">
                        <a:avLst/>
                      </a:prstGeom>
                      <a:noFill/>
                      <a:ln w="38100">
                        <a:noFill/>
                        <a:miter/>
                      </a:ln>
                    </p:spPr>
                  </p:pic>
                </p:oleObj>
              </mc:Fallback>
            </mc:AlternateContent>
          </a:graphicData>
        </a:graphic>
      </p:graphicFrame>
      <p:sp>
        <p:nvSpPr>
          <p:cNvPr id="16426" name="Rectangle 6"/>
          <p:cNvSpPr/>
          <p:nvPr/>
        </p:nvSpPr>
        <p:spPr>
          <a:xfrm>
            <a:off x="6553200" y="1828800"/>
            <a:ext cx="3505200" cy="342900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3559" name="AutoShape 7"/>
          <p:cNvSpPr>
            <a:spLocks noChangeArrowheads="1"/>
          </p:cNvSpPr>
          <p:nvPr/>
        </p:nvSpPr>
        <p:spPr bwMode="auto">
          <a:xfrm>
            <a:off x="7137400" y="2436813"/>
            <a:ext cx="2409825" cy="2262188"/>
          </a:xfrm>
          <a:custGeom>
            <a:avLst/>
            <a:gdLst>
              <a:gd name="G0" fmla="+- 2386 0 0"/>
              <a:gd name="G1" fmla="+- 21600 0 2386"/>
              <a:gd name="G2" fmla="+- 21600 0 238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86" y="10800"/>
                </a:moveTo>
                <a:cubicBezTo>
                  <a:pt x="2386" y="15447"/>
                  <a:pt x="6153" y="19214"/>
                  <a:pt x="10800" y="19214"/>
                </a:cubicBezTo>
                <a:cubicBezTo>
                  <a:pt x="15447" y="19214"/>
                  <a:pt x="19214" y="15447"/>
                  <a:pt x="19214" y="10800"/>
                </a:cubicBezTo>
                <a:cubicBezTo>
                  <a:pt x="19214" y="6153"/>
                  <a:pt x="15447" y="2386"/>
                  <a:pt x="10800" y="2386"/>
                </a:cubicBezTo>
                <a:cubicBezTo>
                  <a:pt x="6153" y="2386"/>
                  <a:pt x="2386" y="6153"/>
                  <a:pt x="2386" y="10800"/>
                </a:cubicBezTo>
                <a:close/>
              </a:path>
            </a:pathLst>
          </a:custGeom>
          <a:gradFill rotWithShape="0">
            <a:gsLst>
              <a:gs pos="0">
                <a:schemeClr val="bg1"/>
              </a:gs>
              <a:gs pos="100000">
                <a:schemeClr val="bg1">
                  <a:gamma/>
                  <a:shade val="66275"/>
                  <a:invGamma/>
                </a:schemeClr>
              </a:gs>
            </a:gsLst>
            <a:path path="rect">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60" name="Oval 8"/>
          <p:cNvSpPr>
            <a:spLocks noChangeArrowheads="1"/>
          </p:cNvSpPr>
          <p:nvPr/>
        </p:nvSpPr>
        <p:spPr bwMode="auto">
          <a:xfrm>
            <a:off x="7867650" y="3132138"/>
            <a:ext cx="949325" cy="890588"/>
          </a:xfrm>
          <a:prstGeom prst="ellipse">
            <a:avLst/>
          </a:prstGeom>
          <a:gradFill rotWithShape="0">
            <a:gsLst>
              <a:gs pos="0">
                <a:schemeClr val="bg1"/>
              </a:gs>
              <a:gs pos="100000">
                <a:schemeClr val="bg1">
                  <a:gamma/>
                  <a:shade val="66275"/>
                  <a:invGamma/>
                </a:schemeClr>
              </a:gs>
            </a:gsLst>
            <a:path path="shape">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429" name="Line 9"/>
          <p:cNvSpPr/>
          <p:nvPr/>
        </p:nvSpPr>
        <p:spPr>
          <a:xfrm flipH="1">
            <a:off x="7940675" y="3581400"/>
            <a:ext cx="441325" cy="236538"/>
          </a:xfrm>
          <a:prstGeom prst="line">
            <a:avLst/>
          </a:prstGeom>
          <a:ln w="12700" cap="flat" cmpd="sng">
            <a:solidFill>
              <a:srgbClr val="0000FF"/>
            </a:solidFill>
            <a:prstDash val="solid"/>
            <a:headEnd type="none" w="med" len="med"/>
            <a:tailEnd type="none" w="sm" len="lg"/>
          </a:ln>
        </p:spPr>
      </p:sp>
      <p:sp>
        <p:nvSpPr>
          <p:cNvPr id="16430" name="Line 10"/>
          <p:cNvSpPr/>
          <p:nvPr/>
        </p:nvSpPr>
        <p:spPr>
          <a:xfrm>
            <a:off x="8382000" y="3581400"/>
            <a:ext cx="457200" cy="990600"/>
          </a:xfrm>
          <a:prstGeom prst="line">
            <a:avLst/>
          </a:prstGeom>
          <a:ln w="12700" cap="flat" cmpd="sng">
            <a:solidFill>
              <a:srgbClr val="0000FF"/>
            </a:solidFill>
            <a:prstDash val="solid"/>
            <a:headEnd type="none" w="med" len="med"/>
            <a:tailEnd type="none" w="sm" len="lg"/>
          </a:ln>
        </p:spPr>
      </p:sp>
      <p:sp>
        <p:nvSpPr>
          <p:cNvPr id="16431" name="Line 11"/>
          <p:cNvSpPr/>
          <p:nvPr/>
        </p:nvSpPr>
        <p:spPr>
          <a:xfrm flipH="1">
            <a:off x="8001000" y="3581400"/>
            <a:ext cx="381000" cy="838200"/>
          </a:xfrm>
          <a:prstGeom prst="line">
            <a:avLst/>
          </a:prstGeom>
          <a:ln w="12700" cap="flat" cmpd="sng">
            <a:solidFill>
              <a:srgbClr val="0000FF"/>
            </a:solidFill>
            <a:prstDash val="solid"/>
            <a:headEnd type="none" w="med" len="med"/>
            <a:tailEnd type="none" w="sm" len="lg"/>
          </a:ln>
        </p:spPr>
      </p:sp>
      <p:graphicFrame>
        <p:nvGraphicFramePr>
          <p:cNvPr id="16390" name="Object 12"/>
          <p:cNvGraphicFramePr/>
          <p:nvPr/>
        </p:nvGraphicFramePr>
        <p:xfrm>
          <a:off x="8763000" y="4572000"/>
          <a:ext cx="412750" cy="469900"/>
        </p:xfrm>
        <a:graphic>
          <a:graphicData uri="http://schemas.openxmlformats.org/presentationml/2006/ole">
            <mc:AlternateContent xmlns:mc="http://schemas.openxmlformats.org/markup-compatibility/2006">
              <mc:Choice xmlns:v="urn:schemas-microsoft-com:vml" Requires="v">
                <p:oleObj spid="_x0000_s3195" name="" r:id="rId9" imgW="241300" imgH="292100" progId="Equation.3">
                  <p:embed/>
                </p:oleObj>
              </mc:Choice>
              <mc:Fallback>
                <p:oleObj name="" r:id="rId9" imgW="241300" imgH="292100" progId="Equation.3">
                  <p:embed/>
                  <p:pic>
                    <p:nvPicPr>
                      <p:cNvPr id="0" name="图片 3194"/>
                      <p:cNvPicPr/>
                      <p:nvPr/>
                    </p:nvPicPr>
                    <p:blipFill>
                      <a:blip r:embed="rId10">
                        <a:clrChange>
                          <a:clrFrom>
                            <a:srgbClr val="000000"/>
                          </a:clrFrom>
                          <a:clrTo>
                            <a:srgbClr val="0000FF"/>
                          </a:clrTo>
                        </a:clrChange>
                      </a:blip>
                      <a:stretch>
                        <a:fillRect/>
                      </a:stretch>
                    </p:blipFill>
                    <p:spPr>
                      <a:xfrm>
                        <a:off x="8763000" y="4572000"/>
                        <a:ext cx="412750" cy="469900"/>
                      </a:xfrm>
                      <a:prstGeom prst="rect">
                        <a:avLst/>
                      </a:prstGeom>
                      <a:noFill/>
                      <a:ln w="38100">
                        <a:noFill/>
                        <a:miter/>
                      </a:ln>
                    </p:spPr>
                  </p:pic>
                </p:oleObj>
              </mc:Fallback>
            </mc:AlternateContent>
          </a:graphicData>
        </a:graphic>
      </p:graphicFrame>
      <p:graphicFrame>
        <p:nvGraphicFramePr>
          <p:cNvPr id="16391" name="Object 13"/>
          <p:cNvGraphicFramePr/>
          <p:nvPr/>
        </p:nvGraphicFramePr>
        <p:xfrm>
          <a:off x="8153400" y="3986213"/>
          <a:ext cx="471488" cy="471487"/>
        </p:xfrm>
        <a:graphic>
          <a:graphicData uri="http://schemas.openxmlformats.org/presentationml/2006/ole">
            <mc:AlternateContent xmlns:mc="http://schemas.openxmlformats.org/markup-compatibility/2006">
              <mc:Choice xmlns:v="urn:schemas-microsoft-com:vml" Requires="v">
                <p:oleObj spid="_x0000_s3190" name="" r:id="rId11" imgW="266700" imgH="292100" progId="Equation.3">
                  <p:embed/>
                </p:oleObj>
              </mc:Choice>
              <mc:Fallback>
                <p:oleObj name="" r:id="rId11" imgW="266700" imgH="292100" progId="Equation.3">
                  <p:embed/>
                  <p:pic>
                    <p:nvPicPr>
                      <p:cNvPr id="0" name="图片 3189"/>
                      <p:cNvPicPr/>
                      <p:nvPr/>
                    </p:nvPicPr>
                    <p:blipFill>
                      <a:blip r:embed="rId12">
                        <a:clrChange>
                          <a:clrFrom>
                            <a:srgbClr val="000000"/>
                          </a:clrFrom>
                          <a:clrTo>
                            <a:srgbClr val="0000FF"/>
                          </a:clrTo>
                        </a:clrChange>
                      </a:blip>
                      <a:stretch>
                        <a:fillRect/>
                      </a:stretch>
                    </p:blipFill>
                    <p:spPr>
                      <a:xfrm>
                        <a:off x="8153400" y="3986213"/>
                        <a:ext cx="471488" cy="471487"/>
                      </a:xfrm>
                      <a:prstGeom prst="rect">
                        <a:avLst/>
                      </a:prstGeom>
                      <a:noFill/>
                      <a:ln w="38100">
                        <a:noFill/>
                        <a:miter/>
                      </a:ln>
                    </p:spPr>
                  </p:pic>
                </p:oleObj>
              </mc:Fallback>
            </mc:AlternateContent>
          </a:graphicData>
        </a:graphic>
      </p:graphicFrame>
      <p:graphicFrame>
        <p:nvGraphicFramePr>
          <p:cNvPr id="16392" name="Object 14"/>
          <p:cNvGraphicFramePr/>
          <p:nvPr/>
        </p:nvGraphicFramePr>
        <p:xfrm>
          <a:off x="7543800" y="3581400"/>
          <a:ext cx="419100" cy="476250"/>
        </p:xfrm>
        <a:graphic>
          <a:graphicData uri="http://schemas.openxmlformats.org/presentationml/2006/ole">
            <mc:AlternateContent xmlns:mc="http://schemas.openxmlformats.org/markup-compatibility/2006">
              <mc:Choice xmlns:v="urn:schemas-microsoft-com:vml" Requires="v">
                <p:oleObj spid="_x0000_s3191" name="" r:id="rId13" imgW="254000" imgH="304800" progId="Equation.3">
                  <p:embed/>
                </p:oleObj>
              </mc:Choice>
              <mc:Fallback>
                <p:oleObj name="" r:id="rId13" imgW="254000" imgH="304800" progId="Equation.3">
                  <p:embed/>
                  <p:pic>
                    <p:nvPicPr>
                      <p:cNvPr id="0" name="图片 3190"/>
                      <p:cNvPicPr/>
                      <p:nvPr/>
                    </p:nvPicPr>
                    <p:blipFill>
                      <a:blip r:embed="rId14">
                        <a:clrChange>
                          <a:clrFrom>
                            <a:srgbClr val="000000"/>
                          </a:clrFrom>
                          <a:clrTo>
                            <a:srgbClr val="0000FF"/>
                          </a:clrTo>
                        </a:clrChange>
                      </a:blip>
                      <a:stretch>
                        <a:fillRect/>
                      </a:stretch>
                    </p:blipFill>
                    <p:spPr>
                      <a:xfrm>
                        <a:off x="7543800" y="3581400"/>
                        <a:ext cx="419100" cy="476250"/>
                      </a:xfrm>
                      <a:prstGeom prst="rect">
                        <a:avLst/>
                      </a:prstGeom>
                      <a:noFill/>
                      <a:ln w="38100">
                        <a:noFill/>
                        <a:miter/>
                      </a:ln>
                    </p:spPr>
                  </p:pic>
                </p:oleObj>
              </mc:Fallback>
            </mc:AlternateContent>
          </a:graphicData>
        </a:graphic>
      </p:graphicFrame>
      <p:graphicFrame>
        <p:nvGraphicFramePr>
          <p:cNvPr id="16393" name="Object 15"/>
          <p:cNvGraphicFramePr/>
          <p:nvPr/>
        </p:nvGraphicFramePr>
        <p:xfrm>
          <a:off x="8077200" y="3124200"/>
          <a:ext cx="609600" cy="468313"/>
        </p:xfrm>
        <a:graphic>
          <a:graphicData uri="http://schemas.openxmlformats.org/presentationml/2006/ole">
            <mc:AlternateContent xmlns:mc="http://schemas.openxmlformats.org/markup-compatibility/2006">
              <mc:Choice xmlns:v="urn:schemas-microsoft-com:vml" Requires="v">
                <p:oleObj spid="_x0000_s3192" name="" r:id="rId15" imgW="317500" imgH="241300" progId="Equation.3">
                  <p:embed/>
                </p:oleObj>
              </mc:Choice>
              <mc:Fallback>
                <p:oleObj name="" r:id="rId15" imgW="317500" imgH="241300" progId="Equation.3">
                  <p:embed/>
                  <p:pic>
                    <p:nvPicPr>
                      <p:cNvPr id="0" name="图片 3191"/>
                      <p:cNvPicPr/>
                      <p:nvPr/>
                    </p:nvPicPr>
                    <p:blipFill>
                      <a:blip r:embed="rId16">
                        <a:clrChange>
                          <a:clrFrom>
                            <a:srgbClr val="000000"/>
                          </a:clrFrom>
                          <a:clrTo>
                            <a:srgbClr val="CC0000"/>
                          </a:clrTo>
                        </a:clrChange>
                      </a:blip>
                      <a:stretch>
                        <a:fillRect/>
                      </a:stretch>
                    </p:blipFill>
                    <p:spPr>
                      <a:xfrm>
                        <a:off x="8077200" y="3124200"/>
                        <a:ext cx="609600" cy="468313"/>
                      </a:xfrm>
                      <a:prstGeom prst="rect">
                        <a:avLst/>
                      </a:prstGeom>
                      <a:noFill/>
                      <a:ln w="38100">
                        <a:noFill/>
                        <a:miter/>
                      </a:ln>
                    </p:spPr>
                  </p:pic>
                </p:oleObj>
              </mc:Fallback>
            </mc:AlternateContent>
          </a:graphicData>
        </a:graphic>
      </p:graphicFrame>
      <p:grpSp>
        <p:nvGrpSpPr>
          <p:cNvPr id="16432" name="Group 16"/>
          <p:cNvGrpSpPr/>
          <p:nvPr/>
        </p:nvGrpSpPr>
        <p:grpSpPr>
          <a:xfrm>
            <a:off x="8382000" y="2286000"/>
            <a:ext cx="1219200" cy="992188"/>
            <a:chOff x="4368" y="1784"/>
            <a:chExt cx="680" cy="617"/>
          </a:xfrm>
        </p:grpSpPr>
        <p:graphicFrame>
          <p:nvGraphicFramePr>
            <p:cNvPr id="16424" name="Object 17"/>
            <p:cNvGraphicFramePr/>
            <p:nvPr/>
          </p:nvGraphicFramePr>
          <p:xfrm>
            <a:off x="4368" y="2112"/>
            <a:ext cx="336" cy="289"/>
          </p:xfrm>
          <a:graphic>
            <a:graphicData uri="http://schemas.openxmlformats.org/presentationml/2006/ole">
              <mc:AlternateContent xmlns:mc="http://schemas.openxmlformats.org/markup-compatibility/2006">
                <mc:Choice xmlns:v="urn:schemas-microsoft-com:vml" Requires="v">
                  <p:oleObj spid="_x0000_s3196" name="" r:id="rId17" imgW="317500" imgH="215900" progId="Equation.3">
                    <p:embed/>
                  </p:oleObj>
                </mc:Choice>
                <mc:Fallback>
                  <p:oleObj name="" r:id="rId17" imgW="317500" imgH="215900" progId="Equation.3">
                    <p:embed/>
                    <p:pic>
                      <p:nvPicPr>
                        <p:cNvPr id="0" name="图片 3195"/>
                        <p:cNvPicPr/>
                        <p:nvPr/>
                      </p:nvPicPr>
                      <p:blipFill>
                        <a:blip r:embed="rId18">
                          <a:clrChange>
                            <a:clrFrom>
                              <a:srgbClr val="000000"/>
                            </a:clrFrom>
                            <a:clrTo>
                              <a:srgbClr val="6600FF"/>
                            </a:clrTo>
                          </a:clrChange>
                        </a:blip>
                        <a:stretch>
                          <a:fillRect/>
                        </a:stretch>
                      </p:blipFill>
                      <p:spPr>
                        <a:xfrm>
                          <a:off x="4368" y="2112"/>
                          <a:ext cx="336" cy="289"/>
                        </a:xfrm>
                        <a:prstGeom prst="rect">
                          <a:avLst/>
                        </a:prstGeom>
                        <a:noFill/>
                        <a:ln w="38100">
                          <a:noFill/>
                          <a:miter/>
                        </a:ln>
                      </p:spPr>
                    </p:pic>
                  </p:oleObj>
                </mc:Fallback>
              </mc:AlternateContent>
            </a:graphicData>
          </a:graphic>
        </p:graphicFrame>
        <p:graphicFrame>
          <p:nvGraphicFramePr>
            <p:cNvPr id="16425" name="Object 18"/>
            <p:cNvGraphicFramePr/>
            <p:nvPr/>
          </p:nvGraphicFramePr>
          <p:xfrm>
            <a:off x="4792" y="1784"/>
            <a:ext cx="256" cy="310"/>
          </p:xfrm>
          <a:graphic>
            <a:graphicData uri="http://schemas.openxmlformats.org/presentationml/2006/ole">
              <mc:AlternateContent xmlns:mc="http://schemas.openxmlformats.org/markup-compatibility/2006">
                <mc:Choice xmlns:v="urn:schemas-microsoft-com:vml" Requires="v">
                  <p:oleObj spid="_x0000_s3197" name="" r:id="rId19" imgW="203200" imgH="203200" progId="Equation.3">
                    <p:embed/>
                  </p:oleObj>
                </mc:Choice>
                <mc:Fallback>
                  <p:oleObj name="" r:id="rId19" imgW="203200" imgH="203200" progId="Equation.3">
                    <p:embed/>
                    <p:pic>
                      <p:nvPicPr>
                        <p:cNvPr id="0" name="图片 3196"/>
                        <p:cNvPicPr/>
                        <p:nvPr/>
                      </p:nvPicPr>
                      <p:blipFill>
                        <a:blip r:embed="rId20"/>
                        <a:stretch>
                          <a:fillRect/>
                        </a:stretch>
                      </p:blipFill>
                      <p:spPr>
                        <a:xfrm>
                          <a:off x="4792" y="1784"/>
                          <a:ext cx="256" cy="310"/>
                        </a:xfrm>
                        <a:prstGeom prst="rect">
                          <a:avLst/>
                        </a:prstGeom>
                        <a:noFill/>
                        <a:ln w="38100">
                          <a:noFill/>
                          <a:miter/>
                        </a:ln>
                      </p:spPr>
                    </p:pic>
                  </p:oleObj>
                </mc:Fallback>
              </mc:AlternateContent>
            </a:graphicData>
          </a:graphic>
        </p:graphicFrame>
      </p:grpSp>
      <p:grpSp>
        <p:nvGrpSpPr>
          <p:cNvPr id="16433" name="Group 19"/>
          <p:cNvGrpSpPr/>
          <p:nvPr/>
        </p:nvGrpSpPr>
        <p:grpSpPr>
          <a:xfrm>
            <a:off x="7277100" y="2552700"/>
            <a:ext cx="2133600" cy="2019300"/>
            <a:chOff x="3672" y="1944"/>
            <a:chExt cx="1344" cy="1272"/>
          </a:xfrm>
        </p:grpSpPr>
        <p:sp>
          <p:nvSpPr>
            <p:cNvPr id="16466" name="Oval 20"/>
            <p:cNvSpPr/>
            <p:nvPr/>
          </p:nvSpPr>
          <p:spPr>
            <a:xfrm>
              <a:off x="3672" y="1944"/>
              <a:ext cx="1344" cy="1272"/>
            </a:xfrm>
            <a:prstGeom prst="ellipse">
              <a:avLst/>
            </a:prstGeom>
            <a:solidFill>
              <a:srgbClr val="FFB7B7">
                <a:alpha val="50195"/>
              </a:srgbClr>
            </a:solidFill>
            <a:ln w="19050" cap="flat" cmpd="sng">
              <a:solidFill>
                <a:srgbClr val="CC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16422" name="Object 21"/>
            <p:cNvGraphicFramePr/>
            <p:nvPr/>
          </p:nvGraphicFramePr>
          <p:xfrm>
            <a:off x="4656" y="2627"/>
            <a:ext cx="159" cy="189"/>
          </p:xfrm>
          <a:graphic>
            <a:graphicData uri="http://schemas.openxmlformats.org/presentationml/2006/ole">
              <mc:AlternateContent xmlns:mc="http://schemas.openxmlformats.org/markup-compatibility/2006">
                <mc:Choice xmlns:v="urn:schemas-microsoft-com:vml" Requires="v">
                  <p:oleObj spid="_x0000_s3198" name="" r:id="rId21" imgW="203200" imgH="241300" progId="Equation.3">
                    <p:embed/>
                  </p:oleObj>
                </mc:Choice>
                <mc:Fallback>
                  <p:oleObj name="" r:id="rId21" imgW="203200" imgH="241300" progId="Equation.3">
                    <p:embed/>
                    <p:pic>
                      <p:nvPicPr>
                        <p:cNvPr id="0" name="图片 3197"/>
                        <p:cNvPicPr/>
                        <p:nvPr/>
                      </p:nvPicPr>
                      <p:blipFill>
                        <a:blip r:embed="rId22">
                          <a:clrChange>
                            <a:clrFrom>
                              <a:srgbClr val="000000"/>
                            </a:clrFrom>
                            <a:clrTo>
                              <a:srgbClr val="000000"/>
                            </a:clrTo>
                          </a:clrChange>
                        </a:blip>
                        <a:stretch>
                          <a:fillRect/>
                        </a:stretch>
                      </p:blipFill>
                      <p:spPr>
                        <a:xfrm>
                          <a:off x="4656" y="2627"/>
                          <a:ext cx="159" cy="189"/>
                        </a:xfrm>
                        <a:prstGeom prst="rect">
                          <a:avLst/>
                        </a:prstGeom>
                        <a:noFill/>
                        <a:ln w="38100">
                          <a:noFill/>
                          <a:miter/>
                        </a:ln>
                      </p:spPr>
                    </p:pic>
                  </p:oleObj>
                </mc:Fallback>
              </mc:AlternateContent>
            </a:graphicData>
          </a:graphic>
        </p:graphicFrame>
        <p:sp>
          <p:nvSpPr>
            <p:cNvPr id="16467" name="Line 22"/>
            <p:cNvSpPr/>
            <p:nvPr/>
          </p:nvSpPr>
          <p:spPr>
            <a:xfrm flipV="1">
              <a:off x="4368" y="2600"/>
              <a:ext cx="624" cy="0"/>
            </a:xfrm>
            <a:prstGeom prst="line">
              <a:avLst/>
            </a:prstGeom>
            <a:ln w="19050" cap="flat" cmpd="sng">
              <a:solidFill>
                <a:schemeClr val="tx1"/>
              </a:solidFill>
              <a:prstDash val="solid"/>
              <a:headEnd type="none" w="med" len="med"/>
              <a:tailEnd type="none" w="sm" len="lg"/>
            </a:ln>
          </p:spPr>
        </p:sp>
        <p:graphicFrame>
          <p:nvGraphicFramePr>
            <p:cNvPr id="16423" name="Object 23"/>
            <p:cNvGraphicFramePr/>
            <p:nvPr/>
          </p:nvGraphicFramePr>
          <p:xfrm>
            <a:off x="3888" y="2109"/>
            <a:ext cx="280" cy="330"/>
          </p:xfrm>
          <a:graphic>
            <a:graphicData uri="http://schemas.openxmlformats.org/presentationml/2006/ole">
              <mc:AlternateContent xmlns:mc="http://schemas.openxmlformats.org/markup-compatibility/2006">
                <mc:Choice xmlns:v="urn:schemas-microsoft-com:vml" Requires="v">
                  <p:oleObj spid="_x0000_s3199" name="" r:id="rId23" imgW="190500" imgH="228600" progId="Equation.3">
                    <p:embed/>
                  </p:oleObj>
                </mc:Choice>
                <mc:Fallback>
                  <p:oleObj name="" r:id="rId23" imgW="190500" imgH="228600" progId="Equation.3">
                    <p:embed/>
                    <p:pic>
                      <p:nvPicPr>
                        <p:cNvPr id="0" name="图片 3198"/>
                        <p:cNvPicPr/>
                        <p:nvPr/>
                      </p:nvPicPr>
                      <p:blipFill>
                        <a:blip r:embed="rId24"/>
                        <a:stretch>
                          <a:fillRect/>
                        </a:stretch>
                      </p:blipFill>
                      <p:spPr>
                        <a:xfrm>
                          <a:off x="3888" y="2109"/>
                          <a:ext cx="280" cy="330"/>
                        </a:xfrm>
                        <a:prstGeom prst="rect">
                          <a:avLst/>
                        </a:prstGeom>
                        <a:noFill/>
                        <a:ln w="38100">
                          <a:noFill/>
                          <a:miter/>
                        </a:ln>
                      </p:spPr>
                    </p:pic>
                  </p:oleObj>
                </mc:Fallback>
              </mc:AlternateContent>
            </a:graphicData>
          </a:graphic>
        </p:graphicFrame>
      </p:grpSp>
      <p:sp>
        <p:nvSpPr>
          <p:cNvPr id="16434" name="Rectangle 24"/>
          <p:cNvSpPr/>
          <p:nvPr/>
        </p:nvSpPr>
        <p:spPr>
          <a:xfrm>
            <a:off x="6553200" y="1828800"/>
            <a:ext cx="3505200" cy="342900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3577" name="AutoShape 25"/>
          <p:cNvSpPr>
            <a:spLocks noChangeArrowheads="1"/>
          </p:cNvSpPr>
          <p:nvPr/>
        </p:nvSpPr>
        <p:spPr bwMode="auto">
          <a:xfrm>
            <a:off x="7137400" y="2436813"/>
            <a:ext cx="2409825" cy="2262188"/>
          </a:xfrm>
          <a:custGeom>
            <a:avLst/>
            <a:gdLst>
              <a:gd name="G0" fmla="+- 2386 0 0"/>
              <a:gd name="G1" fmla="+- 21600 0 2386"/>
              <a:gd name="G2" fmla="+- 21600 0 238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86" y="10800"/>
                </a:moveTo>
                <a:cubicBezTo>
                  <a:pt x="2386" y="15447"/>
                  <a:pt x="6153" y="19214"/>
                  <a:pt x="10800" y="19214"/>
                </a:cubicBezTo>
                <a:cubicBezTo>
                  <a:pt x="15447" y="19214"/>
                  <a:pt x="19214" y="15447"/>
                  <a:pt x="19214" y="10800"/>
                </a:cubicBezTo>
                <a:cubicBezTo>
                  <a:pt x="19214" y="6153"/>
                  <a:pt x="15447" y="2386"/>
                  <a:pt x="10800" y="2386"/>
                </a:cubicBezTo>
                <a:cubicBezTo>
                  <a:pt x="6153" y="2386"/>
                  <a:pt x="2386" y="6153"/>
                  <a:pt x="2386" y="10800"/>
                </a:cubicBezTo>
                <a:close/>
              </a:path>
            </a:pathLst>
          </a:custGeom>
          <a:gradFill rotWithShape="0">
            <a:gsLst>
              <a:gs pos="0">
                <a:schemeClr val="bg1"/>
              </a:gs>
              <a:gs pos="100000">
                <a:schemeClr val="bg1">
                  <a:gamma/>
                  <a:shade val="66275"/>
                  <a:invGamma/>
                </a:schemeClr>
              </a:gs>
            </a:gsLst>
            <a:path path="rect">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78" name="Oval 26"/>
          <p:cNvSpPr>
            <a:spLocks noChangeArrowheads="1"/>
          </p:cNvSpPr>
          <p:nvPr/>
        </p:nvSpPr>
        <p:spPr bwMode="auto">
          <a:xfrm>
            <a:off x="7867650" y="3132138"/>
            <a:ext cx="949325" cy="890588"/>
          </a:xfrm>
          <a:prstGeom prst="ellipse">
            <a:avLst/>
          </a:prstGeom>
          <a:gradFill rotWithShape="0">
            <a:gsLst>
              <a:gs pos="0">
                <a:schemeClr val="bg1"/>
              </a:gs>
              <a:gs pos="100000">
                <a:schemeClr val="bg1">
                  <a:gamma/>
                  <a:shade val="66275"/>
                  <a:invGamma/>
                </a:schemeClr>
              </a:gs>
            </a:gsLst>
            <a:path path="shape">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437" name="Line 27"/>
          <p:cNvSpPr/>
          <p:nvPr/>
        </p:nvSpPr>
        <p:spPr>
          <a:xfrm flipH="1">
            <a:off x="7940675" y="3581400"/>
            <a:ext cx="441325" cy="236538"/>
          </a:xfrm>
          <a:prstGeom prst="line">
            <a:avLst/>
          </a:prstGeom>
          <a:ln w="12700" cap="flat" cmpd="sng">
            <a:solidFill>
              <a:srgbClr val="0000FF"/>
            </a:solidFill>
            <a:prstDash val="solid"/>
            <a:headEnd type="none" w="med" len="med"/>
            <a:tailEnd type="none" w="sm" len="lg"/>
          </a:ln>
        </p:spPr>
      </p:sp>
      <p:sp>
        <p:nvSpPr>
          <p:cNvPr id="16438" name="Line 28"/>
          <p:cNvSpPr/>
          <p:nvPr/>
        </p:nvSpPr>
        <p:spPr>
          <a:xfrm>
            <a:off x="8382000" y="3581400"/>
            <a:ext cx="457200" cy="990600"/>
          </a:xfrm>
          <a:prstGeom prst="line">
            <a:avLst/>
          </a:prstGeom>
          <a:ln w="12700" cap="flat" cmpd="sng">
            <a:solidFill>
              <a:srgbClr val="0000FF"/>
            </a:solidFill>
            <a:prstDash val="solid"/>
            <a:headEnd type="none" w="med" len="med"/>
            <a:tailEnd type="none" w="sm" len="lg"/>
          </a:ln>
        </p:spPr>
      </p:sp>
      <p:sp>
        <p:nvSpPr>
          <p:cNvPr id="16439" name="Line 29"/>
          <p:cNvSpPr/>
          <p:nvPr/>
        </p:nvSpPr>
        <p:spPr>
          <a:xfrm flipH="1">
            <a:off x="8001000" y="3581400"/>
            <a:ext cx="381000" cy="838200"/>
          </a:xfrm>
          <a:prstGeom prst="line">
            <a:avLst/>
          </a:prstGeom>
          <a:ln w="12700" cap="flat" cmpd="sng">
            <a:solidFill>
              <a:srgbClr val="0000FF"/>
            </a:solidFill>
            <a:prstDash val="solid"/>
            <a:headEnd type="none" w="med" len="med"/>
            <a:tailEnd type="none" w="sm" len="lg"/>
          </a:ln>
        </p:spPr>
      </p:sp>
      <p:graphicFrame>
        <p:nvGraphicFramePr>
          <p:cNvPr id="16394" name="Object 30"/>
          <p:cNvGraphicFramePr/>
          <p:nvPr/>
        </p:nvGraphicFramePr>
        <p:xfrm>
          <a:off x="8763000" y="4572000"/>
          <a:ext cx="412750" cy="469900"/>
        </p:xfrm>
        <a:graphic>
          <a:graphicData uri="http://schemas.openxmlformats.org/presentationml/2006/ole">
            <mc:AlternateContent xmlns:mc="http://schemas.openxmlformats.org/markup-compatibility/2006">
              <mc:Choice xmlns:v="urn:schemas-microsoft-com:vml" Requires="v">
                <p:oleObj spid="_x0000_s3200" name="" r:id="rId25" imgW="241300" imgH="292100" progId="Equation.3">
                  <p:embed/>
                </p:oleObj>
              </mc:Choice>
              <mc:Fallback>
                <p:oleObj name="" r:id="rId25" imgW="241300" imgH="292100" progId="Equation.3">
                  <p:embed/>
                  <p:pic>
                    <p:nvPicPr>
                      <p:cNvPr id="0" name="图片 3199"/>
                      <p:cNvPicPr/>
                      <p:nvPr/>
                    </p:nvPicPr>
                    <p:blipFill>
                      <a:blip r:embed="rId26">
                        <a:clrChange>
                          <a:clrFrom>
                            <a:srgbClr val="000000"/>
                          </a:clrFrom>
                          <a:clrTo>
                            <a:srgbClr val="0000FF"/>
                          </a:clrTo>
                        </a:clrChange>
                      </a:blip>
                      <a:stretch>
                        <a:fillRect/>
                      </a:stretch>
                    </p:blipFill>
                    <p:spPr>
                      <a:xfrm>
                        <a:off x="8763000" y="4572000"/>
                        <a:ext cx="412750" cy="469900"/>
                      </a:xfrm>
                      <a:prstGeom prst="rect">
                        <a:avLst/>
                      </a:prstGeom>
                      <a:noFill/>
                      <a:ln w="38100">
                        <a:noFill/>
                        <a:miter/>
                      </a:ln>
                    </p:spPr>
                  </p:pic>
                </p:oleObj>
              </mc:Fallback>
            </mc:AlternateContent>
          </a:graphicData>
        </a:graphic>
      </p:graphicFrame>
      <p:graphicFrame>
        <p:nvGraphicFramePr>
          <p:cNvPr id="16395" name="Object 31"/>
          <p:cNvGraphicFramePr/>
          <p:nvPr/>
        </p:nvGraphicFramePr>
        <p:xfrm>
          <a:off x="8167688" y="3986213"/>
          <a:ext cx="441325" cy="471487"/>
        </p:xfrm>
        <a:graphic>
          <a:graphicData uri="http://schemas.openxmlformats.org/presentationml/2006/ole">
            <mc:AlternateContent xmlns:mc="http://schemas.openxmlformats.org/markup-compatibility/2006">
              <mc:Choice xmlns:v="urn:schemas-microsoft-com:vml" Requires="v">
                <p:oleObj spid="_x0000_s3201" name="" r:id="rId27" imgW="254000" imgH="292100" progId="Equation.3">
                  <p:embed/>
                </p:oleObj>
              </mc:Choice>
              <mc:Fallback>
                <p:oleObj name="" r:id="rId27" imgW="254000" imgH="292100" progId="Equation.3">
                  <p:embed/>
                  <p:pic>
                    <p:nvPicPr>
                      <p:cNvPr id="0" name="图片 3200"/>
                      <p:cNvPicPr/>
                      <p:nvPr/>
                    </p:nvPicPr>
                    <p:blipFill>
                      <a:blip r:embed="rId28">
                        <a:clrChange>
                          <a:clrFrom>
                            <a:srgbClr val="000000"/>
                          </a:clrFrom>
                          <a:clrTo>
                            <a:srgbClr val="0000FF"/>
                          </a:clrTo>
                        </a:clrChange>
                      </a:blip>
                      <a:stretch>
                        <a:fillRect/>
                      </a:stretch>
                    </p:blipFill>
                    <p:spPr>
                      <a:xfrm>
                        <a:off x="8167688" y="3986213"/>
                        <a:ext cx="441325" cy="471487"/>
                      </a:xfrm>
                      <a:prstGeom prst="rect">
                        <a:avLst/>
                      </a:prstGeom>
                      <a:noFill/>
                      <a:ln w="38100">
                        <a:noFill/>
                        <a:miter/>
                      </a:ln>
                    </p:spPr>
                  </p:pic>
                </p:oleObj>
              </mc:Fallback>
            </mc:AlternateContent>
          </a:graphicData>
        </a:graphic>
      </p:graphicFrame>
      <p:graphicFrame>
        <p:nvGraphicFramePr>
          <p:cNvPr id="16396" name="Object 32"/>
          <p:cNvGraphicFramePr/>
          <p:nvPr/>
        </p:nvGraphicFramePr>
        <p:xfrm>
          <a:off x="7543800" y="3581400"/>
          <a:ext cx="419100" cy="476250"/>
        </p:xfrm>
        <a:graphic>
          <a:graphicData uri="http://schemas.openxmlformats.org/presentationml/2006/ole">
            <mc:AlternateContent xmlns:mc="http://schemas.openxmlformats.org/markup-compatibility/2006">
              <mc:Choice xmlns:v="urn:schemas-microsoft-com:vml" Requires="v">
                <p:oleObj spid="_x0000_s3202" name="" r:id="rId29" imgW="254000" imgH="304800" progId="Equation.3">
                  <p:embed/>
                </p:oleObj>
              </mc:Choice>
              <mc:Fallback>
                <p:oleObj name="" r:id="rId29" imgW="254000" imgH="304800" progId="Equation.3">
                  <p:embed/>
                  <p:pic>
                    <p:nvPicPr>
                      <p:cNvPr id="0" name="图片 3201"/>
                      <p:cNvPicPr/>
                      <p:nvPr/>
                    </p:nvPicPr>
                    <p:blipFill>
                      <a:blip r:embed="rId30">
                        <a:clrChange>
                          <a:clrFrom>
                            <a:srgbClr val="000000"/>
                          </a:clrFrom>
                          <a:clrTo>
                            <a:srgbClr val="0000FF"/>
                          </a:clrTo>
                        </a:clrChange>
                      </a:blip>
                      <a:stretch>
                        <a:fillRect/>
                      </a:stretch>
                    </p:blipFill>
                    <p:spPr>
                      <a:xfrm>
                        <a:off x="7543800" y="3581400"/>
                        <a:ext cx="419100" cy="476250"/>
                      </a:xfrm>
                      <a:prstGeom prst="rect">
                        <a:avLst/>
                      </a:prstGeom>
                      <a:noFill/>
                      <a:ln w="38100">
                        <a:noFill/>
                        <a:miter/>
                      </a:ln>
                    </p:spPr>
                  </p:pic>
                </p:oleObj>
              </mc:Fallback>
            </mc:AlternateContent>
          </a:graphicData>
        </a:graphic>
      </p:graphicFrame>
      <p:graphicFrame>
        <p:nvGraphicFramePr>
          <p:cNvPr id="16397" name="Object 33"/>
          <p:cNvGraphicFramePr/>
          <p:nvPr/>
        </p:nvGraphicFramePr>
        <p:xfrm>
          <a:off x="8232775" y="3157538"/>
          <a:ext cx="298450" cy="401637"/>
        </p:xfrm>
        <a:graphic>
          <a:graphicData uri="http://schemas.openxmlformats.org/presentationml/2006/ole">
            <mc:AlternateContent xmlns:mc="http://schemas.openxmlformats.org/markup-compatibility/2006">
              <mc:Choice xmlns:v="urn:schemas-microsoft-com:vml" Requires="v">
                <p:oleObj spid="_x0000_s3203" name="" r:id="rId31" imgW="127000" imgH="165100" progId="Equation.3">
                  <p:embed/>
                </p:oleObj>
              </mc:Choice>
              <mc:Fallback>
                <p:oleObj name="" r:id="rId31" imgW="127000" imgH="165100" progId="Equation.3">
                  <p:embed/>
                  <p:pic>
                    <p:nvPicPr>
                      <p:cNvPr id="0" name="图片 3202"/>
                      <p:cNvPicPr/>
                      <p:nvPr/>
                    </p:nvPicPr>
                    <p:blipFill>
                      <a:blip r:embed="rId32"/>
                      <a:stretch>
                        <a:fillRect/>
                      </a:stretch>
                    </p:blipFill>
                    <p:spPr>
                      <a:xfrm>
                        <a:off x="8232775" y="3157538"/>
                        <a:ext cx="298450" cy="401637"/>
                      </a:xfrm>
                      <a:prstGeom prst="rect">
                        <a:avLst/>
                      </a:prstGeom>
                      <a:noFill/>
                      <a:ln w="38100">
                        <a:noFill/>
                        <a:miter/>
                      </a:ln>
                    </p:spPr>
                  </p:pic>
                </p:oleObj>
              </mc:Fallback>
            </mc:AlternateContent>
          </a:graphicData>
        </a:graphic>
      </p:graphicFrame>
      <p:grpSp>
        <p:nvGrpSpPr>
          <p:cNvPr id="4" name="Group 34"/>
          <p:cNvGrpSpPr/>
          <p:nvPr/>
        </p:nvGrpSpPr>
        <p:grpSpPr>
          <a:xfrm>
            <a:off x="8382000" y="2297113"/>
            <a:ext cx="1079500" cy="979487"/>
            <a:chOff x="4368" y="1880"/>
            <a:chExt cx="680" cy="617"/>
          </a:xfrm>
        </p:grpSpPr>
        <p:graphicFrame>
          <p:nvGraphicFramePr>
            <p:cNvPr id="16420" name="Object 35"/>
            <p:cNvGraphicFramePr/>
            <p:nvPr/>
          </p:nvGraphicFramePr>
          <p:xfrm>
            <a:off x="4368" y="2208"/>
            <a:ext cx="336" cy="289"/>
          </p:xfrm>
          <a:graphic>
            <a:graphicData uri="http://schemas.openxmlformats.org/presentationml/2006/ole">
              <mc:AlternateContent xmlns:mc="http://schemas.openxmlformats.org/markup-compatibility/2006">
                <mc:Choice xmlns:v="urn:schemas-microsoft-com:vml" Requires="v">
                  <p:oleObj spid="_x0000_s3204" name="" r:id="rId33" imgW="317500" imgH="215900" progId="Equation.3">
                    <p:embed/>
                  </p:oleObj>
                </mc:Choice>
                <mc:Fallback>
                  <p:oleObj name="" r:id="rId33" imgW="317500" imgH="215900" progId="Equation.3">
                    <p:embed/>
                    <p:pic>
                      <p:nvPicPr>
                        <p:cNvPr id="0" name="图片 3203"/>
                        <p:cNvPicPr/>
                        <p:nvPr/>
                      </p:nvPicPr>
                      <p:blipFill>
                        <a:blip r:embed="rId34">
                          <a:clrChange>
                            <a:clrFrom>
                              <a:srgbClr val="000000"/>
                            </a:clrFrom>
                            <a:clrTo>
                              <a:srgbClr val="6600FF"/>
                            </a:clrTo>
                          </a:clrChange>
                        </a:blip>
                        <a:stretch>
                          <a:fillRect/>
                        </a:stretch>
                      </p:blipFill>
                      <p:spPr>
                        <a:xfrm>
                          <a:off x="4368" y="2208"/>
                          <a:ext cx="336" cy="289"/>
                        </a:xfrm>
                        <a:prstGeom prst="rect">
                          <a:avLst/>
                        </a:prstGeom>
                        <a:noFill/>
                        <a:ln w="38100">
                          <a:noFill/>
                          <a:miter/>
                        </a:ln>
                      </p:spPr>
                    </p:pic>
                  </p:oleObj>
                </mc:Fallback>
              </mc:AlternateContent>
            </a:graphicData>
          </a:graphic>
        </p:graphicFrame>
        <p:graphicFrame>
          <p:nvGraphicFramePr>
            <p:cNvPr id="16421" name="Object 36"/>
            <p:cNvGraphicFramePr/>
            <p:nvPr/>
          </p:nvGraphicFramePr>
          <p:xfrm>
            <a:off x="4792" y="1880"/>
            <a:ext cx="256" cy="310"/>
          </p:xfrm>
          <a:graphic>
            <a:graphicData uri="http://schemas.openxmlformats.org/presentationml/2006/ole">
              <mc:AlternateContent xmlns:mc="http://schemas.openxmlformats.org/markup-compatibility/2006">
                <mc:Choice xmlns:v="urn:schemas-microsoft-com:vml" Requires="v">
                  <p:oleObj spid="_x0000_s3205" name="" r:id="rId35" imgW="203200" imgH="203200" progId="Equation.3">
                    <p:embed/>
                  </p:oleObj>
                </mc:Choice>
                <mc:Fallback>
                  <p:oleObj name="" r:id="rId35" imgW="203200" imgH="203200" progId="Equation.3">
                    <p:embed/>
                    <p:pic>
                      <p:nvPicPr>
                        <p:cNvPr id="0" name="图片 3204"/>
                        <p:cNvPicPr/>
                        <p:nvPr/>
                      </p:nvPicPr>
                      <p:blipFill>
                        <a:blip r:embed="rId36"/>
                        <a:stretch>
                          <a:fillRect/>
                        </a:stretch>
                      </p:blipFill>
                      <p:spPr>
                        <a:xfrm>
                          <a:off x="4792" y="1880"/>
                          <a:ext cx="256" cy="310"/>
                        </a:xfrm>
                        <a:prstGeom prst="rect">
                          <a:avLst/>
                        </a:prstGeom>
                        <a:noFill/>
                        <a:ln w="38100">
                          <a:noFill/>
                          <a:miter/>
                        </a:ln>
                      </p:spPr>
                    </p:pic>
                  </p:oleObj>
                </mc:Fallback>
              </mc:AlternateContent>
            </a:graphicData>
          </a:graphic>
        </p:graphicFrame>
      </p:grpSp>
      <p:grpSp>
        <p:nvGrpSpPr>
          <p:cNvPr id="5" name="Group 37"/>
          <p:cNvGrpSpPr/>
          <p:nvPr/>
        </p:nvGrpSpPr>
        <p:grpSpPr>
          <a:xfrm>
            <a:off x="6780213" y="1793875"/>
            <a:ext cx="2651125" cy="2778125"/>
            <a:chOff x="2386" y="2704"/>
            <a:chExt cx="1670" cy="1750"/>
          </a:xfrm>
        </p:grpSpPr>
        <p:sp>
          <p:nvSpPr>
            <p:cNvPr id="16464" name="Oval 38"/>
            <p:cNvSpPr/>
            <p:nvPr/>
          </p:nvSpPr>
          <p:spPr>
            <a:xfrm>
              <a:off x="2712" y="3182"/>
              <a:ext cx="1344" cy="1272"/>
            </a:xfrm>
            <a:prstGeom prst="ellipse">
              <a:avLst/>
            </a:prstGeom>
            <a:solidFill>
              <a:srgbClr val="FFB7B7">
                <a:alpha val="50195"/>
              </a:srgbClr>
            </a:solidFill>
            <a:ln w="19050" cap="flat" cmpd="sng">
              <a:solidFill>
                <a:srgbClr val="CC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16418" name="Object 39"/>
            <p:cNvGraphicFramePr/>
            <p:nvPr/>
          </p:nvGraphicFramePr>
          <p:xfrm>
            <a:off x="3040" y="3456"/>
            <a:ext cx="174" cy="197"/>
          </p:xfrm>
          <a:graphic>
            <a:graphicData uri="http://schemas.openxmlformats.org/presentationml/2006/ole">
              <mc:AlternateContent xmlns:mc="http://schemas.openxmlformats.org/markup-compatibility/2006">
                <mc:Choice xmlns:v="urn:schemas-microsoft-com:vml" Requires="v">
                  <p:oleObj spid="_x0000_s3209" name="" r:id="rId37" imgW="152400" imgH="165100" progId="Equation.3">
                    <p:embed/>
                  </p:oleObj>
                </mc:Choice>
                <mc:Fallback>
                  <p:oleObj name="" r:id="rId37" imgW="152400" imgH="165100" progId="Equation.3">
                    <p:embed/>
                    <p:pic>
                      <p:nvPicPr>
                        <p:cNvPr id="0" name="图片 3208"/>
                        <p:cNvPicPr/>
                        <p:nvPr/>
                      </p:nvPicPr>
                      <p:blipFill>
                        <a:blip r:embed="rId38">
                          <a:clrChange>
                            <a:clrFrom>
                              <a:srgbClr val="000000"/>
                            </a:clrFrom>
                            <a:clrTo>
                              <a:srgbClr val="000000"/>
                            </a:clrTo>
                          </a:clrChange>
                        </a:blip>
                        <a:stretch>
                          <a:fillRect/>
                        </a:stretch>
                      </p:blipFill>
                      <p:spPr>
                        <a:xfrm>
                          <a:off x="3040" y="3456"/>
                          <a:ext cx="174" cy="197"/>
                        </a:xfrm>
                        <a:prstGeom prst="rect">
                          <a:avLst/>
                        </a:prstGeom>
                        <a:noFill/>
                        <a:ln w="38100">
                          <a:noFill/>
                          <a:miter/>
                        </a:ln>
                      </p:spPr>
                    </p:pic>
                  </p:oleObj>
                </mc:Fallback>
              </mc:AlternateContent>
            </a:graphicData>
          </a:graphic>
        </p:graphicFrame>
        <p:sp>
          <p:nvSpPr>
            <p:cNvPr id="16465" name="Line 40"/>
            <p:cNvSpPr/>
            <p:nvPr/>
          </p:nvSpPr>
          <p:spPr>
            <a:xfrm flipV="1">
              <a:off x="2712" y="3837"/>
              <a:ext cx="683" cy="0"/>
            </a:xfrm>
            <a:prstGeom prst="line">
              <a:avLst/>
            </a:prstGeom>
            <a:ln w="19050" cap="flat" cmpd="sng">
              <a:solidFill>
                <a:schemeClr val="tx1"/>
              </a:solidFill>
              <a:prstDash val="solid"/>
              <a:headEnd type="none" w="med" len="med"/>
              <a:tailEnd type="none" w="sm" len="lg"/>
            </a:ln>
          </p:spPr>
        </p:sp>
        <p:graphicFrame>
          <p:nvGraphicFramePr>
            <p:cNvPr id="16419" name="Object 41"/>
            <p:cNvGraphicFramePr/>
            <p:nvPr/>
          </p:nvGraphicFramePr>
          <p:xfrm>
            <a:off x="2386" y="2704"/>
            <a:ext cx="262" cy="330"/>
          </p:xfrm>
          <a:graphic>
            <a:graphicData uri="http://schemas.openxmlformats.org/presentationml/2006/ole">
              <mc:AlternateContent xmlns:mc="http://schemas.openxmlformats.org/markup-compatibility/2006">
                <mc:Choice xmlns:v="urn:schemas-microsoft-com:vml" Requires="v">
                  <p:oleObj spid="_x0000_s3210" name="" r:id="rId39" imgW="177800" imgH="227965" progId="Equation.3">
                    <p:embed/>
                  </p:oleObj>
                </mc:Choice>
                <mc:Fallback>
                  <p:oleObj name="" r:id="rId39" imgW="177800" imgH="227965" progId="Equation.3">
                    <p:embed/>
                    <p:pic>
                      <p:nvPicPr>
                        <p:cNvPr id="0" name="图片 3209"/>
                        <p:cNvPicPr/>
                        <p:nvPr/>
                      </p:nvPicPr>
                      <p:blipFill>
                        <a:blip r:embed="rId40"/>
                        <a:stretch>
                          <a:fillRect/>
                        </a:stretch>
                      </p:blipFill>
                      <p:spPr>
                        <a:xfrm>
                          <a:off x="2386" y="2704"/>
                          <a:ext cx="262" cy="330"/>
                        </a:xfrm>
                        <a:prstGeom prst="rect">
                          <a:avLst/>
                        </a:prstGeom>
                        <a:noFill/>
                        <a:ln w="38100">
                          <a:noFill/>
                          <a:miter/>
                        </a:ln>
                      </p:spPr>
                    </p:pic>
                  </p:oleObj>
                </mc:Fallback>
              </mc:AlternateContent>
            </a:graphicData>
          </a:graphic>
        </p:graphicFrame>
      </p:grpSp>
      <p:grpSp>
        <p:nvGrpSpPr>
          <p:cNvPr id="6" name="Group 42"/>
          <p:cNvGrpSpPr/>
          <p:nvPr/>
        </p:nvGrpSpPr>
        <p:grpSpPr>
          <a:xfrm>
            <a:off x="6553200" y="1752600"/>
            <a:ext cx="3505200" cy="3581400"/>
            <a:chOff x="3216" y="-48"/>
            <a:chExt cx="2208" cy="2256"/>
          </a:xfrm>
        </p:grpSpPr>
        <p:graphicFrame>
          <p:nvGraphicFramePr>
            <p:cNvPr id="16400" name="Object 43"/>
            <p:cNvGraphicFramePr/>
            <p:nvPr/>
          </p:nvGraphicFramePr>
          <p:xfrm>
            <a:off x="4536" y="1879"/>
            <a:ext cx="271" cy="329"/>
          </p:xfrm>
          <a:graphic>
            <a:graphicData uri="http://schemas.openxmlformats.org/presentationml/2006/ole">
              <mc:AlternateContent xmlns:mc="http://schemas.openxmlformats.org/markup-compatibility/2006">
                <mc:Choice xmlns:v="urn:schemas-microsoft-com:vml" Requires="v">
                  <p:oleObj spid="_x0000_s3206" name="" r:id="rId41" imgW="241300" imgH="292100" progId="Equation.3">
                    <p:embed/>
                  </p:oleObj>
                </mc:Choice>
                <mc:Fallback>
                  <p:oleObj name="" r:id="rId41" imgW="241300" imgH="292100" progId="Equation.3">
                    <p:embed/>
                    <p:pic>
                      <p:nvPicPr>
                        <p:cNvPr id="0" name="图片 3205"/>
                        <p:cNvPicPr/>
                        <p:nvPr/>
                      </p:nvPicPr>
                      <p:blipFill>
                        <a:blip r:embed="rId42">
                          <a:clrChange>
                            <a:clrFrom>
                              <a:srgbClr val="000000"/>
                            </a:clrFrom>
                            <a:clrTo>
                              <a:srgbClr val="0000FF"/>
                            </a:clrTo>
                          </a:clrChange>
                        </a:blip>
                        <a:stretch>
                          <a:fillRect/>
                        </a:stretch>
                      </p:blipFill>
                      <p:spPr>
                        <a:xfrm>
                          <a:off x="4536" y="1879"/>
                          <a:ext cx="271" cy="329"/>
                        </a:xfrm>
                        <a:prstGeom prst="rect">
                          <a:avLst/>
                        </a:prstGeom>
                        <a:noFill/>
                        <a:ln w="38100">
                          <a:noFill/>
                          <a:miter/>
                        </a:ln>
                      </p:spPr>
                    </p:pic>
                  </p:oleObj>
                </mc:Fallback>
              </mc:AlternateContent>
            </a:graphicData>
          </a:graphic>
        </p:graphicFrame>
        <p:graphicFrame>
          <p:nvGraphicFramePr>
            <p:cNvPr id="16401" name="Object 44"/>
            <p:cNvGraphicFramePr/>
            <p:nvPr/>
          </p:nvGraphicFramePr>
          <p:xfrm>
            <a:off x="4536" y="1879"/>
            <a:ext cx="271" cy="329"/>
          </p:xfrm>
          <a:graphic>
            <a:graphicData uri="http://schemas.openxmlformats.org/presentationml/2006/ole">
              <mc:AlternateContent xmlns:mc="http://schemas.openxmlformats.org/markup-compatibility/2006">
                <mc:Choice xmlns:v="urn:schemas-microsoft-com:vml" Requires="v">
                  <p:oleObj spid="_x0000_s3207" name="" r:id="rId43" imgW="241300" imgH="292100" progId="Equation.3">
                    <p:embed/>
                  </p:oleObj>
                </mc:Choice>
                <mc:Fallback>
                  <p:oleObj name="" r:id="rId43" imgW="241300" imgH="292100" progId="Equation.3">
                    <p:embed/>
                    <p:pic>
                      <p:nvPicPr>
                        <p:cNvPr id="0" name="图片 3206"/>
                        <p:cNvPicPr/>
                        <p:nvPr/>
                      </p:nvPicPr>
                      <p:blipFill>
                        <a:blip r:embed="rId44">
                          <a:clrChange>
                            <a:clrFrom>
                              <a:srgbClr val="000000"/>
                            </a:clrFrom>
                            <a:clrTo>
                              <a:srgbClr val="0000FF"/>
                            </a:clrTo>
                          </a:clrChange>
                        </a:blip>
                        <a:stretch>
                          <a:fillRect/>
                        </a:stretch>
                      </p:blipFill>
                      <p:spPr>
                        <a:xfrm>
                          <a:off x="4536" y="1879"/>
                          <a:ext cx="271" cy="329"/>
                        </a:xfrm>
                        <a:prstGeom prst="rect">
                          <a:avLst/>
                        </a:prstGeom>
                        <a:noFill/>
                        <a:ln w="38100">
                          <a:noFill/>
                          <a:miter/>
                        </a:ln>
                      </p:spPr>
                    </p:pic>
                  </p:oleObj>
                </mc:Fallback>
              </mc:AlternateContent>
            </a:graphicData>
          </a:graphic>
        </p:graphicFrame>
        <p:graphicFrame>
          <p:nvGraphicFramePr>
            <p:cNvPr id="16402" name="Object 45"/>
            <p:cNvGraphicFramePr/>
            <p:nvPr/>
          </p:nvGraphicFramePr>
          <p:xfrm>
            <a:off x="4536" y="-41"/>
            <a:ext cx="271" cy="329"/>
          </p:xfrm>
          <a:graphic>
            <a:graphicData uri="http://schemas.openxmlformats.org/presentationml/2006/ole">
              <mc:AlternateContent xmlns:mc="http://schemas.openxmlformats.org/markup-compatibility/2006">
                <mc:Choice xmlns:v="urn:schemas-microsoft-com:vml" Requires="v">
                  <p:oleObj spid="_x0000_s3212" name="" r:id="rId45" imgW="241300" imgH="292100" progId="Equation.3">
                    <p:embed/>
                  </p:oleObj>
                </mc:Choice>
                <mc:Fallback>
                  <p:oleObj name="" r:id="rId45" imgW="241300" imgH="292100" progId="Equation.3">
                    <p:embed/>
                    <p:pic>
                      <p:nvPicPr>
                        <p:cNvPr id="0" name="图片 3211"/>
                        <p:cNvPicPr/>
                        <p:nvPr/>
                      </p:nvPicPr>
                      <p:blipFill>
                        <a:blip r:embed="rId46">
                          <a:clrChange>
                            <a:clrFrom>
                              <a:srgbClr val="000000"/>
                            </a:clrFrom>
                            <a:clrTo>
                              <a:srgbClr val="0000FF"/>
                            </a:clrTo>
                          </a:clrChange>
                        </a:blip>
                        <a:stretch>
                          <a:fillRect/>
                        </a:stretch>
                      </p:blipFill>
                      <p:spPr>
                        <a:xfrm>
                          <a:off x="4536" y="-41"/>
                          <a:ext cx="271" cy="329"/>
                        </a:xfrm>
                        <a:prstGeom prst="rect">
                          <a:avLst/>
                        </a:prstGeom>
                        <a:noFill/>
                        <a:ln w="38100">
                          <a:noFill/>
                          <a:miter/>
                        </a:ln>
                      </p:spPr>
                    </p:pic>
                  </p:oleObj>
                </mc:Fallback>
              </mc:AlternateContent>
            </a:graphicData>
          </a:graphic>
        </p:graphicFrame>
        <p:sp>
          <p:nvSpPr>
            <p:cNvPr id="16447" name="Rectangle 46"/>
            <p:cNvSpPr/>
            <p:nvPr/>
          </p:nvSpPr>
          <p:spPr>
            <a:xfrm>
              <a:off x="3216" y="-48"/>
              <a:ext cx="2208" cy="216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3599" name="AutoShape 47"/>
            <p:cNvSpPr>
              <a:spLocks noChangeArrowheads="1"/>
            </p:cNvSpPr>
            <p:nvPr/>
          </p:nvSpPr>
          <p:spPr bwMode="auto">
            <a:xfrm>
              <a:off x="3584" y="335"/>
              <a:ext cx="1518" cy="1425"/>
            </a:xfrm>
            <a:custGeom>
              <a:avLst/>
              <a:gdLst>
                <a:gd name="G0" fmla="+- 2386 0 0"/>
                <a:gd name="G1" fmla="+- 21600 0 2386"/>
                <a:gd name="G2" fmla="+- 21600 0 238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86" y="10800"/>
                  </a:moveTo>
                  <a:cubicBezTo>
                    <a:pt x="2386" y="15447"/>
                    <a:pt x="6153" y="19214"/>
                    <a:pt x="10800" y="19214"/>
                  </a:cubicBezTo>
                  <a:cubicBezTo>
                    <a:pt x="15447" y="19214"/>
                    <a:pt x="19214" y="15447"/>
                    <a:pt x="19214" y="10800"/>
                  </a:cubicBezTo>
                  <a:cubicBezTo>
                    <a:pt x="19214" y="6153"/>
                    <a:pt x="15447" y="2386"/>
                    <a:pt x="10800" y="2386"/>
                  </a:cubicBezTo>
                  <a:cubicBezTo>
                    <a:pt x="6153" y="2386"/>
                    <a:pt x="2386" y="6153"/>
                    <a:pt x="2386" y="10800"/>
                  </a:cubicBezTo>
                  <a:close/>
                </a:path>
              </a:pathLst>
            </a:custGeom>
            <a:gradFill rotWithShape="0">
              <a:gsLst>
                <a:gs pos="0">
                  <a:schemeClr val="bg1"/>
                </a:gs>
                <a:gs pos="100000">
                  <a:schemeClr val="bg1">
                    <a:gamma/>
                    <a:shade val="66275"/>
                    <a:invGamma/>
                  </a:schemeClr>
                </a:gs>
              </a:gsLst>
              <a:path path="rect">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600" name="Oval 48"/>
            <p:cNvSpPr>
              <a:spLocks noChangeArrowheads="1"/>
            </p:cNvSpPr>
            <p:nvPr/>
          </p:nvSpPr>
          <p:spPr bwMode="auto">
            <a:xfrm>
              <a:off x="4044" y="773"/>
              <a:ext cx="598" cy="561"/>
            </a:xfrm>
            <a:prstGeom prst="ellipse">
              <a:avLst/>
            </a:prstGeom>
            <a:gradFill rotWithShape="0">
              <a:gsLst>
                <a:gs pos="0">
                  <a:schemeClr val="bg1"/>
                </a:gs>
                <a:gs pos="100000">
                  <a:schemeClr val="bg1">
                    <a:gamma/>
                    <a:shade val="66275"/>
                    <a:invGamma/>
                  </a:schemeClr>
                </a:gs>
              </a:gsLst>
              <a:path path="shape">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450" name="Line 49"/>
            <p:cNvSpPr/>
            <p:nvPr/>
          </p:nvSpPr>
          <p:spPr>
            <a:xfrm flipH="1">
              <a:off x="4090" y="1056"/>
              <a:ext cx="278" cy="149"/>
            </a:xfrm>
            <a:prstGeom prst="line">
              <a:avLst/>
            </a:prstGeom>
            <a:ln w="12700" cap="flat" cmpd="sng">
              <a:solidFill>
                <a:srgbClr val="0000FF"/>
              </a:solidFill>
              <a:prstDash val="solid"/>
              <a:headEnd type="none" w="med" len="med"/>
              <a:tailEnd type="none" w="sm" len="lg"/>
            </a:ln>
          </p:spPr>
        </p:sp>
        <p:sp>
          <p:nvSpPr>
            <p:cNvPr id="16451" name="Line 50"/>
            <p:cNvSpPr/>
            <p:nvPr/>
          </p:nvSpPr>
          <p:spPr>
            <a:xfrm>
              <a:off x="4368" y="1056"/>
              <a:ext cx="288" cy="624"/>
            </a:xfrm>
            <a:prstGeom prst="line">
              <a:avLst/>
            </a:prstGeom>
            <a:ln w="12700" cap="flat" cmpd="sng">
              <a:solidFill>
                <a:srgbClr val="0000FF"/>
              </a:solidFill>
              <a:prstDash val="solid"/>
              <a:headEnd type="none" w="med" len="med"/>
              <a:tailEnd type="none" w="sm" len="lg"/>
            </a:ln>
          </p:spPr>
        </p:sp>
        <p:sp>
          <p:nvSpPr>
            <p:cNvPr id="16452" name="Line 51"/>
            <p:cNvSpPr/>
            <p:nvPr/>
          </p:nvSpPr>
          <p:spPr>
            <a:xfrm flipH="1">
              <a:off x="4128" y="1056"/>
              <a:ext cx="240" cy="528"/>
            </a:xfrm>
            <a:prstGeom prst="line">
              <a:avLst/>
            </a:prstGeom>
            <a:ln w="12700" cap="flat" cmpd="sng">
              <a:solidFill>
                <a:srgbClr val="0000FF"/>
              </a:solidFill>
              <a:prstDash val="solid"/>
              <a:headEnd type="none" w="med" len="med"/>
              <a:tailEnd type="none" w="sm" len="lg"/>
            </a:ln>
          </p:spPr>
        </p:sp>
        <p:graphicFrame>
          <p:nvGraphicFramePr>
            <p:cNvPr id="16403" name="Object 52"/>
            <p:cNvGraphicFramePr/>
            <p:nvPr/>
          </p:nvGraphicFramePr>
          <p:xfrm>
            <a:off x="4608" y="1648"/>
            <a:ext cx="260" cy="296"/>
          </p:xfrm>
          <a:graphic>
            <a:graphicData uri="http://schemas.openxmlformats.org/presentationml/2006/ole">
              <mc:AlternateContent xmlns:mc="http://schemas.openxmlformats.org/markup-compatibility/2006">
                <mc:Choice xmlns:v="urn:schemas-microsoft-com:vml" Requires="v">
                  <p:oleObj spid="_x0000_s3214" name="" r:id="rId47" imgW="241300" imgH="292100" progId="Equation.3">
                    <p:embed/>
                  </p:oleObj>
                </mc:Choice>
                <mc:Fallback>
                  <p:oleObj name="" r:id="rId47" imgW="241300" imgH="292100" progId="Equation.3">
                    <p:embed/>
                    <p:pic>
                      <p:nvPicPr>
                        <p:cNvPr id="0" name="图片 3213"/>
                        <p:cNvPicPr/>
                        <p:nvPr/>
                      </p:nvPicPr>
                      <p:blipFill>
                        <a:blip r:embed="rId48">
                          <a:clrChange>
                            <a:clrFrom>
                              <a:srgbClr val="000000"/>
                            </a:clrFrom>
                            <a:clrTo>
                              <a:srgbClr val="0000FF"/>
                            </a:clrTo>
                          </a:clrChange>
                        </a:blip>
                        <a:stretch>
                          <a:fillRect/>
                        </a:stretch>
                      </p:blipFill>
                      <p:spPr>
                        <a:xfrm>
                          <a:off x="4608" y="1648"/>
                          <a:ext cx="260" cy="296"/>
                        </a:xfrm>
                        <a:prstGeom prst="rect">
                          <a:avLst/>
                        </a:prstGeom>
                        <a:noFill/>
                        <a:ln w="38100">
                          <a:noFill/>
                          <a:miter/>
                        </a:ln>
                      </p:spPr>
                    </p:pic>
                  </p:oleObj>
                </mc:Fallback>
              </mc:AlternateContent>
            </a:graphicData>
          </a:graphic>
        </p:graphicFrame>
        <p:graphicFrame>
          <p:nvGraphicFramePr>
            <p:cNvPr id="16404" name="Object 53"/>
            <p:cNvGraphicFramePr/>
            <p:nvPr/>
          </p:nvGraphicFramePr>
          <p:xfrm>
            <a:off x="4224" y="1311"/>
            <a:ext cx="297" cy="297"/>
          </p:xfrm>
          <a:graphic>
            <a:graphicData uri="http://schemas.openxmlformats.org/presentationml/2006/ole">
              <mc:AlternateContent xmlns:mc="http://schemas.openxmlformats.org/markup-compatibility/2006">
                <mc:Choice xmlns:v="urn:schemas-microsoft-com:vml" Requires="v">
                  <p:oleObj spid="_x0000_s3208" name="" r:id="rId49" imgW="266700" imgH="292100" progId="Equation.3">
                    <p:embed/>
                  </p:oleObj>
                </mc:Choice>
                <mc:Fallback>
                  <p:oleObj name="" r:id="rId49" imgW="266700" imgH="292100" progId="Equation.3">
                    <p:embed/>
                    <p:pic>
                      <p:nvPicPr>
                        <p:cNvPr id="0" name="图片 3207"/>
                        <p:cNvPicPr/>
                        <p:nvPr/>
                      </p:nvPicPr>
                      <p:blipFill>
                        <a:blip r:embed="rId50">
                          <a:clrChange>
                            <a:clrFrom>
                              <a:srgbClr val="000000"/>
                            </a:clrFrom>
                            <a:clrTo>
                              <a:srgbClr val="0000FF"/>
                            </a:clrTo>
                          </a:clrChange>
                        </a:blip>
                        <a:stretch>
                          <a:fillRect/>
                        </a:stretch>
                      </p:blipFill>
                      <p:spPr>
                        <a:xfrm>
                          <a:off x="4224" y="1311"/>
                          <a:ext cx="297" cy="297"/>
                        </a:xfrm>
                        <a:prstGeom prst="rect">
                          <a:avLst/>
                        </a:prstGeom>
                        <a:noFill/>
                        <a:ln w="38100">
                          <a:noFill/>
                          <a:miter/>
                        </a:ln>
                      </p:spPr>
                    </p:pic>
                  </p:oleObj>
                </mc:Fallback>
              </mc:AlternateContent>
            </a:graphicData>
          </a:graphic>
        </p:graphicFrame>
        <p:graphicFrame>
          <p:nvGraphicFramePr>
            <p:cNvPr id="16405" name="Object 54"/>
            <p:cNvGraphicFramePr/>
            <p:nvPr/>
          </p:nvGraphicFramePr>
          <p:xfrm>
            <a:off x="3840" y="1056"/>
            <a:ext cx="264" cy="300"/>
          </p:xfrm>
          <a:graphic>
            <a:graphicData uri="http://schemas.openxmlformats.org/presentationml/2006/ole">
              <mc:AlternateContent xmlns:mc="http://schemas.openxmlformats.org/markup-compatibility/2006">
                <mc:Choice xmlns:v="urn:schemas-microsoft-com:vml" Requires="v">
                  <p:oleObj spid="_x0000_s3211" name="" r:id="rId51" imgW="254000" imgH="304800" progId="Equation.3">
                    <p:embed/>
                  </p:oleObj>
                </mc:Choice>
                <mc:Fallback>
                  <p:oleObj name="" r:id="rId51" imgW="254000" imgH="304800" progId="Equation.3">
                    <p:embed/>
                    <p:pic>
                      <p:nvPicPr>
                        <p:cNvPr id="0" name="图片 3210"/>
                        <p:cNvPicPr/>
                        <p:nvPr/>
                      </p:nvPicPr>
                      <p:blipFill>
                        <a:blip r:embed="rId52">
                          <a:clrChange>
                            <a:clrFrom>
                              <a:srgbClr val="000000"/>
                            </a:clrFrom>
                            <a:clrTo>
                              <a:srgbClr val="0000FF"/>
                            </a:clrTo>
                          </a:clrChange>
                        </a:blip>
                        <a:stretch>
                          <a:fillRect/>
                        </a:stretch>
                      </p:blipFill>
                      <p:spPr>
                        <a:xfrm>
                          <a:off x="3840" y="1056"/>
                          <a:ext cx="264" cy="300"/>
                        </a:xfrm>
                        <a:prstGeom prst="rect">
                          <a:avLst/>
                        </a:prstGeom>
                        <a:noFill/>
                        <a:ln w="38100">
                          <a:noFill/>
                          <a:miter/>
                        </a:ln>
                      </p:spPr>
                    </p:pic>
                  </p:oleObj>
                </mc:Fallback>
              </mc:AlternateContent>
            </a:graphicData>
          </a:graphic>
        </p:graphicFrame>
        <p:graphicFrame>
          <p:nvGraphicFramePr>
            <p:cNvPr id="16406" name="Object 55"/>
            <p:cNvGraphicFramePr/>
            <p:nvPr/>
          </p:nvGraphicFramePr>
          <p:xfrm>
            <a:off x="4176" y="768"/>
            <a:ext cx="384" cy="295"/>
          </p:xfrm>
          <a:graphic>
            <a:graphicData uri="http://schemas.openxmlformats.org/presentationml/2006/ole">
              <mc:AlternateContent xmlns:mc="http://schemas.openxmlformats.org/markup-compatibility/2006">
                <mc:Choice xmlns:v="urn:schemas-microsoft-com:vml" Requires="v">
                  <p:oleObj spid="_x0000_s3213" name="" r:id="rId53" imgW="317500" imgH="241300" progId="Equation.3">
                    <p:embed/>
                  </p:oleObj>
                </mc:Choice>
                <mc:Fallback>
                  <p:oleObj name="" r:id="rId53" imgW="317500" imgH="241300" progId="Equation.3">
                    <p:embed/>
                    <p:pic>
                      <p:nvPicPr>
                        <p:cNvPr id="0" name="图片 3212"/>
                        <p:cNvPicPr/>
                        <p:nvPr/>
                      </p:nvPicPr>
                      <p:blipFill>
                        <a:blip r:embed="rId54">
                          <a:clrChange>
                            <a:clrFrom>
                              <a:srgbClr val="000000"/>
                            </a:clrFrom>
                            <a:clrTo>
                              <a:srgbClr val="CC0000"/>
                            </a:clrTo>
                          </a:clrChange>
                        </a:blip>
                        <a:stretch>
                          <a:fillRect/>
                        </a:stretch>
                      </p:blipFill>
                      <p:spPr>
                        <a:xfrm>
                          <a:off x="4176" y="768"/>
                          <a:ext cx="384" cy="295"/>
                        </a:xfrm>
                        <a:prstGeom prst="rect">
                          <a:avLst/>
                        </a:prstGeom>
                        <a:noFill/>
                        <a:ln w="38100">
                          <a:noFill/>
                          <a:miter/>
                        </a:ln>
                      </p:spPr>
                    </p:pic>
                  </p:oleObj>
                </mc:Fallback>
              </mc:AlternateContent>
            </a:graphicData>
          </a:graphic>
        </p:graphicFrame>
        <p:grpSp>
          <p:nvGrpSpPr>
            <p:cNvPr id="16453" name="Group 56"/>
            <p:cNvGrpSpPr/>
            <p:nvPr/>
          </p:nvGrpSpPr>
          <p:grpSpPr>
            <a:xfrm>
              <a:off x="3672" y="408"/>
              <a:ext cx="1344" cy="1272"/>
              <a:chOff x="3672" y="1944"/>
              <a:chExt cx="1344" cy="1272"/>
            </a:xfrm>
          </p:grpSpPr>
          <p:sp>
            <p:nvSpPr>
              <p:cNvPr id="16462" name="Oval 57"/>
              <p:cNvSpPr/>
              <p:nvPr/>
            </p:nvSpPr>
            <p:spPr>
              <a:xfrm>
                <a:off x="3672" y="1944"/>
                <a:ext cx="1344" cy="1272"/>
              </a:xfrm>
              <a:prstGeom prst="ellipse">
                <a:avLst/>
              </a:prstGeom>
              <a:solidFill>
                <a:srgbClr val="FFB7B7">
                  <a:alpha val="50195"/>
                </a:srgbClr>
              </a:solidFill>
              <a:ln w="19050" cap="flat" cmpd="sng">
                <a:solidFill>
                  <a:srgbClr val="CC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16416" name="Object 58"/>
              <p:cNvGraphicFramePr/>
              <p:nvPr/>
            </p:nvGraphicFramePr>
            <p:xfrm>
              <a:off x="4656" y="2627"/>
              <a:ext cx="159" cy="189"/>
            </p:xfrm>
            <a:graphic>
              <a:graphicData uri="http://schemas.openxmlformats.org/presentationml/2006/ole">
                <mc:AlternateContent xmlns:mc="http://schemas.openxmlformats.org/markup-compatibility/2006">
                  <mc:Choice xmlns:v="urn:schemas-microsoft-com:vml" Requires="v">
                    <p:oleObj spid="_x0000_s3215" name="" r:id="rId55" imgW="203200" imgH="241300" progId="Equation.3">
                      <p:embed/>
                    </p:oleObj>
                  </mc:Choice>
                  <mc:Fallback>
                    <p:oleObj name="" r:id="rId55" imgW="203200" imgH="241300" progId="Equation.3">
                      <p:embed/>
                      <p:pic>
                        <p:nvPicPr>
                          <p:cNvPr id="0" name="图片 3214"/>
                          <p:cNvPicPr/>
                          <p:nvPr/>
                        </p:nvPicPr>
                        <p:blipFill>
                          <a:blip r:embed="rId56">
                            <a:clrChange>
                              <a:clrFrom>
                                <a:srgbClr val="000000"/>
                              </a:clrFrom>
                              <a:clrTo>
                                <a:srgbClr val="000000"/>
                              </a:clrTo>
                            </a:clrChange>
                          </a:blip>
                          <a:stretch>
                            <a:fillRect/>
                          </a:stretch>
                        </p:blipFill>
                        <p:spPr>
                          <a:xfrm>
                            <a:off x="4656" y="2627"/>
                            <a:ext cx="159" cy="189"/>
                          </a:xfrm>
                          <a:prstGeom prst="rect">
                            <a:avLst/>
                          </a:prstGeom>
                          <a:noFill/>
                          <a:ln w="38100">
                            <a:noFill/>
                            <a:miter/>
                          </a:ln>
                        </p:spPr>
                      </p:pic>
                    </p:oleObj>
                  </mc:Fallback>
                </mc:AlternateContent>
              </a:graphicData>
            </a:graphic>
          </p:graphicFrame>
          <p:sp>
            <p:nvSpPr>
              <p:cNvPr id="16463" name="Line 59"/>
              <p:cNvSpPr/>
              <p:nvPr/>
            </p:nvSpPr>
            <p:spPr>
              <a:xfrm flipV="1">
                <a:off x="4368" y="2600"/>
                <a:ext cx="624" cy="0"/>
              </a:xfrm>
              <a:prstGeom prst="line">
                <a:avLst/>
              </a:prstGeom>
              <a:ln w="19050" cap="flat" cmpd="sng">
                <a:solidFill>
                  <a:schemeClr val="tx1"/>
                </a:solidFill>
                <a:prstDash val="solid"/>
                <a:headEnd type="none" w="med" len="med"/>
                <a:tailEnd type="none" w="sm" len="lg"/>
              </a:ln>
            </p:spPr>
          </p:sp>
          <p:graphicFrame>
            <p:nvGraphicFramePr>
              <p:cNvPr id="16417" name="Object 60"/>
              <p:cNvGraphicFramePr/>
              <p:nvPr/>
            </p:nvGraphicFramePr>
            <p:xfrm>
              <a:off x="3888" y="2109"/>
              <a:ext cx="280" cy="330"/>
            </p:xfrm>
            <a:graphic>
              <a:graphicData uri="http://schemas.openxmlformats.org/presentationml/2006/ole">
                <mc:AlternateContent xmlns:mc="http://schemas.openxmlformats.org/markup-compatibility/2006">
                  <mc:Choice xmlns:v="urn:schemas-microsoft-com:vml" Requires="v">
                    <p:oleObj spid="_x0000_s3216" name="" r:id="rId57" imgW="190500" imgH="228600" progId="Equation.3">
                      <p:embed/>
                    </p:oleObj>
                  </mc:Choice>
                  <mc:Fallback>
                    <p:oleObj name="" r:id="rId57" imgW="190500" imgH="228600" progId="Equation.3">
                      <p:embed/>
                      <p:pic>
                        <p:nvPicPr>
                          <p:cNvPr id="0" name="图片 3215"/>
                          <p:cNvPicPr/>
                          <p:nvPr/>
                        </p:nvPicPr>
                        <p:blipFill>
                          <a:blip r:embed="rId24"/>
                          <a:stretch>
                            <a:fillRect/>
                          </a:stretch>
                        </p:blipFill>
                        <p:spPr>
                          <a:xfrm>
                            <a:off x="3888" y="2109"/>
                            <a:ext cx="280" cy="330"/>
                          </a:xfrm>
                          <a:prstGeom prst="rect">
                            <a:avLst/>
                          </a:prstGeom>
                          <a:noFill/>
                          <a:ln w="38100">
                            <a:noFill/>
                            <a:miter/>
                          </a:ln>
                        </p:spPr>
                      </p:pic>
                    </p:oleObj>
                  </mc:Fallback>
                </mc:AlternateContent>
              </a:graphicData>
            </a:graphic>
          </p:graphicFrame>
        </p:grpSp>
        <p:graphicFrame>
          <p:nvGraphicFramePr>
            <p:cNvPr id="16407" name="Object 61"/>
            <p:cNvGraphicFramePr/>
            <p:nvPr/>
          </p:nvGraphicFramePr>
          <p:xfrm>
            <a:off x="4536" y="-41"/>
            <a:ext cx="271" cy="329"/>
          </p:xfrm>
          <a:graphic>
            <a:graphicData uri="http://schemas.openxmlformats.org/presentationml/2006/ole">
              <mc:AlternateContent xmlns:mc="http://schemas.openxmlformats.org/markup-compatibility/2006">
                <mc:Choice xmlns:v="urn:schemas-microsoft-com:vml" Requires="v">
                  <p:oleObj spid="_x0000_s3217" name="" r:id="rId58" imgW="241300" imgH="292100" progId="Equation.3">
                    <p:embed/>
                  </p:oleObj>
                </mc:Choice>
                <mc:Fallback>
                  <p:oleObj name="" r:id="rId58" imgW="241300" imgH="292100" progId="Equation.3">
                    <p:embed/>
                    <p:pic>
                      <p:nvPicPr>
                        <p:cNvPr id="0" name="图片 3216"/>
                        <p:cNvPicPr/>
                        <p:nvPr/>
                      </p:nvPicPr>
                      <p:blipFill>
                        <a:blip r:embed="rId59">
                          <a:clrChange>
                            <a:clrFrom>
                              <a:srgbClr val="000000"/>
                            </a:clrFrom>
                            <a:clrTo>
                              <a:srgbClr val="0000FF"/>
                            </a:clrTo>
                          </a:clrChange>
                        </a:blip>
                        <a:stretch>
                          <a:fillRect/>
                        </a:stretch>
                      </p:blipFill>
                      <p:spPr>
                        <a:xfrm>
                          <a:off x="4536" y="-41"/>
                          <a:ext cx="271" cy="329"/>
                        </a:xfrm>
                        <a:prstGeom prst="rect">
                          <a:avLst/>
                        </a:prstGeom>
                        <a:noFill/>
                        <a:ln w="38100">
                          <a:noFill/>
                          <a:miter/>
                        </a:ln>
                      </p:spPr>
                    </p:pic>
                  </p:oleObj>
                </mc:Fallback>
              </mc:AlternateContent>
            </a:graphicData>
          </a:graphic>
        </p:graphicFrame>
        <p:sp>
          <p:nvSpPr>
            <p:cNvPr id="16454" name="Rectangle 62"/>
            <p:cNvSpPr/>
            <p:nvPr/>
          </p:nvSpPr>
          <p:spPr>
            <a:xfrm>
              <a:off x="3216" y="-48"/>
              <a:ext cx="2208" cy="216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3615" name="AutoShape 63"/>
            <p:cNvSpPr>
              <a:spLocks noChangeArrowheads="1"/>
            </p:cNvSpPr>
            <p:nvPr/>
          </p:nvSpPr>
          <p:spPr bwMode="auto">
            <a:xfrm>
              <a:off x="3584" y="335"/>
              <a:ext cx="1518" cy="1425"/>
            </a:xfrm>
            <a:custGeom>
              <a:avLst/>
              <a:gdLst>
                <a:gd name="G0" fmla="+- 2386 0 0"/>
                <a:gd name="G1" fmla="+- 21600 0 2386"/>
                <a:gd name="G2" fmla="+- 21600 0 238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86" y="10800"/>
                  </a:moveTo>
                  <a:cubicBezTo>
                    <a:pt x="2386" y="15447"/>
                    <a:pt x="6153" y="19214"/>
                    <a:pt x="10800" y="19214"/>
                  </a:cubicBezTo>
                  <a:cubicBezTo>
                    <a:pt x="15447" y="19214"/>
                    <a:pt x="19214" y="15447"/>
                    <a:pt x="19214" y="10800"/>
                  </a:cubicBezTo>
                  <a:cubicBezTo>
                    <a:pt x="19214" y="6153"/>
                    <a:pt x="15447" y="2386"/>
                    <a:pt x="10800" y="2386"/>
                  </a:cubicBezTo>
                  <a:cubicBezTo>
                    <a:pt x="6153" y="2386"/>
                    <a:pt x="2386" y="6153"/>
                    <a:pt x="2386" y="10800"/>
                  </a:cubicBezTo>
                  <a:close/>
                </a:path>
              </a:pathLst>
            </a:custGeom>
            <a:gradFill rotWithShape="0">
              <a:gsLst>
                <a:gs pos="0">
                  <a:schemeClr val="bg1"/>
                </a:gs>
                <a:gs pos="100000">
                  <a:schemeClr val="bg1">
                    <a:gamma/>
                    <a:shade val="66275"/>
                    <a:invGamma/>
                  </a:schemeClr>
                </a:gs>
              </a:gsLst>
              <a:path path="rect">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616" name="Oval 64"/>
            <p:cNvSpPr>
              <a:spLocks noChangeArrowheads="1"/>
            </p:cNvSpPr>
            <p:nvPr/>
          </p:nvSpPr>
          <p:spPr bwMode="auto">
            <a:xfrm>
              <a:off x="4044" y="773"/>
              <a:ext cx="598" cy="561"/>
            </a:xfrm>
            <a:prstGeom prst="ellipse">
              <a:avLst/>
            </a:prstGeom>
            <a:gradFill rotWithShape="0">
              <a:gsLst>
                <a:gs pos="0">
                  <a:schemeClr val="bg1"/>
                </a:gs>
                <a:gs pos="100000">
                  <a:schemeClr val="bg1">
                    <a:gamma/>
                    <a:shade val="66275"/>
                    <a:invGamma/>
                  </a:schemeClr>
                </a:gs>
              </a:gsLst>
              <a:path path="shape">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457" name="Line 65"/>
            <p:cNvSpPr/>
            <p:nvPr/>
          </p:nvSpPr>
          <p:spPr>
            <a:xfrm flipH="1">
              <a:off x="4090" y="1056"/>
              <a:ext cx="278" cy="149"/>
            </a:xfrm>
            <a:prstGeom prst="line">
              <a:avLst/>
            </a:prstGeom>
            <a:ln w="12700" cap="flat" cmpd="sng">
              <a:solidFill>
                <a:srgbClr val="0000FF"/>
              </a:solidFill>
              <a:prstDash val="solid"/>
              <a:headEnd type="none" w="med" len="med"/>
              <a:tailEnd type="none" w="sm" len="lg"/>
            </a:ln>
          </p:spPr>
        </p:sp>
        <p:sp>
          <p:nvSpPr>
            <p:cNvPr id="16458" name="Line 66"/>
            <p:cNvSpPr/>
            <p:nvPr/>
          </p:nvSpPr>
          <p:spPr>
            <a:xfrm>
              <a:off x="4368" y="1056"/>
              <a:ext cx="288" cy="624"/>
            </a:xfrm>
            <a:prstGeom prst="line">
              <a:avLst/>
            </a:prstGeom>
            <a:ln w="12700" cap="flat" cmpd="sng">
              <a:solidFill>
                <a:srgbClr val="0000FF"/>
              </a:solidFill>
              <a:prstDash val="solid"/>
              <a:headEnd type="none" w="med" len="med"/>
              <a:tailEnd type="none" w="sm" len="lg"/>
            </a:ln>
          </p:spPr>
        </p:sp>
        <p:sp>
          <p:nvSpPr>
            <p:cNvPr id="16459" name="Line 67"/>
            <p:cNvSpPr/>
            <p:nvPr/>
          </p:nvSpPr>
          <p:spPr>
            <a:xfrm flipH="1">
              <a:off x="4128" y="1056"/>
              <a:ext cx="240" cy="528"/>
            </a:xfrm>
            <a:prstGeom prst="line">
              <a:avLst/>
            </a:prstGeom>
            <a:ln w="12700" cap="flat" cmpd="sng">
              <a:solidFill>
                <a:srgbClr val="0000FF"/>
              </a:solidFill>
              <a:prstDash val="solid"/>
              <a:headEnd type="none" w="med" len="med"/>
              <a:tailEnd type="none" w="sm" len="lg"/>
            </a:ln>
          </p:spPr>
        </p:sp>
        <p:graphicFrame>
          <p:nvGraphicFramePr>
            <p:cNvPr id="16408" name="Object 68"/>
            <p:cNvGraphicFramePr/>
            <p:nvPr/>
          </p:nvGraphicFramePr>
          <p:xfrm>
            <a:off x="4608" y="1648"/>
            <a:ext cx="260" cy="296"/>
          </p:xfrm>
          <a:graphic>
            <a:graphicData uri="http://schemas.openxmlformats.org/presentationml/2006/ole">
              <mc:AlternateContent xmlns:mc="http://schemas.openxmlformats.org/markup-compatibility/2006">
                <mc:Choice xmlns:v="urn:schemas-microsoft-com:vml" Requires="v">
                  <p:oleObj spid="_x0000_s3221" name="" r:id="rId60" imgW="241300" imgH="292100" progId="Equation.3">
                    <p:embed/>
                  </p:oleObj>
                </mc:Choice>
                <mc:Fallback>
                  <p:oleObj name="" r:id="rId60" imgW="241300" imgH="292100" progId="Equation.3">
                    <p:embed/>
                    <p:pic>
                      <p:nvPicPr>
                        <p:cNvPr id="0" name="图片 3220"/>
                        <p:cNvPicPr/>
                        <p:nvPr/>
                      </p:nvPicPr>
                      <p:blipFill>
                        <a:blip r:embed="rId61">
                          <a:clrChange>
                            <a:clrFrom>
                              <a:srgbClr val="000000"/>
                            </a:clrFrom>
                            <a:clrTo>
                              <a:srgbClr val="0000FF"/>
                            </a:clrTo>
                          </a:clrChange>
                        </a:blip>
                        <a:stretch>
                          <a:fillRect/>
                        </a:stretch>
                      </p:blipFill>
                      <p:spPr>
                        <a:xfrm>
                          <a:off x="4608" y="1648"/>
                          <a:ext cx="260" cy="296"/>
                        </a:xfrm>
                        <a:prstGeom prst="rect">
                          <a:avLst/>
                        </a:prstGeom>
                        <a:noFill/>
                        <a:ln w="38100">
                          <a:noFill/>
                          <a:miter/>
                        </a:ln>
                      </p:spPr>
                    </p:pic>
                  </p:oleObj>
                </mc:Fallback>
              </mc:AlternateContent>
            </a:graphicData>
          </a:graphic>
        </p:graphicFrame>
        <p:graphicFrame>
          <p:nvGraphicFramePr>
            <p:cNvPr id="16409" name="Object 69"/>
            <p:cNvGraphicFramePr/>
            <p:nvPr/>
          </p:nvGraphicFramePr>
          <p:xfrm>
            <a:off x="4233" y="1311"/>
            <a:ext cx="278" cy="297"/>
          </p:xfrm>
          <a:graphic>
            <a:graphicData uri="http://schemas.openxmlformats.org/presentationml/2006/ole">
              <mc:AlternateContent xmlns:mc="http://schemas.openxmlformats.org/markup-compatibility/2006">
                <mc:Choice xmlns:v="urn:schemas-microsoft-com:vml" Requires="v">
                  <p:oleObj spid="_x0000_s3218" name="" r:id="rId62" imgW="254000" imgH="292100" progId="Equation.3">
                    <p:embed/>
                  </p:oleObj>
                </mc:Choice>
                <mc:Fallback>
                  <p:oleObj name="" r:id="rId62" imgW="254000" imgH="292100" progId="Equation.3">
                    <p:embed/>
                    <p:pic>
                      <p:nvPicPr>
                        <p:cNvPr id="0" name="图片 3217"/>
                        <p:cNvPicPr/>
                        <p:nvPr/>
                      </p:nvPicPr>
                      <p:blipFill>
                        <a:blip r:embed="rId63">
                          <a:clrChange>
                            <a:clrFrom>
                              <a:srgbClr val="000000"/>
                            </a:clrFrom>
                            <a:clrTo>
                              <a:srgbClr val="0000FF"/>
                            </a:clrTo>
                          </a:clrChange>
                        </a:blip>
                        <a:stretch>
                          <a:fillRect/>
                        </a:stretch>
                      </p:blipFill>
                      <p:spPr>
                        <a:xfrm>
                          <a:off x="4233" y="1311"/>
                          <a:ext cx="278" cy="297"/>
                        </a:xfrm>
                        <a:prstGeom prst="rect">
                          <a:avLst/>
                        </a:prstGeom>
                        <a:noFill/>
                        <a:ln w="38100">
                          <a:noFill/>
                          <a:miter/>
                        </a:ln>
                      </p:spPr>
                    </p:pic>
                  </p:oleObj>
                </mc:Fallback>
              </mc:AlternateContent>
            </a:graphicData>
          </a:graphic>
        </p:graphicFrame>
        <p:graphicFrame>
          <p:nvGraphicFramePr>
            <p:cNvPr id="16410" name="Object 70"/>
            <p:cNvGraphicFramePr/>
            <p:nvPr/>
          </p:nvGraphicFramePr>
          <p:xfrm>
            <a:off x="3840" y="1056"/>
            <a:ext cx="264" cy="300"/>
          </p:xfrm>
          <a:graphic>
            <a:graphicData uri="http://schemas.openxmlformats.org/presentationml/2006/ole">
              <mc:AlternateContent xmlns:mc="http://schemas.openxmlformats.org/markup-compatibility/2006">
                <mc:Choice xmlns:v="urn:schemas-microsoft-com:vml" Requires="v">
                  <p:oleObj spid="_x0000_s3219" name="" r:id="rId64" imgW="254000" imgH="304800" progId="Equation.3">
                    <p:embed/>
                  </p:oleObj>
                </mc:Choice>
                <mc:Fallback>
                  <p:oleObj name="" r:id="rId64" imgW="254000" imgH="304800" progId="Equation.3">
                    <p:embed/>
                    <p:pic>
                      <p:nvPicPr>
                        <p:cNvPr id="0" name="图片 3218"/>
                        <p:cNvPicPr/>
                        <p:nvPr/>
                      </p:nvPicPr>
                      <p:blipFill>
                        <a:blip r:embed="rId65">
                          <a:clrChange>
                            <a:clrFrom>
                              <a:srgbClr val="000000"/>
                            </a:clrFrom>
                            <a:clrTo>
                              <a:srgbClr val="0000FF"/>
                            </a:clrTo>
                          </a:clrChange>
                        </a:blip>
                        <a:stretch>
                          <a:fillRect/>
                        </a:stretch>
                      </p:blipFill>
                      <p:spPr>
                        <a:xfrm>
                          <a:off x="3840" y="1056"/>
                          <a:ext cx="264" cy="300"/>
                        </a:xfrm>
                        <a:prstGeom prst="rect">
                          <a:avLst/>
                        </a:prstGeom>
                        <a:noFill/>
                        <a:ln w="38100">
                          <a:noFill/>
                          <a:miter/>
                        </a:ln>
                      </p:spPr>
                    </p:pic>
                  </p:oleObj>
                </mc:Fallback>
              </mc:AlternateContent>
            </a:graphicData>
          </a:graphic>
        </p:graphicFrame>
        <p:graphicFrame>
          <p:nvGraphicFramePr>
            <p:cNvPr id="16411" name="Object 71"/>
            <p:cNvGraphicFramePr/>
            <p:nvPr/>
          </p:nvGraphicFramePr>
          <p:xfrm>
            <a:off x="4274" y="789"/>
            <a:ext cx="188" cy="252"/>
          </p:xfrm>
          <a:graphic>
            <a:graphicData uri="http://schemas.openxmlformats.org/presentationml/2006/ole">
              <mc:AlternateContent xmlns:mc="http://schemas.openxmlformats.org/markup-compatibility/2006">
                <mc:Choice xmlns:v="urn:schemas-microsoft-com:vml" Requires="v">
                  <p:oleObj spid="_x0000_s3220" name="" r:id="rId66" imgW="127000" imgH="165100" progId="Equation.3">
                    <p:embed/>
                  </p:oleObj>
                </mc:Choice>
                <mc:Fallback>
                  <p:oleObj name="" r:id="rId66" imgW="127000" imgH="165100" progId="Equation.3">
                    <p:embed/>
                    <p:pic>
                      <p:nvPicPr>
                        <p:cNvPr id="0" name="图片 3219"/>
                        <p:cNvPicPr/>
                        <p:nvPr/>
                      </p:nvPicPr>
                      <p:blipFill>
                        <a:blip r:embed="rId67"/>
                        <a:stretch>
                          <a:fillRect/>
                        </a:stretch>
                      </p:blipFill>
                      <p:spPr>
                        <a:xfrm>
                          <a:off x="4274" y="789"/>
                          <a:ext cx="188" cy="252"/>
                        </a:xfrm>
                        <a:prstGeom prst="rect">
                          <a:avLst/>
                        </a:prstGeom>
                        <a:noFill/>
                        <a:ln w="38100">
                          <a:noFill/>
                          <a:miter/>
                        </a:ln>
                      </p:spPr>
                    </p:pic>
                  </p:oleObj>
                </mc:Fallback>
              </mc:AlternateContent>
            </a:graphicData>
          </a:graphic>
        </p:graphicFrame>
        <p:sp>
          <p:nvSpPr>
            <p:cNvPr id="16460" name="Line 72"/>
            <p:cNvSpPr/>
            <p:nvPr/>
          </p:nvSpPr>
          <p:spPr>
            <a:xfrm flipV="1">
              <a:off x="4368" y="1056"/>
              <a:ext cx="1008" cy="0"/>
            </a:xfrm>
            <a:prstGeom prst="line">
              <a:avLst/>
            </a:prstGeom>
            <a:ln w="19050" cap="flat" cmpd="sng">
              <a:solidFill>
                <a:schemeClr val="tx1"/>
              </a:solidFill>
              <a:prstDash val="solid"/>
              <a:headEnd type="none" w="med" len="med"/>
              <a:tailEnd type="none" w="sm" len="lg"/>
            </a:ln>
          </p:spPr>
        </p:sp>
        <p:graphicFrame>
          <p:nvGraphicFramePr>
            <p:cNvPr id="16412" name="Object 73"/>
            <p:cNvGraphicFramePr/>
            <p:nvPr/>
          </p:nvGraphicFramePr>
          <p:xfrm>
            <a:off x="4656" y="1086"/>
            <a:ext cx="185" cy="210"/>
          </p:xfrm>
          <a:graphic>
            <a:graphicData uri="http://schemas.openxmlformats.org/presentationml/2006/ole">
              <mc:AlternateContent xmlns:mc="http://schemas.openxmlformats.org/markup-compatibility/2006">
                <mc:Choice xmlns:v="urn:schemas-microsoft-com:vml" Requires="v">
                  <p:oleObj spid="_x0000_s3222" name="" r:id="rId68" imgW="152400" imgH="165100" progId="Equation.3">
                    <p:embed/>
                  </p:oleObj>
                </mc:Choice>
                <mc:Fallback>
                  <p:oleObj name="" r:id="rId68" imgW="152400" imgH="165100" progId="Equation.3">
                    <p:embed/>
                    <p:pic>
                      <p:nvPicPr>
                        <p:cNvPr id="0" name="图片 3221"/>
                        <p:cNvPicPr/>
                        <p:nvPr/>
                      </p:nvPicPr>
                      <p:blipFill>
                        <a:blip r:embed="rId69">
                          <a:clrChange>
                            <a:clrFrom>
                              <a:srgbClr val="000000"/>
                            </a:clrFrom>
                            <a:clrTo>
                              <a:srgbClr val="000000"/>
                            </a:clrTo>
                          </a:clrChange>
                        </a:blip>
                        <a:stretch>
                          <a:fillRect/>
                        </a:stretch>
                      </p:blipFill>
                      <p:spPr>
                        <a:xfrm>
                          <a:off x="4656" y="1086"/>
                          <a:ext cx="185" cy="210"/>
                        </a:xfrm>
                        <a:prstGeom prst="rect">
                          <a:avLst/>
                        </a:prstGeom>
                        <a:noFill/>
                        <a:ln w="38100">
                          <a:noFill/>
                          <a:miter/>
                        </a:ln>
                      </p:spPr>
                    </p:pic>
                  </p:oleObj>
                </mc:Fallback>
              </mc:AlternateContent>
            </a:graphicData>
          </a:graphic>
        </p:graphicFrame>
        <p:graphicFrame>
          <p:nvGraphicFramePr>
            <p:cNvPr id="16413" name="Object 74"/>
            <p:cNvGraphicFramePr/>
            <p:nvPr/>
          </p:nvGraphicFramePr>
          <p:xfrm>
            <a:off x="3369" y="96"/>
            <a:ext cx="246" cy="288"/>
          </p:xfrm>
          <a:graphic>
            <a:graphicData uri="http://schemas.openxmlformats.org/presentationml/2006/ole">
              <mc:AlternateContent xmlns:mc="http://schemas.openxmlformats.org/markup-compatibility/2006">
                <mc:Choice xmlns:v="urn:schemas-microsoft-com:vml" Requires="v">
                  <p:oleObj spid="_x0000_s3223" name="" r:id="rId70" imgW="177800" imgH="215265" progId="Equation.3">
                    <p:embed/>
                  </p:oleObj>
                </mc:Choice>
                <mc:Fallback>
                  <p:oleObj name="" r:id="rId70" imgW="177800" imgH="215265" progId="Equation.3">
                    <p:embed/>
                    <p:pic>
                      <p:nvPicPr>
                        <p:cNvPr id="0" name="图片 3222"/>
                        <p:cNvPicPr/>
                        <p:nvPr/>
                      </p:nvPicPr>
                      <p:blipFill>
                        <a:blip r:embed="rId71"/>
                        <a:stretch>
                          <a:fillRect/>
                        </a:stretch>
                      </p:blipFill>
                      <p:spPr>
                        <a:xfrm>
                          <a:off x="3369" y="96"/>
                          <a:ext cx="246" cy="288"/>
                        </a:xfrm>
                        <a:prstGeom prst="rect">
                          <a:avLst/>
                        </a:prstGeom>
                        <a:noFill/>
                        <a:ln w="38100">
                          <a:noFill/>
                          <a:miter/>
                        </a:ln>
                      </p:spPr>
                    </p:pic>
                  </p:oleObj>
                </mc:Fallback>
              </mc:AlternateContent>
            </a:graphicData>
          </a:graphic>
        </p:graphicFrame>
        <p:graphicFrame>
          <p:nvGraphicFramePr>
            <p:cNvPr id="16414" name="Object 75"/>
            <p:cNvGraphicFramePr/>
            <p:nvPr/>
          </p:nvGraphicFramePr>
          <p:xfrm>
            <a:off x="4416" y="576"/>
            <a:ext cx="336" cy="289"/>
          </p:xfrm>
          <a:graphic>
            <a:graphicData uri="http://schemas.openxmlformats.org/presentationml/2006/ole">
              <mc:AlternateContent xmlns:mc="http://schemas.openxmlformats.org/markup-compatibility/2006">
                <mc:Choice xmlns:v="urn:schemas-microsoft-com:vml" Requires="v">
                  <p:oleObj spid="_x0000_s3224" name="" r:id="rId72" imgW="317500" imgH="215900" progId="Equation.3">
                    <p:embed/>
                  </p:oleObj>
                </mc:Choice>
                <mc:Fallback>
                  <p:oleObj name="" r:id="rId72" imgW="317500" imgH="215900" progId="Equation.3">
                    <p:embed/>
                    <p:pic>
                      <p:nvPicPr>
                        <p:cNvPr id="0" name="图片 3223"/>
                        <p:cNvPicPr/>
                        <p:nvPr/>
                      </p:nvPicPr>
                      <p:blipFill>
                        <a:blip r:embed="rId73">
                          <a:clrChange>
                            <a:clrFrom>
                              <a:srgbClr val="000000"/>
                            </a:clrFrom>
                            <a:clrTo>
                              <a:srgbClr val="6600FF"/>
                            </a:clrTo>
                          </a:clrChange>
                        </a:blip>
                        <a:stretch>
                          <a:fillRect/>
                        </a:stretch>
                      </p:blipFill>
                      <p:spPr>
                        <a:xfrm>
                          <a:off x="4416" y="576"/>
                          <a:ext cx="336" cy="289"/>
                        </a:xfrm>
                        <a:prstGeom prst="rect">
                          <a:avLst/>
                        </a:prstGeom>
                        <a:noFill/>
                        <a:ln w="38100">
                          <a:noFill/>
                          <a:miter/>
                        </a:ln>
                      </p:spPr>
                    </p:pic>
                  </p:oleObj>
                </mc:Fallback>
              </mc:AlternateContent>
            </a:graphicData>
          </a:graphic>
        </p:graphicFrame>
        <p:graphicFrame>
          <p:nvGraphicFramePr>
            <p:cNvPr id="16415" name="Object 76"/>
            <p:cNvGraphicFramePr/>
            <p:nvPr/>
          </p:nvGraphicFramePr>
          <p:xfrm>
            <a:off x="4784" y="280"/>
            <a:ext cx="256" cy="310"/>
          </p:xfrm>
          <a:graphic>
            <a:graphicData uri="http://schemas.openxmlformats.org/presentationml/2006/ole">
              <mc:AlternateContent xmlns:mc="http://schemas.openxmlformats.org/markup-compatibility/2006">
                <mc:Choice xmlns:v="urn:schemas-microsoft-com:vml" Requires="v">
                  <p:oleObj spid="_x0000_s3225" name="" r:id="rId74" imgW="203200" imgH="203200" progId="Equation.3">
                    <p:embed/>
                  </p:oleObj>
                </mc:Choice>
                <mc:Fallback>
                  <p:oleObj name="" r:id="rId74" imgW="203200" imgH="203200" progId="Equation.3">
                    <p:embed/>
                    <p:pic>
                      <p:nvPicPr>
                        <p:cNvPr id="0" name="图片 3224"/>
                        <p:cNvPicPr/>
                        <p:nvPr/>
                      </p:nvPicPr>
                      <p:blipFill>
                        <a:blip r:embed="rId75"/>
                        <a:stretch>
                          <a:fillRect/>
                        </a:stretch>
                      </p:blipFill>
                      <p:spPr>
                        <a:xfrm>
                          <a:off x="4784" y="280"/>
                          <a:ext cx="256" cy="310"/>
                        </a:xfrm>
                        <a:prstGeom prst="rect">
                          <a:avLst/>
                        </a:prstGeom>
                        <a:noFill/>
                        <a:ln w="38100">
                          <a:noFill/>
                          <a:miter/>
                        </a:ln>
                      </p:spPr>
                    </p:pic>
                  </p:oleObj>
                </mc:Fallback>
              </mc:AlternateContent>
            </a:graphicData>
          </a:graphic>
        </p:graphicFrame>
        <p:sp>
          <p:nvSpPr>
            <p:cNvPr id="16461" name="Oval 77"/>
            <p:cNvSpPr/>
            <p:nvPr/>
          </p:nvSpPr>
          <p:spPr>
            <a:xfrm>
              <a:off x="3296" y="89"/>
              <a:ext cx="2048" cy="1929"/>
            </a:xfrm>
            <a:prstGeom prst="ellipse">
              <a:avLst/>
            </a:prstGeom>
            <a:solidFill>
              <a:srgbClr val="FFCCCC">
                <a:alpha val="50195"/>
              </a:srgbClr>
            </a:solidFill>
            <a:ln w="19050"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16443" name="Group 3"/>
          <p:cNvGrpSpPr/>
          <p:nvPr/>
        </p:nvGrpSpPr>
        <p:grpSpPr>
          <a:xfrm>
            <a:off x="1890713" y="581025"/>
            <a:ext cx="4114800" cy="671513"/>
            <a:chOff x="222" y="2314"/>
            <a:chExt cx="2592" cy="423"/>
          </a:xfrm>
        </p:grpSpPr>
        <p:sp>
          <p:nvSpPr>
            <p:cNvPr id="16446" name="Text Box 4"/>
            <p:cNvSpPr txBox="1"/>
            <p:nvPr/>
          </p:nvSpPr>
          <p:spPr>
            <a:xfrm>
              <a:off x="222" y="2314"/>
              <a:ext cx="2592" cy="368"/>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作球形高斯面</a:t>
              </a:r>
              <a:endParaRPr lang="zh-CN" altLang="en-US" sz="3200" b="1" dirty="0">
                <a:solidFill>
                  <a:srgbClr val="1C1C1C"/>
                </a:solidFill>
                <a:latin typeface="Times New Roman" panose="02020603050405020304" pitchFamily="18" charset="0"/>
              </a:endParaRPr>
            </a:p>
          </p:txBody>
        </p:sp>
        <p:graphicFrame>
          <p:nvGraphicFramePr>
            <p:cNvPr id="16399" name="Object 79"/>
            <p:cNvGraphicFramePr/>
            <p:nvPr/>
          </p:nvGraphicFramePr>
          <p:xfrm>
            <a:off x="1938" y="2382"/>
            <a:ext cx="368" cy="355"/>
          </p:xfrm>
          <a:graphic>
            <a:graphicData uri="http://schemas.openxmlformats.org/presentationml/2006/ole">
              <mc:AlternateContent xmlns:mc="http://schemas.openxmlformats.org/markup-compatibility/2006">
                <mc:Choice xmlns:v="urn:schemas-microsoft-com:vml" Requires="v">
                  <p:oleObj spid="_x0000_s3226" name="" r:id="rId76" imgW="177165" imgH="228600" progId="Equation.3">
                    <p:embed/>
                  </p:oleObj>
                </mc:Choice>
                <mc:Fallback>
                  <p:oleObj name="" r:id="rId76" imgW="177165" imgH="228600" progId="Equation.3">
                    <p:embed/>
                    <p:pic>
                      <p:nvPicPr>
                        <p:cNvPr id="0" name="图片 3225"/>
                        <p:cNvPicPr/>
                        <p:nvPr/>
                      </p:nvPicPr>
                      <p:blipFill>
                        <a:blip r:embed="rId77"/>
                        <a:stretch>
                          <a:fillRect/>
                        </a:stretch>
                      </p:blipFill>
                      <p:spPr>
                        <a:xfrm>
                          <a:off x="1938" y="2382"/>
                          <a:ext cx="368" cy="355"/>
                        </a:xfrm>
                        <a:prstGeom prst="rect">
                          <a:avLst/>
                        </a:prstGeom>
                        <a:noFill/>
                        <a:ln w="38100">
                          <a:noFill/>
                          <a:miter/>
                        </a:ln>
                      </p:spPr>
                    </p:pic>
                  </p:oleObj>
                </mc:Fallback>
              </mc:AlternateContent>
            </a:graphicData>
          </a:graphic>
        </p:graphicFrame>
      </p:grpSp>
      <p:grpSp>
        <p:nvGrpSpPr>
          <p:cNvPr id="9" name="Group 3"/>
          <p:cNvGrpSpPr/>
          <p:nvPr/>
        </p:nvGrpSpPr>
        <p:grpSpPr>
          <a:xfrm>
            <a:off x="1503363" y="2925763"/>
            <a:ext cx="4114800" cy="627062"/>
            <a:chOff x="222" y="2314"/>
            <a:chExt cx="2592" cy="395"/>
          </a:xfrm>
        </p:grpSpPr>
        <p:sp>
          <p:nvSpPr>
            <p:cNvPr id="16445" name="Text Box 4"/>
            <p:cNvSpPr txBox="1"/>
            <p:nvPr/>
          </p:nvSpPr>
          <p:spPr>
            <a:xfrm>
              <a:off x="222" y="2314"/>
              <a:ext cx="2592" cy="368"/>
            </a:xfrm>
            <a:prstGeom prst="rect">
              <a:avLst/>
            </a:prstGeom>
            <a:noFill/>
            <a:ln w="9525">
              <a:noFill/>
            </a:ln>
          </p:spPr>
          <p:txBody>
            <a:bodyPr>
              <a:spAutoFit/>
            </a:bodyPr>
            <a:p>
              <a:pPr>
                <a:spcBef>
                  <a:spcPct val="50000"/>
                </a:spcBef>
              </a:pPr>
              <a:r>
                <a:rPr lang="zh-CN" altLang="en-US" sz="3200" b="1" dirty="0">
                  <a:solidFill>
                    <a:srgbClr val="1C1C1C"/>
                  </a:solidFill>
                  <a:latin typeface="Times New Roman" panose="02020603050405020304" pitchFamily="18" charset="0"/>
                </a:rPr>
                <a:t>作球形高斯面</a:t>
              </a:r>
              <a:endParaRPr lang="zh-CN" altLang="en-US" sz="3200" b="1" dirty="0">
                <a:solidFill>
                  <a:srgbClr val="1C1C1C"/>
                </a:solidFill>
                <a:latin typeface="Times New Roman" panose="02020603050405020304" pitchFamily="18" charset="0"/>
              </a:endParaRPr>
            </a:p>
          </p:txBody>
        </p:sp>
        <p:graphicFrame>
          <p:nvGraphicFramePr>
            <p:cNvPr id="16398" name="Object 82"/>
            <p:cNvGraphicFramePr/>
            <p:nvPr/>
          </p:nvGraphicFramePr>
          <p:xfrm>
            <a:off x="1839" y="2352"/>
            <a:ext cx="343" cy="357"/>
          </p:xfrm>
          <a:graphic>
            <a:graphicData uri="http://schemas.openxmlformats.org/presentationml/2006/ole">
              <mc:AlternateContent xmlns:mc="http://schemas.openxmlformats.org/markup-compatibility/2006">
                <mc:Choice xmlns:v="urn:schemas-microsoft-com:vml" Requires="v">
                  <p:oleObj spid="_x0000_s3227" name="" r:id="rId78" imgW="177165" imgH="215900" progId="Equation.3">
                    <p:embed/>
                  </p:oleObj>
                </mc:Choice>
                <mc:Fallback>
                  <p:oleObj name="" r:id="rId78" imgW="177165" imgH="215900" progId="Equation.3">
                    <p:embed/>
                    <p:pic>
                      <p:nvPicPr>
                        <p:cNvPr id="0" name="图片 3226"/>
                        <p:cNvPicPr/>
                        <p:nvPr/>
                      </p:nvPicPr>
                      <p:blipFill>
                        <a:blip r:embed="rId79"/>
                        <a:stretch>
                          <a:fillRect/>
                        </a:stretch>
                      </p:blipFill>
                      <p:spPr>
                        <a:xfrm>
                          <a:off x="1839" y="2352"/>
                          <a:ext cx="343" cy="35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blinds(horizontal)">
                                      <p:cBhvr>
                                        <p:cTn id="17" dur="500"/>
                                        <p:tgtEl>
                                          <p:spTgt spid="235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54"/>
                                        </p:tgtEl>
                                        <p:attrNameLst>
                                          <p:attrName>style.visibility</p:attrName>
                                        </p:attrNameLst>
                                      </p:cBhvr>
                                      <p:to>
                                        <p:strVal val="visible"/>
                                      </p:to>
                                    </p:set>
                                    <p:animEffect transition="in" filter="blinds(horizontal)">
                                      <p:cBhvr>
                                        <p:cTn id="22" dur="500"/>
                                        <p:tgtEl>
                                          <p:spTgt spid="2355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556"/>
                                        </p:tgtEl>
                                        <p:attrNameLst>
                                          <p:attrName>style.visibility</p:attrName>
                                        </p:attrNameLst>
                                      </p:cBhvr>
                                      <p:to>
                                        <p:strVal val="visible"/>
                                      </p:to>
                                    </p:set>
                                    <p:animEffect transition="in" filter="blinds(horizontal)">
                                      <p:cBhvr>
                                        <p:cTn id="37" dur="500"/>
                                        <p:tgtEl>
                                          <p:spTgt spid="2355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blinds(horizontal)">
                                      <p:cBhvr>
                                        <p:cTn id="4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3213" name="组合 93212"/>
          <p:cNvGrpSpPr/>
          <p:nvPr/>
        </p:nvGrpSpPr>
        <p:grpSpPr>
          <a:xfrm>
            <a:off x="2438400" y="1020763"/>
            <a:ext cx="6118225" cy="606425"/>
            <a:chOff x="576" y="643"/>
            <a:chExt cx="3854" cy="382"/>
          </a:xfrm>
        </p:grpSpPr>
        <p:sp>
          <p:nvSpPr>
            <p:cNvPr id="93197" name="Rectangle 12"/>
            <p:cNvSpPr/>
            <p:nvPr/>
          </p:nvSpPr>
          <p:spPr>
            <a:xfrm>
              <a:off x="576" y="643"/>
              <a:ext cx="2547" cy="368"/>
            </a:xfrm>
            <a:prstGeom prst="rect">
              <a:avLst/>
            </a:prstGeom>
            <a:noFill/>
            <a:ln w="9525">
              <a:noFill/>
            </a:ln>
          </p:spPr>
          <p:txBody>
            <a:bodyPr wrap="none">
              <a:spAutoFit/>
            </a:bodyPr>
            <a:p>
              <a:pPr>
                <a:spcBef>
                  <a:spcPct val="20000"/>
                </a:spcBef>
                <a:buClr>
                  <a:schemeClr val="folHlink"/>
                </a:buClr>
                <a:buFont typeface="Wingdings" panose="05000000000000000000" pitchFamily="2" charset="2"/>
              </a:pPr>
              <a:r>
                <a:rPr lang="zh-CN" altLang="en-US" sz="3200" b="1" dirty="0">
                  <a:latin typeface="Times New Roman" panose="02020603050405020304" pitchFamily="18" charset="0"/>
                </a:rPr>
                <a:t>设</a:t>
              </a:r>
              <a:r>
                <a:rPr lang="en-US" altLang="zh-CN" sz="3200" b="1" i="1">
                  <a:latin typeface="Times New Roman" panose="02020603050405020304" pitchFamily="18" charset="0"/>
                </a:rPr>
                <a:t>a</a:t>
              </a:r>
              <a:r>
                <a:rPr lang="zh-CN" altLang="en-US" sz="3200" b="1" dirty="0">
                  <a:latin typeface="Times New Roman" panose="02020603050405020304" pitchFamily="18" charset="0"/>
                </a:rPr>
                <a:t>与    之间的夹角为    </a:t>
              </a:r>
              <a:endParaRPr lang="zh-CN" altLang="en-US" sz="3200" b="1" dirty="0">
                <a:latin typeface="Times New Roman" panose="02020603050405020304" pitchFamily="18" charset="0"/>
              </a:endParaRPr>
            </a:p>
          </p:txBody>
        </p:sp>
        <p:sp>
          <p:nvSpPr>
            <p:cNvPr id="93193" name="Rectangle 8"/>
            <p:cNvSpPr/>
            <p:nvPr/>
          </p:nvSpPr>
          <p:spPr>
            <a:xfrm>
              <a:off x="3312" y="643"/>
              <a:ext cx="1118" cy="368"/>
            </a:xfrm>
            <a:prstGeom prst="rect">
              <a:avLst/>
            </a:prstGeom>
            <a:noFill/>
            <a:ln w="9525">
              <a:noFill/>
            </a:ln>
          </p:spPr>
          <p:txBody>
            <a:bodyPr wrap="none">
              <a:spAutoFit/>
            </a:bodyPr>
            <a:p>
              <a:pPr>
                <a:buFontTx/>
              </a:pPr>
              <a:r>
                <a:rPr lang="en-US" altLang="zh-CN" sz="3200" b="1">
                  <a:latin typeface="Times New Roman" panose="02020603050405020304" pitchFamily="18" charset="0"/>
                </a:rPr>
                <a:t>(</a:t>
              </a:r>
              <a:r>
                <a:rPr lang="zh-CN" altLang="en-US" sz="3200" b="1" dirty="0">
                  <a:latin typeface="Times New Roman" panose="02020603050405020304" pitchFamily="18" charset="0"/>
                </a:rPr>
                <a:t>如图</a:t>
              </a:r>
              <a:r>
                <a:rPr lang="en-US" altLang="zh-CN" sz="3200" b="1">
                  <a:latin typeface="Times New Roman" panose="02020603050405020304" pitchFamily="18" charset="0"/>
                </a:rPr>
                <a:t>),</a:t>
              </a:r>
              <a:r>
                <a:rPr lang="zh-CN" altLang="en-US" sz="3200" b="1" dirty="0">
                  <a:latin typeface="Arial" panose="020B0604020202020204" pitchFamily="34" charset="0"/>
                </a:rPr>
                <a:t>则</a:t>
              </a:r>
              <a:endParaRPr lang="zh-CN" altLang="en-US" sz="3200" b="1" dirty="0">
                <a:latin typeface="Arial" panose="020B0604020202020204" pitchFamily="34" charset="0"/>
              </a:endParaRPr>
            </a:p>
          </p:txBody>
        </p:sp>
        <p:graphicFrame>
          <p:nvGraphicFramePr>
            <p:cNvPr id="93196" name="Object 11"/>
            <p:cNvGraphicFramePr/>
            <p:nvPr/>
          </p:nvGraphicFramePr>
          <p:xfrm>
            <a:off x="1248" y="691"/>
            <a:ext cx="232" cy="334"/>
          </p:xfrm>
          <a:graphic>
            <a:graphicData uri="http://schemas.openxmlformats.org/presentationml/2006/ole">
              <mc:AlternateContent xmlns:mc="http://schemas.openxmlformats.org/markup-compatibility/2006">
                <mc:Choice xmlns:v="urn:schemas-microsoft-com:vml" Requires="v">
                  <p:oleObj spid="_x0000_s3100" name="" r:id="rId1" imgW="127000" imgH="177165" progId="Equation.3">
                    <p:embed/>
                  </p:oleObj>
                </mc:Choice>
                <mc:Fallback>
                  <p:oleObj name="" r:id="rId1" imgW="127000" imgH="177165" progId="Equation.3">
                    <p:embed/>
                    <p:pic>
                      <p:nvPicPr>
                        <p:cNvPr id="0" name="图片 3099"/>
                        <p:cNvPicPr/>
                        <p:nvPr/>
                      </p:nvPicPr>
                      <p:blipFill>
                        <a:blip r:embed="rId2"/>
                        <a:stretch>
                          <a:fillRect/>
                        </a:stretch>
                      </p:blipFill>
                      <p:spPr>
                        <a:xfrm>
                          <a:off x="1248" y="691"/>
                          <a:ext cx="232" cy="334"/>
                        </a:xfrm>
                        <a:prstGeom prst="rect">
                          <a:avLst/>
                        </a:prstGeom>
                        <a:noFill/>
                        <a:ln w="38100">
                          <a:noFill/>
                          <a:miter/>
                        </a:ln>
                      </p:spPr>
                    </p:pic>
                  </p:oleObj>
                </mc:Fallback>
              </mc:AlternateContent>
            </a:graphicData>
          </a:graphic>
        </p:graphicFrame>
        <p:graphicFrame>
          <p:nvGraphicFramePr>
            <p:cNvPr id="93198" name="Object 13"/>
            <p:cNvGraphicFramePr/>
            <p:nvPr/>
          </p:nvGraphicFramePr>
          <p:xfrm>
            <a:off x="3072" y="691"/>
            <a:ext cx="288" cy="264"/>
          </p:xfrm>
          <a:graphic>
            <a:graphicData uri="http://schemas.openxmlformats.org/presentationml/2006/ole">
              <mc:AlternateContent xmlns:mc="http://schemas.openxmlformats.org/markup-compatibility/2006">
                <mc:Choice xmlns:v="urn:schemas-microsoft-com:vml" Requires="v">
                  <p:oleObj spid="_x0000_s3101" name="" r:id="rId3" imgW="152400" imgH="139700" progId="Equation.3">
                    <p:embed/>
                  </p:oleObj>
                </mc:Choice>
                <mc:Fallback>
                  <p:oleObj name="" r:id="rId3" imgW="152400" imgH="139700" progId="Equation.3">
                    <p:embed/>
                    <p:pic>
                      <p:nvPicPr>
                        <p:cNvPr id="0" name="图片 3100"/>
                        <p:cNvPicPr/>
                        <p:nvPr/>
                      </p:nvPicPr>
                      <p:blipFill>
                        <a:blip r:embed="rId4"/>
                        <a:stretch>
                          <a:fillRect/>
                        </a:stretch>
                      </p:blipFill>
                      <p:spPr>
                        <a:xfrm>
                          <a:off x="3072" y="691"/>
                          <a:ext cx="288" cy="264"/>
                        </a:xfrm>
                        <a:prstGeom prst="rect">
                          <a:avLst/>
                        </a:prstGeom>
                        <a:noFill/>
                        <a:ln w="38100">
                          <a:noFill/>
                          <a:miter/>
                        </a:ln>
                      </p:spPr>
                    </p:pic>
                  </p:oleObj>
                </mc:Fallback>
              </mc:AlternateContent>
            </a:graphicData>
          </a:graphic>
        </p:graphicFrame>
      </p:grpSp>
      <p:graphicFrame>
        <p:nvGraphicFramePr>
          <p:cNvPr id="93187" name="Object 3"/>
          <p:cNvGraphicFramePr/>
          <p:nvPr>
            <p:ph sz="quarter" idx="4294967295"/>
          </p:nvPr>
        </p:nvGraphicFramePr>
        <p:xfrm>
          <a:off x="2590800" y="1981200"/>
          <a:ext cx="5410200" cy="1233488"/>
        </p:xfrm>
        <a:graphic>
          <a:graphicData uri="http://schemas.openxmlformats.org/presentationml/2006/ole">
            <mc:AlternateContent xmlns:mc="http://schemas.openxmlformats.org/markup-compatibility/2006">
              <mc:Choice xmlns:v="urn:schemas-microsoft-com:vml" Requires="v">
                <p:oleObj spid="_x0000_s3102" name="" r:id="rId5" imgW="2006600" imgH="457200" progId="Equation.3">
                  <p:embed/>
                </p:oleObj>
              </mc:Choice>
              <mc:Fallback>
                <p:oleObj name="" r:id="rId5" imgW="2006600" imgH="457200" progId="Equation.3">
                  <p:embed/>
                  <p:pic>
                    <p:nvPicPr>
                      <p:cNvPr id="0" name="图片 3101"/>
                      <p:cNvPicPr/>
                      <p:nvPr/>
                    </p:nvPicPr>
                    <p:blipFill>
                      <a:blip r:embed="rId6"/>
                      <a:stretch>
                        <a:fillRect/>
                      </a:stretch>
                    </p:blipFill>
                    <p:spPr>
                      <a:xfrm>
                        <a:off x="2590800" y="1981200"/>
                        <a:ext cx="5410200" cy="1233488"/>
                      </a:xfrm>
                      <a:prstGeom prst="rect">
                        <a:avLst/>
                      </a:prstGeom>
                      <a:noFill/>
                      <a:ln w="38100">
                        <a:miter/>
                      </a:ln>
                    </p:spPr>
                  </p:pic>
                </p:oleObj>
              </mc:Fallback>
            </mc:AlternateContent>
          </a:graphicData>
        </a:graphic>
      </p:graphicFrame>
      <p:grpSp>
        <p:nvGrpSpPr>
          <p:cNvPr id="2" name="Group 26"/>
          <p:cNvGrpSpPr/>
          <p:nvPr/>
        </p:nvGrpSpPr>
        <p:grpSpPr>
          <a:xfrm>
            <a:off x="2438400" y="3581400"/>
            <a:ext cx="6477000" cy="1098550"/>
            <a:chOff x="576" y="2256"/>
            <a:chExt cx="4080" cy="692"/>
          </a:xfrm>
        </p:grpSpPr>
        <p:graphicFrame>
          <p:nvGraphicFramePr>
            <p:cNvPr id="93189" name="Object 4"/>
            <p:cNvGraphicFramePr/>
            <p:nvPr/>
          </p:nvGraphicFramePr>
          <p:xfrm>
            <a:off x="1296" y="2256"/>
            <a:ext cx="3360" cy="692"/>
          </p:xfrm>
          <a:graphic>
            <a:graphicData uri="http://schemas.openxmlformats.org/presentationml/2006/ole">
              <mc:AlternateContent xmlns:mc="http://schemas.openxmlformats.org/markup-compatibility/2006">
                <mc:Choice xmlns:v="urn:schemas-microsoft-com:vml" Requires="v">
                  <p:oleObj spid="_x0000_s3103" name="" r:id="rId7" imgW="1904365" imgH="393700" progId="Equation.3">
                    <p:embed/>
                  </p:oleObj>
                </mc:Choice>
                <mc:Fallback>
                  <p:oleObj name="" r:id="rId7" imgW="1904365" imgH="393700" progId="Equation.3">
                    <p:embed/>
                    <p:pic>
                      <p:nvPicPr>
                        <p:cNvPr id="0" name="图片 3102"/>
                        <p:cNvPicPr/>
                        <p:nvPr/>
                      </p:nvPicPr>
                      <p:blipFill>
                        <a:blip r:embed="rId8"/>
                        <a:stretch>
                          <a:fillRect/>
                        </a:stretch>
                      </p:blipFill>
                      <p:spPr>
                        <a:xfrm>
                          <a:off x="1296" y="2256"/>
                          <a:ext cx="3360" cy="692"/>
                        </a:xfrm>
                        <a:prstGeom prst="rect">
                          <a:avLst/>
                        </a:prstGeom>
                        <a:noFill/>
                        <a:ln w="38100">
                          <a:noFill/>
                          <a:miter/>
                        </a:ln>
                      </p:spPr>
                    </p:pic>
                  </p:oleObj>
                </mc:Fallback>
              </mc:AlternateContent>
            </a:graphicData>
          </a:graphic>
        </p:graphicFrame>
        <p:sp>
          <p:nvSpPr>
            <p:cNvPr id="93190" name="Rectangle 5"/>
            <p:cNvSpPr/>
            <p:nvPr/>
          </p:nvSpPr>
          <p:spPr>
            <a:xfrm>
              <a:off x="576" y="2387"/>
              <a:ext cx="414" cy="368"/>
            </a:xfrm>
            <a:prstGeom prst="rect">
              <a:avLst/>
            </a:prstGeom>
            <a:noFill/>
            <a:ln w="9525">
              <a:noFill/>
            </a:ln>
          </p:spPr>
          <p:txBody>
            <a:bodyPr wrap="none">
              <a:spAutoFit/>
            </a:bodyPr>
            <a:p>
              <a:pPr>
                <a:buFontTx/>
              </a:pPr>
              <a:r>
                <a:rPr lang="en-US" altLang="zh-CN" sz="3200" b="1">
                  <a:latin typeface="Times New Roman" panose="02020603050405020304" pitchFamily="18" charset="0"/>
                </a:rPr>
                <a:t>(2)</a:t>
              </a:r>
              <a:endParaRPr lang="en-US" altLang="zh-CN" sz="3200" b="1">
                <a:latin typeface="Times New Roman" panose="02020603050405020304" pitchFamily="18" charset="0"/>
              </a:endParaRPr>
            </a:p>
          </p:txBody>
        </p:sp>
      </p:grpSp>
      <p:graphicFrame>
        <p:nvGraphicFramePr>
          <p:cNvPr id="93191" name="Object 6"/>
          <p:cNvGraphicFramePr/>
          <p:nvPr/>
        </p:nvGraphicFramePr>
        <p:xfrm>
          <a:off x="4953000" y="4648200"/>
          <a:ext cx="1600200" cy="1181100"/>
        </p:xfrm>
        <a:graphic>
          <a:graphicData uri="http://schemas.openxmlformats.org/presentationml/2006/ole">
            <mc:AlternateContent xmlns:mc="http://schemas.openxmlformats.org/markup-compatibility/2006">
              <mc:Choice xmlns:v="urn:schemas-microsoft-com:vml" Requires="v">
                <p:oleObj spid="_x0000_s3107" name="" r:id="rId9" imgW="533400" imgH="393700" progId="Equation.3">
                  <p:embed/>
                </p:oleObj>
              </mc:Choice>
              <mc:Fallback>
                <p:oleObj name="" r:id="rId9" imgW="533400" imgH="393700" progId="Equation.3">
                  <p:embed/>
                  <p:pic>
                    <p:nvPicPr>
                      <p:cNvPr id="0" name="图片 3106"/>
                      <p:cNvPicPr/>
                      <p:nvPr/>
                    </p:nvPicPr>
                    <p:blipFill>
                      <a:blip r:embed="rId10"/>
                      <a:stretch>
                        <a:fillRect/>
                      </a:stretch>
                    </p:blipFill>
                    <p:spPr>
                      <a:xfrm>
                        <a:off x="4953000" y="4648200"/>
                        <a:ext cx="1600200" cy="1181100"/>
                      </a:xfrm>
                      <a:prstGeom prst="rect">
                        <a:avLst/>
                      </a:prstGeom>
                      <a:noFill/>
                      <a:ln w="38100">
                        <a:noFill/>
                        <a:miter/>
                      </a:ln>
                    </p:spPr>
                  </p:pic>
                </p:oleObj>
              </mc:Fallback>
            </mc:AlternateContent>
          </a:graphicData>
        </a:graphic>
      </p:graphicFrame>
      <p:grpSp>
        <p:nvGrpSpPr>
          <p:cNvPr id="93199" name="Group 14"/>
          <p:cNvGrpSpPr/>
          <p:nvPr/>
        </p:nvGrpSpPr>
        <p:grpSpPr>
          <a:xfrm>
            <a:off x="8137525" y="1752600"/>
            <a:ext cx="2011363" cy="1371600"/>
            <a:chOff x="4032" y="2064"/>
            <a:chExt cx="1267" cy="864"/>
          </a:xfrm>
        </p:grpSpPr>
        <p:grpSp>
          <p:nvGrpSpPr>
            <p:cNvPr id="93200" name="Group 15"/>
            <p:cNvGrpSpPr/>
            <p:nvPr/>
          </p:nvGrpSpPr>
          <p:grpSpPr>
            <a:xfrm>
              <a:off x="4320" y="2208"/>
              <a:ext cx="768" cy="528"/>
              <a:chOff x="4320" y="2112"/>
              <a:chExt cx="768" cy="528"/>
            </a:xfrm>
          </p:grpSpPr>
          <p:sp>
            <p:nvSpPr>
              <p:cNvPr id="93201" name="Line 16"/>
              <p:cNvSpPr/>
              <p:nvPr/>
            </p:nvSpPr>
            <p:spPr>
              <a:xfrm>
                <a:off x="4320" y="2640"/>
                <a:ext cx="768" cy="0"/>
              </a:xfrm>
              <a:prstGeom prst="line">
                <a:avLst/>
              </a:prstGeom>
              <a:ln w="28575" cap="flat" cmpd="sng">
                <a:solidFill>
                  <a:schemeClr val="tx1"/>
                </a:solidFill>
                <a:prstDash val="solid"/>
                <a:headEnd type="none" w="med" len="med"/>
                <a:tailEnd type="triangle" w="sm" len="lg"/>
              </a:ln>
            </p:spPr>
          </p:sp>
          <p:sp>
            <p:nvSpPr>
              <p:cNvPr id="93202" name="Line 17"/>
              <p:cNvSpPr/>
              <p:nvPr/>
            </p:nvSpPr>
            <p:spPr>
              <a:xfrm flipV="1">
                <a:off x="4320" y="2112"/>
                <a:ext cx="0" cy="528"/>
              </a:xfrm>
              <a:prstGeom prst="line">
                <a:avLst/>
              </a:prstGeom>
              <a:ln w="28575" cap="flat" cmpd="sng">
                <a:solidFill>
                  <a:schemeClr val="tx1"/>
                </a:solidFill>
                <a:prstDash val="solid"/>
                <a:headEnd type="none" w="med" len="med"/>
                <a:tailEnd type="triangle" w="sm" len="lg"/>
              </a:ln>
            </p:spPr>
          </p:sp>
          <p:sp>
            <p:nvSpPr>
              <p:cNvPr id="93203" name="Line 18"/>
              <p:cNvSpPr/>
              <p:nvPr/>
            </p:nvSpPr>
            <p:spPr>
              <a:xfrm>
                <a:off x="4320" y="2112"/>
                <a:ext cx="768" cy="0"/>
              </a:xfrm>
              <a:prstGeom prst="line">
                <a:avLst/>
              </a:prstGeom>
              <a:ln w="19050" cap="flat" cmpd="sng">
                <a:solidFill>
                  <a:schemeClr val="tx1"/>
                </a:solidFill>
                <a:prstDash val="lgDash"/>
                <a:headEnd type="none" w="med" len="med"/>
                <a:tailEnd type="none" w="sm" len="lg"/>
              </a:ln>
            </p:spPr>
          </p:sp>
          <p:sp>
            <p:nvSpPr>
              <p:cNvPr id="93204" name="Line 19"/>
              <p:cNvSpPr/>
              <p:nvPr/>
            </p:nvSpPr>
            <p:spPr>
              <a:xfrm flipV="1">
                <a:off x="5088" y="2112"/>
                <a:ext cx="0" cy="528"/>
              </a:xfrm>
              <a:prstGeom prst="line">
                <a:avLst/>
              </a:prstGeom>
              <a:ln w="19050" cap="flat" cmpd="sng">
                <a:solidFill>
                  <a:schemeClr val="tx1"/>
                </a:solidFill>
                <a:prstDash val="lgDash"/>
                <a:headEnd type="none" w="med" len="med"/>
                <a:tailEnd type="none" w="sm" len="lg"/>
              </a:ln>
            </p:spPr>
          </p:sp>
          <p:sp>
            <p:nvSpPr>
              <p:cNvPr id="93205" name="Line 20"/>
              <p:cNvSpPr/>
              <p:nvPr/>
            </p:nvSpPr>
            <p:spPr>
              <a:xfrm flipV="1">
                <a:off x="4320" y="2112"/>
                <a:ext cx="768" cy="528"/>
              </a:xfrm>
              <a:prstGeom prst="line">
                <a:avLst/>
              </a:prstGeom>
              <a:ln w="28575" cap="flat" cmpd="sng">
                <a:solidFill>
                  <a:srgbClr val="FF0000"/>
                </a:solidFill>
                <a:prstDash val="solid"/>
                <a:headEnd type="none" w="med" len="med"/>
                <a:tailEnd type="triangle" w="sm" len="lg"/>
              </a:ln>
            </p:spPr>
          </p:sp>
        </p:grpSp>
        <p:graphicFrame>
          <p:nvGraphicFramePr>
            <p:cNvPr id="93206" name="Object 21"/>
            <p:cNvGraphicFramePr/>
            <p:nvPr/>
          </p:nvGraphicFramePr>
          <p:xfrm>
            <a:off x="4032" y="2064"/>
            <a:ext cx="299" cy="384"/>
          </p:xfrm>
          <a:graphic>
            <a:graphicData uri="http://schemas.openxmlformats.org/presentationml/2006/ole">
              <mc:AlternateContent xmlns:mc="http://schemas.openxmlformats.org/markup-compatibility/2006">
                <mc:Choice xmlns:v="urn:schemas-microsoft-com:vml" Requires="v">
                  <p:oleObj spid="_x0000_s3104" name="" r:id="rId11" imgW="177800" imgH="227965" progId="Equation.3">
                    <p:embed/>
                  </p:oleObj>
                </mc:Choice>
                <mc:Fallback>
                  <p:oleObj name="" r:id="rId11" imgW="177800" imgH="227965" progId="Equation.3">
                    <p:embed/>
                    <p:pic>
                      <p:nvPicPr>
                        <p:cNvPr id="0" name="图片 3103"/>
                        <p:cNvPicPr/>
                        <p:nvPr/>
                      </p:nvPicPr>
                      <p:blipFill>
                        <a:blip r:embed="rId12"/>
                        <a:stretch>
                          <a:fillRect/>
                        </a:stretch>
                      </p:blipFill>
                      <p:spPr>
                        <a:xfrm>
                          <a:off x="4032" y="2064"/>
                          <a:ext cx="299" cy="384"/>
                        </a:xfrm>
                        <a:prstGeom prst="rect">
                          <a:avLst/>
                        </a:prstGeom>
                        <a:noFill/>
                        <a:ln w="38100">
                          <a:noFill/>
                          <a:miter/>
                        </a:ln>
                      </p:spPr>
                    </p:pic>
                  </p:oleObj>
                </mc:Fallback>
              </mc:AlternateContent>
            </a:graphicData>
          </a:graphic>
        </p:graphicFrame>
        <p:graphicFrame>
          <p:nvGraphicFramePr>
            <p:cNvPr id="93207" name="Object 22"/>
            <p:cNvGraphicFramePr/>
            <p:nvPr/>
          </p:nvGraphicFramePr>
          <p:xfrm>
            <a:off x="4800" y="2592"/>
            <a:ext cx="243" cy="336"/>
          </p:xfrm>
          <a:graphic>
            <a:graphicData uri="http://schemas.openxmlformats.org/presentationml/2006/ole">
              <mc:AlternateContent xmlns:mc="http://schemas.openxmlformats.org/markup-compatibility/2006">
                <mc:Choice xmlns:v="urn:schemas-microsoft-com:vml" Requires="v">
                  <p:oleObj spid="_x0000_s3105" name="" r:id="rId13" imgW="165100" imgH="228600" progId="Equation.3">
                    <p:embed/>
                  </p:oleObj>
                </mc:Choice>
                <mc:Fallback>
                  <p:oleObj name="" r:id="rId13" imgW="165100" imgH="228600" progId="Equation.3">
                    <p:embed/>
                    <p:pic>
                      <p:nvPicPr>
                        <p:cNvPr id="0" name="图片 3104"/>
                        <p:cNvPicPr/>
                        <p:nvPr/>
                      </p:nvPicPr>
                      <p:blipFill>
                        <a:blip r:embed="rId14"/>
                        <a:stretch>
                          <a:fillRect/>
                        </a:stretch>
                      </p:blipFill>
                      <p:spPr>
                        <a:xfrm>
                          <a:off x="4800" y="2592"/>
                          <a:ext cx="243" cy="336"/>
                        </a:xfrm>
                        <a:prstGeom prst="rect">
                          <a:avLst/>
                        </a:prstGeom>
                        <a:noFill/>
                        <a:ln w="38100">
                          <a:noFill/>
                          <a:miter/>
                        </a:ln>
                      </p:spPr>
                    </p:pic>
                  </p:oleObj>
                </mc:Fallback>
              </mc:AlternateContent>
            </a:graphicData>
          </a:graphic>
        </p:graphicFrame>
        <p:graphicFrame>
          <p:nvGraphicFramePr>
            <p:cNvPr id="93208" name="Object 23"/>
            <p:cNvGraphicFramePr/>
            <p:nvPr/>
          </p:nvGraphicFramePr>
          <p:xfrm>
            <a:off x="5088" y="2640"/>
            <a:ext cx="211" cy="232"/>
          </p:xfrm>
          <a:graphic>
            <a:graphicData uri="http://schemas.openxmlformats.org/presentationml/2006/ole">
              <mc:AlternateContent xmlns:mc="http://schemas.openxmlformats.org/markup-compatibility/2006">
                <mc:Choice xmlns:v="urn:schemas-microsoft-com:vml" Requires="v">
                  <p:oleObj spid="_x0000_s3106" name="" r:id="rId15" imgW="127000" imgH="139700" progId="Equation.3">
                    <p:embed/>
                  </p:oleObj>
                </mc:Choice>
                <mc:Fallback>
                  <p:oleObj name="" r:id="rId15" imgW="127000" imgH="139700" progId="Equation.3">
                    <p:embed/>
                    <p:pic>
                      <p:nvPicPr>
                        <p:cNvPr id="0" name="图片 3105"/>
                        <p:cNvPicPr/>
                        <p:nvPr/>
                      </p:nvPicPr>
                      <p:blipFill>
                        <a:blip r:embed="rId16"/>
                        <a:stretch>
                          <a:fillRect/>
                        </a:stretch>
                      </p:blipFill>
                      <p:spPr>
                        <a:xfrm>
                          <a:off x="5088" y="2640"/>
                          <a:ext cx="211" cy="232"/>
                        </a:xfrm>
                        <a:prstGeom prst="rect">
                          <a:avLst/>
                        </a:prstGeom>
                        <a:noFill/>
                        <a:ln w="38100">
                          <a:noFill/>
                          <a:miter/>
                        </a:ln>
                      </p:spPr>
                    </p:pic>
                  </p:oleObj>
                </mc:Fallback>
              </mc:AlternateContent>
            </a:graphicData>
          </a:graphic>
        </p:graphicFrame>
        <p:graphicFrame>
          <p:nvGraphicFramePr>
            <p:cNvPr id="93209" name="Object 24"/>
            <p:cNvGraphicFramePr/>
            <p:nvPr/>
          </p:nvGraphicFramePr>
          <p:xfrm>
            <a:off x="4656" y="2448"/>
            <a:ext cx="240" cy="220"/>
          </p:xfrm>
          <a:graphic>
            <a:graphicData uri="http://schemas.openxmlformats.org/presentationml/2006/ole">
              <mc:AlternateContent xmlns:mc="http://schemas.openxmlformats.org/markup-compatibility/2006">
                <mc:Choice xmlns:v="urn:schemas-microsoft-com:vml" Requires="v">
                  <p:oleObj spid="_x0000_s3108" name="" r:id="rId17" imgW="152400" imgH="139700" progId="Equation.3">
                    <p:embed/>
                  </p:oleObj>
                </mc:Choice>
                <mc:Fallback>
                  <p:oleObj name="" r:id="rId17" imgW="152400" imgH="139700" progId="Equation.3">
                    <p:embed/>
                    <p:pic>
                      <p:nvPicPr>
                        <p:cNvPr id="0" name="图片 3107"/>
                        <p:cNvPicPr/>
                        <p:nvPr/>
                      </p:nvPicPr>
                      <p:blipFill>
                        <a:blip r:embed="rId18"/>
                        <a:stretch>
                          <a:fillRect/>
                        </a:stretch>
                      </p:blipFill>
                      <p:spPr>
                        <a:xfrm>
                          <a:off x="4656" y="2448"/>
                          <a:ext cx="240" cy="220"/>
                        </a:xfrm>
                        <a:prstGeom prst="rect">
                          <a:avLst/>
                        </a:prstGeom>
                        <a:noFill/>
                        <a:ln w="38100">
                          <a:noFill/>
                          <a:miter/>
                        </a:ln>
                      </p:spPr>
                    </p:pic>
                  </p:oleObj>
                </mc:Fallback>
              </mc:AlternateContent>
            </a:graphicData>
          </a:graphic>
        </p:graphicFrame>
        <p:sp>
          <p:nvSpPr>
            <p:cNvPr id="93210" name="Arc 25"/>
            <p:cNvSpPr/>
            <p:nvPr/>
          </p:nvSpPr>
          <p:spPr>
            <a:xfrm>
              <a:off x="4560" y="2544"/>
              <a:ext cx="96" cy="192"/>
            </a:xfrm>
            <a:custGeom>
              <a:avLst/>
              <a:gdLst>
                <a:gd name="txL" fmla="*/ 0 w 21600"/>
                <a:gd name="txT" fmla="*/ 0 h 21600"/>
                <a:gd name="txR" fmla="*/ 21600 w 21600"/>
                <a:gd name="txB" fmla="*/ 21600 h 21600"/>
              </a:gdLst>
              <a:ahLst/>
              <a:cxnLst>
                <a:cxn ang="0">
                  <a:pos x="0" y="0"/>
                </a:cxn>
                <a:cxn ang="0">
                  <a:pos x="96" y="192"/>
                </a:cxn>
                <a:cxn ang="0">
                  <a:pos x="0" y="19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cap="flat" cmpd="sng">
              <a:solidFill>
                <a:srgbClr val="800000">
                  <a:alpha val="100000"/>
                </a:srgbClr>
              </a:solidFill>
              <a:prstDash val="solid"/>
              <a:round/>
              <a:headEnd type="none" w="med" len="med"/>
              <a:tailEnd type="none" w="med" len="med"/>
            </a:ln>
          </p:spPr>
          <p:txBody>
            <a:bodyPr/>
            <a:p>
              <a:endParaRPr lang="zh-CN" altLang="en-US"/>
            </a:p>
          </p:txBody>
        </p:sp>
      </p:grpSp>
      <p:sp>
        <p:nvSpPr>
          <p:cNvPr id="93214" name="矩形 93213"/>
          <p:cNvSpPr/>
          <p:nvPr/>
        </p:nvSpPr>
        <p:spPr>
          <a:xfrm>
            <a:off x="8975725" y="476250"/>
            <a:ext cx="1503680" cy="337185"/>
          </a:xfrm>
          <a:prstGeom prst="rect">
            <a:avLst/>
          </a:prstGeom>
          <a:noFill/>
          <a:ln w="9525">
            <a:noFill/>
          </a:ln>
        </p:spPr>
        <p:txBody>
          <a:bodyPr wrap="none" anchor="t">
            <a:spAutoFit/>
          </a:bodyPr>
          <a:p>
            <a:r>
              <a:rPr lang="zh-CN" altLang="en-US" sz="1600" b="1" dirty="0">
                <a:latin typeface="Times New Roman" panose="02020603050405020304" pitchFamily="18" charset="0"/>
              </a:rPr>
              <a:t>第</a:t>
            </a:r>
            <a:r>
              <a:rPr lang="en-US" altLang="zh-CN" sz="1600" b="1">
                <a:latin typeface="Times New Roman" panose="02020603050405020304" pitchFamily="18" charset="0"/>
              </a:rPr>
              <a:t>1</a:t>
            </a:r>
            <a:r>
              <a:rPr lang="zh-CN" altLang="en-US" sz="1600" b="1" dirty="0">
                <a:latin typeface="Times New Roman" panose="02020603050405020304" pitchFamily="18" charset="0"/>
              </a:rPr>
              <a:t>章部分例题</a:t>
            </a:r>
            <a:endParaRPr lang="zh-CN" altLang="en-US" sz="16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93213"/>
                                        </p:tgtEl>
                                        <p:attrNameLst>
                                          <p:attrName>style.visibility</p:attrName>
                                        </p:attrNameLst>
                                      </p:cBhvr>
                                      <p:to>
                                        <p:strVal val="visible"/>
                                      </p:to>
                                    </p:set>
                                    <p:anim calcmode="lin" valueType="num">
                                      <p:cBhvr>
                                        <p:cTn id="7" dur="1000" fill="hold"/>
                                        <p:tgtEl>
                                          <p:spTgt spid="93213"/>
                                        </p:tgtEl>
                                        <p:attrNameLst>
                                          <p:attrName>ppt_x</p:attrName>
                                        </p:attrNameLst>
                                      </p:cBhvr>
                                      <p:tavLst>
                                        <p:tav tm="0">
                                          <p:val>
                                            <p:strVal val="#ppt_x-.2"/>
                                          </p:val>
                                        </p:tav>
                                        <p:tav tm="100000">
                                          <p:val>
                                            <p:strVal val="#ppt_x"/>
                                          </p:val>
                                        </p:tav>
                                      </p:tavLst>
                                    </p:anim>
                                    <p:anim calcmode="lin" valueType="num">
                                      <p:cBhvr>
                                        <p:cTn id="8" dur="1000" fill="hold"/>
                                        <p:tgtEl>
                                          <p:spTgt spid="93213"/>
                                        </p:tgtEl>
                                        <p:attrNameLst>
                                          <p:attrName>ppt_y</p:attrName>
                                        </p:attrNameLst>
                                      </p:cBhvr>
                                      <p:tavLst>
                                        <p:tav tm="0">
                                          <p:val>
                                            <p:strVal val="#ppt_y"/>
                                          </p:val>
                                        </p:tav>
                                        <p:tav tm="100000">
                                          <p:val>
                                            <p:strVal val="#ppt_y"/>
                                          </p:val>
                                        </p:tav>
                                      </p:tavLst>
                                    </p:anim>
                                    <p:animEffect transition="in" filter="wipe(right)" prLst="gradientSize: 0.1">
                                      <p:cBhvr>
                                        <p:cTn id="9" dur="1000"/>
                                        <p:tgtEl>
                                          <p:spTgt spid="9321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3199"/>
                                        </p:tgtEl>
                                        <p:attrNameLst>
                                          <p:attrName>style.visibility</p:attrName>
                                        </p:attrNameLst>
                                      </p:cBhvr>
                                      <p:to>
                                        <p:strVal val="visible"/>
                                      </p:to>
                                    </p:set>
                                    <p:animEffect transition="in" filter="wipe(down)">
                                      <p:cBhvr>
                                        <p:cTn id="14" dur="500"/>
                                        <p:tgtEl>
                                          <p:spTgt spid="93199"/>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nodeType="clickEffect">
                                  <p:stCondLst>
                                    <p:cond delay="0"/>
                                  </p:stCondLst>
                                  <p:childTnLst>
                                    <p:set>
                                      <p:cBhvr>
                                        <p:cTn id="18" dur="1" fill="hold">
                                          <p:stCondLst>
                                            <p:cond delay="0"/>
                                          </p:stCondLst>
                                        </p:cTn>
                                        <p:tgtEl>
                                          <p:spTgt spid="93187"/>
                                        </p:tgtEl>
                                        <p:attrNameLst>
                                          <p:attrName>style.visibility</p:attrName>
                                        </p:attrNameLst>
                                      </p:cBhvr>
                                      <p:to>
                                        <p:strVal val="visible"/>
                                      </p:to>
                                    </p:set>
                                    <p:anim calcmode="lin" valueType="num">
                                      <p:cBhvr>
                                        <p:cTn id="19" dur="1000" fill="hold"/>
                                        <p:tgtEl>
                                          <p:spTgt spid="93187"/>
                                        </p:tgtEl>
                                        <p:attrNameLst>
                                          <p:attrName>ppt_w</p:attrName>
                                        </p:attrNameLst>
                                      </p:cBhvr>
                                      <p:tavLst>
                                        <p:tav tm="0">
                                          <p:val>
                                            <p:strVal val="#ppt_w+.3"/>
                                          </p:val>
                                        </p:tav>
                                        <p:tav tm="100000">
                                          <p:val>
                                            <p:strVal val="#ppt_w"/>
                                          </p:val>
                                        </p:tav>
                                      </p:tavLst>
                                    </p:anim>
                                    <p:anim calcmode="lin" valueType="num">
                                      <p:cBhvr>
                                        <p:cTn id="20" dur="1000" fill="hold"/>
                                        <p:tgtEl>
                                          <p:spTgt spid="93187"/>
                                        </p:tgtEl>
                                        <p:attrNameLst>
                                          <p:attrName>ppt_h</p:attrName>
                                        </p:attrNameLst>
                                      </p:cBhvr>
                                      <p:tavLst>
                                        <p:tav tm="0">
                                          <p:val>
                                            <p:strVal val="#ppt_h"/>
                                          </p:val>
                                        </p:tav>
                                        <p:tav tm="100000">
                                          <p:val>
                                            <p:strVal val="#ppt_h"/>
                                          </p:val>
                                        </p:tav>
                                      </p:tavLst>
                                    </p:anim>
                                    <p:animEffect transition="in" filter="fade">
                                      <p:cBhvr>
                                        <p:cTn id="21" dur="1000"/>
                                        <p:tgtEl>
                                          <p:spTgt spid="93187"/>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strips(down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3191"/>
                                        </p:tgtEl>
                                        <p:attrNameLst>
                                          <p:attrName>style.visibility</p:attrName>
                                        </p:attrNameLst>
                                      </p:cBhvr>
                                      <p:to>
                                        <p:strVal val="visible"/>
                                      </p:to>
                                    </p:set>
                                    <p:anim calcmode="lin" valueType="num">
                                      <p:cBhvr additive="base">
                                        <p:cTn id="31" dur="500" fill="hold"/>
                                        <p:tgtEl>
                                          <p:spTgt spid="93191"/>
                                        </p:tgtEl>
                                        <p:attrNameLst>
                                          <p:attrName>ppt_x</p:attrName>
                                        </p:attrNameLst>
                                      </p:cBhvr>
                                      <p:tavLst>
                                        <p:tav tm="0">
                                          <p:val>
                                            <p:strVal val="#ppt_x"/>
                                          </p:val>
                                        </p:tav>
                                        <p:tav tm="100000">
                                          <p:val>
                                            <p:strVal val="#ppt_x"/>
                                          </p:val>
                                        </p:tav>
                                      </p:tavLst>
                                    </p:anim>
                                    <p:anim calcmode="lin" valueType="num">
                                      <p:cBhvr additive="base">
                                        <p:cTn id="32" dur="500" fill="hold"/>
                                        <p:tgtEl>
                                          <p:spTgt spid="93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20" name="Group 2"/>
          <p:cNvGrpSpPr/>
          <p:nvPr/>
        </p:nvGrpSpPr>
        <p:grpSpPr>
          <a:xfrm>
            <a:off x="1905000" y="1905000"/>
            <a:ext cx="4495800" cy="3048000"/>
            <a:chOff x="240" y="720"/>
            <a:chExt cx="2832" cy="1920"/>
          </a:xfrm>
        </p:grpSpPr>
        <p:graphicFrame>
          <p:nvGraphicFramePr>
            <p:cNvPr id="17416" name="Object 3"/>
            <p:cNvGraphicFramePr/>
            <p:nvPr/>
          </p:nvGraphicFramePr>
          <p:xfrm>
            <a:off x="524" y="720"/>
            <a:ext cx="2020" cy="360"/>
          </p:xfrm>
          <a:graphic>
            <a:graphicData uri="http://schemas.openxmlformats.org/presentationml/2006/ole">
              <mc:AlternateContent xmlns:mc="http://schemas.openxmlformats.org/markup-compatibility/2006">
                <mc:Choice xmlns:v="urn:schemas-microsoft-com:vml" Requires="v">
                  <p:oleObj spid="_x0000_s3228" name="" r:id="rId1" imgW="1269365" imgH="228600" progId="Equation.3">
                    <p:embed/>
                  </p:oleObj>
                </mc:Choice>
                <mc:Fallback>
                  <p:oleObj name="" r:id="rId1" imgW="1269365" imgH="228600" progId="Equation.3">
                    <p:embed/>
                    <p:pic>
                      <p:nvPicPr>
                        <p:cNvPr id="0" name="图片 3227"/>
                        <p:cNvPicPr/>
                        <p:nvPr/>
                      </p:nvPicPr>
                      <p:blipFill>
                        <a:blip r:embed="rId2"/>
                        <a:stretch>
                          <a:fillRect/>
                        </a:stretch>
                      </p:blipFill>
                      <p:spPr>
                        <a:xfrm>
                          <a:off x="524" y="720"/>
                          <a:ext cx="2020" cy="360"/>
                        </a:xfrm>
                        <a:prstGeom prst="rect">
                          <a:avLst/>
                        </a:prstGeom>
                        <a:noFill/>
                        <a:ln w="38100">
                          <a:noFill/>
                          <a:miter/>
                        </a:ln>
                      </p:spPr>
                    </p:pic>
                  </p:oleObj>
                </mc:Fallback>
              </mc:AlternateContent>
            </a:graphicData>
          </a:graphic>
        </p:graphicFrame>
        <p:graphicFrame>
          <p:nvGraphicFramePr>
            <p:cNvPr id="17417" name="Object 4"/>
            <p:cNvGraphicFramePr/>
            <p:nvPr/>
          </p:nvGraphicFramePr>
          <p:xfrm>
            <a:off x="528" y="1001"/>
            <a:ext cx="2544" cy="679"/>
          </p:xfrm>
          <a:graphic>
            <a:graphicData uri="http://schemas.openxmlformats.org/presentationml/2006/ole">
              <mc:AlternateContent xmlns:mc="http://schemas.openxmlformats.org/markup-compatibility/2006">
                <mc:Choice xmlns:v="urn:schemas-microsoft-com:vml" Requires="v">
                  <p:oleObj spid="_x0000_s3229" name="" r:id="rId3" imgW="1726565" imgH="431800" progId="Equation.3">
                    <p:embed/>
                  </p:oleObj>
                </mc:Choice>
                <mc:Fallback>
                  <p:oleObj name="" r:id="rId3" imgW="1726565" imgH="431800" progId="Equation.3">
                    <p:embed/>
                    <p:pic>
                      <p:nvPicPr>
                        <p:cNvPr id="0" name="图片 3228"/>
                        <p:cNvPicPr/>
                        <p:nvPr/>
                      </p:nvPicPr>
                      <p:blipFill>
                        <a:blip r:embed="rId4"/>
                        <a:stretch>
                          <a:fillRect/>
                        </a:stretch>
                      </p:blipFill>
                      <p:spPr>
                        <a:xfrm>
                          <a:off x="528" y="1001"/>
                          <a:ext cx="2544" cy="679"/>
                        </a:xfrm>
                        <a:prstGeom prst="rect">
                          <a:avLst/>
                        </a:prstGeom>
                        <a:noFill/>
                        <a:ln w="38100">
                          <a:noFill/>
                          <a:miter/>
                        </a:ln>
                      </p:spPr>
                    </p:pic>
                  </p:oleObj>
                </mc:Fallback>
              </mc:AlternateContent>
            </a:graphicData>
          </a:graphic>
        </p:graphicFrame>
        <p:graphicFrame>
          <p:nvGraphicFramePr>
            <p:cNvPr id="17418" name="Object 5"/>
            <p:cNvGraphicFramePr/>
            <p:nvPr/>
          </p:nvGraphicFramePr>
          <p:xfrm>
            <a:off x="532" y="1632"/>
            <a:ext cx="2540" cy="367"/>
          </p:xfrm>
          <a:graphic>
            <a:graphicData uri="http://schemas.openxmlformats.org/presentationml/2006/ole">
              <mc:AlternateContent xmlns:mc="http://schemas.openxmlformats.org/markup-compatibility/2006">
                <mc:Choice xmlns:v="urn:schemas-microsoft-com:vml" Requires="v">
                  <p:oleObj spid="_x0000_s3230" name="" r:id="rId5" imgW="1651000" imgH="228600" progId="Equation.3">
                    <p:embed/>
                  </p:oleObj>
                </mc:Choice>
                <mc:Fallback>
                  <p:oleObj name="" r:id="rId5" imgW="1651000" imgH="228600" progId="Equation.3">
                    <p:embed/>
                    <p:pic>
                      <p:nvPicPr>
                        <p:cNvPr id="0" name="图片 3229"/>
                        <p:cNvPicPr/>
                        <p:nvPr/>
                      </p:nvPicPr>
                      <p:blipFill>
                        <a:blip r:embed="rId6"/>
                        <a:stretch>
                          <a:fillRect/>
                        </a:stretch>
                      </p:blipFill>
                      <p:spPr>
                        <a:xfrm>
                          <a:off x="532" y="1632"/>
                          <a:ext cx="2540" cy="367"/>
                        </a:xfrm>
                        <a:prstGeom prst="rect">
                          <a:avLst/>
                        </a:prstGeom>
                        <a:noFill/>
                        <a:ln w="38100">
                          <a:noFill/>
                          <a:miter/>
                        </a:ln>
                      </p:spPr>
                    </p:pic>
                  </p:oleObj>
                </mc:Fallback>
              </mc:AlternateContent>
            </a:graphicData>
          </a:graphic>
        </p:graphicFrame>
        <p:graphicFrame>
          <p:nvGraphicFramePr>
            <p:cNvPr id="17419" name="Object 6"/>
            <p:cNvGraphicFramePr/>
            <p:nvPr/>
          </p:nvGraphicFramePr>
          <p:xfrm>
            <a:off x="528" y="1956"/>
            <a:ext cx="2073" cy="684"/>
          </p:xfrm>
          <a:graphic>
            <a:graphicData uri="http://schemas.openxmlformats.org/presentationml/2006/ole">
              <mc:AlternateContent xmlns:mc="http://schemas.openxmlformats.org/markup-compatibility/2006">
                <mc:Choice xmlns:v="urn:schemas-microsoft-com:vml" Requires="v">
                  <p:oleObj spid="_x0000_s3231" name="" r:id="rId7" imgW="1370965" imgH="431800" progId="Equation.3">
                    <p:embed/>
                  </p:oleObj>
                </mc:Choice>
                <mc:Fallback>
                  <p:oleObj name="" r:id="rId7" imgW="1370965" imgH="431800" progId="Equation.3">
                    <p:embed/>
                    <p:pic>
                      <p:nvPicPr>
                        <p:cNvPr id="0" name="图片 3230"/>
                        <p:cNvPicPr/>
                        <p:nvPr/>
                      </p:nvPicPr>
                      <p:blipFill>
                        <a:blip r:embed="rId8"/>
                        <a:stretch>
                          <a:fillRect/>
                        </a:stretch>
                      </p:blipFill>
                      <p:spPr>
                        <a:xfrm>
                          <a:off x="528" y="1956"/>
                          <a:ext cx="2073" cy="684"/>
                        </a:xfrm>
                        <a:prstGeom prst="rect">
                          <a:avLst/>
                        </a:prstGeom>
                        <a:noFill/>
                        <a:ln w="38100">
                          <a:noFill/>
                          <a:miter/>
                        </a:ln>
                      </p:spPr>
                    </p:pic>
                  </p:oleObj>
                </mc:Fallback>
              </mc:AlternateContent>
            </a:graphicData>
          </a:graphic>
        </p:graphicFrame>
        <p:sp>
          <p:nvSpPr>
            <p:cNvPr id="17428" name="AutoShape 7"/>
            <p:cNvSpPr/>
            <p:nvPr/>
          </p:nvSpPr>
          <p:spPr>
            <a:xfrm>
              <a:off x="240" y="816"/>
              <a:ext cx="233" cy="1507"/>
            </a:xfrm>
            <a:prstGeom prst="leftBrace">
              <a:avLst>
                <a:gd name="adj1" fmla="val 53748"/>
                <a:gd name="adj2" fmla="val 50000"/>
              </a:avLst>
            </a:prstGeom>
            <a:noFill/>
            <a:ln w="28575" cap="flat" cmpd="sng">
              <a:solidFill>
                <a:srgbClr val="FF0000"/>
              </a:solidFill>
              <a:prstDash val="solid"/>
              <a:headEnd type="none" w="med" len="med"/>
              <a:tailEnd type="none" w="med" len="med"/>
            </a:ln>
          </p:spPr>
          <p:txBody>
            <a:bodyPr wrap="none" anchor="ctr"/>
            <a:p>
              <a:pPr algn="ctr"/>
              <a:endParaRPr lang="zh-CN" altLang="zh-CN" sz="2800" b="1" dirty="0">
                <a:solidFill>
                  <a:srgbClr val="FF0000"/>
                </a:solidFill>
                <a:latin typeface="Times New Roman" panose="02020603050405020304" pitchFamily="18" charset="0"/>
              </a:endParaRPr>
            </a:p>
          </p:txBody>
        </p:sp>
      </p:grpSp>
      <p:grpSp>
        <p:nvGrpSpPr>
          <p:cNvPr id="17421" name="Group 8"/>
          <p:cNvGrpSpPr/>
          <p:nvPr/>
        </p:nvGrpSpPr>
        <p:grpSpPr>
          <a:xfrm>
            <a:off x="6553200" y="1828800"/>
            <a:ext cx="3505200" cy="3429000"/>
            <a:chOff x="3216" y="1584"/>
            <a:chExt cx="2208" cy="2160"/>
          </a:xfrm>
        </p:grpSpPr>
        <p:sp>
          <p:nvSpPr>
            <p:cNvPr id="17422" name="Rectangle 9"/>
            <p:cNvSpPr/>
            <p:nvPr/>
          </p:nvSpPr>
          <p:spPr>
            <a:xfrm>
              <a:off x="3216" y="1584"/>
              <a:ext cx="2208" cy="216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4586" name="AutoShape 10"/>
            <p:cNvSpPr>
              <a:spLocks noChangeArrowheads="1"/>
            </p:cNvSpPr>
            <p:nvPr/>
          </p:nvSpPr>
          <p:spPr bwMode="auto">
            <a:xfrm>
              <a:off x="3584" y="1967"/>
              <a:ext cx="1518" cy="1425"/>
            </a:xfrm>
            <a:custGeom>
              <a:avLst/>
              <a:gdLst>
                <a:gd name="G0" fmla="+- 2386 0 0"/>
                <a:gd name="G1" fmla="+- 21600 0 2386"/>
                <a:gd name="G2" fmla="+- 21600 0 238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86" y="10800"/>
                  </a:moveTo>
                  <a:cubicBezTo>
                    <a:pt x="2386" y="15447"/>
                    <a:pt x="6153" y="19214"/>
                    <a:pt x="10800" y="19214"/>
                  </a:cubicBezTo>
                  <a:cubicBezTo>
                    <a:pt x="15447" y="19214"/>
                    <a:pt x="19214" y="15447"/>
                    <a:pt x="19214" y="10800"/>
                  </a:cubicBezTo>
                  <a:cubicBezTo>
                    <a:pt x="19214" y="6153"/>
                    <a:pt x="15447" y="2386"/>
                    <a:pt x="10800" y="2386"/>
                  </a:cubicBezTo>
                  <a:cubicBezTo>
                    <a:pt x="6153" y="2386"/>
                    <a:pt x="2386" y="6153"/>
                    <a:pt x="2386" y="10800"/>
                  </a:cubicBezTo>
                  <a:close/>
                </a:path>
              </a:pathLst>
            </a:custGeom>
            <a:gradFill rotWithShape="0">
              <a:gsLst>
                <a:gs pos="0">
                  <a:schemeClr val="bg1"/>
                </a:gs>
                <a:gs pos="100000">
                  <a:schemeClr val="bg1">
                    <a:gamma/>
                    <a:shade val="66275"/>
                    <a:invGamma/>
                  </a:schemeClr>
                </a:gs>
              </a:gsLst>
              <a:path path="rect">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587" name="Oval 11"/>
            <p:cNvSpPr>
              <a:spLocks noChangeArrowheads="1"/>
            </p:cNvSpPr>
            <p:nvPr/>
          </p:nvSpPr>
          <p:spPr bwMode="auto">
            <a:xfrm>
              <a:off x="4044" y="2405"/>
              <a:ext cx="598" cy="561"/>
            </a:xfrm>
            <a:prstGeom prst="ellipse">
              <a:avLst/>
            </a:prstGeom>
            <a:gradFill rotWithShape="0">
              <a:gsLst>
                <a:gs pos="0">
                  <a:schemeClr val="bg1"/>
                </a:gs>
                <a:gs pos="100000">
                  <a:schemeClr val="bg1">
                    <a:gamma/>
                    <a:shade val="66275"/>
                    <a:invGamma/>
                  </a:schemeClr>
                </a:gs>
              </a:gsLst>
              <a:path path="shape">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25" name="Line 12"/>
            <p:cNvSpPr/>
            <p:nvPr/>
          </p:nvSpPr>
          <p:spPr>
            <a:xfrm flipH="1">
              <a:off x="4090" y="2688"/>
              <a:ext cx="278" cy="149"/>
            </a:xfrm>
            <a:prstGeom prst="line">
              <a:avLst/>
            </a:prstGeom>
            <a:ln w="12700" cap="flat" cmpd="sng">
              <a:solidFill>
                <a:srgbClr val="0000FF"/>
              </a:solidFill>
              <a:prstDash val="solid"/>
              <a:headEnd type="none" w="med" len="med"/>
              <a:tailEnd type="none" w="sm" len="lg"/>
            </a:ln>
          </p:spPr>
        </p:sp>
        <p:sp>
          <p:nvSpPr>
            <p:cNvPr id="17426" name="Line 13"/>
            <p:cNvSpPr/>
            <p:nvPr/>
          </p:nvSpPr>
          <p:spPr>
            <a:xfrm>
              <a:off x="4368" y="2688"/>
              <a:ext cx="288" cy="624"/>
            </a:xfrm>
            <a:prstGeom prst="line">
              <a:avLst/>
            </a:prstGeom>
            <a:ln w="12700" cap="flat" cmpd="sng">
              <a:solidFill>
                <a:srgbClr val="0000FF"/>
              </a:solidFill>
              <a:prstDash val="solid"/>
              <a:headEnd type="none" w="med" len="med"/>
              <a:tailEnd type="none" w="sm" len="lg"/>
            </a:ln>
          </p:spPr>
        </p:sp>
        <p:sp>
          <p:nvSpPr>
            <p:cNvPr id="17427" name="Line 14"/>
            <p:cNvSpPr/>
            <p:nvPr/>
          </p:nvSpPr>
          <p:spPr>
            <a:xfrm flipH="1">
              <a:off x="4128" y="2688"/>
              <a:ext cx="240" cy="528"/>
            </a:xfrm>
            <a:prstGeom prst="line">
              <a:avLst/>
            </a:prstGeom>
            <a:ln w="12700" cap="flat" cmpd="sng">
              <a:solidFill>
                <a:srgbClr val="0000FF"/>
              </a:solidFill>
              <a:prstDash val="solid"/>
              <a:headEnd type="none" w="med" len="med"/>
              <a:tailEnd type="none" w="sm" len="lg"/>
            </a:ln>
          </p:spPr>
        </p:sp>
        <p:graphicFrame>
          <p:nvGraphicFramePr>
            <p:cNvPr id="17410" name="Object 15"/>
            <p:cNvGraphicFramePr/>
            <p:nvPr/>
          </p:nvGraphicFramePr>
          <p:xfrm>
            <a:off x="4608" y="3312"/>
            <a:ext cx="260" cy="296"/>
          </p:xfrm>
          <a:graphic>
            <a:graphicData uri="http://schemas.openxmlformats.org/presentationml/2006/ole">
              <mc:AlternateContent xmlns:mc="http://schemas.openxmlformats.org/markup-compatibility/2006">
                <mc:Choice xmlns:v="urn:schemas-microsoft-com:vml" Requires="v">
                  <p:oleObj spid="_x0000_s3235" name="" r:id="rId9" imgW="241300" imgH="292100" progId="Equation.3">
                    <p:embed/>
                  </p:oleObj>
                </mc:Choice>
                <mc:Fallback>
                  <p:oleObj name="" r:id="rId9" imgW="241300" imgH="292100" progId="Equation.3">
                    <p:embed/>
                    <p:pic>
                      <p:nvPicPr>
                        <p:cNvPr id="0" name="图片 3234"/>
                        <p:cNvPicPr/>
                        <p:nvPr/>
                      </p:nvPicPr>
                      <p:blipFill>
                        <a:blip r:embed="rId10">
                          <a:clrChange>
                            <a:clrFrom>
                              <a:srgbClr val="000000"/>
                            </a:clrFrom>
                            <a:clrTo>
                              <a:srgbClr val="0000FF"/>
                            </a:clrTo>
                          </a:clrChange>
                        </a:blip>
                        <a:stretch>
                          <a:fillRect/>
                        </a:stretch>
                      </p:blipFill>
                      <p:spPr>
                        <a:xfrm>
                          <a:off x="4608" y="3312"/>
                          <a:ext cx="260" cy="296"/>
                        </a:xfrm>
                        <a:prstGeom prst="rect">
                          <a:avLst/>
                        </a:prstGeom>
                        <a:noFill/>
                        <a:ln w="38100">
                          <a:noFill/>
                          <a:miter/>
                        </a:ln>
                      </p:spPr>
                    </p:pic>
                  </p:oleObj>
                </mc:Fallback>
              </mc:AlternateContent>
            </a:graphicData>
          </a:graphic>
        </p:graphicFrame>
        <p:graphicFrame>
          <p:nvGraphicFramePr>
            <p:cNvPr id="17411" name="Object 16"/>
            <p:cNvGraphicFramePr/>
            <p:nvPr/>
          </p:nvGraphicFramePr>
          <p:xfrm>
            <a:off x="4233" y="2943"/>
            <a:ext cx="278" cy="297"/>
          </p:xfrm>
          <a:graphic>
            <a:graphicData uri="http://schemas.openxmlformats.org/presentationml/2006/ole">
              <mc:AlternateContent xmlns:mc="http://schemas.openxmlformats.org/markup-compatibility/2006">
                <mc:Choice xmlns:v="urn:schemas-microsoft-com:vml" Requires="v">
                  <p:oleObj spid="_x0000_s3232" name="" r:id="rId11" imgW="254000" imgH="292100" progId="Equation.3">
                    <p:embed/>
                  </p:oleObj>
                </mc:Choice>
                <mc:Fallback>
                  <p:oleObj name="" r:id="rId11" imgW="254000" imgH="292100" progId="Equation.3">
                    <p:embed/>
                    <p:pic>
                      <p:nvPicPr>
                        <p:cNvPr id="0" name="图片 3231"/>
                        <p:cNvPicPr/>
                        <p:nvPr/>
                      </p:nvPicPr>
                      <p:blipFill>
                        <a:blip r:embed="rId12">
                          <a:clrChange>
                            <a:clrFrom>
                              <a:srgbClr val="000000"/>
                            </a:clrFrom>
                            <a:clrTo>
                              <a:srgbClr val="0000FF"/>
                            </a:clrTo>
                          </a:clrChange>
                        </a:blip>
                        <a:stretch>
                          <a:fillRect/>
                        </a:stretch>
                      </p:blipFill>
                      <p:spPr>
                        <a:xfrm>
                          <a:off x="4233" y="2943"/>
                          <a:ext cx="278" cy="297"/>
                        </a:xfrm>
                        <a:prstGeom prst="rect">
                          <a:avLst/>
                        </a:prstGeom>
                        <a:noFill/>
                        <a:ln w="38100">
                          <a:noFill/>
                          <a:miter/>
                        </a:ln>
                      </p:spPr>
                    </p:pic>
                  </p:oleObj>
                </mc:Fallback>
              </mc:AlternateContent>
            </a:graphicData>
          </a:graphic>
        </p:graphicFrame>
        <p:graphicFrame>
          <p:nvGraphicFramePr>
            <p:cNvPr id="17412" name="Object 17"/>
            <p:cNvGraphicFramePr/>
            <p:nvPr/>
          </p:nvGraphicFramePr>
          <p:xfrm>
            <a:off x="3840" y="2688"/>
            <a:ext cx="264" cy="300"/>
          </p:xfrm>
          <a:graphic>
            <a:graphicData uri="http://schemas.openxmlformats.org/presentationml/2006/ole">
              <mc:AlternateContent xmlns:mc="http://schemas.openxmlformats.org/markup-compatibility/2006">
                <mc:Choice xmlns:v="urn:schemas-microsoft-com:vml" Requires="v">
                  <p:oleObj spid="_x0000_s3233" name="" r:id="rId13" imgW="254000" imgH="304800" progId="Equation.3">
                    <p:embed/>
                  </p:oleObj>
                </mc:Choice>
                <mc:Fallback>
                  <p:oleObj name="" r:id="rId13" imgW="254000" imgH="304800" progId="Equation.3">
                    <p:embed/>
                    <p:pic>
                      <p:nvPicPr>
                        <p:cNvPr id="0" name="图片 3232"/>
                        <p:cNvPicPr/>
                        <p:nvPr/>
                      </p:nvPicPr>
                      <p:blipFill>
                        <a:blip r:embed="rId14">
                          <a:clrChange>
                            <a:clrFrom>
                              <a:srgbClr val="000000"/>
                            </a:clrFrom>
                            <a:clrTo>
                              <a:srgbClr val="0000FF"/>
                            </a:clrTo>
                          </a:clrChange>
                        </a:blip>
                        <a:stretch>
                          <a:fillRect/>
                        </a:stretch>
                      </p:blipFill>
                      <p:spPr>
                        <a:xfrm>
                          <a:off x="3840" y="2688"/>
                          <a:ext cx="264" cy="300"/>
                        </a:xfrm>
                        <a:prstGeom prst="rect">
                          <a:avLst/>
                        </a:prstGeom>
                        <a:noFill/>
                        <a:ln w="38100">
                          <a:noFill/>
                          <a:miter/>
                        </a:ln>
                      </p:spPr>
                    </p:pic>
                  </p:oleObj>
                </mc:Fallback>
              </mc:AlternateContent>
            </a:graphicData>
          </a:graphic>
        </p:graphicFrame>
        <p:graphicFrame>
          <p:nvGraphicFramePr>
            <p:cNvPr id="17413" name="Object 18"/>
            <p:cNvGraphicFramePr/>
            <p:nvPr/>
          </p:nvGraphicFramePr>
          <p:xfrm>
            <a:off x="4416" y="2208"/>
            <a:ext cx="336" cy="289"/>
          </p:xfrm>
          <a:graphic>
            <a:graphicData uri="http://schemas.openxmlformats.org/presentationml/2006/ole">
              <mc:AlternateContent xmlns:mc="http://schemas.openxmlformats.org/markup-compatibility/2006">
                <mc:Choice xmlns:v="urn:schemas-microsoft-com:vml" Requires="v">
                  <p:oleObj spid="_x0000_s3234" name="" r:id="rId15" imgW="317500" imgH="215900" progId="Equation.3">
                    <p:embed/>
                  </p:oleObj>
                </mc:Choice>
                <mc:Fallback>
                  <p:oleObj name="" r:id="rId15" imgW="317500" imgH="215900" progId="Equation.3">
                    <p:embed/>
                    <p:pic>
                      <p:nvPicPr>
                        <p:cNvPr id="0" name="图片 3233"/>
                        <p:cNvPicPr/>
                        <p:nvPr/>
                      </p:nvPicPr>
                      <p:blipFill>
                        <a:blip r:embed="rId16">
                          <a:clrChange>
                            <a:clrFrom>
                              <a:srgbClr val="000000"/>
                            </a:clrFrom>
                            <a:clrTo>
                              <a:srgbClr val="6600FF"/>
                            </a:clrTo>
                          </a:clrChange>
                        </a:blip>
                        <a:stretch>
                          <a:fillRect/>
                        </a:stretch>
                      </p:blipFill>
                      <p:spPr>
                        <a:xfrm>
                          <a:off x="4416" y="2208"/>
                          <a:ext cx="336" cy="289"/>
                        </a:xfrm>
                        <a:prstGeom prst="rect">
                          <a:avLst/>
                        </a:prstGeom>
                        <a:noFill/>
                        <a:ln w="38100">
                          <a:noFill/>
                          <a:miter/>
                        </a:ln>
                      </p:spPr>
                    </p:pic>
                  </p:oleObj>
                </mc:Fallback>
              </mc:AlternateContent>
            </a:graphicData>
          </a:graphic>
        </p:graphicFrame>
        <p:graphicFrame>
          <p:nvGraphicFramePr>
            <p:cNvPr id="17414" name="Object 19"/>
            <p:cNvGraphicFramePr/>
            <p:nvPr/>
          </p:nvGraphicFramePr>
          <p:xfrm>
            <a:off x="4792" y="1880"/>
            <a:ext cx="256" cy="310"/>
          </p:xfrm>
          <a:graphic>
            <a:graphicData uri="http://schemas.openxmlformats.org/presentationml/2006/ole">
              <mc:AlternateContent xmlns:mc="http://schemas.openxmlformats.org/markup-compatibility/2006">
                <mc:Choice xmlns:v="urn:schemas-microsoft-com:vml" Requires="v">
                  <p:oleObj spid="_x0000_s3236" name="" r:id="rId17" imgW="203200" imgH="203200" progId="Equation.3">
                    <p:embed/>
                  </p:oleObj>
                </mc:Choice>
                <mc:Fallback>
                  <p:oleObj name="" r:id="rId17" imgW="203200" imgH="203200" progId="Equation.3">
                    <p:embed/>
                    <p:pic>
                      <p:nvPicPr>
                        <p:cNvPr id="0" name="图片 3235"/>
                        <p:cNvPicPr/>
                        <p:nvPr/>
                      </p:nvPicPr>
                      <p:blipFill>
                        <a:blip r:embed="rId18"/>
                        <a:stretch>
                          <a:fillRect/>
                        </a:stretch>
                      </p:blipFill>
                      <p:spPr>
                        <a:xfrm>
                          <a:off x="4792" y="1880"/>
                          <a:ext cx="256" cy="310"/>
                        </a:xfrm>
                        <a:prstGeom prst="rect">
                          <a:avLst/>
                        </a:prstGeom>
                        <a:noFill/>
                        <a:ln w="38100">
                          <a:noFill/>
                          <a:miter/>
                        </a:ln>
                      </p:spPr>
                    </p:pic>
                  </p:oleObj>
                </mc:Fallback>
              </mc:AlternateContent>
            </a:graphicData>
          </a:graphic>
        </p:graphicFrame>
        <p:graphicFrame>
          <p:nvGraphicFramePr>
            <p:cNvPr id="17415" name="Object 20"/>
            <p:cNvGraphicFramePr/>
            <p:nvPr/>
          </p:nvGraphicFramePr>
          <p:xfrm>
            <a:off x="4322" y="2469"/>
            <a:ext cx="188" cy="252"/>
          </p:xfrm>
          <a:graphic>
            <a:graphicData uri="http://schemas.openxmlformats.org/presentationml/2006/ole">
              <mc:AlternateContent xmlns:mc="http://schemas.openxmlformats.org/markup-compatibility/2006">
                <mc:Choice xmlns:v="urn:schemas-microsoft-com:vml" Requires="v">
                  <p:oleObj spid="_x0000_s3237" name="" r:id="rId19" imgW="127000" imgH="165100" progId="Equation.3">
                    <p:embed/>
                  </p:oleObj>
                </mc:Choice>
                <mc:Fallback>
                  <p:oleObj name="" r:id="rId19" imgW="127000" imgH="165100" progId="Equation.3">
                    <p:embed/>
                    <p:pic>
                      <p:nvPicPr>
                        <p:cNvPr id="0" name="图片 3236"/>
                        <p:cNvPicPr/>
                        <p:nvPr/>
                      </p:nvPicPr>
                      <p:blipFill>
                        <a:blip r:embed="rId20"/>
                        <a:stretch>
                          <a:fillRect/>
                        </a:stretch>
                      </p:blipFill>
                      <p:spPr>
                        <a:xfrm>
                          <a:off x="4322" y="2469"/>
                          <a:ext cx="188" cy="252"/>
                        </a:xfrm>
                        <a:prstGeom prst="rect">
                          <a:avLst/>
                        </a:prstGeom>
                        <a:noFill/>
                        <a:ln w="38100">
                          <a:noFill/>
                          <a:miter/>
                        </a:ln>
                      </p:spPr>
                    </p:pic>
                  </p:oleObj>
                </mc:Fallback>
              </mc:AlternateContent>
            </a:graphicData>
          </a:graphic>
        </p:graphicFrame>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434" name="Object 2"/>
          <p:cNvGraphicFramePr/>
          <p:nvPr/>
        </p:nvGraphicFramePr>
        <p:xfrm>
          <a:off x="2262188" y="838200"/>
          <a:ext cx="2090737" cy="838200"/>
        </p:xfrm>
        <a:graphic>
          <a:graphicData uri="http://schemas.openxmlformats.org/presentationml/2006/ole">
            <mc:AlternateContent xmlns:mc="http://schemas.openxmlformats.org/markup-compatibility/2006">
              <mc:Choice xmlns:v="urn:schemas-microsoft-com:vml" Requires="v">
                <p:oleObj spid="_x0000_s3238" name="" r:id="rId1" imgW="824865" imgH="330200" progId="Equation.3">
                  <p:embed/>
                </p:oleObj>
              </mc:Choice>
              <mc:Fallback>
                <p:oleObj name="" r:id="rId1" imgW="824865" imgH="330200" progId="Equation.3">
                  <p:embed/>
                  <p:pic>
                    <p:nvPicPr>
                      <p:cNvPr id="0" name="图片 3237"/>
                      <p:cNvPicPr/>
                      <p:nvPr/>
                    </p:nvPicPr>
                    <p:blipFill>
                      <a:blip r:embed="rId2"/>
                      <a:stretch>
                        <a:fillRect/>
                      </a:stretch>
                    </p:blipFill>
                    <p:spPr>
                      <a:xfrm>
                        <a:off x="2262188" y="838200"/>
                        <a:ext cx="2090737" cy="838200"/>
                      </a:xfrm>
                      <a:prstGeom prst="rect">
                        <a:avLst/>
                      </a:prstGeom>
                      <a:noFill/>
                      <a:ln w="38100">
                        <a:noFill/>
                        <a:miter/>
                      </a:ln>
                    </p:spPr>
                  </p:pic>
                </p:oleObj>
              </mc:Fallback>
            </mc:AlternateContent>
          </a:graphicData>
        </a:graphic>
      </p:graphicFrame>
      <p:graphicFrame>
        <p:nvGraphicFramePr>
          <p:cNvPr id="25603" name="Object 3"/>
          <p:cNvGraphicFramePr/>
          <p:nvPr/>
        </p:nvGraphicFramePr>
        <p:xfrm>
          <a:off x="2667000" y="1676400"/>
          <a:ext cx="3286125" cy="885825"/>
        </p:xfrm>
        <a:graphic>
          <a:graphicData uri="http://schemas.openxmlformats.org/presentationml/2006/ole">
            <mc:AlternateContent xmlns:mc="http://schemas.openxmlformats.org/markup-compatibility/2006">
              <mc:Choice xmlns:v="urn:schemas-microsoft-com:vml" Requires="v">
                <p:oleObj spid="_x0000_s3239" name="" r:id="rId3" imgW="1408430" imgH="355600" progId="Equation.3">
                  <p:embed/>
                </p:oleObj>
              </mc:Choice>
              <mc:Fallback>
                <p:oleObj name="" r:id="rId3" imgW="1408430" imgH="355600" progId="Equation.3">
                  <p:embed/>
                  <p:pic>
                    <p:nvPicPr>
                      <p:cNvPr id="0" name="图片 3238"/>
                      <p:cNvPicPr/>
                      <p:nvPr/>
                    </p:nvPicPr>
                    <p:blipFill>
                      <a:blip r:embed="rId4"/>
                      <a:stretch>
                        <a:fillRect/>
                      </a:stretch>
                    </p:blipFill>
                    <p:spPr>
                      <a:xfrm>
                        <a:off x="2667000" y="1676400"/>
                        <a:ext cx="3286125" cy="885825"/>
                      </a:xfrm>
                      <a:prstGeom prst="rect">
                        <a:avLst/>
                      </a:prstGeom>
                      <a:noFill/>
                      <a:ln w="38100">
                        <a:noFill/>
                        <a:miter/>
                      </a:ln>
                    </p:spPr>
                  </p:pic>
                </p:oleObj>
              </mc:Fallback>
            </mc:AlternateContent>
          </a:graphicData>
        </a:graphic>
      </p:graphicFrame>
      <p:graphicFrame>
        <p:nvGraphicFramePr>
          <p:cNvPr id="25604" name="Object 4"/>
          <p:cNvGraphicFramePr/>
          <p:nvPr/>
        </p:nvGraphicFramePr>
        <p:xfrm>
          <a:off x="2667000" y="3178175"/>
          <a:ext cx="3660775" cy="1089025"/>
        </p:xfrm>
        <a:graphic>
          <a:graphicData uri="http://schemas.openxmlformats.org/presentationml/2006/ole">
            <mc:AlternateContent xmlns:mc="http://schemas.openxmlformats.org/markup-compatibility/2006">
              <mc:Choice xmlns:v="urn:schemas-microsoft-com:vml" Requires="v">
                <p:oleObj spid="_x0000_s3240" name="" r:id="rId5" imgW="1434465" imgH="431800" progId="Equation.3">
                  <p:embed/>
                </p:oleObj>
              </mc:Choice>
              <mc:Fallback>
                <p:oleObj name="" r:id="rId5" imgW="1434465" imgH="431800" progId="Equation.3">
                  <p:embed/>
                  <p:pic>
                    <p:nvPicPr>
                      <p:cNvPr id="0" name="图片 3239"/>
                      <p:cNvPicPr/>
                      <p:nvPr/>
                    </p:nvPicPr>
                    <p:blipFill>
                      <a:blip r:embed="rId6"/>
                      <a:stretch>
                        <a:fillRect/>
                      </a:stretch>
                    </p:blipFill>
                    <p:spPr>
                      <a:xfrm>
                        <a:off x="2667000" y="3178175"/>
                        <a:ext cx="3660775" cy="1089025"/>
                      </a:xfrm>
                      <a:prstGeom prst="rect">
                        <a:avLst/>
                      </a:prstGeom>
                      <a:noFill/>
                      <a:ln w="38100">
                        <a:noFill/>
                        <a:miter/>
                      </a:ln>
                    </p:spPr>
                  </p:pic>
                </p:oleObj>
              </mc:Fallback>
            </mc:AlternateContent>
          </a:graphicData>
        </a:graphic>
      </p:graphicFrame>
      <p:graphicFrame>
        <p:nvGraphicFramePr>
          <p:cNvPr id="25605" name="Object 5"/>
          <p:cNvGraphicFramePr/>
          <p:nvPr/>
        </p:nvGraphicFramePr>
        <p:xfrm>
          <a:off x="2667000" y="4211638"/>
          <a:ext cx="2171700" cy="512762"/>
        </p:xfrm>
        <a:graphic>
          <a:graphicData uri="http://schemas.openxmlformats.org/presentationml/2006/ole">
            <mc:AlternateContent xmlns:mc="http://schemas.openxmlformats.org/markup-compatibility/2006">
              <mc:Choice xmlns:v="urn:schemas-microsoft-com:vml" Requires="v">
                <p:oleObj spid="_x0000_s3244" name="" r:id="rId7" imgW="850265" imgH="203200" progId="Equation.3">
                  <p:embed/>
                </p:oleObj>
              </mc:Choice>
              <mc:Fallback>
                <p:oleObj name="" r:id="rId7" imgW="850265" imgH="203200" progId="Equation.3">
                  <p:embed/>
                  <p:pic>
                    <p:nvPicPr>
                      <p:cNvPr id="0" name="图片 3243"/>
                      <p:cNvPicPr/>
                      <p:nvPr/>
                    </p:nvPicPr>
                    <p:blipFill>
                      <a:blip r:embed="rId8"/>
                      <a:stretch>
                        <a:fillRect/>
                      </a:stretch>
                    </p:blipFill>
                    <p:spPr>
                      <a:xfrm>
                        <a:off x="2667000" y="4211638"/>
                        <a:ext cx="2171700" cy="512762"/>
                      </a:xfrm>
                      <a:prstGeom prst="rect">
                        <a:avLst/>
                      </a:prstGeom>
                      <a:noFill/>
                      <a:ln w="38100">
                        <a:noFill/>
                        <a:miter/>
                      </a:ln>
                    </p:spPr>
                  </p:pic>
                </p:oleObj>
              </mc:Fallback>
            </mc:AlternateContent>
          </a:graphicData>
        </a:graphic>
      </p:graphicFrame>
      <p:grpSp>
        <p:nvGrpSpPr>
          <p:cNvPr id="18445" name="Group 6"/>
          <p:cNvGrpSpPr/>
          <p:nvPr/>
        </p:nvGrpSpPr>
        <p:grpSpPr>
          <a:xfrm>
            <a:off x="6553200" y="1828800"/>
            <a:ext cx="3505200" cy="3429000"/>
            <a:chOff x="3216" y="1584"/>
            <a:chExt cx="2208" cy="2160"/>
          </a:xfrm>
        </p:grpSpPr>
        <p:sp>
          <p:nvSpPr>
            <p:cNvPr id="18449" name="Rectangle 7"/>
            <p:cNvSpPr/>
            <p:nvPr/>
          </p:nvSpPr>
          <p:spPr>
            <a:xfrm>
              <a:off x="3216" y="1584"/>
              <a:ext cx="2208" cy="2160"/>
            </a:xfrm>
            <a:prstGeom prst="rect">
              <a:avLst/>
            </a:prstGeom>
            <a:solidFill>
              <a:schemeClr val="bg1"/>
            </a:solidFill>
            <a:ln w="9525" cap="flat" cmpd="sng">
              <a:solidFill>
                <a:schemeClr val="tx2"/>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5608" name="AutoShape 8"/>
            <p:cNvSpPr>
              <a:spLocks noChangeArrowheads="1"/>
            </p:cNvSpPr>
            <p:nvPr/>
          </p:nvSpPr>
          <p:spPr bwMode="auto">
            <a:xfrm>
              <a:off x="3584" y="1967"/>
              <a:ext cx="1518" cy="1425"/>
            </a:xfrm>
            <a:custGeom>
              <a:avLst/>
              <a:gdLst>
                <a:gd name="G0" fmla="+- 2386 0 0"/>
                <a:gd name="G1" fmla="+- 21600 0 2386"/>
                <a:gd name="G2" fmla="+- 21600 0 238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86" y="10800"/>
                  </a:moveTo>
                  <a:cubicBezTo>
                    <a:pt x="2386" y="15447"/>
                    <a:pt x="6153" y="19214"/>
                    <a:pt x="10800" y="19214"/>
                  </a:cubicBezTo>
                  <a:cubicBezTo>
                    <a:pt x="15447" y="19214"/>
                    <a:pt x="19214" y="15447"/>
                    <a:pt x="19214" y="10800"/>
                  </a:cubicBezTo>
                  <a:cubicBezTo>
                    <a:pt x="19214" y="6153"/>
                    <a:pt x="15447" y="2386"/>
                    <a:pt x="10800" y="2386"/>
                  </a:cubicBezTo>
                  <a:cubicBezTo>
                    <a:pt x="6153" y="2386"/>
                    <a:pt x="2386" y="6153"/>
                    <a:pt x="2386" y="10800"/>
                  </a:cubicBezTo>
                  <a:close/>
                </a:path>
              </a:pathLst>
            </a:custGeom>
            <a:gradFill rotWithShape="0">
              <a:gsLst>
                <a:gs pos="0">
                  <a:schemeClr val="bg1"/>
                </a:gs>
                <a:gs pos="100000">
                  <a:schemeClr val="bg1">
                    <a:gamma/>
                    <a:shade val="66275"/>
                    <a:invGamma/>
                  </a:schemeClr>
                </a:gs>
              </a:gsLst>
              <a:path path="rect">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09" name="Oval 9"/>
            <p:cNvSpPr>
              <a:spLocks noChangeArrowheads="1"/>
            </p:cNvSpPr>
            <p:nvPr/>
          </p:nvSpPr>
          <p:spPr bwMode="auto">
            <a:xfrm>
              <a:off x="4044" y="2405"/>
              <a:ext cx="598" cy="561"/>
            </a:xfrm>
            <a:prstGeom prst="ellipse">
              <a:avLst/>
            </a:prstGeom>
            <a:gradFill rotWithShape="0">
              <a:gsLst>
                <a:gs pos="0">
                  <a:schemeClr val="bg1"/>
                </a:gs>
                <a:gs pos="100000">
                  <a:schemeClr val="bg1">
                    <a:gamma/>
                    <a:shade val="66275"/>
                    <a:invGamma/>
                  </a:schemeClr>
                </a:gs>
              </a:gsLst>
              <a:path path="shape">
                <a:fillToRect l="50000" t="50000" r="50000" b="50000"/>
              </a:path>
            </a:gradFill>
            <a:ln w="19050">
              <a:solidFill>
                <a:srgbClr val="663300"/>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52" name="Line 10"/>
            <p:cNvSpPr/>
            <p:nvPr/>
          </p:nvSpPr>
          <p:spPr>
            <a:xfrm flipH="1">
              <a:off x="4090" y="2688"/>
              <a:ext cx="278" cy="149"/>
            </a:xfrm>
            <a:prstGeom prst="line">
              <a:avLst/>
            </a:prstGeom>
            <a:ln w="12700" cap="flat" cmpd="sng">
              <a:solidFill>
                <a:srgbClr val="0000FF"/>
              </a:solidFill>
              <a:prstDash val="solid"/>
              <a:headEnd type="none" w="med" len="med"/>
              <a:tailEnd type="none" w="sm" len="lg"/>
            </a:ln>
          </p:spPr>
        </p:sp>
        <p:sp>
          <p:nvSpPr>
            <p:cNvPr id="18453" name="Line 11"/>
            <p:cNvSpPr/>
            <p:nvPr/>
          </p:nvSpPr>
          <p:spPr>
            <a:xfrm>
              <a:off x="4368" y="2688"/>
              <a:ext cx="288" cy="624"/>
            </a:xfrm>
            <a:prstGeom prst="line">
              <a:avLst/>
            </a:prstGeom>
            <a:ln w="12700" cap="flat" cmpd="sng">
              <a:solidFill>
                <a:srgbClr val="0000FF"/>
              </a:solidFill>
              <a:prstDash val="solid"/>
              <a:headEnd type="none" w="med" len="med"/>
              <a:tailEnd type="none" w="sm" len="lg"/>
            </a:ln>
          </p:spPr>
        </p:sp>
        <p:sp>
          <p:nvSpPr>
            <p:cNvPr id="18454" name="Line 12"/>
            <p:cNvSpPr/>
            <p:nvPr/>
          </p:nvSpPr>
          <p:spPr>
            <a:xfrm flipH="1">
              <a:off x="4128" y="2688"/>
              <a:ext cx="240" cy="528"/>
            </a:xfrm>
            <a:prstGeom prst="line">
              <a:avLst/>
            </a:prstGeom>
            <a:ln w="12700" cap="flat" cmpd="sng">
              <a:solidFill>
                <a:srgbClr val="0000FF"/>
              </a:solidFill>
              <a:prstDash val="solid"/>
              <a:headEnd type="none" w="med" len="med"/>
              <a:tailEnd type="none" w="sm" len="lg"/>
            </a:ln>
          </p:spPr>
        </p:sp>
        <p:graphicFrame>
          <p:nvGraphicFramePr>
            <p:cNvPr id="18439" name="Object 13"/>
            <p:cNvGraphicFramePr/>
            <p:nvPr/>
          </p:nvGraphicFramePr>
          <p:xfrm>
            <a:off x="4608" y="3312"/>
            <a:ext cx="260" cy="296"/>
          </p:xfrm>
          <a:graphic>
            <a:graphicData uri="http://schemas.openxmlformats.org/presentationml/2006/ole">
              <mc:AlternateContent xmlns:mc="http://schemas.openxmlformats.org/markup-compatibility/2006">
                <mc:Choice xmlns:v="urn:schemas-microsoft-com:vml" Requires="v">
                  <p:oleObj spid="_x0000_s3245" name="" r:id="rId9" imgW="241300" imgH="292100" progId="Equation.3">
                    <p:embed/>
                  </p:oleObj>
                </mc:Choice>
                <mc:Fallback>
                  <p:oleObj name="" r:id="rId9" imgW="241300" imgH="292100" progId="Equation.3">
                    <p:embed/>
                    <p:pic>
                      <p:nvPicPr>
                        <p:cNvPr id="0" name="图片 3244"/>
                        <p:cNvPicPr/>
                        <p:nvPr/>
                      </p:nvPicPr>
                      <p:blipFill>
                        <a:blip r:embed="rId10">
                          <a:clrChange>
                            <a:clrFrom>
                              <a:srgbClr val="000000"/>
                            </a:clrFrom>
                            <a:clrTo>
                              <a:srgbClr val="0000FF"/>
                            </a:clrTo>
                          </a:clrChange>
                        </a:blip>
                        <a:stretch>
                          <a:fillRect/>
                        </a:stretch>
                      </p:blipFill>
                      <p:spPr>
                        <a:xfrm>
                          <a:off x="4608" y="3312"/>
                          <a:ext cx="260" cy="296"/>
                        </a:xfrm>
                        <a:prstGeom prst="rect">
                          <a:avLst/>
                        </a:prstGeom>
                        <a:noFill/>
                        <a:ln w="38100">
                          <a:noFill/>
                          <a:miter/>
                        </a:ln>
                      </p:spPr>
                    </p:pic>
                  </p:oleObj>
                </mc:Fallback>
              </mc:AlternateContent>
            </a:graphicData>
          </a:graphic>
        </p:graphicFrame>
        <p:graphicFrame>
          <p:nvGraphicFramePr>
            <p:cNvPr id="18440" name="Object 14"/>
            <p:cNvGraphicFramePr/>
            <p:nvPr/>
          </p:nvGraphicFramePr>
          <p:xfrm>
            <a:off x="4233" y="2943"/>
            <a:ext cx="278" cy="297"/>
          </p:xfrm>
          <a:graphic>
            <a:graphicData uri="http://schemas.openxmlformats.org/presentationml/2006/ole">
              <mc:AlternateContent xmlns:mc="http://schemas.openxmlformats.org/markup-compatibility/2006">
                <mc:Choice xmlns:v="urn:schemas-microsoft-com:vml" Requires="v">
                  <p:oleObj spid="_x0000_s3242" name="" r:id="rId11" imgW="254000" imgH="292100" progId="Equation.3">
                    <p:embed/>
                  </p:oleObj>
                </mc:Choice>
                <mc:Fallback>
                  <p:oleObj name="" r:id="rId11" imgW="254000" imgH="292100" progId="Equation.3">
                    <p:embed/>
                    <p:pic>
                      <p:nvPicPr>
                        <p:cNvPr id="0" name="图片 3241"/>
                        <p:cNvPicPr/>
                        <p:nvPr/>
                      </p:nvPicPr>
                      <p:blipFill>
                        <a:blip r:embed="rId12">
                          <a:clrChange>
                            <a:clrFrom>
                              <a:srgbClr val="000000"/>
                            </a:clrFrom>
                            <a:clrTo>
                              <a:srgbClr val="0000FF"/>
                            </a:clrTo>
                          </a:clrChange>
                        </a:blip>
                        <a:stretch>
                          <a:fillRect/>
                        </a:stretch>
                      </p:blipFill>
                      <p:spPr>
                        <a:xfrm>
                          <a:off x="4233" y="2943"/>
                          <a:ext cx="278" cy="297"/>
                        </a:xfrm>
                        <a:prstGeom prst="rect">
                          <a:avLst/>
                        </a:prstGeom>
                        <a:noFill/>
                        <a:ln w="38100">
                          <a:noFill/>
                          <a:miter/>
                        </a:ln>
                      </p:spPr>
                    </p:pic>
                  </p:oleObj>
                </mc:Fallback>
              </mc:AlternateContent>
            </a:graphicData>
          </a:graphic>
        </p:graphicFrame>
        <p:graphicFrame>
          <p:nvGraphicFramePr>
            <p:cNvPr id="18441" name="Object 15"/>
            <p:cNvGraphicFramePr/>
            <p:nvPr/>
          </p:nvGraphicFramePr>
          <p:xfrm>
            <a:off x="3840" y="2688"/>
            <a:ext cx="264" cy="300"/>
          </p:xfrm>
          <a:graphic>
            <a:graphicData uri="http://schemas.openxmlformats.org/presentationml/2006/ole">
              <mc:AlternateContent xmlns:mc="http://schemas.openxmlformats.org/markup-compatibility/2006">
                <mc:Choice xmlns:v="urn:schemas-microsoft-com:vml" Requires="v">
                  <p:oleObj spid="_x0000_s3243" name="" r:id="rId13" imgW="254000" imgH="304800" progId="Equation.3">
                    <p:embed/>
                  </p:oleObj>
                </mc:Choice>
                <mc:Fallback>
                  <p:oleObj name="" r:id="rId13" imgW="254000" imgH="304800" progId="Equation.3">
                    <p:embed/>
                    <p:pic>
                      <p:nvPicPr>
                        <p:cNvPr id="0" name="图片 3242"/>
                        <p:cNvPicPr/>
                        <p:nvPr/>
                      </p:nvPicPr>
                      <p:blipFill>
                        <a:blip r:embed="rId14">
                          <a:clrChange>
                            <a:clrFrom>
                              <a:srgbClr val="000000"/>
                            </a:clrFrom>
                            <a:clrTo>
                              <a:srgbClr val="0000FF"/>
                            </a:clrTo>
                          </a:clrChange>
                        </a:blip>
                        <a:stretch>
                          <a:fillRect/>
                        </a:stretch>
                      </p:blipFill>
                      <p:spPr>
                        <a:xfrm>
                          <a:off x="3840" y="2688"/>
                          <a:ext cx="264" cy="300"/>
                        </a:xfrm>
                        <a:prstGeom prst="rect">
                          <a:avLst/>
                        </a:prstGeom>
                        <a:noFill/>
                        <a:ln w="38100">
                          <a:noFill/>
                          <a:miter/>
                        </a:ln>
                      </p:spPr>
                    </p:pic>
                  </p:oleObj>
                </mc:Fallback>
              </mc:AlternateContent>
            </a:graphicData>
          </a:graphic>
        </p:graphicFrame>
        <p:graphicFrame>
          <p:nvGraphicFramePr>
            <p:cNvPr id="18442" name="Object 16"/>
            <p:cNvGraphicFramePr/>
            <p:nvPr/>
          </p:nvGraphicFramePr>
          <p:xfrm>
            <a:off x="4416" y="2208"/>
            <a:ext cx="336" cy="289"/>
          </p:xfrm>
          <a:graphic>
            <a:graphicData uri="http://schemas.openxmlformats.org/presentationml/2006/ole">
              <mc:AlternateContent xmlns:mc="http://schemas.openxmlformats.org/markup-compatibility/2006">
                <mc:Choice xmlns:v="urn:schemas-microsoft-com:vml" Requires="v">
                  <p:oleObj spid="_x0000_s3241" name="" r:id="rId15" imgW="317500" imgH="215900" progId="Equation.3">
                    <p:embed/>
                  </p:oleObj>
                </mc:Choice>
                <mc:Fallback>
                  <p:oleObj name="" r:id="rId15" imgW="317500" imgH="215900" progId="Equation.3">
                    <p:embed/>
                    <p:pic>
                      <p:nvPicPr>
                        <p:cNvPr id="0" name="图片 3240"/>
                        <p:cNvPicPr/>
                        <p:nvPr/>
                      </p:nvPicPr>
                      <p:blipFill>
                        <a:blip r:embed="rId16">
                          <a:clrChange>
                            <a:clrFrom>
                              <a:srgbClr val="000000"/>
                            </a:clrFrom>
                            <a:clrTo>
                              <a:srgbClr val="6600FF"/>
                            </a:clrTo>
                          </a:clrChange>
                        </a:blip>
                        <a:stretch>
                          <a:fillRect/>
                        </a:stretch>
                      </p:blipFill>
                      <p:spPr>
                        <a:xfrm>
                          <a:off x="4416" y="2208"/>
                          <a:ext cx="336" cy="289"/>
                        </a:xfrm>
                        <a:prstGeom prst="rect">
                          <a:avLst/>
                        </a:prstGeom>
                        <a:noFill/>
                        <a:ln w="38100">
                          <a:noFill/>
                          <a:miter/>
                        </a:ln>
                      </p:spPr>
                    </p:pic>
                  </p:oleObj>
                </mc:Fallback>
              </mc:AlternateContent>
            </a:graphicData>
          </a:graphic>
        </p:graphicFrame>
        <p:graphicFrame>
          <p:nvGraphicFramePr>
            <p:cNvPr id="18443" name="Object 17"/>
            <p:cNvGraphicFramePr/>
            <p:nvPr/>
          </p:nvGraphicFramePr>
          <p:xfrm>
            <a:off x="4792" y="1880"/>
            <a:ext cx="256" cy="310"/>
          </p:xfrm>
          <a:graphic>
            <a:graphicData uri="http://schemas.openxmlformats.org/presentationml/2006/ole">
              <mc:AlternateContent xmlns:mc="http://schemas.openxmlformats.org/markup-compatibility/2006">
                <mc:Choice xmlns:v="urn:schemas-microsoft-com:vml" Requires="v">
                  <p:oleObj spid="_x0000_s3246" name="" r:id="rId17" imgW="203200" imgH="203200" progId="Equation.3">
                    <p:embed/>
                  </p:oleObj>
                </mc:Choice>
                <mc:Fallback>
                  <p:oleObj name="" r:id="rId17" imgW="203200" imgH="203200" progId="Equation.3">
                    <p:embed/>
                    <p:pic>
                      <p:nvPicPr>
                        <p:cNvPr id="0" name="图片 3245"/>
                        <p:cNvPicPr/>
                        <p:nvPr/>
                      </p:nvPicPr>
                      <p:blipFill>
                        <a:blip r:embed="rId18"/>
                        <a:stretch>
                          <a:fillRect/>
                        </a:stretch>
                      </p:blipFill>
                      <p:spPr>
                        <a:xfrm>
                          <a:off x="4792" y="1880"/>
                          <a:ext cx="256" cy="310"/>
                        </a:xfrm>
                        <a:prstGeom prst="rect">
                          <a:avLst/>
                        </a:prstGeom>
                        <a:noFill/>
                        <a:ln w="38100">
                          <a:noFill/>
                          <a:miter/>
                        </a:ln>
                      </p:spPr>
                    </p:pic>
                  </p:oleObj>
                </mc:Fallback>
              </mc:AlternateContent>
            </a:graphicData>
          </a:graphic>
        </p:graphicFrame>
        <p:graphicFrame>
          <p:nvGraphicFramePr>
            <p:cNvPr id="18444" name="Object 18"/>
            <p:cNvGraphicFramePr/>
            <p:nvPr/>
          </p:nvGraphicFramePr>
          <p:xfrm>
            <a:off x="4322" y="2469"/>
            <a:ext cx="188" cy="252"/>
          </p:xfrm>
          <a:graphic>
            <a:graphicData uri="http://schemas.openxmlformats.org/presentationml/2006/ole">
              <mc:AlternateContent xmlns:mc="http://schemas.openxmlformats.org/markup-compatibility/2006">
                <mc:Choice xmlns:v="urn:schemas-microsoft-com:vml" Requires="v">
                  <p:oleObj spid="_x0000_s3247" name="" r:id="rId19" imgW="127000" imgH="165100" progId="Equation.3">
                    <p:embed/>
                  </p:oleObj>
                </mc:Choice>
                <mc:Fallback>
                  <p:oleObj name="" r:id="rId19" imgW="127000" imgH="165100" progId="Equation.3">
                    <p:embed/>
                    <p:pic>
                      <p:nvPicPr>
                        <p:cNvPr id="0" name="图片 3246"/>
                        <p:cNvPicPr/>
                        <p:nvPr/>
                      </p:nvPicPr>
                      <p:blipFill>
                        <a:blip r:embed="rId20"/>
                        <a:stretch>
                          <a:fillRect/>
                        </a:stretch>
                      </p:blipFill>
                      <p:spPr>
                        <a:xfrm>
                          <a:off x="4322" y="2469"/>
                          <a:ext cx="188" cy="252"/>
                        </a:xfrm>
                        <a:prstGeom prst="rect">
                          <a:avLst/>
                        </a:prstGeom>
                        <a:noFill/>
                        <a:ln w="38100">
                          <a:noFill/>
                          <a:miter/>
                        </a:ln>
                      </p:spPr>
                    </p:pic>
                  </p:oleObj>
                </mc:Fallback>
              </mc:AlternateContent>
            </a:graphicData>
          </a:graphic>
        </p:graphicFrame>
      </p:grpSp>
      <p:sp>
        <p:nvSpPr>
          <p:cNvPr id="25619" name="Text Box 19"/>
          <p:cNvSpPr txBox="1"/>
          <p:nvPr/>
        </p:nvSpPr>
        <p:spPr>
          <a:xfrm>
            <a:off x="2743200" y="4892675"/>
            <a:ext cx="3276600" cy="1124585"/>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pPr algn="ctr">
              <a:lnSpc>
                <a:spcPct val="120000"/>
              </a:lnSpc>
            </a:pPr>
            <a:r>
              <a:rPr lang="en-US" altLang="zh-CN" sz="2800" i="1" dirty="0">
                <a:solidFill>
                  <a:srgbClr val="1C1C1C"/>
                </a:solidFill>
                <a:latin typeface="Times New Roman" panose="02020603050405020304" pitchFamily="18" charset="0"/>
              </a:rPr>
              <a:t>R</a:t>
            </a:r>
            <a:r>
              <a:rPr lang="en-US" altLang="zh-CN" sz="2800" baseline="-25000" dirty="0">
                <a:solidFill>
                  <a:srgbClr val="1C1C1C"/>
                </a:solidFill>
                <a:latin typeface="Times New Roman" panose="02020603050405020304" pitchFamily="18" charset="0"/>
              </a:rPr>
              <a:t>1</a:t>
            </a:r>
            <a:r>
              <a:rPr lang="en-US" altLang="zh-CN" sz="2800" dirty="0">
                <a:solidFill>
                  <a:srgbClr val="1C1C1C"/>
                </a:solidFill>
                <a:latin typeface="Times New Roman" panose="02020603050405020304" pitchFamily="18" charset="0"/>
              </a:rPr>
              <a:t>=10cm</a:t>
            </a:r>
            <a:r>
              <a:rPr lang="zh-CN" altLang="en-US" sz="2800" b="1" dirty="0">
                <a:solidFill>
                  <a:srgbClr val="1C1C1C"/>
                </a:solidFill>
                <a:latin typeface="Times New Roman" panose="02020603050405020304" pitchFamily="18" charset="0"/>
              </a:rPr>
              <a:t>，</a:t>
            </a:r>
            <a:r>
              <a:rPr lang="en-US" altLang="zh-CN" sz="2800" i="1" dirty="0">
                <a:solidFill>
                  <a:srgbClr val="1C1C1C"/>
                </a:solidFill>
                <a:latin typeface="Times New Roman" panose="02020603050405020304" pitchFamily="18" charset="0"/>
              </a:rPr>
              <a:t>R</a:t>
            </a:r>
            <a:r>
              <a:rPr lang="en-US" altLang="zh-CN" sz="2800" baseline="-25000" dirty="0">
                <a:solidFill>
                  <a:srgbClr val="1C1C1C"/>
                </a:solidFill>
                <a:latin typeface="Times New Roman" panose="02020603050405020304" pitchFamily="18" charset="0"/>
              </a:rPr>
              <a:t>2</a:t>
            </a:r>
            <a:r>
              <a:rPr lang="en-US" altLang="zh-CN" sz="2800" dirty="0">
                <a:solidFill>
                  <a:srgbClr val="1C1C1C"/>
                </a:solidFill>
                <a:latin typeface="Times New Roman" panose="02020603050405020304" pitchFamily="18" charset="0"/>
              </a:rPr>
              <a:t>=7cm</a:t>
            </a:r>
            <a:endParaRPr lang="en-US" altLang="zh-CN" sz="2800" dirty="0">
              <a:solidFill>
                <a:srgbClr val="1C1C1C"/>
              </a:solidFill>
              <a:latin typeface="Times New Roman" panose="02020603050405020304" pitchFamily="18" charset="0"/>
            </a:endParaRPr>
          </a:p>
          <a:p>
            <a:pPr algn="ctr">
              <a:lnSpc>
                <a:spcPct val="120000"/>
              </a:lnSpc>
            </a:pPr>
            <a:r>
              <a:rPr lang="en-US" altLang="zh-CN" sz="2800" i="1" dirty="0">
                <a:solidFill>
                  <a:srgbClr val="1C1C1C"/>
                </a:solidFill>
                <a:latin typeface="Times New Roman" panose="02020603050405020304" pitchFamily="18" charset="0"/>
              </a:rPr>
              <a:t>R</a:t>
            </a:r>
            <a:r>
              <a:rPr lang="en-US" altLang="zh-CN" sz="2800" baseline="-25000" dirty="0">
                <a:solidFill>
                  <a:srgbClr val="1C1C1C"/>
                </a:solidFill>
                <a:latin typeface="Times New Roman" panose="02020603050405020304" pitchFamily="18" charset="0"/>
              </a:rPr>
              <a:t>3</a:t>
            </a:r>
            <a:r>
              <a:rPr lang="en-US" altLang="zh-CN" sz="2800" dirty="0">
                <a:solidFill>
                  <a:srgbClr val="1C1C1C"/>
                </a:solidFill>
                <a:latin typeface="Times New Roman" panose="02020603050405020304" pitchFamily="18" charset="0"/>
              </a:rPr>
              <a:t>=5cm</a:t>
            </a:r>
            <a:r>
              <a:rPr lang="zh-CN" altLang="en-US" sz="2800" b="1" dirty="0">
                <a:solidFill>
                  <a:srgbClr val="1C1C1C"/>
                </a:solidFill>
                <a:latin typeface="Times New Roman" panose="02020603050405020304" pitchFamily="18" charset="0"/>
              </a:rPr>
              <a:t>，</a:t>
            </a:r>
            <a:r>
              <a:rPr lang="en-US" altLang="zh-CN" sz="2800" i="1" dirty="0">
                <a:solidFill>
                  <a:srgbClr val="1C1C1C"/>
                </a:solidFill>
                <a:latin typeface="Times New Roman" panose="02020603050405020304" pitchFamily="18" charset="0"/>
              </a:rPr>
              <a:t>q</a:t>
            </a:r>
            <a:r>
              <a:rPr lang="en-US" altLang="zh-CN" sz="2800" dirty="0">
                <a:solidFill>
                  <a:srgbClr val="1C1C1C"/>
                </a:solidFill>
                <a:latin typeface="Times New Roman" panose="02020603050405020304" pitchFamily="18" charset="0"/>
              </a:rPr>
              <a:t>=10</a:t>
            </a:r>
            <a:r>
              <a:rPr lang="en-US" altLang="zh-CN" sz="2800" baseline="30000" dirty="0">
                <a:solidFill>
                  <a:srgbClr val="1C1C1C"/>
                </a:solidFill>
                <a:latin typeface="Times New Roman" panose="02020603050405020304" pitchFamily="18" charset="0"/>
              </a:rPr>
              <a:t>-8</a:t>
            </a:r>
            <a:r>
              <a:rPr lang="en-US" altLang="zh-CN" sz="2800" dirty="0">
                <a:solidFill>
                  <a:srgbClr val="1C1C1C"/>
                </a:solidFill>
                <a:latin typeface="Times New Roman" panose="02020603050405020304" pitchFamily="18" charset="0"/>
              </a:rPr>
              <a:t> C</a:t>
            </a:r>
            <a:endParaRPr lang="en-US" altLang="zh-CN" sz="2800" b="1" dirty="0">
              <a:solidFill>
                <a:srgbClr val="1C1C1C"/>
              </a:solidFill>
              <a:latin typeface="Times New Roman" panose="02020603050405020304" pitchFamily="18" charset="0"/>
            </a:endParaRPr>
          </a:p>
        </p:txBody>
      </p:sp>
      <p:pic>
        <p:nvPicPr>
          <p:cNvPr id="18447" name="Picture 20" descr="BOOK05">
            <a:hlinkClick r:id="rId21" action="ppaction://hlinkpres?slideindex=1&amp;slidetitle="/>
          </p:cNvPr>
          <p:cNvPicPr>
            <a:picLocks noChangeAspect="1"/>
          </p:cNvPicPr>
          <p:nvPr/>
        </p:nvPicPr>
        <p:blipFill>
          <a:blip r:embed="rId22"/>
          <a:stretch>
            <a:fillRect/>
          </a:stretch>
        </p:blipFill>
        <p:spPr>
          <a:xfrm>
            <a:off x="9982200" y="5867400"/>
            <a:ext cx="533400" cy="533400"/>
          </a:xfrm>
          <a:prstGeom prst="rect">
            <a:avLst/>
          </a:prstGeom>
          <a:noFill/>
          <a:ln w="9525">
            <a:noFill/>
          </a:ln>
        </p:spPr>
      </p:pic>
      <p:sp>
        <p:nvSpPr>
          <p:cNvPr id="18448" name="WordArt 21">
            <a:hlinkClick r:id="rId21" action="ppaction://hlinkpres?slideindex=1&amp;slidetitle="/>
          </p:cNvPr>
          <p:cNvSpPr>
            <a:spLocks noTextEdit="1"/>
          </p:cNvSpPr>
          <p:nvPr/>
        </p:nvSpPr>
        <p:spPr>
          <a:xfrm>
            <a:off x="10126663" y="5978525"/>
            <a:ext cx="327025" cy="241300"/>
          </a:xfrm>
          <a:prstGeom prst="rect">
            <a:avLst/>
          </a:prstGeom>
        </p:spPr>
        <p:txBody>
          <a:bodyPr wrap="none" fromWordArt="1">
            <a:prstTxWarp prst="textChevronInverted">
              <a:avLst>
                <a:gd name="adj" fmla="val 75000"/>
              </a:avLst>
            </a:prstTxWarp>
            <a:normAutofit fontScale="25000"/>
          </a:bodyPr>
          <a:p>
            <a:pPr algn="ctr" eaLnBrk="0" hangingPunct="0"/>
            <a:r>
              <a:rPr lang="zh-CN" altLang="en-US" sz="3600">
                <a:ln w="9525" cap="flat" cmpd="sng">
                  <a:solidFill>
                    <a:srgbClr val="000066"/>
                  </a:solidFill>
                  <a:prstDash val="solid"/>
                  <a:headEnd type="none" w="med" len="med"/>
                  <a:tailEnd type="none" w="med" len="med"/>
                </a:ln>
                <a:solidFill>
                  <a:srgbClr val="000066"/>
                </a:solidFill>
                <a:effectLst>
                  <a:outerShdw dist="45791" dir="2021404" algn="ctr" rotWithShape="0">
                    <a:srgbClr val="C0C0C0"/>
                  </a:outerShdw>
                </a:effectLst>
                <a:latin typeface="宋体" panose="02010600030101010101" pitchFamily="2" charset="-122"/>
                <a:ea typeface="宋体" panose="02010600030101010101" pitchFamily="2" charset="-122"/>
              </a:rPr>
              <a:t>END</a:t>
            </a:r>
            <a:endParaRPr lang="zh-CN" altLang="en-US" sz="3600">
              <a:ln w="9525" cap="flat" cmpd="sng">
                <a:solidFill>
                  <a:srgbClr val="000066"/>
                </a:solidFill>
                <a:prstDash val="solid"/>
                <a:headEnd type="none" w="med" len="med"/>
                <a:tailEnd type="none" w="med" len="med"/>
              </a:ln>
              <a:solidFill>
                <a:srgbClr val="000066"/>
              </a:solidFill>
              <a:effectLst>
                <a:outerShdw dist="45791" dir="2021404" algn="ctr" rotWithShape="0">
                  <a:srgbClr val="C0C0C0"/>
                </a:outerShdw>
              </a:effectLst>
              <a:latin typeface="宋体" panose="02010600030101010101" pitchFamily="2" charset="-122"/>
              <a:ea typeface="宋体" panose="02010600030101010101" pitchFamily="2" charset="-122"/>
            </a:endParaRPr>
          </a:p>
        </p:txBody>
      </p:sp>
      <p:graphicFrame>
        <p:nvGraphicFramePr>
          <p:cNvPr id="25622" name="Object 22"/>
          <p:cNvGraphicFramePr/>
          <p:nvPr/>
        </p:nvGraphicFramePr>
        <p:xfrm>
          <a:off x="2667000" y="2438400"/>
          <a:ext cx="3227388" cy="885825"/>
        </p:xfrm>
        <a:graphic>
          <a:graphicData uri="http://schemas.openxmlformats.org/presentationml/2006/ole">
            <mc:AlternateContent xmlns:mc="http://schemas.openxmlformats.org/markup-compatibility/2006">
              <mc:Choice xmlns:v="urn:schemas-microsoft-com:vml" Requires="v">
                <p:oleObj spid="_x0000_s3248" name="" r:id="rId23" imgW="1383030" imgH="355600" progId="Equation.3">
                  <p:embed/>
                </p:oleObj>
              </mc:Choice>
              <mc:Fallback>
                <p:oleObj name="" r:id="rId23" imgW="1383030" imgH="355600" progId="Equation.3">
                  <p:embed/>
                  <p:pic>
                    <p:nvPicPr>
                      <p:cNvPr id="0" name="图片 3247"/>
                      <p:cNvPicPr/>
                      <p:nvPr/>
                    </p:nvPicPr>
                    <p:blipFill>
                      <a:blip r:embed="rId24"/>
                      <a:stretch>
                        <a:fillRect/>
                      </a:stretch>
                    </p:blipFill>
                    <p:spPr>
                      <a:xfrm>
                        <a:off x="2667000" y="2438400"/>
                        <a:ext cx="3227388" cy="8858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22"/>
                                        </p:tgtEl>
                                        <p:attrNameLst>
                                          <p:attrName>style.visibility</p:attrName>
                                        </p:attrNameLst>
                                      </p:cBhvr>
                                      <p:to>
                                        <p:strVal val="visible"/>
                                      </p:to>
                                    </p:set>
                                    <p:animEffect transition="in" filter="blinds(horizontal)">
                                      <p:cBhvr>
                                        <p:cTn id="12" dur="500"/>
                                        <p:tgtEl>
                                          <p:spTgt spid="256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blinds(horizontal)">
                                      <p:cBhvr>
                                        <p:cTn id="17" dur="500"/>
                                        <p:tgtEl>
                                          <p:spTgt spid="2560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5619"/>
                                        </p:tgtEl>
                                        <p:attrNameLst>
                                          <p:attrName>style.visibility</p:attrName>
                                        </p:attrNameLst>
                                      </p:cBhvr>
                                      <p:to>
                                        <p:strVal val="visible"/>
                                      </p:to>
                                    </p:set>
                                    <p:anim calcmode="lin" valueType="num">
                                      <p:cBhvr additive="base">
                                        <p:cTn id="22" dur="500" fill="hold"/>
                                        <p:tgtEl>
                                          <p:spTgt spid="25619"/>
                                        </p:tgtEl>
                                        <p:attrNameLst>
                                          <p:attrName>ppt_x</p:attrName>
                                        </p:attrNameLst>
                                      </p:cBhvr>
                                      <p:tavLst>
                                        <p:tav tm="0">
                                          <p:val>
                                            <p:strVal val="#ppt_x"/>
                                          </p:val>
                                        </p:tav>
                                        <p:tav tm="100000">
                                          <p:val>
                                            <p:strVal val="#ppt_x"/>
                                          </p:val>
                                        </p:tav>
                                      </p:tavLst>
                                    </p:anim>
                                    <p:anim calcmode="lin" valueType="num">
                                      <p:cBhvr additive="base">
                                        <p:cTn id="23" dur="500" fill="hold"/>
                                        <p:tgtEl>
                                          <p:spTgt spid="2561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5605"/>
                                        </p:tgtEl>
                                        <p:attrNameLst>
                                          <p:attrName>style.visibility</p:attrName>
                                        </p:attrNameLst>
                                      </p:cBhvr>
                                      <p:to>
                                        <p:strVal val="visible"/>
                                      </p:to>
                                    </p:set>
                                    <p:animEffect transition="in" filter="blinds(horizontal)">
                                      <p:cBhvr>
                                        <p:cTn id="28"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2"/>
          <p:cNvGraphicFramePr>
            <a:graphicFrameLocks noChangeAspect="1"/>
          </p:cNvGraphicFramePr>
          <p:nvPr/>
        </p:nvGraphicFramePr>
        <p:xfrm>
          <a:off x="5334000" y="1562100"/>
          <a:ext cx="3149600" cy="1498600"/>
        </p:xfrm>
        <a:graphic>
          <a:graphicData uri="http://schemas.openxmlformats.org/presentationml/2006/ole">
            <mc:AlternateContent xmlns:mc="http://schemas.openxmlformats.org/markup-compatibility/2006">
              <mc:Choice xmlns:v="urn:schemas-microsoft-com:vml" Requires="v">
                <p:oleObj spid="_x0000_s3158" name="" r:id="rId1" imgW="1714500" imgH="838200" progId="Equation.3">
                  <p:embed/>
                </p:oleObj>
              </mc:Choice>
              <mc:Fallback>
                <p:oleObj name="" r:id="rId1" imgW="1714500" imgH="838200" progId="Equation.3">
                  <p:embed/>
                  <p:pic>
                    <p:nvPicPr>
                      <p:cNvPr id="0" name="图片 3157"/>
                      <p:cNvPicPr/>
                      <p:nvPr/>
                    </p:nvPicPr>
                    <p:blipFill>
                      <a:blip r:embed="rId2">
                        <a:clrChange>
                          <a:clrFrom>
                            <a:srgbClr val="000000"/>
                          </a:clrFrom>
                          <a:clrTo>
                            <a:srgbClr val="000000">
                              <a:alpha val="0"/>
                            </a:srgbClr>
                          </a:clrTo>
                        </a:clrChange>
                      </a:blip>
                      <a:stretch>
                        <a:fillRect/>
                      </a:stretch>
                    </p:blipFill>
                    <p:spPr>
                      <a:xfrm>
                        <a:off x="5334000" y="1562100"/>
                        <a:ext cx="3149600" cy="1498600"/>
                      </a:xfrm>
                      <a:prstGeom prst="rect">
                        <a:avLst/>
                      </a:prstGeom>
                      <a:noFill/>
                      <a:ln w="38100">
                        <a:noFill/>
                        <a:miter/>
                      </a:ln>
                    </p:spPr>
                  </p:pic>
                </p:oleObj>
              </mc:Fallback>
            </mc:AlternateContent>
          </a:graphicData>
        </a:graphic>
      </p:graphicFrame>
      <p:graphicFrame>
        <p:nvGraphicFramePr>
          <p:cNvPr id="3" name="Object 3"/>
          <p:cNvGraphicFramePr>
            <a:graphicFrameLocks noChangeAspect="1"/>
          </p:cNvGraphicFramePr>
          <p:nvPr/>
        </p:nvGraphicFramePr>
        <p:xfrm>
          <a:off x="3402013" y="4416425"/>
          <a:ext cx="5399087" cy="1128713"/>
        </p:xfrm>
        <a:graphic>
          <a:graphicData uri="http://schemas.openxmlformats.org/presentationml/2006/ole">
            <mc:AlternateContent xmlns:mc="http://schemas.openxmlformats.org/markup-compatibility/2006">
              <mc:Choice xmlns:v="urn:schemas-microsoft-com:vml" Requires="v">
                <p:oleObj spid="_x0000_s3094" name="" r:id="rId3" imgW="3352800" imgH="673100" progId="Equation.3">
                  <p:embed/>
                </p:oleObj>
              </mc:Choice>
              <mc:Fallback>
                <p:oleObj name="" r:id="rId3" imgW="3352800" imgH="673100" progId="Equation.3">
                  <p:embed/>
                  <p:pic>
                    <p:nvPicPr>
                      <p:cNvPr id="0" name="图片 3093"/>
                      <p:cNvPicPr/>
                      <p:nvPr/>
                    </p:nvPicPr>
                    <p:blipFill>
                      <a:blip r:embed="rId4">
                        <a:clrChange>
                          <a:clrFrom>
                            <a:srgbClr val="000000"/>
                          </a:clrFrom>
                          <a:clrTo>
                            <a:srgbClr val="000000">
                              <a:alpha val="0"/>
                            </a:srgbClr>
                          </a:clrTo>
                        </a:clrChange>
                      </a:blip>
                      <a:stretch>
                        <a:fillRect/>
                      </a:stretch>
                    </p:blipFill>
                    <p:spPr>
                      <a:xfrm>
                        <a:off x="3402013" y="4416425"/>
                        <a:ext cx="5399087" cy="1128713"/>
                      </a:xfrm>
                      <a:prstGeom prst="rect">
                        <a:avLst/>
                      </a:prstGeom>
                      <a:noFill/>
                      <a:ln w="38100">
                        <a:noFill/>
                        <a:miter/>
                      </a:ln>
                    </p:spPr>
                  </p:pic>
                </p:oleObj>
              </mc:Fallback>
            </mc:AlternateContent>
          </a:graphicData>
        </a:graphic>
      </p:graphicFrame>
      <p:graphicFrame>
        <p:nvGraphicFramePr>
          <p:cNvPr id="4" name="Object 4"/>
          <p:cNvGraphicFramePr>
            <a:graphicFrameLocks noChangeAspect="1"/>
          </p:cNvGraphicFramePr>
          <p:nvPr/>
        </p:nvGraphicFramePr>
        <p:xfrm>
          <a:off x="5334000" y="3265488"/>
          <a:ext cx="3676650" cy="1071562"/>
        </p:xfrm>
        <a:graphic>
          <a:graphicData uri="http://schemas.openxmlformats.org/presentationml/2006/ole">
            <mc:AlternateContent xmlns:mc="http://schemas.openxmlformats.org/markup-compatibility/2006">
              <mc:Choice xmlns:v="urn:schemas-microsoft-com:vml" Requires="v">
                <p:oleObj spid="_x0000_s3105" name="" r:id="rId5" imgW="2222500" imgH="673100" progId="Equation.3">
                  <p:embed/>
                </p:oleObj>
              </mc:Choice>
              <mc:Fallback>
                <p:oleObj name="" r:id="rId5" imgW="2222500" imgH="673100" progId="Equation.3">
                  <p:embed/>
                  <p:pic>
                    <p:nvPicPr>
                      <p:cNvPr id="0" name="图片 3104"/>
                      <p:cNvPicPr/>
                      <p:nvPr/>
                    </p:nvPicPr>
                    <p:blipFill>
                      <a:blip r:embed="rId6">
                        <a:clrChange>
                          <a:clrFrom>
                            <a:srgbClr val="000000"/>
                          </a:clrFrom>
                          <a:clrTo>
                            <a:srgbClr val="000000">
                              <a:alpha val="0"/>
                            </a:srgbClr>
                          </a:clrTo>
                        </a:clrChange>
                      </a:blip>
                      <a:stretch>
                        <a:fillRect/>
                      </a:stretch>
                    </p:blipFill>
                    <p:spPr>
                      <a:xfrm>
                        <a:off x="5334000" y="3265488"/>
                        <a:ext cx="3676650" cy="1071562"/>
                      </a:xfrm>
                      <a:prstGeom prst="rect">
                        <a:avLst/>
                      </a:prstGeom>
                      <a:noFill/>
                      <a:ln w="38100">
                        <a:noFill/>
                        <a:miter/>
                      </a:ln>
                    </p:spPr>
                  </p:pic>
                </p:oleObj>
              </mc:Fallback>
            </mc:AlternateContent>
          </a:graphicData>
        </a:graphic>
      </p:graphicFrame>
      <p:sp>
        <p:nvSpPr>
          <p:cNvPr id="20485" name="Text Box 2"/>
          <p:cNvSpPr txBox="1"/>
          <p:nvPr/>
        </p:nvSpPr>
        <p:spPr>
          <a:xfrm>
            <a:off x="1905000" y="252413"/>
            <a:ext cx="8382000" cy="1076325"/>
          </a:xfrm>
          <a:prstGeom prst="rect">
            <a:avLst/>
          </a:prstGeom>
          <a:noFill/>
          <a:ln w="9525">
            <a:noFill/>
          </a:ln>
        </p:spPr>
        <p:txBody>
          <a:bodyPr anchor="t">
            <a:spAutoFit/>
          </a:bodyPr>
          <a:p>
            <a:r>
              <a:rPr lang="zh-CN" altLang="en-US" sz="3200" b="1" dirty="0">
                <a:solidFill>
                  <a:srgbClr val="CC0000"/>
                </a:solidFill>
                <a:latin typeface="Times New Roman" panose="02020603050405020304" pitchFamily="18" charset="0"/>
                <a:ea typeface="宋体" panose="02010600030101010101" pitchFamily="2" charset="-122"/>
              </a:rPr>
              <a:t>例</a:t>
            </a:r>
            <a:r>
              <a:rPr lang="en-US" altLang="zh-CN" sz="3200" b="1">
                <a:solidFill>
                  <a:srgbClr val="CC0000"/>
                </a:solidFill>
                <a:latin typeface="Times New Roman" panose="02020603050405020304" pitchFamily="18" charset="0"/>
                <a:ea typeface="宋体" panose="02010600030101010101" pitchFamily="2" charset="-122"/>
              </a:rPr>
              <a:t>4</a:t>
            </a:r>
            <a:r>
              <a:rPr lang="en-US" altLang="zh-CN" sz="3200" b="1">
                <a:solidFill>
                  <a:srgbClr val="000000"/>
                </a:solidFill>
                <a:latin typeface="Times New Roman" panose="02020603050405020304" pitchFamily="18" charset="0"/>
                <a:ea typeface="宋体" panose="02010600030101010101" pitchFamily="2" charset="-122"/>
              </a:rPr>
              <a:t> </a:t>
            </a:r>
            <a:r>
              <a:rPr lang="zh-CN" altLang="en-US" sz="3200" b="1" dirty="0">
                <a:solidFill>
                  <a:srgbClr val="000000"/>
                </a:solidFill>
                <a:latin typeface="Times New Roman" panose="02020603050405020304" pitchFamily="18" charset="0"/>
                <a:ea typeface="宋体" panose="02010600030101010101" pitchFamily="2" charset="-122"/>
              </a:rPr>
              <a:t>比较均匀带电球面和均匀带电球体所储存的能量</a:t>
            </a:r>
            <a:r>
              <a:rPr lang="en-US" altLang="zh-CN" sz="3200" b="1">
                <a:solidFill>
                  <a:srgbClr val="000000"/>
                </a:solidFill>
                <a:latin typeface="Times New Roman" panose="02020603050405020304" pitchFamily="18" charset="0"/>
                <a:ea typeface="宋体" panose="02010600030101010101" pitchFamily="2" charset="-122"/>
              </a:rPr>
              <a:t>.</a:t>
            </a:r>
            <a:endParaRPr lang="zh-CN" altLang="en-US" sz="3200" b="1" dirty="0">
              <a:solidFill>
                <a:srgbClr val="000000"/>
              </a:solidFill>
              <a:latin typeface="Times New Roman" panose="02020603050405020304" pitchFamily="18" charset="0"/>
              <a:ea typeface="宋体" panose="02010600030101010101" pitchFamily="2" charset="-122"/>
            </a:endParaRPr>
          </a:p>
        </p:txBody>
      </p:sp>
      <p:grpSp>
        <p:nvGrpSpPr>
          <p:cNvPr id="20486" name="组合 22"/>
          <p:cNvGrpSpPr/>
          <p:nvPr/>
        </p:nvGrpSpPr>
        <p:grpSpPr>
          <a:xfrm>
            <a:off x="2182813" y="1328738"/>
            <a:ext cx="2381250" cy="2708275"/>
            <a:chOff x="685800" y="2032000"/>
            <a:chExt cx="2381250" cy="2381250"/>
          </a:xfrm>
        </p:grpSpPr>
        <p:grpSp>
          <p:nvGrpSpPr>
            <p:cNvPr id="20487" name="Group 6"/>
            <p:cNvGrpSpPr/>
            <p:nvPr/>
          </p:nvGrpSpPr>
          <p:grpSpPr>
            <a:xfrm>
              <a:off x="685800" y="2032000"/>
              <a:ext cx="2381250" cy="2381250"/>
              <a:chOff x="150" y="720"/>
              <a:chExt cx="1500" cy="1500"/>
            </a:xfrm>
          </p:grpSpPr>
          <p:sp>
            <p:nvSpPr>
              <p:cNvPr id="7" name="Oval 7"/>
              <p:cNvSpPr>
                <a:spLocks noChangeArrowheads="1"/>
              </p:cNvSpPr>
              <p:nvPr/>
            </p:nvSpPr>
            <p:spPr bwMode="auto">
              <a:xfrm>
                <a:off x="366" y="936"/>
                <a:ext cx="1104" cy="1104"/>
              </a:xfrm>
              <a:prstGeom prst="ellipse">
                <a:avLst/>
              </a:prstGeom>
              <a:gradFill rotWithShape="1">
                <a:gsLst>
                  <a:gs pos="0">
                    <a:srgbClr val="FFFFFF"/>
                  </a:gs>
                  <a:gs pos="100000">
                    <a:srgbClr val="0000FF"/>
                  </a:gs>
                </a:gsLst>
                <a:path path="shape">
                  <a:fillToRect l="50000" t="50000" r="50000" b="50000"/>
                </a:path>
              </a:gradFill>
              <a:ln w="41275">
                <a:solidFill>
                  <a:srgbClr val="3366FF"/>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rtl="0" eaLnBrk="1" fontAlgn="auto" latinLnBrk="0" hangingPunct="1">
                  <a:lnSpc>
                    <a:spcPct val="90000"/>
                  </a:lnSpc>
                  <a:spcBef>
                    <a:spcPts val="0"/>
                  </a:spcBef>
                  <a:spcAft>
                    <a:spcPts val="0"/>
                  </a:spcAft>
                  <a:buClrTx/>
                  <a:buSzTx/>
                  <a:buFontTx/>
                  <a:buNone/>
                  <a:defRPr/>
                </a:pPr>
                <a:endParaRPr kumimoji="0" lang="zh-CN" altLang="en-US" sz="3200" b="1" i="0" u="sng"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pSp>
            <p:nvGrpSpPr>
              <p:cNvPr id="20489" name="Group 8"/>
              <p:cNvGrpSpPr/>
              <p:nvPr/>
            </p:nvGrpSpPr>
            <p:grpSpPr>
              <a:xfrm>
                <a:off x="150" y="720"/>
                <a:ext cx="1500" cy="1500"/>
                <a:chOff x="336" y="816"/>
                <a:chExt cx="1500" cy="1500"/>
              </a:xfrm>
            </p:grpSpPr>
            <p:sp>
              <p:nvSpPr>
                <p:cNvPr id="9" name="Rectangle 9"/>
                <p:cNvSpPr>
                  <a:spLocks noChangeArrowheads="1"/>
                </p:cNvSpPr>
                <p:nvPr/>
              </p:nvSpPr>
              <p:spPr bwMode="auto">
                <a:xfrm>
                  <a:off x="336" y="816"/>
                  <a:ext cx="1500" cy="1500"/>
                </a:xfrm>
                <a:prstGeom prst="rect">
                  <a:avLst/>
                </a:prstGeom>
                <a:solidFill>
                  <a:srgbClr val="000000">
                    <a:alpha val="0"/>
                  </a:srgbClr>
                </a:solidFill>
                <a:ln w="22225">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90000"/>
                    </a:lnSpc>
                    <a:spcBef>
                      <a:spcPts val="0"/>
                    </a:spcBef>
                    <a:spcAft>
                      <a:spcPts val="0"/>
                    </a:spcAft>
                    <a:buClrTx/>
                    <a:buSzTx/>
                    <a:buFontTx/>
                    <a:buNone/>
                    <a:defRPr/>
                  </a:pPr>
                  <a:endParaRPr kumimoji="0" lang="zh-CN" altLang="en-US" sz="3200" b="1" i="0" u="sng"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1" name="Line 11"/>
                <p:cNvSpPr>
                  <a:spLocks noChangeShapeType="1"/>
                </p:cNvSpPr>
                <p:nvPr/>
              </p:nvSpPr>
              <p:spPr bwMode="auto">
                <a:xfrm flipH="1">
                  <a:off x="864" y="1584"/>
                  <a:ext cx="240" cy="480"/>
                </a:xfrm>
                <a:prstGeom prst="line">
                  <a:avLst/>
                </a:prstGeom>
                <a:noFill/>
                <a:ln w="25400">
                  <a:solidFill>
                    <a:srgbClr val="C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rtl="0" eaLnBrk="1" fontAlgn="auto" latinLnBrk="0" hangingPunct="1">
                    <a:lnSpc>
                      <a:spcPct val="90000"/>
                    </a:lnSpc>
                    <a:spcBef>
                      <a:spcPts val="0"/>
                    </a:spcBef>
                    <a:spcAft>
                      <a:spcPts val="0"/>
                    </a:spcAft>
                    <a:buClrTx/>
                    <a:buSzTx/>
                    <a:buFontTx/>
                    <a:buNone/>
                    <a:defRPr/>
                  </a:pPr>
                  <a:endParaRPr kumimoji="0" lang="zh-CN" altLang="en-US" sz="3200" b="1" i="0" u="sng"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aphicFrame>
              <p:nvGraphicFramePr>
                <p:cNvPr id="20492" name="Object 12"/>
                <p:cNvGraphicFramePr>
                  <a:graphicFrameLocks noChangeAspect="1"/>
                </p:cNvGraphicFramePr>
                <p:nvPr/>
              </p:nvGraphicFramePr>
              <p:xfrm>
                <a:off x="768" y="1440"/>
                <a:ext cx="242" cy="261"/>
              </p:xfrm>
              <a:graphic>
                <a:graphicData uri="http://schemas.openxmlformats.org/presentationml/2006/ole">
                  <mc:AlternateContent xmlns:mc="http://schemas.openxmlformats.org/markup-compatibility/2006">
                    <mc:Choice xmlns:v="urn:schemas-microsoft-com:vml" Requires="v">
                      <p:oleObj spid="_x0000_s3099" name="" r:id="rId7" imgW="127000" imgH="139700" progId="Equation.3">
                        <p:embed/>
                      </p:oleObj>
                    </mc:Choice>
                    <mc:Fallback>
                      <p:oleObj name="" r:id="rId7" imgW="127000" imgH="139700" progId="Equation.3">
                        <p:embed/>
                        <p:pic>
                          <p:nvPicPr>
                            <p:cNvPr id="0" name="图片 3098"/>
                            <p:cNvPicPr/>
                            <p:nvPr/>
                          </p:nvPicPr>
                          <p:blipFill>
                            <a:blip r:embed="rId8">
                              <a:clrChange>
                                <a:clrFrom>
                                  <a:srgbClr val="000000"/>
                                </a:clrFrom>
                                <a:clrTo>
                                  <a:srgbClr val="000000">
                                    <a:alpha val="0"/>
                                  </a:srgbClr>
                                </a:clrTo>
                              </a:clrChange>
                            </a:blip>
                            <a:stretch>
                              <a:fillRect/>
                            </a:stretch>
                          </p:blipFill>
                          <p:spPr>
                            <a:xfrm>
                              <a:off x="768" y="1440"/>
                              <a:ext cx="242" cy="261"/>
                            </a:xfrm>
                            <a:prstGeom prst="rect">
                              <a:avLst/>
                            </a:prstGeom>
                            <a:noFill/>
                            <a:ln w="38100">
                              <a:noFill/>
                              <a:miter/>
                            </a:ln>
                          </p:spPr>
                        </p:pic>
                      </p:oleObj>
                    </mc:Fallback>
                  </mc:AlternateContent>
                </a:graphicData>
              </a:graphic>
            </p:graphicFrame>
            <p:sp>
              <p:nvSpPr>
                <p:cNvPr id="13" name="Rectangle 13"/>
                <p:cNvSpPr>
                  <a:spLocks noChangeArrowheads="1"/>
                </p:cNvSpPr>
                <p:nvPr/>
              </p:nvSpPr>
              <p:spPr bwMode="auto">
                <a:xfrm>
                  <a:off x="840" y="1249"/>
                  <a:ext cx="599"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球面</a:t>
                  </a:r>
                  <a:endPar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pSp>
          <p:nvGrpSpPr>
            <p:cNvPr id="20494" name="组合 21"/>
            <p:cNvGrpSpPr/>
            <p:nvPr/>
          </p:nvGrpSpPr>
          <p:grpSpPr>
            <a:xfrm>
              <a:off x="990600" y="2304000"/>
              <a:ext cx="1843088" cy="1864775"/>
              <a:chOff x="990600" y="2304000"/>
              <a:chExt cx="1843088" cy="1864775"/>
            </a:xfrm>
          </p:grpSpPr>
          <p:graphicFrame>
            <p:nvGraphicFramePr>
              <p:cNvPr id="20495" name="对象 4"/>
              <p:cNvGraphicFramePr>
                <a:graphicFrameLocks noChangeAspect="1"/>
              </p:cNvGraphicFramePr>
              <p:nvPr/>
            </p:nvGraphicFramePr>
            <p:xfrm>
              <a:off x="1828800" y="2304000"/>
              <a:ext cx="222171" cy="216000"/>
            </p:xfrm>
            <a:graphic>
              <a:graphicData uri="http://schemas.openxmlformats.org/presentationml/2006/ole">
                <mc:AlternateContent xmlns:mc="http://schemas.openxmlformats.org/markup-compatibility/2006">
                  <mc:Choice xmlns:v="urn:schemas-microsoft-com:vml" Requires="v">
                    <p:oleObj spid="_x0000_s3115" name="" r:id="rId9" imgW="190500" imgH="190500" progId="Equation.3">
                      <p:embed/>
                    </p:oleObj>
                  </mc:Choice>
                  <mc:Fallback>
                    <p:oleObj name="" r:id="rId9" imgW="190500" imgH="190500" progId="Equation.3">
                      <p:embed/>
                      <p:pic>
                        <p:nvPicPr>
                          <p:cNvPr id="0" name="图片 3114"/>
                          <p:cNvPicPr/>
                          <p:nvPr/>
                        </p:nvPicPr>
                        <p:blipFill>
                          <a:blip r:embed="rId10">
                            <a:clrChange>
                              <a:clrFrom>
                                <a:srgbClr val="000000"/>
                              </a:clrFrom>
                              <a:clrTo>
                                <a:srgbClr val="000000">
                                  <a:alpha val="0"/>
                                </a:srgbClr>
                              </a:clrTo>
                            </a:clrChange>
                          </a:blip>
                          <a:stretch>
                            <a:fillRect/>
                          </a:stretch>
                        </p:blipFill>
                        <p:spPr>
                          <a:xfrm>
                            <a:off x="1828800" y="2304000"/>
                            <a:ext cx="222171" cy="216000"/>
                          </a:xfrm>
                          <a:prstGeom prst="rect">
                            <a:avLst/>
                          </a:prstGeom>
                          <a:noFill/>
                          <a:ln w="38100">
                            <a:noFill/>
                            <a:miter/>
                          </a:ln>
                        </p:spPr>
                      </p:pic>
                    </p:oleObj>
                  </mc:Fallback>
                </mc:AlternateContent>
              </a:graphicData>
            </a:graphic>
          </p:graphicFrame>
          <p:graphicFrame>
            <p:nvGraphicFramePr>
              <p:cNvPr id="20496" name="对象 7"/>
              <p:cNvGraphicFramePr>
                <a:graphicFrameLocks noChangeAspect="1"/>
              </p:cNvGraphicFramePr>
              <p:nvPr/>
            </p:nvGraphicFramePr>
            <p:xfrm>
              <a:off x="990600" y="3124200"/>
              <a:ext cx="222250" cy="215900"/>
            </p:xfrm>
            <a:graphic>
              <a:graphicData uri="http://schemas.openxmlformats.org/presentationml/2006/ole">
                <mc:AlternateContent xmlns:mc="http://schemas.openxmlformats.org/markup-compatibility/2006">
                  <mc:Choice xmlns:v="urn:schemas-microsoft-com:vml" Requires="v">
                    <p:oleObj spid="_x0000_s3110" name="" r:id="rId11" imgW="177800" imgH="177800" progId="Equation.3">
                      <p:embed/>
                    </p:oleObj>
                  </mc:Choice>
                  <mc:Fallback>
                    <p:oleObj name="" r:id="rId11" imgW="177800" imgH="177800" progId="Equation.3">
                      <p:embed/>
                      <p:pic>
                        <p:nvPicPr>
                          <p:cNvPr id="0" name="图片 3109"/>
                          <p:cNvPicPr/>
                          <p:nvPr/>
                        </p:nvPicPr>
                        <p:blipFill>
                          <a:blip r:embed="rId12">
                            <a:clrChange>
                              <a:clrFrom>
                                <a:srgbClr val="000000"/>
                              </a:clrFrom>
                              <a:clrTo>
                                <a:srgbClr val="000000">
                                  <a:alpha val="0"/>
                                </a:srgbClr>
                              </a:clrTo>
                            </a:clrChange>
                          </a:blip>
                          <a:stretch>
                            <a:fillRect/>
                          </a:stretch>
                        </p:blipFill>
                        <p:spPr>
                          <a:xfrm>
                            <a:off x="990600" y="3124200"/>
                            <a:ext cx="222250" cy="215900"/>
                          </a:xfrm>
                          <a:prstGeom prst="rect">
                            <a:avLst/>
                          </a:prstGeom>
                          <a:noFill/>
                          <a:ln w="38100">
                            <a:noFill/>
                            <a:miter/>
                          </a:ln>
                        </p:spPr>
                      </p:pic>
                    </p:oleObj>
                  </mc:Fallback>
                </mc:AlternateContent>
              </a:graphicData>
            </a:graphic>
          </p:graphicFrame>
          <p:graphicFrame>
            <p:nvGraphicFramePr>
              <p:cNvPr id="20497" name="对象 9"/>
              <p:cNvGraphicFramePr>
                <a:graphicFrameLocks noChangeAspect="1"/>
              </p:cNvGraphicFramePr>
              <p:nvPr/>
            </p:nvGraphicFramePr>
            <p:xfrm>
              <a:off x="2611438" y="3114675"/>
              <a:ext cx="222250" cy="215900"/>
            </p:xfrm>
            <a:graphic>
              <a:graphicData uri="http://schemas.openxmlformats.org/presentationml/2006/ole">
                <mc:AlternateContent xmlns:mc="http://schemas.openxmlformats.org/markup-compatibility/2006">
                  <mc:Choice xmlns:v="urn:schemas-microsoft-com:vml" Requires="v">
                    <p:oleObj spid="_x0000_s3098" name="" r:id="rId13" imgW="165100" imgH="165100" progId="Equation.3">
                      <p:embed/>
                    </p:oleObj>
                  </mc:Choice>
                  <mc:Fallback>
                    <p:oleObj name="" r:id="rId13" imgW="165100" imgH="165100" progId="Equation.3">
                      <p:embed/>
                      <p:pic>
                        <p:nvPicPr>
                          <p:cNvPr id="0" name="图片 3097"/>
                          <p:cNvPicPr/>
                          <p:nvPr/>
                        </p:nvPicPr>
                        <p:blipFill>
                          <a:blip r:embed="rId14">
                            <a:clrChange>
                              <a:clrFrom>
                                <a:srgbClr val="000000"/>
                              </a:clrFrom>
                              <a:clrTo>
                                <a:srgbClr val="000000">
                                  <a:alpha val="0"/>
                                </a:srgbClr>
                              </a:clrTo>
                            </a:clrChange>
                          </a:blip>
                          <a:stretch>
                            <a:fillRect/>
                          </a:stretch>
                        </p:blipFill>
                        <p:spPr>
                          <a:xfrm>
                            <a:off x="2611438" y="3114675"/>
                            <a:ext cx="222250" cy="215900"/>
                          </a:xfrm>
                          <a:prstGeom prst="rect">
                            <a:avLst/>
                          </a:prstGeom>
                          <a:noFill/>
                          <a:ln w="38100">
                            <a:noFill/>
                            <a:miter/>
                          </a:ln>
                        </p:spPr>
                      </p:pic>
                    </p:oleObj>
                  </mc:Fallback>
                </mc:AlternateContent>
              </a:graphicData>
            </a:graphic>
          </p:graphicFrame>
          <p:graphicFrame>
            <p:nvGraphicFramePr>
              <p:cNvPr id="20498" name="对象 11"/>
              <p:cNvGraphicFramePr>
                <a:graphicFrameLocks noChangeAspect="1"/>
              </p:cNvGraphicFramePr>
              <p:nvPr/>
            </p:nvGraphicFramePr>
            <p:xfrm>
              <a:off x="1765300" y="3952875"/>
              <a:ext cx="222250" cy="215900"/>
            </p:xfrm>
            <a:graphic>
              <a:graphicData uri="http://schemas.openxmlformats.org/presentationml/2006/ole">
                <mc:AlternateContent xmlns:mc="http://schemas.openxmlformats.org/markup-compatibility/2006">
                  <mc:Choice xmlns:v="urn:schemas-microsoft-com:vml" Requires="v">
                    <p:oleObj spid="_x0000_s3100" name="" r:id="rId15" imgW="165100" imgH="165100" progId="Equation.3">
                      <p:embed/>
                    </p:oleObj>
                  </mc:Choice>
                  <mc:Fallback>
                    <p:oleObj name="" r:id="rId15" imgW="165100" imgH="165100" progId="Equation.3">
                      <p:embed/>
                      <p:pic>
                        <p:nvPicPr>
                          <p:cNvPr id="0" name="图片 3099"/>
                          <p:cNvPicPr/>
                          <p:nvPr/>
                        </p:nvPicPr>
                        <p:blipFill>
                          <a:blip r:embed="rId16">
                            <a:clrChange>
                              <a:clrFrom>
                                <a:srgbClr val="000000"/>
                              </a:clrFrom>
                              <a:clrTo>
                                <a:srgbClr val="000000">
                                  <a:alpha val="0"/>
                                </a:srgbClr>
                              </a:clrTo>
                            </a:clrChange>
                          </a:blip>
                          <a:stretch>
                            <a:fillRect/>
                          </a:stretch>
                        </p:blipFill>
                        <p:spPr>
                          <a:xfrm>
                            <a:off x="1765300" y="3952875"/>
                            <a:ext cx="222250" cy="215900"/>
                          </a:xfrm>
                          <a:prstGeom prst="rect">
                            <a:avLst/>
                          </a:prstGeom>
                          <a:noFill/>
                          <a:ln w="38100">
                            <a:noFill/>
                            <a:miter/>
                          </a:ln>
                        </p:spPr>
                      </p:pic>
                    </p:oleObj>
                  </mc:Fallback>
                </mc:AlternateContent>
              </a:graphicData>
            </a:graphic>
          </p:graphicFrame>
          <p:graphicFrame>
            <p:nvGraphicFramePr>
              <p:cNvPr id="20499" name="对象 13"/>
              <p:cNvGraphicFramePr>
                <a:graphicFrameLocks noChangeAspect="1"/>
              </p:cNvGraphicFramePr>
              <p:nvPr/>
            </p:nvGraphicFramePr>
            <p:xfrm>
              <a:off x="1066800" y="2743200"/>
              <a:ext cx="222250" cy="215900"/>
            </p:xfrm>
            <a:graphic>
              <a:graphicData uri="http://schemas.openxmlformats.org/presentationml/2006/ole">
                <mc:AlternateContent xmlns:mc="http://schemas.openxmlformats.org/markup-compatibility/2006">
                  <mc:Choice xmlns:v="urn:schemas-microsoft-com:vml" Requires="v">
                    <p:oleObj spid="_x0000_s3101" name="" r:id="rId17" imgW="165100" imgH="165100" progId="Equation.3">
                      <p:embed/>
                    </p:oleObj>
                  </mc:Choice>
                  <mc:Fallback>
                    <p:oleObj name="" r:id="rId17" imgW="165100" imgH="165100" progId="Equation.3">
                      <p:embed/>
                      <p:pic>
                        <p:nvPicPr>
                          <p:cNvPr id="0" name="图片 3100"/>
                          <p:cNvPicPr/>
                          <p:nvPr/>
                        </p:nvPicPr>
                        <p:blipFill>
                          <a:blip r:embed="rId18">
                            <a:clrChange>
                              <a:clrFrom>
                                <a:srgbClr val="000000"/>
                              </a:clrFrom>
                              <a:clrTo>
                                <a:srgbClr val="000000">
                                  <a:alpha val="0"/>
                                </a:srgbClr>
                              </a:clrTo>
                            </a:clrChange>
                          </a:blip>
                          <a:stretch>
                            <a:fillRect/>
                          </a:stretch>
                        </p:blipFill>
                        <p:spPr>
                          <a:xfrm>
                            <a:off x="1066800" y="2743200"/>
                            <a:ext cx="222250" cy="215900"/>
                          </a:xfrm>
                          <a:prstGeom prst="rect">
                            <a:avLst/>
                          </a:prstGeom>
                          <a:noFill/>
                          <a:ln w="38100">
                            <a:noFill/>
                            <a:miter/>
                          </a:ln>
                        </p:spPr>
                      </p:pic>
                    </p:oleObj>
                  </mc:Fallback>
                </mc:AlternateContent>
              </a:graphicData>
            </a:graphic>
          </p:graphicFrame>
          <p:graphicFrame>
            <p:nvGraphicFramePr>
              <p:cNvPr id="20500" name="对象 14"/>
              <p:cNvGraphicFramePr>
                <a:graphicFrameLocks noChangeAspect="1"/>
              </p:cNvGraphicFramePr>
              <p:nvPr/>
            </p:nvGraphicFramePr>
            <p:xfrm>
              <a:off x="1371600" y="2438400"/>
              <a:ext cx="222250" cy="215900"/>
            </p:xfrm>
            <a:graphic>
              <a:graphicData uri="http://schemas.openxmlformats.org/presentationml/2006/ole">
                <mc:AlternateContent xmlns:mc="http://schemas.openxmlformats.org/markup-compatibility/2006">
                  <mc:Choice xmlns:v="urn:schemas-microsoft-com:vml" Requires="v">
                    <p:oleObj spid="_x0000_s3104" name="" r:id="rId19" imgW="165100" imgH="165100" progId="Equation.3">
                      <p:embed/>
                    </p:oleObj>
                  </mc:Choice>
                  <mc:Fallback>
                    <p:oleObj name="" r:id="rId19" imgW="165100" imgH="165100" progId="Equation.3">
                      <p:embed/>
                      <p:pic>
                        <p:nvPicPr>
                          <p:cNvPr id="0" name="图片 3103"/>
                          <p:cNvPicPr/>
                          <p:nvPr/>
                        </p:nvPicPr>
                        <p:blipFill>
                          <a:blip r:embed="rId20">
                            <a:clrChange>
                              <a:clrFrom>
                                <a:srgbClr val="000000"/>
                              </a:clrFrom>
                              <a:clrTo>
                                <a:srgbClr val="000000">
                                  <a:alpha val="0"/>
                                </a:srgbClr>
                              </a:clrTo>
                            </a:clrChange>
                          </a:blip>
                          <a:stretch>
                            <a:fillRect/>
                          </a:stretch>
                        </p:blipFill>
                        <p:spPr>
                          <a:xfrm>
                            <a:off x="1371600" y="2438400"/>
                            <a:ext cx="222250" cy="215900"/>
                          </a:xfrm>
                          <a:prstGeom prst="rect">
                            <a:avLst/>
                          </a:prstGeom>
                          <a:noFill/>
                          <a:ln w="38100">
                            <a:noFill/>
                            <a:miter/>
                          </a:ln>
                        </p:spPr>
                      </p:pic>
                    </p:oleObj>
                  </mc:Fallback>
                </mc:AlternateContent>
              </a:graphicData>
            </a:graphic>
          </p:graphicFrame>
          <p:graphicFrame>
            <p:nvGraphicFramePr>
              <p:cNvPr id="20501" name="对象 15"/>
              <p:cNvGraphicFramePr>
                <a:graphicFrameLocks noChangeAspect="1"/>
              </p:cNvGraphicFramePr>
              <p:nvPr/>
            </p:nvGraphicFramePr>
            <p:xfrm>
              <a:off x="1066800" y="3505200"/>
              <a:ext cx="222250" cy="215900"/>
            </p:xfrm>
            <a:graphic>
              <a:graphicData uri="http://schemas.openxmlformats.org/presentationml/2006/ole">
                <mc:AlternateContent xmlns:mc="http://schemas.openxmlformats.org/markup-compatibility/2006">
                  <mc:Choice xmlns:v="urn:schemas-microsoft-com:vml" Requires="v">
                    <p:oleObj spid="_x0000_s3106" name="" r:id="rId21" imgW="165100" imgH="165100" progId="Equation.3">
                      <p:embed/>
                    </p:oleObj>
                  </mc:Choice>
                  <mc:Fallback>
                    <p:oleObj name="" r:id="rId21" imgW="165100" imgH="165100" progId="Equation.3">
                      <p:embed/>
                      <p:pic>
                        <p:nvPicPr>
                          <p:cNvPr id="0" name="图片 3105"/>
                          <p:cNvPicPr/>
                          <p:nvPr/>
                        </p:nvPicPr>
                        <p:blipFill>
                          <a:blip r:embed="rId22">
                            <a:clrChange>
                              <a:clrFrom>
                                <a:srgbClr val="000000"/>
                              </a:clrFrom>
                              <a:clrTo>
                                <a:srgbClr val="000000">
                                  <a:alpha val="0"/>
                                </a:srgbClr>
                              </a:clrTo>
                            </a:clrChange>
                          </a:blip>
                          <a:stretch>
                            <a:fillRect/>
                          </a:stretch>
                        </p:blipFill>
                        <p:spPr>
                          <a:xfrm>
                            <a:off x="1066800" y="3505200"/>
                            <a:ext cx="222250" cy="215900"/>
                          </a:xfrm>
                          <a:prstGeom prst="rect">
                            <a:avLst/>
                          </a:prstGeom>
                          <a:noFill/>
                          <a:ln w="38100">
                            <a:noFill/>
                            <a:miter/>
                          </a:ln>
                        </p:spPr>
                      </p:pic>
                    </p:oleObj>
                  </mc:Fallback>
                </mc:AlternateContent>
              </a:graphicData>
            </a:graphic>
          </p:graphicFrame>
          <p:graphicFrame>
            <p:nvGraphicFramePr>
              <p:cNvPr id="20502" name="对象 16"/>
              <p:cNvGraphicFramePr>
                <a:graphicFrameLocks noChangeAspect="1"/>
              </p:cNvGraphicFramePr>
              <p:nvPr/>
            </p:nvGraphicFramePr>
            <p:xfrm>
              <a:off x="1295400" y="3797300"/>
              <a:ext cx="222250" cy="215900"/>
            </p:xfrm>
            <a:graphic>
              <a:graphicData uri="http://schemas.openxmlformats.org/presentationml/2006/ole">
                <mc:AlternateContent xmlns:mc="http://schemas.openxmlformats.org/markup-compatibility/2006">
                  <mc:Choice xmlns:v="urn:schemas-microsoft-com:vml" Requires="v">
                    <p:oleObj spid="_x0000_s3109" name="" r:id="rId23" imgW="165100" imgH="165100" progId="Equation.3">
                      <p:embed/>
                    </p:oleObj>
                  </mc:Choice>
                  <mc:Fallback>
                    <p:oleObj name="" r:id="rId23" imgW="165100" imgH="165100" progId="Equation.3">
                      <p:embed/>
                      <p:pic>
                        <p:nvPicPr>
                          <p:cNvPr id="0" name="图片 3108"/>
                          <p:cNvPicPr/>
                          <p:nvPr/>
                        </p:nvPicPr>
                        <p:blipFill>
                          <a:blip r:embed="rId24">
                            <a:clrChange>
                              <a:clrFrom>
                                <a:srgbClr val="000000"/>
                              </a:clrFrom>
                              <a:clrTo>
                                <a:srgbClr val="000000">
                                  <a:alpha val="0"/>
                                </a:srgbClr>
                              </a:clrTo>
                            </a:clrChange>
                          </a:blip>
                          <a:stretch>
                            <a:fillRect/>
                          </a:stretch>
                        </p:blipFill>
                        <p:spPr>
                          <a:xfrm>
                            <a:off x="1295400" y="3797300"/>
                            <a:ext cx="222250" cy="215900"/>
                          </a:xfrm>
                          <a:prstGeom prst="rect">
                            <a:avLst/>
                          </a:prstGeom>
                          <a:noFill/>
                          <a:ln w="38100">
                            <a:noFill/>
                            <a:miter/>
                          </a:ln>
                        </p:spPr>
                      </p:pic>
                    </p:oleObj>
                  </mc:Fallback>
                </mc:AlternateContent>
              </a:graphicData>
            </a:graphic>
          </p:graphicFrame>
          <p:graphicFrame>
            <p:nvGraphicFramePr>
              <p:cNvPr id="20503" name="对象 17"/>
              <p:cNvGraphicFramePr>
                <a:graphicFrameLocks noChangeAspect="1"/>
              </p:cNvGraphicFramePr>
              <p:nvPr/>
            </p:nvGraphicFramePr>
            <p:xfrm>
              <a:off x="2214563" y="3841750"/>
              <a:ext cx="222250" cy="215900"/>
            </p:xfrm>
            <a:graphic>
              <a:graphicData uri="http://schemas.openxmlformats.org/presentationml/2006/ole">
                <mc:AlternateContent xmlns:mc="http://schemas.openxmlformats.org/markup-compatibility/2006">
                  <mc:Choice xmlns:v="urn:schemas-microsoft-com:vml" Requires="v">
                    <p:oleObj spid="_x0000_s3102" name="" r:id="rId25" imgW="165100" imgH="165100" progId="Equation.3">
                      <p:embed/>
                    </p:oleObj>
                  </mc:Choice>
                  <mc:Fallback>
                    <p:oleObj name="" r:id="rId25" imgW="165100" imgH="165100" progId="Equation.3">
                      <p:embed/>
                      <p:pic>
                        <p:nvPicPr>
                          <p:cNvPr id="0" name="图片 3101"/>
                          <p:cNvPicPr/>
                          <p:nvPr/>
                        </p:nvPicPr>
                        <p:blipFill>
                          <a:blip r:embed="rId26">
                            <a:clrChange>
                              <a:clrFrom>
                                <a:srgbClr val="000000"/>
                              </a:clrFrom>
                              <a:clrTo>
                                <a:srgbClr val="000000">
                                  <a:alpha val="0"/>
                                </a:srgbClr>
                              </a:clrTo>
                            </a:clrChange>
                          </a:blip>
                          <a:stretch>
                            <a:fillRect/>
                          </a:stretch>
                        </p:blipFill>
                        <p:spPr>
                          <a:xfrm>
                            <a:off x="2214563" y="3841750"/>
                            <a:ext cx="222250" cy="215900"/>
                          </a:xfrm>
                          <a:prstGeom prst="rect">
                            <a:avLst/>
                          </a:prstGeom>
                          <a:noFill/>
                          <a:ln w="38100">
                            <a:noFill/>
                            <a:miter/>
                          </a:ln>
                        </p:spPr>
                      </p:pic>
                    </p:oleObj>
                  </mc:Fallback>
                </mc:AlternateContent>
              </a:graphicData>
            </a:graphic>
          </p:graphicFrame>
          <p:graphicFrame>
            <p:nvGraphicFramePr>
              <p:cNvPr id="20504" name="对象 18"/>
              <p:cNvGraphicFramePr>
                <a:graphicFrameLocks noChangeAspect="1"/>
              </p:cNvGraphicFramePr>
              <p:nvPr/>
            </p:nvGraphicFramePr>
            <p:xfrm>
              <a:off x="2514600" y="3524250"/>
              <a:ext cx="222250" cy="215900"/>
            </p:xfrm>
            <a:graphic>
              <a:graphicData uri="http://schemas.openxmlformats.org/presentationml/2006/ole">
                <mc:AlternateContent xmlns:mc="http://schemas.openxmlformats.org/markup-compatibility/2006">
                  <mc:Choice xmlns:v="urn:schemas-microsoft-com:vml" Requires="v">
                    <p:oleObj spid="_x0000_s3107" name="" r:id="rId27" imgW="165100" imgH="165100" progId="Equation.3">
                      <p:embed/>
                    </p:oleObj>
                  </mc:Choice>
                  <mc:Fallback>
                    <p:oleObj name="" r:id="rId27" imgW="165100" imgH="165100" progId="Equation.3">
                      <p:embed/>
                      <p:pic>
                        <p:nvPicPr>
                          <p:cNvPr id="0" name="图片 3106"/>
                          <p:cNvPicPr/>
                          <p:nvPr/>
                        </p:nvPicPr>
                        <p:blipFill>
                          <a:blip r:embed="rId28">
                            <a:clrChange>
                              <a:clrFrom>
                                <a:srgbClr val="000000"/>
                              </a:clrFrom>
                              <a:clrTo>
                                <a:srgbClr val="000000">
                                  <a:alpha val="0"/>
                                </a:srgbClr>
                              </a:clrTo>
                            </a:clrChange>
                          </a:blip>
                          <a:stretch>
                            <a:fillRect/>
                          </a:stretch>
                        </p:blipFill>
                        <p:spPr>
                          <a:xfrm>
                            <a:off x="2514600" y="3524250"/>
                            <a:ext cx="222250" cy="215900"/>
                          </a:xfrm>
                          <a:prstGeom prst="rect">
                            <a:avLst/>
                          </a:prstGeom>
                          <a:noFill/>
                          <a:ln w="38100">
                            <a:noFill/>
                            <a:miter/>
                          </a:ln>
                        </p:spPr>
                      </p:pic>
                    </p:oleObj>
                  </mc:Fallback>
                </mc:AlternateContent>
              </a:graphicData>
            </a:graphic>
          </p:graphicFrame>
          <p:graphicFrame>
            <p:nvGraphicFramePr>
              <p:cNvPr id="20505" name="对象 19"/>
              <p:cNvGraphicFramePr>
                <a:graphicFrameLocks noChangeAspect="1"/>
              </p:cNvGraphicFramePr>
              <p:nvPr/>
            </p:nvGraphicFramePr>
            <p:xfrm>
              <a:off x="2524125" y="2743200"/>
              <a:ext cx="222250" cy="215900"/>
            </p:xfrm>
            <a:graphic>
              <a:graphicData uri="http://schemas.openxmlformats.org/presentationml/2006/ole">
                <mc:AlternateContent xmlns:mc="http://schemas.openxmlformats.org/markup-compatibility/2006">
                  <mc:Choice xmlns:v="urn:schemas-microsoft-com:vml" Requires="v">
                    <p:oleObj spid="_x0000_s3118" name="" r:id="rId29" imgW="165100" imgH="165100" progId="Equation.3">
                      <p:embed/>
                    </p:oleObj>
                  </mc:Choice>
                  <mc:Fallback>
                    <p:oleObj name="" r:id="rId29" imgW="165100" imgH="165100" progId="Equation.3">
                      <p:embed/>
                      <p:pic>
                        <p:nvPicPr>
                          <p:cNvPr id="0" name="图片 3117"/>
                          <p:cNvPicPr/>
                          <p:nvPr/>
                        </p:nvPicPr>
                        <p:blipFill>
                          <a:blip r:embed="rId30">
                            <a:clrChange>
                              <a:clrFrom>
                                <a:srgbClr val="000000"/>
                              </a:clrFrom>
                              <a:clrTo>
                                <a:srgbClr val="000000">
                                  <a:alpha val="0"/>
                                </a:srgbClr>
                              </a:clrTo>
                            </a:clrChange>
                          </a:blip>
                          <a:stretch>
                            <a:fillRect/>
                          </a:stretch>
                        </p:blipFill>
                        <p:spPr>
                          <a:xfrm>
                            <a:off x="2524125" y="2743200"/>
                            <a:ext cx="222250" cy="215900"/>
                          </a:xfrm>
                          <a:prstGeom prst="rect">
                            <a:avLst/>
                          </a:prstGeom>
                          <a:noFill/>
                          <a:ln w="38100">
                            <a:noFill/>
                            <a:miter/>
                          </a:ln>
                        </p:spPr>
                      </p:pic>
                    </p:oleObj>
                  </mc:Fallback>
                </mc:AlternateContent>
              </a:graphicData>
            </a:graphic>
          </p:graphicFrame>
          <p:graphicFrame>
            <p:nvGraphicFramePr>
              <p:cNvPr id="20506" name="对象 20"/>
              <p:cNvGraphicFramePr>
                <a:graphicFrameLocks noChangeAspect="1"/>
              </p:cNvGraphicFramePr>
              <p:nvPr/>
            </p:nvGraphicFramePr>
            <p:xfrm>
              <a:off x="2268000" y="2438400"/>
              <a:ext cx="222250" cy="215900"/>
            </p:xfrm>
            <a:graphic>
              <a:graphicData uri="http://schemas.openxmlformats.org/presentationml/2006/ole">
                <mc:AlternateContent xmlns:mc="http://schemas.openxmlformats.org/markup-compatibility/2006">
                  <mc:Choice xmlns:v="urn:schemas-microsoft-com:vml" Requires="v">
                    <p:oleObj spid="_x0000_s3119" name="" r:id="rId31" imgW="165100" imgH="165100" progId="Equation.3">
                      <p:embed/>
                    </p:oleObj>
                  </mc:Choice>
                  <mc:Fallback>
                    <p:oleObj name="" r:id="rId31" imgW="165100" imgH="165100" progId="Equation.3">
                      <p:embed/>
                      <p:pic>
                        <p:nvPicPr>
                          <p:cNvPr id="0" name="图片 3118"/>
                          <p:cNvPicPr/>
                          <p:nvPr/>
                        </p:nvPicPr>
                        <p:blipFill>
                          <a:blip r:embed="rId32">
                            <a:clrChange>
                              <a:clrFrom>
                                <a:srgbClr val="000000"/>
                              </a:clrFrom>
                              <a:clrTo>
                                <a:srgbClr val="000000">
                                  <a:alpha val="0"/>
                                </a:srgbClr>
                              </a:clrTo>
                            </a:clrChange>
                          </a:blip>
                          <a:stretch>
                            <a:fillRect/>
                          </a:stretch>
                        </p:blipFill>
                        <p:spPr>
                          <a:xfrm>
                            <a:off x="2268000" y="2438400"/>
                            <a:ext cx="222250" cy="215900"/>
                          </a:xfrm>
                          <a:prstGeom prst="rect">
                            <a:avLst/>
                          </a:prstGeom>
                          <a:noFill/>
                          <a:ln w="38100">
                            <a:noFill/>
                            <a:miter/>
                          </a:ln>
                        </p:spPr>
                      </p:pic>
                    </p:oleObj>
                  </mc:Fallback>
                </mc:AlternateContent>
              </a:graphicData>
            </a:graphic>
          </p:graphicFrame>
        </p:grpSp>
      </p:grpSp>
      <p:graphicFrame>
        <p:nvGraphicFramePr>
          <p:cNvPr id="27" name="Object 27"/>
          <p:cNvGraphicFramePr/>
          <p:nvPr/>
        </p:nvGraphicFramePr>
        <p:xfrm>
          <a:off x="3738563" y="5872163"/>
          <a:ext cx="1433512" cy="835025"/>
        </p:xfrm>
        <a:graphic>
          <a:graphicData uri="http://schemas.openxmlformats.org/presentationml/2006/ole">
            <mc:AlternateContent xmlns:mc="http://schemas.openxmlformats.org/markup-compatibility/2006">
              <mc:Choice xmlns:v="urn:schemas-microsoft-com:vml" Requires="v">
                <p:oleObj spid="_x0000_s3117" name="" r:id="rId33" imgW="1294765" imgH="723900" progId="Equation.KSEE3">
                  <p:embed/>
                </p:oleObj>
              </mc:Choice>
              <mc:Fallback>
                <p:oleObj name="" r:id="rId33" imgW="1294765" imgH="723900" progId="Equation.KSEE3">
                  <p:embed/>
                  <p:pic>
                    <p:nvPicPr>
                      <p:cNvPr id="0" name="图片 3116"/>
                      <p:cNvPicPr/>
                      <p:nvPr/>
                    </p:nvPicPr>
                    <p:blipFill>
                      <a:blip r:embed="rId34"/>
                      <a:stretch>
                        <a:fillRect/>
                      </a:stretch>
                    </p:blipFill>
                    <p:spPr>
                      <a:xfrm>
                        <a:off x="3738563" y="5872163"/>
                        <a:ext cx="1433512" cy="835025"/>
                      </a:xfrm>
                      <a:prstGeom prst="rect">
                        <a:avLst/>
                      </a:prstGeom>
                      <a:noFill/>
                      <a:ln w="38100">
                        <a:noFill/>
                        <a:miter/>
                      </a:ln>
                    </p:spPr>
                  </p:pic>
                </p:oleObj>
              </mc:Fallback>
            </mc:AlternateContent>
          </a:graphicData>
        </a:graphic>
      </p:graphicFrame>
      <p:graphicFrame>
        <p:nvGraphicFramePr>
          <p:cNvPr id="5" name="Object 28"/>
          <p:cNvGraphicFramePr/>
          <p:nvPr/>
        </p:nvGraphicFramePr>
        <p:xfrm>
          <a:off x="5238750" y="5829300"/>
          <a:ext cx="3341688" cy="922338"/>
        </p:xfrm>
        <a:graphic>
          <a:graphicData uri="http://schemas.openxmlformats.org/presentationml/2006/ole">
            <mc:AlternateContent xmlns:mc="http://schemas.openxmlformats.org/markup-compatibility/2006">
              <mc:Choice xmlns:v="urn:schemas-microsoft-com:vml" Requires="v">
                <p:oleObj spid="_x0000_s3103" name="" r:id="rId35" imgW="2920365" imgH="812800" progId="Equation.KSEE3">
                  <p:embed/>
                </p:oleObj>
              </mc:Choice>
              <mc:Fallback>
                <p:oleObj name="" r:id="rId35" imgW="2920365" imgH="812800" progId="Equation.KSEE3">
                  <p:embed/>
                  <p:pic>
                    <p:nvPicPr>
                      <p:cNvPr id="0" name="图片 3102"/>
                      <p:cNvPicPr/>
                      <p:nvPr/>
                    </p:nvPicPr>
                    <p:blipFill>
                      <a:blip r:embed="rId36"/>
                      <a:stretch>
                        <a:fillRect/>
                      </a:stretch>
                    </p:blipFill>
                    <p:spPr>
                      <a:xfrm>
                        <a:off x="5238750" y="5829300"/>
                        <a:ext cx="3341688" cy="922338"/>
                      </a:xfrm>
                      <a:prstGeom prst="rect">
                        <a:avLst/>
                      </a:prstGeom>
                      <a:noFill/>
                      <a:ln w="38100">
                        <a:noFill/>
                        <a:miter/>
                      </a:ln>
                    </p:spPr>
                  </p:pic>
                </p:oleObj>
              </mc:Fallback>
            </mc:AlternateContent>
          </a:graphicData>
        </a:graphic>
      </p:graphicFrame>
      <p:sp>
        <p:nvSpPr>
          <p:cNvPr id="26" name="TextBox 25"/>
          <p:cNvSpPr txBox="1"/>
          <p:nvPr/>
        </p:nvSpPr>
        <p:spPr>
          <a:xfrm>
            <a:off x="2182813" y="5997575"/>
            <a:ext cx="1246187" cy="583565"/>
          </a:xfrm>
          <a:prstGeom prst="rect">
            <a:avLst/>
          </a:prstGeom>
          <a:noFill/>
          <a:ln w="9525">
            <a:noFill/>
          </a:ln>
        </p:spPr>
        <p:txBody>
          <a:bodyPr anchor="t">
            <a:spAutoFit/>
          </a:bodyPr>
          <a:p>
            <a:pPr algn="ctr"/>
            <a:r>
              <a:rPr lang="zh-CN" altLang="en-US" sz="3200" dirty="0">
                <a:latin typeface="Times New Roman" panose="02020603050405020304" pitchFamily="18" charset="0"/>
                <a:ea typeface="宋体" panose="02010600030101010101" pitchFamily="2" charset="-122"/>
              </a:rPr>
              <a:t>或者</a:t>
            </a:r>
            <a:endParaRPr lang="zh-CN" altLang="en-US" sz="3200" dirty="0">
              <a:latin typeface="Times New Roman" panose="02020603050405020304" pitchFamily="18" charset="0"/>
              <a:ea typeface="宋体" panose="02010600030101010101" pitchFamily="2" charset="-122"/>
            </a:endParaRPr>
          </a:p>
        </p:txBody>
      </p:sp>
      <p:graphicFrame>
        <p:nvGraphicFramePr>
          <p:cNvPr id="20510" name="对象 5">
            <a:hlinkClick r:id="" action="ppaction://ole?verb="/>
          </p:cNvPr>
          <p:cNvGraphicFramePr>
            <a:graphicFrameLocks noChangeAspect="1"/>
          </p:cNvGraphicFramePr>
          <p:nvPr/>
        </p:nvGraphicFramePr>
        <p:xfrm>
          <a:off x="3648075" y="2716213"/>
          <a:ext cx="363538" cy="422275"/>
        </p:xfrm>
        <a:graphic>
          <a:graphicData uri="http://schemas.openxmlformats.org/presentationml/2006/ole">
            <mc:AlternateContent xmlns:mc="http://schemas.openxmlformats.org/markup-compatibility/2006">
              <mc:Choice xmlns:v="urn:schemas-microsoft-com:vml" Requires="v">
                <p:oleObj spid="_x0000_s3116" name="" r:id="rId37" imgW="203200" imgH="266700" progId="Equation.KSEE3">
                  <p:embed/>
                </p:oleObj>
              </mc:Choice>
              <mc:Fallback>
                <p:oleObj name="" r:id="rId37" imgW="203200" imgH="266700" progId="Equation.KSEE3">
                  <p:embed/>
                  <p:pic>
                    <p:nvPicPr>
                      <p:cNvPr id="0" name="图片 3115"/>
                      <p:cNvPicPr/>
                      <p:nvPr/>
                    </p:nvPicPr>
                    <p:blipFill>
                      <a:blip r:embed="rId38"/>
                      <a:stretch>
                        <a:fillRect/>
                      </a:stretch>
                    </p:blipFill>
                    <p:spPr>
                      <a:xfrm>
                        <a:off x="3648075" y="2716213"/>
                        <a:ext cx="363538" cy="422275"/>
                      </a:xfrm>
                      <a:prstGeom prst="rect">
                        <a:avLst/>
                      </a:prstGeom>
                      <a:noFill/>
                      <a:ln w="38100">
                        <a:noFill/>
                        <a:miter/>
                      </a:ln>
                    </p:spPr>
                  </p:pic>
                </p:oleObj>
              </mc:Fallback>
            </mc:AlternateContent>
          </a:graphicData>
        </a:graphic>
      </p:graphicFrame>
      <p:sp>
        <p:nvSpPr>
          <p:cNvPr id="29716" name="AutoShape 21"/>
          <p:cNvSpPr/>
          <p:nvPr/>
        </p:nvSpPr>
        <p:spPr>
          <a:xfrm>
            <a:off x="2327275" y="1454150"/>
            <a:ext cx="2146300" cy="2522538"/>
          </a:xfrm>
          <a:custGeom>
            <a:avLst/>
            <a:gdLst/>
            <a:ahLst/>
            <a:cxnLst>
              <a:cxn ang="0">
                <a:pos x="33" y="0"/>
              </a:cxn>
              <a:cxn ang="0">
                <a:pos x="10" y="9"/>
              </a:cxn>
              <a:cxn ang="0">
                <a:pos x="0" y="32"/>
              </a:cxn>
              <a:cxn ang="0">
                <a:pos x="10" y="54"/>
              </a:cxn>
              <a:cxn ang="0">
                <a:pos x="33" y="63"/>
              </a:cxn>
              <a:cxn ang="0">
                <a:pos x="57" y="54"/>
              </a:cxn>
              <a:cxn ang="0">
                <a:pos x="67" y="32"/>
              </a:cxn>
              <a:cxn ang="0">
                <a:pos x="57" y="9"/>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32" y="10800"/>
                </a:moveTo>
                <a:cubicBezTo>
                  <a:pt x="932" y="16250"/>
                  <a:pt x="5350" y="20668"/>
                  <a:pt x="10800" y="20668"/>
                </a:cubicBezTo>
                <a:cubicBezTo>
                  <a:pt x="16250" y="20668"/>
                  <a:pt x="20668" y="16250"/>
                  <a:pt x="20668" y="10800"/>
                </a:cubicBezTo>
                <a:cubicBezTo>
                  <a:pt x="20668" y="5350"/>
                  <a:pt x="16250" y="932"/>
                  <a:pt x="10800" y="932"/>
                </a:cubicBezTo>
                <a:cubicBezTo>
                  <a:pt x="5350" y="932"/>
                  <a:pt x="932" y="5350"/>
                  <a:pt x="932" y="10800"/>
                </a:cubicBezTo>
                <a:close/>
              </a:path>
            </a:pathLst>
          </a:custGeom>
          <a:gradFill rotWithShape="0">
            <a:gsLst>
              <a:gs pos="0">
                <a:schemeClr val="bg1"/>
              </a:gs>
              <a:gs pos="100000">
                <a:srgbClr val="FFCCCC"/>
              </a:gs>
            </a:gsLst>
            <a:path path="rect">
              <a:fillToRect l="50000" t="50000" r="50000" b="50000"/>
            </a:path>
            <a:tileRect/>
          </a:gradFill>
          <a:ln w="28575" cap="flat" cmpd="sng">
            <a:solidFill>
              <a:srgbClr val="FF0000"/>
            </a:solidFill>
            <a:prstDash val="dash"/>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716"/>
                                        </p:tgtEl>
                                        <p:attrNameLst>
                                          <p:attrName>style.visibility</p:attrName>
                                        </p:attrNameLst>
                                      </p:cBhvr>
                                      <p:to>
                                        <p:strVal val="visible"/>
                                      </p:to>
                                    </p:set>
                                    <p:anim calcmode="lin" valueType="num">
                                      <p:cBhvr additive="base">
                                        <p:cTn id="18" dur="500" fill="hold"/>
                                        <p:tgtEl>
                                          <p:spTgt spid="29716"/>
                                        </p:tgtEl>
                                        <p:attrNameLst>
                                          <p:attrName>ppt_x</p:attrName>
                                        </p:attrNameLst>
                                      </p:cBhvr>
                                      <p:tavLst>
                                        <p:tav tm="0">
                                          <p:val>
                                            <p:strVal val="#ppt_x"/>
                                          </p:val>
                                        </p:tav>
                                        <p:tav tm="100000">
                                          <p:val>
                                            <p:strVal val="#ppt_x"/>
                                          </p:val>
                                        </p:tav>
                                      </p:tavLst>
                                    </p:anim>
                                    <p:anim calcmode="lin" valueType="num">
                                      <p:cBhvr additive="base">
                                        <p:cTn id="19" dur="500" fill="hold"/>
                                        <p:tgtEl>
                                          <p:spTgt spid="297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ppt_x</p:attrName>
                                        </p:attrNameLst>
                                      </p:cBhvr>
                                      <p:tavLst>
                                        <p:tav tm="0">
                                          <p:val>
                                            <p:strVal val="#ppt_x-#ppt_w/2"/>
                                          </p:val>
                                        </p:tav>
                                        <p:tav tm="100000">
                                          <p:val>
                                            <p:strVal val="#ppt_x"/>
                                          </p:val>
                                        </p:tav>
                                      </p:tavLst>
                                    </p:anim>
                                    <p:anim calcmode="lin" valueType="num">
                                      <p:cBhvr>
                                        <p:cTn id="25" dur="500" fill="hold"/>
                                        <p:tgtEl>
                                          <p:spTgt spid="3"/>
                                        </p:tgtEl>
                                        <p:attrNameLst>
                                          <p:attrName>ppt_y</p:attrName>
                                        </p:attrNameLst>
                                      </p:cBhvr>
                                      <p:tavLst>
                                        <p:tav tm="0">
                                          <p:val>
                                            <p:strVal val="#ppt_y"/>
                                          </p:val>
                                        </p:tav>
                                        <p:tav tm="100000">
                                          <p:val>
                                            <p:strVal val="#ppt_y"/>
                                          </p:val>
                                        </p:tav>
                                      </p:tavLst>
                                    </p:anim>
                                    <p:anim calcmode="lin" valueType="num">
                                      <p:cBhvr>
                                        <p:cTn id="26" dur="500" fill="hold"/>
                                        <p:tgtEl>
                                          <p:spTgt spid="3"/>
                                        </p:tgtEl>
                                        <p:attrNameLst>
                                          <p:attrName>ppt_w</p:attrName>
                                        </p:attrNameLst>
                                      </p:cBhvr>
                                      <p:tavLst>
                                        <p:tav tm="0">
                                          <p:val>
                                            <p:fltVal val="0.000000"/>
                                          </p:val>
                                        </p:tav>
                                        <p:tav tm="100000">
                                          <p:val>
                                            <p:strVal val="#ppt_w"/>
                                          </p:val>
                                        </p:tav>
                                      </p:tavLst>
                                    </p:anim>
                                    <p:anim calcmode="lin" valueType="num">
                                      <p:cBhvr>
                                        <p:cTn id="27"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ppt_x</p:attrName>
                                        </p:attrNameLst>
                                      </p:cBhvr>
                                      <p:tavLst>
                                        <p:tav tm="0">
                                          <p:val>
                                            <p:strVal val="#ppt_x"/>
                                          </p:val>
                                        </p:tav>
                                        <p:tav tm="100000">
                                          <p:val>
                                            <p:strVal val="#ppt_x"/>
                                          </p:val>
                                        </p:tav>
                                      </p:tavLst>
                                    </p:anim>
                                    <p:anim calcmode="lin" valueType="num">
                                      <p:cBhvr>
                                        <p:cTn id="3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p:cTn id="38" dur="500" fill="hold"/>
                                        <p:tgtEl>
                                          <p:spTgt spid="27"/>
                                        </p:tgtEl>
                                        <p:attrNameLst>
                                          <p:attrName>ppt_x</p:attrName>
                                        </p:attrNameLst>
                                      </p:cBhvr>
                                      <p:tavLst>
                                        <p:tav tm="0">
                                          <p:val>
                                            <p:strVal val="#ppt_x"/>
                                          </p:val>
                                        </p:tav>
                                        <p:tav tm="100000">
                                          <p:val>
                                            <p:strVal val="#ppt_x"/>
                                          </p:val>
                                        </p:tav>
                                      </p:tavLst>
                                    </p:anim>
                                    <p:anim calcmode="lin" valueType="num">
                                      <p:cBhvr>
                                        <p:cTn id="3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ppt_x</p:attrName>
                                        </p:attrNameLst>
                                      </p:cBhvr>
                                      <p:tavLst>
                                        <p:tav tm="0">
                                          <p:val>
                                            <p:strVal val="#ppt_x"/>
                                          </p:val>
                                        </p:tav>
                                        <p:tav tm="100000">
                                          <p:val>
                                            <p:strVal val="#ppt_x"/>
                                          </p:val>
                                        </p:tav>
                                      </p:tavLst>
                                    </p:anim>
                                    <p:anim calcmode="lin" valueType="num">
                                      <p:cBhvr>
                                        <p:cTn id="4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716"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Object 3"/>
          <p:cNvGraphicFramePr>
            <a:graphicFrameLocks noChangeAspect="1"/>
          </p:cNvGraphicFramePr>
          <p:nvPr/>
        </p:nvGraphicFramePr>
        <p:xfrm>
          <a:off x="5130800" y="265113"/>
          <a:ext cx="3516313" cy="2000250"/>
        </p:xfrm>
        <a:graphic>
          <a:graphicData uri="http://schemas.openxmlformats.org/presentationml/2006/ole">
            <mc:AlternateContent xmlns:mc="http://schemas.openxmlformats.org/markup-compatibility/2006">
              <mc:Choice xmlns:v="urn:schemas-microsoft-com:vml" Requires="v">
                <p:oleObj spid="_x0000_s3108" name="" r:id="rId1" imgW="1701800" imgH="1143000" progId="Equation.3">
                  <p:embed/>
                </p:oleObj>
              </mc:Choice>
              <mc:Fallback>
                <p:oleObj name="" r:id="rId1" imgW="1701800" imgH="1143000" progId="Equation.3">
                  <p:embed/>
                  <p:pic>
                    <p:nvPicPr>
                      <p:cNvPr id="0" name="图片 3107"/>
                      <p:cNvPicPr/>
                      <p:nvPr/>
                    </p:nvPicPr>
                    <p:blipFill>
                      <a:blip r:embed="rId2">
                        <a:clrChange>
                          <a:clrFrom>
                            <a:srgbClr val="000000"/>
                          </a:clrFrom>
                          <a:clrTo>
                            <a:srgbClr val="000000">
                              <a:alpha val="0"/>
                            </a:srgbClr>
                          </a:clrTo>
                        </a:clrChange>
                      </a:blip>
                      <a:stretch>
                        <a:fillRect/>
                      </a:stretch>
                    </p:blipFill>
                    <p:spPr>
                      <a:xfrm>
                        <a:off x="5130800" y="265113"/>
                        <a:ext cx="3516313" cy="2000250"/>
                      </a:xfrm>
                      <a:prstGeom prst="rect">
                        <a:avLst/>
                      </a:prstGeom>
                      <a:noFill/>
                      <a:ln w="38100">
                        <a:noFill/>
                        <a:miter/>
                      </a:ln>
                    </p:spPr>
                  </p:pic>
                </p:oleObj>
              </mc:Fallback>
            </mc:AlternateContent>
          </a:graphicData>
        </a:graphic>
      </p:graphicFrame>
      <p:graphicFrame>
        <p:nvGraphicFramePr>
          <p:cNvPr id="4" name="Object 4"/>
          <p:cNvGraphicFramePr>
            <a:graphicFrameLocks noChangeAspect="1"/>
          </p:cNvGraphicFramePr>
          <p:nvPr/>
        </p:nvGraphicFramePr>
        <p:xfrm>
          <a:off x="1731963" y="4006850"/>
          <a:ext cx="3975100" cy="1117600"/>
        </p:xfrm>
        <a:graphic>
          <a:graphicData uri="http://schemas.openxmlformats.org/presentationml/2006/ole">
            <mc:AlternateContent xmlns:mc="http://schemas.openxmlformats.org/markup-compatibility/2006">
              <mc:Choice xmlns:v="urn:schemas-microsoft-com:vml" Requires="v">
                <p:oleObj spid="_x0000_s3111" name="" r:id="rId3" imgW="2451100" imgH="673100" progId="Equation.3">
                  <p:embed/>
                </p:oleObj>
              </mc:Choice>
              <mc:Fallback>
                <p:oleObj name="" r:id="rId3" imgW="2451100" imgH="673100" progId="Equation.3">
                  <p:embed/>
                  <p:pic>
                    <p:nvPicPr>
                      <p:cNvPr id="0" name="图片 3110"/>
                      <p:cNvPicPr/>
                      <p:nvPr/>
                    </p:nvPicPr>
                    <p:blipFill>
                      <a:blip r:embed="rId4">
                        <a:clrChange>
                          <a:clrFrom>
                            <a:srgbClr val="000000"/>
                          </a:clrFrom>
                          <a:clrTo>
                            <a:srgbClr val="000000">
                              <a:alpha val="0"/>
                            </a:srgbClr>
                          </a:clrTo>
                        </a:clrChange>
                      </a:blip>
                      <a:stretch>
                        <a:fillRect/>
                      </a:stretch>
                    </p:blipFill>
                    <p:spPr>
                      <a:xfrm>
                        <a:off x="1731963" y="4006850"/>
                        <a:ext cx="3975100" cy="1117600"/>
                      </a:xfrm>
                      <a:prstGeom prst="rect">
                        <a:avLst/>
                      </a:prstGeom>
                      <a:noFill/>
                      <a:ln w="38100">
                        <a:noFill/>
                        <a:miter/>
                      </a:ln>
                    </p:spPr>
                  </p:pic>
                </p:oleObj>
              </mc:Fallback>
            </mc:AlternateContent>
          </a:graphicData>
        </a:graphic>
      </p:graphicFrame>
      <p:graphicFrame>
        <p:nvGraphicFramePr>
          <p:cNvPr id="6" name="Object 6"/>
          <p:cNvGraphicFramePr>
            <a:graphicFrameLocks noChangeAspect="1"/>
          </p:cNvGraphicFramePr>
          <p:nvPr/>
        </p:nvGraphicFramePr>
        <p:xfrm>
          <a:off x="5707063" y="4006850"/>
          <a:ext cx="3225800" cy="1130300"/>
        </p:xfrm>
        <a:graphic>
          <a:graphicData uri="http://schemas.openxmlformats.org/presentationml/2006/ole">
            <mc:AlternateContent xmlns:mc="http://schemas.openxmlformats.org/markup-compatibility/2006">
              <mc:Choice xmlns:v="urn:schemas-microsoft-com:vml" Requires="v">
                <p:oleObj spid="_x0000_s3112" name="" r:id="rId5" imgW="1981200" imgH="673100" progId="Equation.3">
                  <p:embed/>
                </p:oleObj>
              </mc:Choice>
              <mc:Fallback>
                <p:oleObj name="" r:id="rId5" imgW="1981200" imgH="673100" progId="Equation.3">
                  <p:embed/>
                  <p:pic>
                    <p:nvPicPr>
                      <p:cNvPr id="0" name="图片 3111"/>
                      <p:cNvPicPr/>
                      <p:nvPr/>
                    </p:nvPicPr>
                    <p:blipFill>
                      <a:blip r:embed="rId6">
                        <a:clrChange>
                          <a:clrFrom>
                            <a:srgbClr val="000000"/>
                          </a:clrFrom>
                          <a:clrTo>
                            <a:srgbClr val="000000">
                              <a:alpha val="0"/>
                            </a:srgbClr>
                          </a:clrTo>
                        </a:clrChange>
                      </a:blip>
                      <a:stretch>
                        <a:fillRect/>
                      </a:stretch>
                    </p:blipFill>
                    <p:spPr>
                      <a:xfrm>
                        <a:off x="5707063" y="4006850"/>
                        <a:ext cx="3225800" cy="1130300"/>
                      </a:xfrm>
                      <a:prstGeom prst="rect">
                        <a:avLst/>
                      </a:prstGeom>
                      <a:noFill/>
                      <a:ln w="38100">
                        <a:noFill/>
                        <a:miter/>
                      </a:ln>
                    </p:spPr>
                  </p:pic>
                </p:oleObj>
              </mc:Fallback>
            </mc:AlternateContent>
          </a:graphicData>
        </a:graphic>
      </p:graphicFrame>
      <p:graphicFrame>
        <p:nvGraphicFramePr>
          <p:cNvPr id="14" name="Object 5"/>
          <p:cNvGraphicFramePr>
            <a:graphicFrameLocks noChangeAspect="1"/>
          </p:cNvGraphicFramePr>
          <p:nvPr/>
        </p:nvGraphicFramePr>
        <p:xfrm>
          <a:off x="3022600" y="6103938"/>
          <a:ext cx="3006725" cy="728662"/>
        </p:xfrm>
        <a:graphic>
          <a:graphicData uri="http://schemas.openxmlformats.org/presentationml/2006/ole">
            <mc:AlternateContent xmlns:mc="http://schemas.openxmlformats.org/markup-compatibility/2006">
              <mc:Choice xmlns:v="urn:schemas-microsoft-com:vml" Requires="v">
                <p:oleObj spid="_x0000_s3113" name="" r:id="rId7" imgW="1333500" imgH="317500" progId="Equation.3">
                  <p:embed/>
                </p:oleObj>
              </mc:Choice>
              <mc:Fallback>
                <p:oleObj name="" r:id="rId7" imgW="1333500" imgH="317500" progId="Equation.3">
                  <p:embed/>
                  <p:pic>
                    <p:nvPicPr>
                      <p:cNvPr id="0" name="图片 3112"/>
                      <p:cNvPicPr/>
                      <p:nvPr/>
                    </p:nvPicPr>
                    <p:blipFill>
                      <a:blip r:embed="rId8">
                        <a:clrChange>
                          <a:clrFrom>
                            <a:srgbClr val="000000"/>
                          </a:clrFrom>
                          <a:clrTo>
                            <a:srgbClr val="000000">
                              <a:alpha val="0"/>
                            </a:srgbClr>
                          </a:clrTo>
                        </a:clrChange>
                      </a:blip>
                      <a:stretch>
                        <a:fillRect/>
                      </a:stretch>
                    </p:blipFill>
                    <p:spPr>
                      <a:xfrm>
                        <a:off x="3022600" y="6103938"/>
                        <a:ext cx="3006725" cy="728662"/>
                      </a:xfrm>
                      <a:prstGeom prst="rect">
                        <a:avLst/>
                      </a:prstGeom>
                      <a:solidFill>
                        <a:srgbClr val="CCFFFF">
                          <a:alpha val="0"/>
                        </a:srgbClr>
                      </a:solidFill>
                      <a:ln w="38100">
                        <a:noFill/>
                        <a:miter/>
                      </a:ln>
                    </p:spPr>
                  </p:pic>
                </p:oleObj>
              </mc:Fallback>
            </mc:AlternateContent>
          </a:graphicData>
        </a:graphic>
      </p:graphicFrame>
      <p:graphicFrame>
        <p:nvGraphicFramePr>
          <p:cNvPr id="15" name="Object 4"/>
          <p:cNvGraphicFramePr>
            <a:graphicFrameLocks noChangeAspect="1"/>
          </p:cNvGraphicFramePr>
          <p:nvPr/>
        </p:nvGraphicFramePr>
        <p:xfrm>
          <a:off x="5165725" y="2176463"/>
          <a:ext cx="4772025" cy="1069975"/>
        </p:xfrm>
        <a:graphic>
          <a:graphicData uri="http://schemas.openxmlformats.org/presentationml/2006/ole">
            <mc:AlternateContent xmlns:mc="http://schemas.openxmlformats.org/markup-compatibility/2006">
              <mc:Choice xmlns:v="urn:schemas-microsoft-com:vml" Requires="v">
                <p:oleObj spid="_x0000_s3114" name="" r:id="rId9" imgW="2895600" imgH="673100" progId="Equation.3">
                  <p:embed/>
                </p:oleObj>
              </mc:Choice>
              <mc:Fallback>
                <p:oleObj name="" r:id="rId9" imgW="2895600" imgH="673100" progId="Equation.3">
                  <p:embed/>
                  <p:pic>
                    <p:nvPicPr>
                      <p:cNvPr id="0" name="图片 3113"/>
                      <p:cNvPicPr/>
                      <p:nvPr/>
                    </p:nvPicPr>
                    <p:blipFill>
                      <a:blip r:embed="rId10">
                        <a:clrChange>
                          <a:clrFrom>
                            <a:srgbClr val="000000"/>
                          </a:clrFrom>
                          <a:clrTo>
                            <a:srgbClr val="000000">
                              <a:alpha val="0"/>
                            </a:srgbClr>
                          </a:clrTo>
                        </a:clrChange>
                      </a:blip>
                      <a:stretch>
                        <a:fillRect/>
                      </a:stretch>
                    </p:blipFill>
                    <p:spPr>
                      <a:xfrm>
                        <a:off x="5165725" y="2176463"/>
                        <a:ext cx="4772025" cy="1069975"/>
                      </a:xfrm>
                      <a:prstGeom prst="rect">
                        <a:avLst/>
                      </a:prstGeom>
                      <a:noFill/>
                      <a:ln w="38100">
                        <a:noFill/>
                        <a:miter/>
                      </a:ln>
                    </p:spPr>
                  </p:pic>
                </p:oleObj>
              </mc:Fallback>
            </mc:AlternateContent>
          </a:graphicData>
        </a:graphic>
      </p:graphicFrame>
      <p:graphicFrame>
        <p:nvGraphicFramePr>
          <p:cNvPr id="16" name="Object 4"/>
          <p:cNvGraphicFramePr>
            <a:graphicFrameLocks noChangeAspect="1"/>
          </p:cNvGraphicFramePr>
          <p:nvPr/>
        </p:nvGraphicFramePr>
        <p:xfrm>
          <a:off x="5194300" y="3048000"/>
          <a:ext cx="4772025" cy="1069975"/>
        </p:xfrm>
        <a:graphic>
          <a:graphicData uri="http://schemas.openxmlformats.org/presentationml/2006/ole">
            <mc:AlternateContent xmlns:mc="http://schemas.openxmlformats.org/markup-compatibility/2006">
              <mc:Choice xmlns:v="urn:schemas-microsoft-com:vml" Requires="v">
                <p:oleObj spid="_x0000_s3123" name="" r:id="rId11" imgW="2895600" imgH="673100" progId="Equation.3">
                  <p:embed/>
                </p:oleObj>
              </mc:Choice>
              <mc:Fallback>
                <p:oleObj name="" r:id="rId11" imgW="2895600" imgH="673100" progId="Equation.3">
                  <p:embed/>
                  <p:pic>
                    <p:nvPicPr>
                      <p:cNvPr id="0" name="图片 3122"/>
                      <p:cNvPicPr/>
                      <p:nvPr/>
                    </p:nvPicPr>
                    <p:blipFill>
                      <a:blip r:embed="rId12">
                        <a:clrChange>
                          <a:clrFrom>
                            <a:srgbClr val="000000"/>
                          </a:clrFrom>
                          <a:clrTo>
                            <a:srgbClr val="000000">
                              <a:alpha val="0"/>
                            </a:srgbClr>
                          </a:clrTo>
                        </a:clrChange>
                      </a:blip>
                      <a:stretch>
                        <a:fillRect/>
                      </a:stretch>
                    </p:blipFill>
                    <p:spPr>
                      <a:xfrm>
                        <a:off x="5194300" y="3048000"/>
                        <a:ext cx="4772025" cy="1069975"/>
                      </a:xfrm>
                      <a:prstGeom prst="rect">
                        <a:avLst/>
                      </a:prstGeom>
                      <a:noFill/>
                      <a:ln w="38100">
                        <a:noFill/>
                        <a:miter/>
                      </a:ln>
                    </p:spPr>
                  </p:pic>
                </p:oleObj>
              </mc:Fallback>
            </mc:AlternateContent>
          </a:graphicData>
        </a:graphic>
      </p:graphicFrame>
      <p:graphicFrame>
        <p:nvGraphicFramePr>
          <p:cNvPr id="17" name="Object 3"/>
          <p:cNvGraphicFramePr>
            <a:graphicFrameLocks noChangeAspect="1"/>
          </p:cNvGraphicFramePr>
          <p:nvPr/>
        </p:nvGraphicFramePr>
        <p:xfrm>
          <a:off x="2865438" y="4973638"/>
          <a:ext cx="4567237" cy="1130300"/>
        </p:xfrm>
        <a:graphic>
          <a:graphicData uri="http://schemas.openxmlformats.org/presentationml/2006/ole">
            <mc:AlternateContent xmlns:mc="http://schemas.openxmlformats.org/markup-compatibility/2006">
              <mc:Choice xmlns:v="urn:schemas-microsoft-com:vml" Requires="v">
                <p:oleObj spid="_x0000_s3121" name="" r:id="rId13" imgW="2832100" imgH="673100" progId="Equation.3">
                  <p:embed/>
                </p:oleObj>
              </mc:Choice>
              <mc:Fallback>
                <p:oleObj name="" r:id="rId13" imgW="2832100" imgH="673100" progId="Equation.3">
                  <p:embed/>
                  <p:pic>
                    <p:nvPicPr>
                      <p:cNvPr id="0" name="图片 3120"/>
                      <p:cNvPicPr/>
                      <p:nvPr/>
                    </p:nvPicPr>
                    <p:blipFill>
                      <a:blip r:embed="rId14">
                        <a:clrChange>
                          <a:clrFrom>
                            <a:srgbClr val="000000"/>
                          </a:clrFrom>
                          <a:clrTo>
                            <a:srgbClr val="000000">
                              <a:alpha val="0"/>
                            </a:srgbClr>
                          </a:clrTo>
                        </a:clrChange>
                      </a:blip>
                      <a:stretch>
                        <a:fillRect/>
                      </a:stretch>
                    </p:blipFill>
                    <p:spPr>
                      <a:xfrm>
                        <a:off x="2865438" y="4973638"/>
                        <a:ext cx="4567237" cy="1130300"/>
                      </a:xfrm>
                      <a:prstGeom prst="rect">
                        <a:avLst/>
                      </a:prstGeom>
                      <a:noFill/>
                      <a:ln w="38100">
                        <a:noFill/>
                        <a:miter/>
                      </a:ln>
                    </p:spPr>
                  </p:pic>
                </p:oleObj>
              </mc:Fallback>
            </mc:AlternateContent>
          </a:graphicData>
        </a:graphic>
      </p:graphicFrame>
      <p:grpSp>
        <p:nvGrpSpPr>
          <p:cNvPr id="21513" name="组合 22559"/>
          <p:cNvGrpSpPr/>
          <p:nvPr/>
        </p:nvGrpSpPr>
        <p:grpSpPr>
          <a:xfrm>
            <a:off x="1879600" y="625475"/>
            <a:ext cx="2314575" cy="2286000"/>
            <a:chOff x="685800" y="990600"/>
            <a:chExt cx="2314575" cy="2286000"/>
          </a:xfrm>
        </p:grpSpPr>
        <p:grpSp>
          <p:nvGrpSpPr>
            <p:cNvPr id="21514" name="Group 7"/>
            <p:cNvGrpSpPr/>
            <p:nvPr/>
          </p:nvGrpSpPr>
          <p:grpSpPr>
            <a:xfrm>
              <a:off x="685800" y="990600"/>
              <a:ext cx="2314575" cy="2286000"/>
              <a:chOff x="432" y="1392"/>
              <a:chExt cx="1458" cy="1440"/>
            </a:xfrm>
          </p:grpSpPr>
          <p:sp>
            <p:nvSpPr>
              <p:cNvPr id="8" name="Rectangle 8"/>
              <p:cNvSpPr>
                <a:spLocks noChangeArrowheads="1"/>
              </p:cNvSpPr>
              <p:nvPr/>
            </p:nvSpPr>
            <p:spPr bwMode="auto">
              <a:xfrm>
                <a:off x="432" y="1392"/>
                <a:ext cx="1440" cy="1440"/>
              </a:xfrm>
              <a:prstGeom prst="rect">
                <a:avLst/>
              </a:prstGeom>
              <a:solidFill>
                <a:srgbClr val="000000">
                  <a:alpha val="0"/>
                </a:srgbClr>
              </a:solidFill>
              <a:ln w="19050">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90000"/>
                  </a:lnSpc>
                  <a:spcBef>
                    <a:spcPts val="0"/>
                  </a:spcBef>
                  <a:spcAft>
                    <a:spcPts val="0"/>
                  </a:spcAft>
                  <a:buClrTx/>
                  <a:buSzTx/>
                  <a:buFontTx/>
                  <a:buNone/>
                  <a:defRPr/>
                </a:pPr>
                <a:endParaRPr kumimoji="0" lang="zh-CN" altLang="en-US" sz="3200" b="1" i="0" u="sng"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9" name="Oval 9"/>
              <p:cNvSpPr>
                <a:spLocks noChangeArrowheads="1"/>
              </p:cNvSpPr>
              <p:nvPr/>
            </p:nvSpPr>
            <p:spPr bwMode="auto">
              <a:xfrm>
                <a:off x="576" y="1584"/>
                <a:ext cx="1104" cy="1104"/>
              </a:xfrm>
              <a:prstGeom prst="ellipse">
                <a:avLst/>
              </a:prstGeom>
              <a:gradFill rotWithShape="1">
                <a:gsLst>
                  <a:gs pos="0">
                    <a:srgbClr val="FFFFFF"/>
                  </a:gs>
                  <a:gs pos="100000">
                    <a:srgbClr val="0000FF"/>
                  </a:gs>
                </a:gsLst>
                <a:path path="shape">
                  <a:fillToRect l="50000" t="50000" r="50000" b="50000"/>
                </a:path>
              </a:gradFill>
              <a:ln>
                <a:noFill/>
              </a:ln>
              <a:effectLst/>
              <a:extLst>
                <a:ext uri="{91240B29-F687-4F45-9708-019B960494DF}">
                  <a14:hiddenLine xmlns:a14="http://schemas.microsoft.com/office/drawing/2010/main" w="19050">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rtl="0" eaLnBrk="1" fontAlgn="auto" latinLnBrk="0" hangingPunct="1">
                  <a:lnSpc>
                    <a:spcPct val="90000"/>
                  </a:lnSpc>
                  <a:spcBef>
                    <a:spcPts val="0"/>
                  </a:spcBef>
                  <a:spcAft>
                    <a:spcPts val="0"/>
                  </a:spcAft>
                  <a:buClrTx/>
                  <a:buSzTx/>
                  <a:buFontTx/>
                  <a:buNone/>
                  <a:defRPr/>
                </a:pPr>
                <a:endParaRPr kumimoji="0" lang="zh-CN" altLang="en-US" sz="3200" b="1" i="0" u="sng"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0" name="Line 10"/>
              <p:cNvSpPr>
                <a:spLocks noChangeShapeType="1"/>
              </p:cNvSpPr>
              <p:nvPr/>
            </p:nvSpPr>
            <p:spPr bwMode="auto">
              <a:xfrm flipH="1">
                <a:off x="912" y="2160"/>
                <a:ext cx="240" cy="480"/>
              </a:xfrm>
              <a:prstGeom prst="line">
                <a:avLst/>
              </a:prstGeom>
              <a:noFill/>
              <a:ln w="38100">
                <a:solidFill>
                  <a:srgbClr val="C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rtl="0" eaLnBrk="1" fontAlgn="auto" latinLnBrk="0" hangingPunct="1">
                  <a:lnSpc>
                    <a:spcPct val="90000"/>
                  </a:lnSpc>
                  <a:spcBef>
                    <a:spcPts val="0"/>
                  </a:spcBef>
                  <a:spcAft>
                    <a:spcPts val="0"/>
                  </a:spcAft>
                  <a:buClrTx/>
                  <a:buSzTx/>
                  <a:buFontTx/>
                  <a:buNone/>
                  <a:defRPr/>
                </a:pPr>
                <a:endParaRPr kumimoji="0" lang="zh-CN" altLang="en-US" sz="3200" b="1" i="0" u="sng"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aphicFrame>
            <p:nvGraphicFramePr>
              <p:cNvPr id="21518" name="Object 11"/>
              <p:cNvGraphicFramePr>
                <a:graphicFrameLocks noChangeAspect="1"/>
              </p:cNvGraphicFramePr>
              <p:nvPr/>
            </p:nvGraphicFramePr>
            <p:xfrm>
              <a:off x="816" y="2064"/>
              <a:ext cx="242" cy="261"/>
            </p:xfrm>
            <a:graphic>
              <a:graphicData uri="http://schemas.openxmlformats.org/presentationml/2006/ole">
                <mc:AlternateContent xmlns:mc="http://schemas.openxmlformats.org/markup-compatibility/2006">
                  <mc:Choice xmlns:v="urn:schemas-microsoft-com:vml" Requires="v">
                    <p:oleObj spid="_x0000_s3135" name="" r:id="rId15" imgW="127000" imgH="139700" progId="Equation.3">
                      <p:embed/>
                    </p:oleObj>
                  </mc:Choice>
                  <mc:Fallback>
                    <p:oleObj name="" r:id="rId15" imgW="127000" imgH="139700" progId="Equation.3">
                      <p:embed/>
                      <p:pic>
                        <p:nvPicPr>
                          <p:cNvPr id="0" name="图片 3134"/>
                          <p:cNvPicPr/>
                          <p:nvPr/>
                        </p:nvPicPr>
                        <p:blipFill>
                          <a:blip r:embed="rId16">
                            <a:clrChange>
                              <a:clrFrom>
                                <a:srgbClr val="000000"/>
                              </a:clrFrom>
                              <a:clrTo>
                                <a:srgbClr val="000000">
                                  <a:alpha val="0"/>
                                </a:srgbClr>
                              </a:clrTo>
                            </a:clrChange>
                          </a:blip>
                          <a:stretch>
                            <a:fillRect/>
                          </a:stretch>
                        </p:blipFill>
                        <p:spPr>
                          <a:xfrm>
                            <a:off x="816" y="2064"/>
                            <a:ext cx="242" cy="261"/>
                          </a:xfrm>
                          <a:prstGeom prst="rect">
                            <a:avLst/>
                          </a:prstGeom>
                          <a:noFill/>
                          <a:ln w="38100">
                            <a:noFill/>
                            <a:miter/>
                          </a:ln>
                        </p:spPr>
                      </p:pic>
                    </p:oleObj>
                  </mc:Fallback>
                </mc:AlternateContent>
              </a:graphicData>
            </a:graphic>
          </p:graphicFrame>
          <p:sp>
            <p:nvSpPr>
              <p:cNvPr id="13" name="Rectangle 13"/>
              <p:cNvSpPr>
                <a:spLocks noChangeArrowheads="1"/>
              </p:cNvSpPr>
              <p:nvPr/>
            </p:nvSpPr>
            <p:spPr bwMode="auto">
              <a:xfrm>
                <a:off x="1388" y="2525"/>
                <a:ext cx="50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球体</a:t>
                </a:r>
                <a:endPar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21520" name="对象 25"/>
            <p:cNvGraphicFramePr>
              <a:graphicFrameLocks noChangeAspect="1"/>
            </p:cNvGraphicFramePr>
            <p:nvPr/>
          </p:nvGraphicFramePr>
          <p:xfrm>
            <a:off x="1679575" y="1260000"/>
            <a:ext cx="222250" cy="215900"/>
          </p:xfrm>
          <a:graphic>
            <a:graphicData uri="http://schemas.openxmlformats.org/presentationml/2006/ole">
              <mc:AlternateContent xmlns:mc="http://schemas.openxmlformats.org/markup-compatibility/2006">
                <mc:Choice xmlns:v="urn:schemas-microsoft-com:vml" Requires="v">
                  <p:oleObj spid="_x0000_s3132" name="" r:id="rId17" imgW="177800" imgH="177800" progId="Equation.3">
                    <p:embed/>
                  </p:oleObj>
                </mc:Choice>
                <mc:Fallback>
                  <p:oleObj name="" r:id="rId17" imgW="177800" imgH="177800" progId="Equation.3">
                    <p:embed/>
                    <p:pic>
                      <p:nvPicPr>
                        <p:cNvPr id="0" name="图片 3131"/>
                        <p:cNvPicPr/>
                        <p:nvPr/>
                      </p:nvPicPr>
                      <p:blipFill>
                        <a:blip r:embed="rId18">
                          <a:clrChange>
                            <a:clrFrom>
                              <a:srgbClr val="000000"/>
                            </a:clrFrom>
                            <a:clrTo>
                              <a:srgbClr val="000000">
                                <a:alpha val="0"/>
                              </a:srgbClr>
                            </a:clrTo>
                          </a:clrChange>
                        </a:blip>
                        <a:stretch>
                          <a:fillRect/>
                        </a:stretch>
                      </p:blipFill>
                      <p:spPr>
                        <a:xfrm>
                          <a:off x="1679575" y="1260000"/>
                          <a:ext cx="222250" cy="215900"/>
                        </a:xfrm>
                        <a:prstGeom prst="rect">
                          <a:avLst/>
                        </a:prstGeom>
                        <a:noFill/>
                        <a:ln w="38100">
                          <a:noFill/>
                          <a:miter/>
                        </a:ln>
                      </p:spPr>
                    </p:pic>
                  </p:oleObj>
                </mc:Fallback>
              </mc:AlternateContent>
            </a:graphicData>
          </a:graphic>
        </p:graphicFrame>
        <p:graphicFrame>
          <p:nvGraphicFramePr>
            <p:cNvPr id="21521" name="对象 26"/>
            <p:cNvGraphicFramePr>
              <a:graphicFrameLocks noChangeAspect="1"/>
            </p:cNvGraphicFramePr>
            <p:nvPr/>
          </p:nvGraphicFramePr>
          <p:xfrm>
            <a:off x="885825" y="2063750"/>
            <a:ext cx="222250" cy="215900"/>
          </p:xfrm>
          <a:graphic>
            <a:graphicData uri="http://schemas.openxmlformats.org/presentationml/2006/ole">
              <mc:AlternateContent xmlns:mc="http://schemas.openxmlformats.org/markup-compatibility/2006">
                <mc:Choice xmlns:v="urn:schemas-microsoft-com:vml" Requires="v">
                  <p:oleObj spid="_x0000_s3124" name="" r:id="rId19" imgW="165100" imgH="165100" progId="Equation.3">
                    <p:embed/>
                  </p:oleObj>
                </mc:Choice>
                <mc:Fallback>
                  <p:oleObj name="" r:id="rId19" imgW="165100" imgH="165100" progId="Equation.3">
                    <p:embed/>
                    <p:pic>
                      <p:nvPicPr>
                        <p:cNvPr id="0" name="图片 3123"/>
                        <p:cNvPicPr/>
                        <p:nvPr/>
                      </p:nvPicPr>
                      <p:blipFill>
                        <a:blip r:embed="rId20">
                          <a:clrChange>
                            <a:clrFrom>
                              <a:srgbClr val="000000"/>
                            </a:clrFrom>
                            <a:clrTo>
                              <a:srgbClr val="000000">
                                <a:alpha val="0"/>
                              </a:srgbClr>
                            </a:clrTo>
                          </a:clrChange>
                        </a:blip>
                        <a:stretch>
                          <a:fillRect/>
                        </a:stretch>
                      </p:blipFill>
                      <p:spPr>
                        <a:xfrm>
                          <a:off x="885825" y="2063750"/>
                          <a:ext cx="222250" cy="215900"/>
                        </a:xfrm>
                        <a:prstGeom prst="rect">
                          <a:avLst/>
                        </a:prstGeom>
                        <a:noFill/>
                        <a:ln w="38100">
                          <a:noFill/>
                          <a:miter/>
                        </a:ln>
                      </p:spPr>
                    </p:pic>
                  </p:oleObj>
                </mc:Fallback>
              </mc:AlternateContent>
            </a:graphicData>
          </a:graphic>
        </p:graphicFrame>
        <p:graphicFrame>
          <p:nvGraphicFramePr>
            <p:cNvPr id="21522" name="对象 27"/>
            <p:cNvGraphicFramePr>
              <a:graphicFrameLocks noChangeAspect="1"/>
            </p:cNvGraphicFramePr>
            <p:nvPr/>
          </p:nvGraphicFramePr>
          <p:xfrm>
            <a:off x="2459038" y="2106612"/>
            <a:ext cx="222250" cy="215900"/>
          </p:xfrm>
          <a:graphic>
            <a:graphicData uri="http://schemas.openxmlformats.org/presentationml/2006/ole">
              <mc:AlternateContent xmlns:mc="http://schemas.openxmlformats.org/markup-compatibility/2006">
                <mc:Choice xmlns:v="urn:schemas-microsoft-com:vml" Requires="v">
                  <p:oleObj spid="_x0000_s3120" name="" r:id="rId21" imgW="152400" imgH="152400" progId="Equation.3">
                    <p:embed/>
                  </p:oleObj>
                </mc:Choice>
                <mc:Fallback>
                  <p:oleObj name="" r:id="rId21" imgW="152400" imgH="152400" progId="Equation.3">
                    <p:embed/>
                    <p:pic>
                      <p:nvPicPr>
                        <p:cNvPr id="0" name="图片 3119"/>
                        <p:cNvPicPr/>
                        <p:nvPr/>
                      </p:nvPicPr>
                      <p:blipFill>
                        <a:blip r:embed="rId22">
                          <a:clrChange>
                            <a:clrFrom>
                              <a:srgbClr val="000000"/>
                            </a:clrFrom>
                            <a:clrTo>
                              <a:srgbClr val="000000">
                                <a:alpha val="0"/>
                              </a:srgbClr>
                            </a:clrTo>
                          </a:clrChange>
                        </a:blip>
                        <a:stretch>
                          <a:fillRect/>
                        </a:stretch>
                      </p:blipFill>
                      <p:spPr>
                        <a:xfrm>
                          <a:off x="2459038" y="2106612"/>
                          <a:ext cx="222250" cy="215900"/>
                        </a:xfrm>
                        <a:prstGeom prst="rect">
                          <a:avLst/>
                        </a:prstGeom>
                        <a:noFill/>
                        <a:ln w="38100">
                          <a:noFill/>
                          <a:miter/>
                        </a:ln>
                      </p:spPr>
                    </p:pic>
                  </p:oleObj>
                </mc:Fallback>
              </mc:AlternateContent>
            </a:graphicData>
          </a:graphic>
        </p:graphicFrame>
        <p:graphicFrame>
          <p:nvGraphicFramePr>
            <p:cNvPr id="21523" name="对象 28"/>
            <p:cNvGraphicFramePr>
              <a:graphicFrameLocks noChangeAspect="1"/>
            </p:cNvGraphicFramePr>
            <p:nvPr/>
          </p:nvGraphicFramePr>
          <p:xfrm>
            <a:off x="1676400" y="2832100"/>
            <a:ext cx="222250" cy="215900"/>
          </p:xfrm>
          <a:graphic>
            <a:graphicData uri="http://schemas.openxmlformats.org/presentationml/2006/ole">
              <mc:AlternateContent xmlns:mc="http://schemas.openxmlformats.org/markup-compatibility/2006">
                <mc:Choice xmlns:v="urn:schemas-microsoft-com:vml" Requires="v">
                  <p:oleObj spid="_x0000_s3130" name="" r:id="rId23" imgW="152400" imgH="152400" progId="Equation.3">
                    <p:embed/>
                  </p:oleObj>
                </mc:Choice>
                <mc:Fallback>
                  <p:oleObj name="" r:id="rId23" imgW="152400" imgH="152400" progId="Equation.3">
                    <p:embed/>
                    <p:pic>
                      <p:nvPicPr>
                        <p:cNvPr id="0" name="图片 3129"/>
                        <p:cNvPicPr/>
                        <p:nvPr/>
                      </p:nvPicPr>
                      <p:blipFill>
                        <a:blip r:embed="rId24">
                          <a:clrChange>
                            <a:clrFrom>
                              <a:srgbClr val="000000"/>
                            </a:clrFrom>
                            <a:clrTo>
                              <a:srgbClr val="000000">
                                <a:alpha val="0"/>
                              </a:srgbClr>
                            </a:clrTo>
                          </a:clrChange>
                        </a:blip>
                        <a:stretch>
                          <a:fillRect/>
                        </a:stretch>
                      </p:blipFill>
                      <p:spPr>
                        <a:xfrm>
                          <a:off x="1676400" y="2832100"/>
                          <a:ext cx="222250" cy="215900"/>
                        </a:xfrm>
                        <a:prstGeom prst="rect">
                          <a:avLst/>
                        </a:prstGeom>
                        <a:noFill/>
                        <a:ln w="38100">
                          <a:noFill/>
                          <a:miter/>
                        </a:ln>
                      </p:spPr>
                    </p:pic>
                  </p:oleObj>
                </mc:Fallback>
              </mc:AlternateContent>
            </a:graphicData>
          </a:graphic>
        </p:graphicFrame>
        <p:graphicFrame>
          <p:nvGraphicFramePr>
            <p:cNvPr id="21524" name="对象 29"/>
            <p:cNvGraphicFramePr>
              <a:graphicFrameLocks noChangeAspect="1"/>
            </p:cNvGraphicFramePr>
            <p:nvPr/>
          </p:nvGraphicFramePr>
          <p:xfrm>
            <a:off x="990600" y="1676400"/>
            <a:ext cx="222250" cy="215900"/>
          </p:xfrm>
          <a:graphic>
            <a:graphicData uri="http://schemas.openxmlformats.org/presentationml/2006/ole">
              <mc:AlternateContent xmlns:mc="http://schemas.openxmlformats.org/markup-compatibility/2006">
                <mc:Choice xmlns:v="urn:schemas-microsoft-com:vml" Requires="v">
                  <p:oleObj spid="_x0000_s3136" name="" r:id="rId25" imgW="152400" imgH="152400" progId="Equation.3">
                    <p:embed/>
                  </p:oleObj>
                </mc:Choice>
                <mc:Fallback>
                  <p:oleObj name="" r:id="rId25" imgW="152400" imgH="152400" progId="Equation.3">
                    <p:embed/>
                    <p:pic>
                      <p:nvPicPr>
                        <p:cNvPr id="0" name="图片 3135"/>
                        <p:cNvPicPr/>
                        <p:nvPr/>
                      </p:nvPicPr>
                      <p:blipFill>
                        <a:blip r:embed="rId26">
                          <a:clrChange>
                            <a:clrFrom>
                              <a:srgbClr val="000000"/>
                            </a:clrFrom>
                            <a:clrTo>
                              <a:srgbClr val="000000">
                                <a:alpha val="0"/>
                              </a:srgbClr>
                            </a:clrTo>
                          </a:clrChange>
                        </a:blip>
                        <a:stretch>
                          <a:fillRect/>
                        </a:stretch>
                      </p:blipFill>
                      <p:spPr>
                        <a:xfrm>
                          <a:off x="990600" y="1676400"/>
                          <a:ext cx="222250" cy="215900"/>
                        </a:xfrm>
                        <a:prstGeom prst="rect">
                          <a:avLst/>
                        </a:prstGeom>
                        <a:noFill/>
                        <a:ln w="38100">
                          <a:noFill/>
                          <a:miter/>
                        </a:ln>
                      </p:spPr>
                    </p:pic>
                  </p:oleObj>
                </mc:Fallback>
              </mc:AlternateContent>
            </a:graphicData>
          </a:graphic>
        </p:graphicFrame>
        <p:graphicFrame>
          <p:nvGraphicFramePr>
            <p:cNvPr id="21525" name="对象 30"/>
            <p:cNvGraphicFramePr>
              <a:graphicFrameLocks noChangeAspect="1"/>
            </p:cNvGraphicFramePr>
            <p:nvPr/>
          </p:nvGraphicFramePr>
          <p:xfrm>
            <a:off x="1244600" y="1371600"/>
            <a:ext cx="222250" cy="215900"/>
          </p:xfrm>
          <a:graphic>
            <a:graphicData uri="http://schemas.openxmlformats.org/presentationml/2006/ole">
              <mc:AlternateContent xmlns:mc="http://schemas.openxmlformats.org/markup-compatibility/2006">
                <mc:Choice xmlns:v="urn:schemas-microsoft-com:vml" Requires="v">
                  <p:oleObj spid="_x0000_s3138" name="" r:id="rId27" imgW="152400" imgH="152400" progId="Equation.3">
                    <p:embed/>
                  </p:oleObj>
                </mc:Choice>
                <mc:Fallback>
                  <p:oleObj name="" r:id="rId27" imgW="152400" imgH="152400" progId="Equation.3">
                    <p:embed/>
                    <p:pic>
                      <p:nvPicPr>
                        <p:cNvPr id="0" name="图片 3137"/>
                        <p:cNvPicPr/>
                        <p:nvPr/>
                      </p:nvPicPr>
                      <p:blipFill>
                        <a:blip r:embed="rId28">
                          <a:clrChange>
                            <a:clrFrom>
                              <a:srgbClr val="000000"/>
                            </a:clrFrom>
                            <a:clrTo>
                              <a:srgbClr val="000000">
                                <a:alpha val="0"/>
                              </a:srgbClr>
                            </a:clrTo>
                          </a:clrChange>
                        </a:blip>
                        <a:stretch>
                          <a:fillRect/>
                        </a:stretch>
                      </p:blipFill>
                      <p:spPr>
                        <a:xfrm>
                          <a:off x="1244600" y="1371600"/>
                          <a:ext cx="222250" cy="215900"/>
                        </a:xfrm>
                        <a:prstGeom prst="rect">
                          <a:avLst/>
                        </a:prstGeom>
                        <a:noFill/>
                        <a:ln w="38100">
                          <a:noFill/>
                          <a:miter/>
                        </a:ln>
                      </p:spPr>
                    </p:pic>
                  </p:oleObj>
                </mc:Fallback>
              </mc:AlternateContent>
            </a:graphicData>
          </a:graphic>
        </p:graphicFrame>
        <p:graphicFrame>
          <p:nvGraphicFramePr>
            <p:cNvPr id="21526" name="对象 22527"/>
            <p:cNvGraphicFramePr>
              <a:graphicFrameLocks noChangeAspect="1"/>
            </p:cNvGraphicFramePr>
            <p:nvPr/>
          </p:nvGraphicFramePr>
          <p:xfrm>
            <a:off x="990600" y="2438400"/>
            <a:ext cx="222250" cy="215900"/>
          </p:xfrm>
          <a:graphic>
            <a:graphicData uri="http://schemas.openxmlformats.org/presentationml/2006/ole">
              <mc:AlternateContent xmlns:mc="http://schemas.openxmlformats.org/markup-compatibility/2006">
                <mc:Choice xmlns:v="urn:schemas-microsoft-com:vml" Requires="v">
                  <p:oleObj spid="_x0000_s3141" name="" r:id="rId29" imgW="152400" imgH="152400" progId="Equation.3">
                    <p:embed/>
                  </p:oleObj>
                </mc:Choice>
                <mc:Fallback>
                  <p:oleObj name="" r:id="rId29" imgW="152400" imgH="152400" progId="Equation.3">
                    <p:embed/>
                    <p:pic>
                      <p:nvPicPr>
                        <p:cNvPr id="0" name="图片 3140"/>
                        <p:cNvPicPr/>
                        <p:nvPr/>
                      </p:nvPicPr>
                      <p:blipFill>
                        <a:blip r:embed="rId30">
                          <a:clrChange>
                            <a:clrFrom>
                              <a:srgbClr val="000000"/>
                            </a:clrFrom>
                            <a:clrTo>
                              <a:srgbClr val="000000">
                                <a:alpha val="0"/>
                              </a:srgbClr>
                            </a:clrTo>
                          </a:clrChange>
                        </a:blip>
                        <a:stretch>
                          <a:fillRect/>
                        </a:stretch>
                      </p:blipFill>
                      <p:spPr>
                        <a:xfrm>
                          <a:off x="990600" y="2438400"/>
                          <a:ext cx="222250" cy="215900"/>
                        </a:xfrm>
                        <a:prstGeom prst="rect">
                          <a:avLst/>
                        </a:prstGeom>
                        <a:noFill/>
                        <a:ln w="38100">
                          <a:noFill/>
                          <a:miter/>
                        </a:ln>
                      </p:spPr>
                    </p:pic>
                  </p:oleObj>
                </mc:Fallback>
              </mc:AlternateContent>
            </a:graphicData>
          </a:graphic>
        </p:graphicFrame>
        <p:graphicFrame>
          <p:nvGraphicFramePr>
            <p:cNvPr id="21527" name="对象 22528"/>
            <p:cNvGraphicFramePr>
              <a:graphicFrameLocks noChangeAspect="1"/>
            </p:cNvGraphicFramePr>
            <p:nvPr/>
          </p:nvGraphicFramePr>
          <p:xfrm>
            <a:off x="1295400" y="2743200"/>
            <a:ext cx="222250" cy="215900"/>
          </p:xfrm>
          <a:graphic>
            <a:graphicData uri="http://schemas.openxmlformats.org/presentationml/2006/ole">
              <mc:AlternateContent xmlns:mc="http://schemas.openxmlformats.org/markup-compatibility/2006">
                <mc:Choice xmlns:v="urn:schemas-microsoft-com:vml" Requires="v">
                  <p:oleObj spid="_x0000_s3125" name="" r:id="rId31" imgW="152400" imgH="152400" progId="Equation.3">
                    <p:embed/>
                  </p:oleObj>
                </mc:Choice>
                <mc:Fallback>
                  <p:oleObj name="" r:id="rId31" imgW="152400" imgH="152400" progId="Equation.3">
                    <p:embed/>
                    <p:pic>
                      <p:nvPicPr>
                        <p:cNvPr id="0" name="图片 3124"/>
                        <p:cNvPicPr/>
                        <p:nvPr/>
                      </p:nvPicPr>
                      <p:blipFill>
                        <a:blip r:embed="rId32">
                          <a:clrChange>
                            <a:clrFrom>
                              <a:srgbClr val="000000"/>
                            </a:clrFrom>
                            <a:clrTo>
                              <a:srgbClr val="000000">
                                <a:alpha val="0"/>
                              </a:srgbClr>
                            </a:clrTo>
                          </a:clrChange>
                        </a:blip>
                        <a:stretch>
                          <a:fillRect/>
                        </a:stretch>
                      </p:blipFill>
                      <p:spPr>
                        <a:xfrm>
                          <a:off x="1295400" y="2743200"/>
                          <a:ext cx="222250" cy="215900"/>
                        </a:xfrm>
                        <a:prstGeom prst="rect">
                          <a:avLst/>
                        </a:prstGeom>
                        <a:noFill/>
                        <a:ln w="38100">
                          <a:noFill/>
                          <a:miter/>
                        </a:ln>
                      </p:spPr>
                    </p:pic>
                  </p:oleObj>
                </mc:Fallback>
              </mc:AlternateContent>
            </a:graphicData>
          </a:graphic>
        </p:graphicFrame>
        <p:graphicFrame>
          <p:nvGraphicFramePr>
            <p:cNvPr id="21528" name="对象 22529"/>
            <p:cNvGraphicFramePr>
              <a:graphicFrameLocks noChangeAspect="1"/>
            </p:cNvGraphicFramePr>
            <p:nvPr/>
          </p:nvGraphicFramePr>
          <p:xfrm>
            <a:off x="2057400" y="2755900"/>
            <a:ext cx="222250" cy="215900"/>
          </p:xfrm>
          <a:graphic>
            <a:graphicData uri="http://schemas.openxmlformats.org/presentationml/2006/ole">
              <mc:AlternateContent xmlns:mc="http://schemas.openxmlformats.org/markup-compatibility/2006">
                <mc:Choice xmlns:v="urn:schemas-microsoft-com:vml" Requires="v">
                  <p:oleObj spid="_x0000_s3133" name="" r:id="rId33" imgW="152400" imgH="152400" progId="Equation.3">
                    <p:embed/>
                  </p:oleObj>
                </mc:Choice>
                <mc:Fallback>
                  <p:oleObj name="" r:id="rId33" imgW="152400" imgH="152400" progId="Equation.3">
                    <p:embed/>
                    <p:pic>
                      <p:nvPicPr>
                        <p:cNvPr id="0" name="图片 3132"/>
                        <p:cNvPicPr/>
                        <p:nvPr/>
                      </p:nvPicPr>
                      <p:blipFill>
                        <a:blip r:embed="rId34">
                          <a:clrChange>
                            <a:clrFrom>
                              <a:srgbClr val="000000"/>
                            </a:clrFrom>
                            <a:clrTo>
                              <a:srgbClr val="000000">
                                <a:alpha val="0"/>
                              </a:srgbClr>
                            </a:clrTo>
                          </a:clrChange>
                        </a:blip>
                        <a:stretch>
                          <a:fillRect/>
                        </a:stretch>
                      </p:blipFill>
                      <p:spPr>
                        <a:xfrm>
                          <a:off x="2057400" y="2755900"/>
                          <a:ext cx="222250" cy="215900"/>
                        </a:xfrm>
                        <a:prstGeom prst="rect">
                          <a:avLst/>
                        </a:prstGeom>
                        <a:noFill/>
                        <a:ln w="38100">
                          <a:noFill/>
                          <a:miter/>
                        </a:ln>
                      </p:spPr>
                    </p:pic>
                  </p:oleObj>
                </mc:Fallback>
              </mc:AlternateContent>
            </a:graphicData>
          </a:graphic>
        </p:graphicFrame>
        <p:graphicFrame>
          <p:nvGraphicFramePr>
            <p:cNvPr id="21529" name="对象 22530"/>
            <p:cNvGraphicFramePr>
              <a:graphicFrameLocks noChangeAspect="1"/>
            </p:cNvGraphicFramePr>
            <p:nvPr/>
          </p:nvGraphicFramePr>
          <p:xfrm>
            <a:off x="2348706" y="2482850"/>
            <a:ext cx="222250" cy="215900"/>
          </p:xfrm>
          <a:graphic>
            <a:graphicData uri="http://schemas.openxmlformats.org/presentationml/2006/ole">
              <mc:AlternateContent xmlns:mc="http://schemas.openxmlformats.org/markup-compatibility/2006">
                <mc:Choice xmlns:v="urn:schemas-microsoft-com:vml" Requires="v">
                  <p:oleObj spid="_x0000_s3122" name="" r:id="rId35" imgW="152400" imgH="152400" progId="Equation.3">
                    <p:embed/>
                  </p:oleObj>
                </mc:Choice>
                <mc:Fallback>
                  <p:oleObj name="" r:id="rId35" imgW="152400" imgH="152400" progId="Equation.3">
                    <p:embed/>
                    <p:pic>
                      <p:nvPicPr>
                        <p:cNvPr id="0" name="图片 3121"/>
                        <p:cNvPicPr/>
                        <p:nvPr/>
                      </p:nvPicPr>
                      <p:blipFill>
                        <a:blip r:embed="rId36">
                          <a:clrChange>
                            <a:clrFrom>
                              <a:srgbClr val="000000"/>
                            </a:clrFrom>
                            <a:clrTo>
                              <a:srgbClr val="000000">
                                <a:alpha val="0"/>
                              </a:srgbClr>
                            </a:clrTo>
                          </a:clrChange>
                        </a:blip>
                        <a:stretch>
                          <a:fillRect/>
                        </a:stretch>
                      </p:blipFill>
                      <p:spPr>
                        <a:xfrm>
                          <a:off x="2348706" y="2482850"/>
                          <a:ext cx="222250" cy="215900"/>
                        </a:xfrm>
                        <a:prstGeom prst="rect">
                          <a:avLst/>
                        </a:prstGeom>
                        <a:noFill/>
                        <a:ln w="38100">
                          <a:noFill/>
                          <a:miter/>
                        </a:ln>
                      </p:spPr>
                    </p:pic>
                  </p:oleObj>
                </mc:Fallback>
              </mc:AlternateContent>
            </a:graphicData>
          </a:graphic>
        </p:graphicFrame>
        <p:graphicFrame>
          <p:nvGraphicFramePr>
            <p:cNvPr id="21530" name="对象 22531"/>
            <p:cNvGraphicFramePr>
              <a:graphicFrameLocks noChangeAspect="1"/>
            </p:cNvGraphicFramePr>
            <p:nvPr/>
          </p:nvGraphicFramePr>
          <p:xfrm>
            <a:off x="2371725" y="1735137"/>
            <a:ext cx="222250" cy="215900"/>
          </p:xfrm>
          <a:graphic>
            <a:graphicData uri="http://schemas.openxmlformats.org/presentationml/2006/ole">
              <mc:AlternateContent xmlns:mc="http://schemas.openxmlformats.org/markup-compatibility/2006">
                <mc:Choice xmlns:v="urn:schemas-microsoft-com:vml" Requires="v">
                  <p:oleObj spid="_x0000_s3126" name="" r:id="rId37" imgW="152400" imgH="152400" progId="Equation.3">
                    <p:embed/>
                  </p:oleObj>
                </mc:Choice>
                <mc:Fallback>
                  <p:oleObj name="" r:id="rId37" imgW="152400" imgH="152400" progId="Equation.3">
                    <p:embed/>
                    <p:pic>
                      <p:nvPicPr>
                        <p:cNvPr id="0" name="图片 3125"/>
                        <p:cNvPicPr/>
                        <p:nvPr/>
                      </p:nvPicPr>
                      <p:blipFill>
                        <a:blip r:embed="rId38">
                          <a:clrChange>
                            <a:clrFrom>
                              <a:srgbClr val="000000"/>
                            </a:clrFrom>
                            <a:clrTo>
                              <a:srgbClr val="000000">
                                <a:alpha val="0"/>
                              </a:srgbClr>
                            </a:clrTo>
                          </a:clrChange>
                        </a:blip>
                        <a:stretch>
                          <a:fillRect/>
                        </a:stretch>
                      </p:blipFill>
                      <p:spPr>
                        <a:xfrm>
                          <a:off x="2371725" y="1735137"/>
                          <a:ext cx="222250" cy="215900"/>
                        </a:xfrm>
                        <a:prstGeom prst="rect">
                          <a:avLst/>
                        </a:prstGeom>
                        <a:noFill/>
                        <a:ln w="38100">
                          <a:noFill/>
                          <a:miter/>
                        </a:ln>
                      </p:spPr>
                    </p:pic>
                  </p:oleObj>
                </mc:Fallback>
              </mc:AlternateContent>
            </a:graphicData>
          </a:graphic>
        </p:graphicFrame>
        <p:graphicFrame>
          <p:nvGraphicFramePr>
            <p:cNvPr id="21531" name="对象 22532"/>
            <p:cNvGraphicFramePr>
              <a:graphicFrameLocks noChangeAspect="1"/>
            </p:cNvGraphicFramePr>
            <p:nvPr/>
          </p:nvGraphicFramePr>
          <p:xfrm>
            <a:off x="2133600" y="1371600"/>
            <a:ext cx="222250" cy="215900"/>
          </p:xfrm>
          <a:graphic>
            <a:graphicData uri="http://schemas.openxmlformats.org/presentationml/2006/ole">
              <mc:AlternateContent xmlns:mc="http://schemas.openxmlformats.org/markup-compatibility/2006">
                <mc:Choice xmlns:v="urn:schemas-microsoft-com:vml" Requires="v">
                  <p:oleObj spid="_x0000_s3137" name="" r:id="rId39" imgW="152400" imgH="152400" progId="Equation.3">
                    <p:embed/>
                  </p:oleObj>
                </mc:Choice>
                <mc:Fallback>
                  <p:oleObj name="" r:id="rId39" imgW="152400" imgH="152400" progId="Equation.3">
                    <p:embed/>
                    <p:pic>
                      <p:nvPicPr>
                        <p:cNvPr id="0" name="图片 3136"/>
                        <p:cNvPicPr/>
                        <p:nvPr/>
                      </p:nvPicPr>
                      <p:blipFill>
                        <a:blip r:embed="rId40">
                          <a:clrChange>
                            <a:clrFrom>
                              <a:srgbClr val="000000"/>
                            </a:clrFrom>
                            <a:clrTo>
                              <a:srgbClr val="000000">
                                <a:alpha val="0"/>
                              </a:srgbClr>
                            </a:clrTo>
                          </a:clrChange>
                        </a:blip>
                        <a:stretch>
                          <a:fillRect/>
                        </a:stretch>
                      </p:blipFill>
                      <p:spPr>
                        <a:xfrm>
                          <a:off x="2133600" y="1371600"/>
                          <a:ext cx="222250" cy="215900"/>
                        </a:xfrm>
                        <a:prstGeom prst="rect">
                          <a:avLst/>
                        </a:prstGeom>
                        <a:noFill/>
                        <a:ln w="38100">
                          <a:noFill/>
                          <a:miter/>
                        </a:ln>
                      </p:spPr>
                    </p:pic>
                  </p:oleObj>
                </mc:Fallback>
              </mc:AlternateContent>
            </a:graphicData>
          </a:graphic>
        </p:graphicFrame>
        <p:graphicFrame>
          <p:nvGraphicFramePr>
            <p:cNvPr id="21532" name="对象 22547"/>
            <p:cNvGraphicFramePr>
              <a:graphicFrameLocks noChangeAspect="1"/>
            </p:cNvGraphicFramePr>
            <p:nvPr/>
          </p:nvGraphicFramePr>
          <p:xfrm>
            <a:off x="1679575" y="1524000"/>
            <a:ext cx="222250" cy="215900"/>
          </p:xfrm>
          <a:graphic>
            <a:graphicData uri="http://schemas.openxmlformats.org/presentationml/2006/ole">
              <mc:AlternateContent xmlns:mc="http://schemas.openxmlformats.org/markup-compatibility/2006">
                <mc:Choice xmlns:v="urn:schemas-microsoft-com:vml" Requires="v">
                  <p:oleObj spid="_x0000_s3127" name="" r:id="rId41" imgW="165100" imgH="165100" progId="Equation.3">
                    <p:embed/>
                  </p:oleObj>
                </mc:Choice>
                <mc:Fallback>
                  <p:oleObj name="" r:id="rId41" imgW="165100" imgH="165100" progId="Equation.3">
                    <p:embed/>
                    <p:pic>
                      <p:nvPicPr>
                        <p:cNvPr id="0" name="图片 3126"/>
                        <p:cNvPicPr/>
                        <p:nvPr/>
                      </p:nvPicPr>
                      <p:blipFill>
                        <a:blip r:embed="rId42">
                          <a:clrChange>
                            <a:clrFrom>
                              <a:srgbClr val="000000"/>
                            </a:clrFrom>
                            <a:clrTo>
                              <a:srgbClr val="000000">
                                <a:alpha val="0"/>
                              </a:srgbClr>
                            </a:clrTo>
                          </a:clrChange>
                        </a:blip>
                        <a:stretch>
                          <a:fillRect/>
                        </a:stretch>
                      </p:blipFill>
                      <p:spPr>
                        <a:xfrm>
                          <a:off x="1679575" y="1524000"/>
                          <a:ext cx="222250" cy="215900"/>
                        </a:xfrm>
                        <a:prstGeom prst="rect">
                          <a:avLst/>
                        </a:prstGeom>
                        <a:noFill/>
                        <a:ln w="38100">
                          <a:noFill/>
                          <a:miter/>
                        </a:ln>
                      </p:spPr>
                    </p:pic>
                  </p:oleObj>
                </mc:Fallback>
              </mc:AlternateContent>
            </a:graphicData>
          </a:graphic>
        </p:graphicFrame>
        <p:graphicFrame>
          <p:nvGraphicFramePr>
            <p:cNvPr id="21533" name="对象 22548"/>
            <p:cNvGraphicFramePr>
              <a:graphicFrameLocks noChangeAspect="1"/>
            </p:cNvGraphicFramePr>
            <p:nvPr/>
          </p:nvGraphicFramePr>
          <p:xfrm>
            <a:off x="1676400" y="1828800"/>
            <a:ext cx="222250" cy="215900"/>
          </p:xfrm>
          <a:graphic>
            <a:graphicData uri="http://schemas.openxmlformats.org/presentationml/2006/ole">
              <mc:AlternateContent xmlns:mc="http://schemas.openxmlformats.org/markup-compatibility/2006">
                <mc:Choice xmlns:v="urn:schemas-microsoft-com:vml" Requires="v">
                  <p:oleObj spid="_x0000_s3142" name="" r:id="rId43" imgW="152400" imgH="152400" progId="Equation.3">
                    <p:embed/>
                  </p:oleObj>
                </mc:Choice>
                <mc:Fallback>
                  <p:oleObj name="" r:id="rId43" imgW="152400" imgH="152400" progId="Equation.3">
                    <p:embed/>
                    <p:pic>
                      <p:nvPicPr>
                        <p:cNvPr id="0" name="图片 3141"/>
                        <p:cNvPicPr/>
                        <p:nvPr/>
                      </p:nvPicPr>
                      <p:blipFill>
                        <a:blip r:embed="rId44">
                          <a:clrChange>
                            <a:clrFrom>
                              <a:srgbClr val="000000"/>
                            </a:clrFrom>
                            <a:clrTo>
                              <a:srgbClr val="000000">
                                <a:alpha val="0"/>
                              </a:srgbClr>
                            </a:clrTo>
                          </a:clrChange>
                        </a:blip>
                        <a:stretch>
                          <a:fillRect/>
                        </a:stretch>
                      </p:blipFill>
                      <p:spPr>
                        <a:xfrm>
                          <a:off x="1676400" y="1828800"/>
                          <a:ext cx="222250" cy="215900"/>
                        </a:xfrm>
                        <a:prstGeom prst="rect">
                          <a:avLst/>
                        </a:prstGeom>
                        <a:noFill/>
                        <a:ln w="38100">
                          <a:noFill/>
                          <a:miter/>
                        </a:ln>
                      </p:spPr>
                    </p:pic>
                  </p:oleObj>
                </mc:Fallback>
              </mc:AlternateContent>
            </a:graphicData>
          </a:graphic>
        </p:graphicFrame>
        <p:graphicFrame>
          <p:nvGraphicFramePr>
            <p:cNvPr id="21534" name="对象 22549"/>
            <p:cNvGraphicFramePr>
              <a:graphicFrameLocks noChangeAspect="1"/>
            </p:cNvGraphicFramePr>
            <p:nvPr/>
          </p:nvGraphicFramePr>
          <p:xfrm>
            <a:off x="1671637" y="2063750"/>
            <a:ext cx="222250" cy="215900"/>
          </p:xfrm>
          <a:graphic>
            <a:graphicData uri="http://schemas.openxmlformats.org/presentationml/2006/ole">
              <mc:AlternateContent xmlns:mc="http://schemas.openxmlformats.org/markup-compatibility/2006">
                <mc:Choice xmlns:v="urn:schemas-microsoft-com:vml" Requires="v">
                  <p:oleObj spid="_x0000_s3129" name="" r:id="rId45" imgW="152400" imgH="152400" progId="Equation.3">
                    <p:embed/>
                  </p:oleObj>
                </mc:Choice>
                <mc:Fallback>
                  <p:oleObj name="" r:id="rId45" imgW="152400" imgH="152400" progId="Equation.3">
                    <p:embed/>
                    <p:pic>
                      <p:nvPicPr>
                        <p:cNvPr id="0" name="图片 3128"/>
                        <p:cNvPicPr/>
                        <p:nvPr/>
                      </p:nvPicPr>
                      <p:blipFill>
                        <a:blip r:embed="rId46">
                          <a:clrChange>
                            <a:clrFrom>
                              <a:srgbClr val="000000"/>
                            </a:clrFrom>
                            <a:clrTo>
                              <a:srgbClr val="000000">
                                <a:alpha val="0"/>
                              </a:srgbClr>
                            </a:clrTo>
                          </a:clrChange>
                        </a:blip>
                        <a:stretch>
                          <a:fillRect/>
                        </a:stretch>
                      </p:blipFill>
                      <p:spPr>
                        <a:xfrm>
                          <a:off x="1671637" y="2063750"/>
                          <a:ext cx="222250" cy="215900"/>
                        </a:xfrm>
                        <a:prstGeom prst="rect">
                          <a:avLst/>
                        </a:prstGeom>
                        <a:noFill/>
                        <a:ln w="38100">
                          <a:noFill/>
                          <a:miter/>
                        </a:ln>
                      </p:spPr>
                    </p:pic>
                  </p:oleObj>
                </mc:Fallback>
              </mc:AlternateContent>
            </a:graphicData>
          </a:graphic>
        </p:graphicFrame>
        <p:graphicFrame>
          <p:nvGraphicFramePr>
            <p:cNvPr id="21535" name="对象 22550"/>
            <p:cNvGraphicFramePr>
              <a:graphicFrameLocks noChangeAspect="1"/>
            </p:cNvGraphicFramePr>
            <p:nvPr/>
          </p:nvGraphicFramePr>
          <p:xfrm>
            <a:off x="1671637" y="2368550"/>
            <a:ext cx="222250" cy="215900"/>
          </p:xfrm>
          <a:graphic>
            <a:graphicData uri="http://schemas.openxmlformats.org/presentationml/2006/ole">
              <mc:AlternateContent xmlns:mc="http://schemas.openxmlformats.org/markup-compatibility/2006">
                <mc:Choice xmlns:v="urn:schemas-microsoft-com:vml" Requires="v">
                  <p:oleObj spid="_x0000_s3139" name="" r:id="rId47" imgW="139700" imgH="139700" progId="Equation.3">
                    <p:embed/>
                  </p:oleObj>
                </mc:Choice>
                <mc:Fallback>
                  <p:oleObj name="" r:id="rId47" imgW="139700" imgH="139700" progId="Equation.3">
                    <p:embed/>
                    <p:pic>
                      <p:nvPicPr>
                        <p:cNvPr id="0" name="图片 3138"/>
                        <p:cNvPicPr/>
                        <p:nvPr/>
                      </p:nvPicPr>
                      <p:blipFill>
                        <a:blip r:embed="rId48">
                          <a:clrChange>
                            <a:clrFrom>
                              <a:srgbClr val="000000"/>
                            </a:clrFrom>
                            <a:clrTo>
                              <a:srgbClr val="000000">
                                <a:alpha val="0"/>
                              </a:srgbClr>
                            </a:clrTo>
                          </a:clrChange>
                        </a:blip>
                        <a:stretch>
                          <a:fillRect/>
                        </a:stretch>
                      </p:blipFill>
                      <p:spPr>
                        <a:xfrm>
                          <a:off x="1671637" y="2368550"/>
                          <a:ext cx="222250" cy="215900"/>
                        </a:xfrm>
                        <a:prstGeom prst="rect">
                          <a:avLst/>
                        </a:prstGeom>
                        <a:noFill/>
                        <a:ln w="38100">
                          <a:noFill/>
                          <a:miter/>
                        </a:ln>
                      </p:spPr>
                    </p:pic>
                  </p:oleObj>
                </mc:Fallback>
              </mc:AlternateContent>
            </a:graphicData>
          </a:graphic>
        </p:graphicFrame>
        <p:graphicFrame>
          <p:nvGraphicFramePr>
            <p:cNvPr id="21536" name="对象 22551"/>
            <p:cNvGraphicFramePr>
              <a:graphicFrameLocks noChangeAspect="1"/>
            </p:cNvGraphicFramePr>
            <p:nvPr/>
          </p:nvGraphicFramePr>
          <p:xfrm>
            <a:off x="1679575" y="2573338"/>
            <a:ext cx="222250" cy="215900"/>
          </p:xfrm>
          <a:graphic>
            <a:graphicData uri="http://schemas.openxmlformats.org/presentationml/2006/ole">
              <mc:AlternateContent xmlns:mc="http://schemas.openxmlformats.org/markup-compatibility/2006">
                <mc:Choice xmlns:v="urn:schemas-microsoft-com:vml" Requires="v">
                  <p:oleObj spid="_x0000_s3143" name="" r:id="rId49" imgW="127000" imgH="127000" progId="Equation.3">
                    <p:embed/>
                  </p:oleObj>
                </mc:Choice>
                <mc:Fallback>
                  <p:oleObj name="" r:id="rId49" imgW="127000" imgH="127000" progId="Equation.3">
                    <p:embed/>
                    <p:pic>
                      <p:nvPicPr>
                        <p:cNvPr id="0" name="图片 3142"/>
                        <p:cNvPicPr/>
                        <p:nvPr/>
                      </p:nvPicPr>
                      <p:blipFill>
                        <a:blip r:embed="rId50">
                          <a:clrChange>
                            <a:clrFrom>
                              <a:srgbClr val="000000"/>
                            </a:clrFrom>
                            <a:clrTo>
                              <a:srgbClr val="000000">
                                <a:alpha val="0"/>
                              </a:srgbClr>
                            </a:clrTo>
                          </a:clrChange>
                        </a:blip>
                        <a:stretch>
                          <a:fillRect/>
                        </a:stretch>
                      </p:blipFill>
                      <p:spPr>
                        <a:xfrm>
                          <a:off x="1679575" y="2573338"/>
                          <a:ext cx="222250" cy="215900"/>
                        </a:xfrm>
                        <a:prstGeom prst="rect">
                          <a:avLst/>
                        </a:prstGeom>
                        <a:noFill/>
                        <a:ln w="38100">
                          <a:noFill/>
                          <a:miter/>
                        </a:ln>
                      </p:spPr>
                    </p:pic>
                  </p:oleObj>
                </mc:Fallback>
              </mc:AlternateContent>
            </a:graphicData>
          </a:graphic>
        </p:graphicFrame>
        <p:graphicFrame>
          <p:nvGraphicFramePr>
            <p:cNvPr id="21537" name="对象 22552"/>
            <p:cNvGraphicFramePr>
              <a:graphicFrameLocks noChangeAspect="1"/>
            </p:cNvGraphicFramePr>
            <p:nvPr/>
          </p:nvGraphicFramePr>
          <p:xfrm>
            <a:off x="2092325" y="1676400"/>
            <a:ext cx="222250" cy="215900"/>
          </p:xfrm>
          <a:graphic>
            <a:graphicData uri="http://schemas.openxmlformats.org/presentationml/2006/ole">
              <mc:AlternateContent xmlns:mc="http://schemas.openxmlformats.org/markup-compatibility/2006">
                <mc:Choice xmlns:v="urn:schemas-microsoft-com:vml" Requires="v">
                  <p:oleObj spid="_x0000_s3128" name="" r:id="rId51" imgW="152400" imgH="152400" progId="Equation.3">
                    <p:embed/>
                  </p:oleObj>
                </mc:Choice>
                <mc:Fallback>
                  <p:oleObj name="" r:id="rId51" imgW="152400" imgH="152400" progId="Equation.3">
                    <p:embed/>
                    <p:pic>
                      <p:nvPicPr>
                        <p:cNvPr id="0" name="图片 3127"/>
                        <p:cNvPicPr/>
                        <p:nvPr/>
                      </p:nvPicPr>
                      <p:blipFill>
                        <a:blip r:embed="rId52">
                          <a:clrChange>
                            <a:clrFrom>
                              <a:srgbClr val="000000"/>
                            </a:clrFrom>
                            <a:clrTo>
                              <a:srgbClr val="000000">
                                <a:alpha val="0"/>
                              </a:srgbClr>
                            </a:clrTo>
                          </a:clrChange>
                        </a:blip>
                        <a:stretch>
                          <a:fillRect/>
                        </a:stretch>
                      </p:blipFill>
                      <p:spPr>
                        <a:xfrm>
                          <a:off x="2092325" y="1676400"/>
                          <a:ext cx="222250" cy="215900"/>
                        </a:xfrm>
                        <a:prstGeom prst="rect">
                          <a:avLst/>
                        </a:prstGeom>
                        <a:noFill/>
                        <a:ln w="38100">
                          <a:noFill/>
                          <a:miter/>
                        </a:ln>
                      </p:spPr>
                    </p:pic>
                  </p:oleObj>
                </mc:Fallback>
              </mc:AlternateContent>
            </a:graphicData>
          </a:graphic>
        </p:graphicFrame>
        <p:graphicFrame>
          <p:nvGraphicFramePr>
            <p:cNvPr id="21538" name="对象 22554"/>
            <p:cNvGraphicFramePr>
              <a:graphicFrameLocks noChangeAspect="1"/>
            </p:cNvGraphicFramePr>
            <p:nvPr/>
          </p:nvGraphicFramePr>
          <p:xfrm>
            <a:off x="2092325" y="2057400"/>
            <a:ext cx="222250" cy="215900"/>
          </p:xfrm>
          <a:graphic>
            <a:graphicData uri="http://schemas.openxmlformats.org/presentationml/2006/ole">
              <mc:AlternateContent xmlns:mc="http://schemas.openxmlformats.org/markup-compatibility/2006">
                <mc:Choice xmlns:v="urn:schemas-microsoft-com:vml" Requires="v">
                  <p:oleObj spid="_x0000_s3134" name="" r:id="rId53" imgW="139700" imgH="139700" progId="Equation.3">
                    <p:embed/>
                  </p:oleObj>
                </mc:Choice>
                <mc:Fallback>
                  <p:oleObj name="" r:id="rId53" imgW="139700" imgH="139700" progId="Equation.3">
                    <p:embed/>
                    <p:pic>
                      <p:nvPicPr>
                        <p:cNvPr id="0" name="图片 3133"/>
                        <p:cNvPicPr/>
                        <p:nvPr/>
                      </p:nvPicPr>
                      <p:blipFill>
                        <a:blip r:embed="rId54">
                          <a:clrChange>
                            <a:clrFrom>
                              <a:srgbClr val="000000"/>
                            </a:clrFrom>
                            <a:clrTo>
                              <a:srgbClr val="000000">
                                <a:alpha val="0"/>
                              </a:srgbClr>
                            </a:clrTo>
                          </a:clrChange>
                        </a:blip>
                        <a:stretch>
                          <a:fillRect/>
                        </a:stretch>
                      </p:blipFill>
                      <p:spPr>
                        <a:xfrm>
                          <a:off x="2092325" y="2057400"/>
                          <a:ext cx="222250" cy="215900"/>
                        </a:xfrm>
                        <a:prstGeom prst="rect">
                          <a:avLst/>
                        </a:prstGeom>
                        <a:noFill/>
                        <a:ln w="38100">
                          <a:noFill/>
                          <a:miter/>
                        </a:ln>
                      </p:spPr>
                    </p:pic>
                  </p:oleObj>
                </mc:Fallback>
              </mc:AlternateContent>
            </a:graphicData>
          </a:graphic>
        </p:graphicFrame>
        <p:graphicFrame>
          <p:nvGraphicFramePr>
            <p:cNvPr id="21539" name="对象 22555"/>
            <p:cNvGraphicFramePr>
              <a:graphicFrameLocks noChangeAspect="1"/>
            </p:cNvGraphicFramePr>
            <p:nvPr/>
          </p:nvGraphicFramePr>
          <p:xfrm>
            <a:off x="2092325" y="2438400"/>
            <a:ext cx="222250" cy="215900"/>
          </p:xfrm>
          <a:graphic>
            <a:graphicData uri="http://schemas.openxmlformats.org/presentationml/2006/ole">
              <mc:AlternateContent xmlns:mc="http://schemas.openxmlformats.org/markup-compatibility/2006">
                <mc:Choice xmlns:v="urn:schemas-microsoft-com:vml" Requires="v">
                  <p:oleObj spid="_x0000_s3140" name="" r:id="rId55" imgW="127000" imgH="127000" progId="Equation.3">
                    <p:embed/>
                  </p:oleObj>
                </mc:Choice>
                <mc:Fallback>
                  <p:oleObj name="" r:id="rId55" imgW="127000" imgH="127000" progId="Equation.3">
                    <p:embed/>
                    <p:pic>
                      <p:nvPicPr>
                        <p:cNvPr id="0" name="图片 3139"/>
                        <p:cNvPicPr/>
                        <p:nvPr/>
                      </p:nvPicPr>
                      <p:blipFill>
                        <a:blip r:embed="rId56">
                          <a:clrChange>
                            <a:clrFrom>
                              <a:srgbClr val="000000"/>
                            </a:clrFrom>
                            <a:clrTo>
                              <a:srgbClr val="000000">
                                <a:alpha val="0"/>
                              </a:srgbClr>
                            </a:clrTo>
                          </a:clrChange>
                        </a:blip>
                        <a:stretch>
                          <a:fillRect/>
                        </a:stretch>
                      </p:blipFill>
                      <p:spPr>
                        <a:xfrm>
                          <a:off x="2092325" y="2438400"/>
                          <a:ext cx="222250" cy="215900"/>
                        </a:xfrm>
                        <a:prstGeom prst="rect">
                          <a:avLst/>
                        </a:prstGeom>
                        <a:noFill/>
                        <a:ln w="38100">
                          <a:noFill/>
                          <a:miter/>
                        </a:ln>
                      </p:spPr>
                    </p:pic>
                  </p:oleObj>
                </mc:Fallback>
              </mc:AlternateContent>
            </a:graphicData>
          </a:graphic>
        </p:graphicFrame>
        <p:graphicFrame>
          <p:nvGraphicFramePr>
            <p:cNvPr id="21540" name="对象 22556"/>
            <p:cNvGraphicFramePr>
              <a:graphicFrameLocks noChangeAspect="1"/>
            </p:cNvGraphicFramePr>
            <p:nvPr/>
          </p:nvGraphicFramePr>
          <p:xfrm>
            <a:off x="1219200" y="1676400"/>
            <a:ext cx="222250" cy="215900"/>
          </p:xfrm>
          <a:graphic>
            <a:graphicData uri="http://schemas.openxmlformats.org/presentationml/2006/ole">
              <mc:AlternateContent xmlns:mc="http://schemas.openxmlformats.org/markup-compatibility/2006">
                <mc:Choice xmlns:v="urn:schemas-microsoft-com:vml" Requires="v">
                  <p:oleObj spid="_x0000_s3144" name="" r:id="rId57" imgW="139700" imgH="139700" progId="Equation.3">
                    <p:embed/>
                  </p:oleObj>
                </mc:Choice>
                <mc:Fallback>
                  <p:oleObj name="" r:id="rId57" imgW="139700" imgH="139700" progId="Equation.3">
                    <p:embed/>
                    <p:pic>
                      <p:nvPicPr>
                        <p:cNvPr id="0" name="图片 3143"/>
                        <p:cNvPicPr/>
                        <p:nvPr/>
                      </p:nvPicPr>
                      <p:blipFill>
                        <a:blip r:embed="rId58">
                          <a:clrChange>
                            <a:clrFrom>
                              <a:srgbClr val="000000"/>
                            </a:clrFrom>
                            <a:clrTo>
                              <a:srgbClr val="000000">
                                <a:alpha val="0"/>
                              </a:srgbClr>
                            </a:clrTo>
                          </a:clrChange>
                        </a:blip>
                        <a:stretch>
                          <a:fillRect/>
                        </a:stretch>
                      </p:blipFill>
                      <p:spPr>
                        <a:xfrm>
                          <a:off x="1219200" y="1676400"/>
                          <a:ext cx="222250" cy="215900"/>
                        </a:xfrm>
                        <a:prstGeom prst="rect">
                          <a:avLst/>
                        </a:prstGeom>
                        <a:noFill/>
                        <a:ln w="38100">
                          <a:noFill/>
                          <a:miter/>
                        </a:ln>
                      </p:spPr>
                    </p:pic>
                  </p:oleObj>
                </mc:Fallback>
              </mc:AlternateContent>
            </a:graphicData>
          </a:graphic>
        </p:graphicFrame>
        <p:graphicFrame>
          <p:nvGraphicFramePr>
            <p:cNvPr id="21541" name="对象 22557"/>
            <p:cNvGraphicFramePr>
              <a:graphicFrameLocks noChangeAspect="1"/>
            </p:cNvGraphicFramePr>
            <p:nvPr/>
          </p:nvGraphicFramePr>
          <p:xfrm>
            <a:off x="1219200" y="2057400"/>
            <a:ext cx="222250" cy="215900"/>
          </p:xfrm>
          <a:graphic>
            <a:graphicData uri="http://schemas.openxmlformats.org/presentationml/2006/ole">
              <mc:AlternateContent xmlns:mc="http://schemas.openxmlformats.org/markup-compatibility/2006">
                <mc:Choice xmlns:v="urn:schemas-microsoft-com:vml" Requires="v">
                  <p:oleObj spid="_x0000_s3145" name="" r:id="rId59" imgW="127000" imgH="127000" progId="Equation.3">
                    <p:embed/>
                  </p:oleObj>
                </mc:Choice>
                <mc:Fallback>
                  <p:oleObj name="" r:id="rId59" imgW="127000" imgH="127000" progId="Equation.3">
                    <p:embed/>
                    <p:pic>
                      <p:nvPicPr>
                        <p:cNvPr id="0" name="图片 3144"/>
                        <p:cNvPicPr/>
                        <p:nvPr/>
                      </p:nvPicPr>
                      <p:blipFill>
                        <a:blip r:embed="rId60">
                          <a:clrChange>
                            <a:clrFrom>
                              <a:srgbClr val="000000"/>
                            </a:clrFrom>
                            <a:clrTo>
                              <a:srgbClr val="000000">
                                <a:alpha val="0"/>
                              </a:srgbClr>
                            </a:clrTo>
                          </a:clrChange>
                        </a:blip>
                        <a:stretch>
                          <a:fillRect/>
                        </a:stretch>
                      </p:blipFill>
                      <p:spPr>
                        <a:xfrm>
                          <a:off x="1219200" y="2057400"/>
                          <a:ext cx="222250" cy="215900"/>
                        </a:xfrm>
                        <a:prstGeom prst="rect">
                          <a:avLst/>
                        </a:prstGeom>
                        <a:noFill/>
                        <a:ln w="38100">
                          <a:noFill/>
                          <a:miter/>
                        </a:ln>
                      </p:spPr>
                    </p:pic>
                  </p:oleObj>
                </mc:Fallback>
              </mc:AlternateContent>
            </a:graphicData>
          </a:graphic>
        </p:graphicFrame>
        <p:graphicFrame>
          <p:nvGraphicFramePr>
            <p:cNvPr id="21542" name="对象 22558"/>
            <p:cNvGraphicFramePr>
              <a:graphicFrameLocks noChangeAspect="1"/>
            </p:cNvGraphicFramePr>
            <p:nvPr/>
          </p:nvGraphicFramePr>
          <p:xfrm>
            <a:off x="1219200" y="2438400"/>
            <a:ext cx="222250" cy="215900"/>
          </p:xfrm>
          <a:graphic>
            <a:graphicData uri="http://schemas.openxmlformats.org/presentationml/2006/ole">
              <mc:AlternateContent xmlns:mc="http://schemas.openxmlformats.org/markup-compatibility/2006">
                <mc:Choice xmlns:v="urn:schemas-microsoft-com:vml" Requires="v">
                  <p:oleObj spid="_x0000_s3131" name="" r:id="rId61" imgW="114300" imgH="114300" progId="Equation.3">
                    <p:embed/>
                  </p:oleObj>
                </mc:Choice>
                <mc:Fallback>
                  <p:oleObj name="" r:id="rId61" imgW="114300" imgH="114300" progId="Equation.3">
                    <p:embed/>
                    <p:pic>
                      <p:nvPicPr>
                        <p:cNvPr id="0" name="图片 3130"/>
                        <p:cNvPicPr/>
                        <p:nvPr/>
                      </p:nvPicPr>
                      <p:blipFill>
                        <a:blip r:embed="rId62">
                          <a:clrChange>
                            <a:clrFrom>
                              <a:srgbClr val="000000"/>
                            </a:clrFrom>
                            <a:clrTo>
                              <a:srgbClr val="000000">
                                <a:alpha val="0"/>
                              </a:srgbClr>
                            </a:clrTo>
                          </a:clrChange>
                        </a:blip>
                        <a:stretch>
                          <a:fillRect/>
                        </a:stretch>
                      </p:blipFill>
                      <p:spPr>
                        <a:xfrm>
                          <a:off x="1219200" y="2438400"/>
                          <a:ext cx="222250" cy="215900"/>
                        </a:xfrm>
                        <a:prstGeom prst="rect">
                          <a:avLst/>
                        </a:prstGeom>
                        <a:noFill/>
                        <a:ln w="38100">
                          <a:noFill/>
                          <a:miter/>
                        </a:ln>
                      </p:spPr>
                    </p:pic>
                  </p:oleObj>
                </mc:Fallback>
              </mc:AlternateContent>
            </a:graphicData>
          </a:graphic>
        </p:graphicFrame>
      </p:grpSp>
      <p:graphicFrame>
        <p:nvGraphicFramePr>
          <p:cNvPr id="21543" name="对象 1">
            <a:hlinkClick r:id="" action="ppaction://ole?verb="/>
          </p:cNvPr>
          <p:cNvGraphicFramePr>
            <a:graphicFrameLocks noChangeAspect="1"/>
          </p:cNvGraphicFramePr>
          <p:nvPr/>
        </p:nvGraphicFramePr>
        <p:xfrm>
          <a:off x="3652838" y="854075"/>
          <a:ext cx="363537" cy="422275"/>
        </p:xfrm>
        <a:graphic>
          <a:graphicData uri="http://schemas.openxmlformats.org/presentationml/2006/ole">
            <mc:AlternateContent xmlns:mc="http://schemas.openxmlformats.org/markup-compatibility/2006">
              <mc:Choice xmlns:v="urn:schemas-microsoft-com:vml" Requires="v">
                <p:oleObj spid="_x0000_s3146" name="" r:id="rId63" imgW="203200" imgH="266700" progId="Equation.KSEE3">
                  <p:embed/>
                </p:oleObj>
              </mc:Choice>
              <mc:Fallback>
                <p:oleObj name="" r:id="rId63" imgW="203200" imgH="266700" progId="Equation.KSEE3">
                  <p:embed/>
                  <p:pic>
                    <p:nvPicPr>
                      <p:cNvPr id="0" name="图片 3145"/>
                      <p:cNvPicPr/>
                      <p:nvPr/>
                    </p:nvPicPr>
                    <p:blipFill>
                      <a:blip r:embed="rId64"/>
                      <a:stretch>
                        <a:fillRect/>
                      </a:stretch>
                    </p:blipFill>
                    <p:spPr>
                      <a:xfrm>
                        <a:off x="3652838" y="854075"/>
                        <a:ext cx="363537" cy="422275"/>
                      </a:xfrm>
                      <a:prstGeom prst="rect">
                        <a:avLst/>
                      </a:prstGeom>
                      <a:noFill/>
                      <a:ln w="38100">
                        <a:noFill/>
                        <a:miter/>
                      </a:ln>
                    </p:spPr>
                  </p:pic>
                </p:oleObj>
              </mc:Fallback>
            </mc:AlternateContent>
          </a:graphicData>
        </a:graphic>
      </p:graphicFrame>
      <p:sp>
        <p:nvSpPr>
          <p:cNvPr id="334850" name="Oval 2"/>
          <p:cNvSpPr/>
          <p:nvPr/>
        </p:nvSpPr>
        <p:spPr>
          <a:xfrm>
            <a:off x="2398713" y="1276350"/>
            <a:ext cx="1143000" cy="1143000"/>
          </a:xfrm>
          <a:prstGeom prst="ellipse">
            <a:avLst/>
          </a:prstGeom>
          <a:noFill/>
          <a:ln w="76200" cap="flat" cmpd="sng">
            <a:solidFill>
              <a:srgbClr val="FF99FF"/>
            </a:solidFill>
            <a:prstDash val="solid"/>
            <a:round/>
            <a:headEnd type="none" w="med" len="med"/>
            <a:tailEnd type="none" w="med" len="med"/>
          </a:ln>
        </p:spPr>
        <p:txBody>
          <a:bodyPr wrap="none" anchor="ctr"/>
          <a:p>
            <a:pPr algn="ctr"/>
            <a:endParaRPr lang="zh-CN" altLang="en-US" dirty="0">
              <a:latin typeface="Times New Roman" panose="02020603050405020304" pitchFamily="18" charset="0"/>
              <a:ea typeface="宋体" panose="02010600030101010101" pitchFamily="2" charset="-122"/>
            </a:endParaRPr>
          </a:p>
        </p:txBody>
      </p:sp>
      <p:sp>
        <p:nvSpPr>
          <p:cNvPr id="334851" name="Line 3"/>
          <p:cNvSpPr/>
          <p:nvPr/>
        </p:nvSpPr>
        <p:spPr>
          <a:xfrm flipH="1" flipV="1">
            <a:off x="2711450" y="1343025"/>
            <a:ext cx="304800" cy="533400"/>
          </a:xfrm>
          <a:prstGeom prst="line">
            <a:avLst/>
          </a:prstGeom>
          <a:ln w="38100" cap="flat" cmpd="sng">
            <a:solidFill>
              <a:srgbClr val="FFFF00"/>
            </a:solidFill>
            <a:prstDash val="solid"/>
            <a:round/>
            <a:headEnd type="none" w="med" len="med"/>
            <a:tailEnd type="triangle" w="med" len="lg"/>
          </a:ln>
        </p:spPr>
      </p:sp>
      <p:sp>
        <p:nvSpPr>
          <p:cNvPr id="334852" name="Text Box 4"/>
          <p:cNvSpPr txBox="1"/>
          <p:nvPr/>
        </p:nvSpPr>
        <p:spPr>
          <a:xfrm>
            <a:off x="2998788" y="1343025"/>
            <a:ext cx="474662" cy="368300"/>
          </a:xfrm>
          <a:prstGeom prst="rect">
            <a:avLst/>
          </a:prstGeom>
          <a:noFill/>
          <a:ln w="9525">
            <a:noFill/>
          </a:ln>
        </p:spPr>
        <p:txBody>
          <a:bodyPr anchor="t">
            <a:spAutoFit/>
          </a:bodyPr>
          <a:p>
            <a:r>
              <a:rPr lang="en-US" altLang="zh-CN" b="1" i="1">
                <a:solidFill>
                  <a:srgbClr val="FFFF00"/>
                </a:solidFill>
                <a:latin typeface="Times New Roman" panose="02020603050405020304" pitchFamily="18" charset="0"/>
                <a:ea typeface="楷体_GB2312" pitchFamily="49" charset="-122"/>
              </a:rPr>
              <a:t>r</a:t>
            </a:r>
            <a:endParaRPr lang="en-US" altLang="zh-CN" b="1" i="1">
              <a:solidFill>
                <a:srgbClr val="FFFF00"/>
              </a:solidFill>
              <a:latin typeface="Times New Roman" panose="02020603050405020304" pitchFamily="18" charset="0"/>
              <a:ea typeface="楷体_GB2312" pitchFamily="49" charset="-122"/>
            </a:endParaRPr>
          </a:p>
        </p:txBody>
      </p:sp>
      <p:sp>
        <p:nvSpPr>
          <p:cNvPr id="334855" name="Text Box 7"/>
          <p:cNvSpPr txBox="1"/>
          <p:nvPr/>
        </p:nvSpPr>
        <p:spPr>
          <a:xfrm>
            <a:off x="3525838" y="2911475"/>
            <a:ext cx="335280" cy="368300"/>
          </a:xfrm>
          <a:prstGeom prst="rect">
            <a:avLst/>
          </a:prstGeom>
          <a:noFill/>
          <a:ln w="9525">
            <a:noFill/>
          </a:ln>
        </p:spPr>
        <p:txBody>
          <a:bodyPr wrap="none" anchor="t">
            <a:spAutoFit/>
          </a:bodyPr>
          <a:p>
            <a:r>
              <a:rPr lang="en-US" altLang="zh-CN" b="1" i="1">
                <a:solidFill>
                  <a:schemeClr val="bg1"/>
                </a:solidFill>
                <a:latin typeface="Times New Roman" panose="02020603050405020304" pitchFamily="18" charset="0"/>
                <a:ea typeface="楷体_GB2312" pitchFamily="49" charset="-122"/>
              </a:rPr>
              <a:t>R</a:t>
            </a:r>
            <a:endParaRPr lang="en-US" altLang="zh-CN" b="1" i="1">
              <a:solidFill>
                <a:schemeClr val="bg1"/>
              </a:solidFill>
              <a:latin typeface="Times New Roman" panose="02020603050405020304" pitchFamily="18" charset="0"/>
              <a:ea typeface="楷体_GB2312" pitchFamily="49" charset="-122"/>
            </a:endParaRPr>
          </a:p>
        </p:txBody>
      </p:sp>
      <p:sp>
        <p:nvSpPr>
          <p:cNvPr id="334868" name="Line 20"/>
          <p:cNvSpPr/>
          <p:nvPr/>
        </p:nvSpPr>
        <p:spPr>
          <a:xfrm flipV="1">
            <a:off x="3875088" y="3157538"/>
            <a:ext cx="685800" cy="685800"/>
          </a:xfrm>
          <a:prstGeom prst="line">
            <a:avLst/>
          </a:prstGeom>
          <a:ln w="38100" cap="flat" cmpd="sng">
            <a:solidFill>
              <a:schemeClr val="bg1"/>
            </a:solidFill>
            <a:prstDash val="solid"/>
            <a:round/>
            <a:headEnd type="none" w="med" len="med"/>
            <a:tailEnd type="triangle"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
                                          </p:val>
                                        </p:tav>
                                        <p:tav tm="100000">
                                          <p:val>
                                            <p:strVal val="#ppt_x"/>
                                          </p:val>
                                        </p:tav>
                                      </p:tavLst>
                                    </p:anim>
                                    <p:anim calcmode="lin" valueType="num">
                                      <p:cBhvr>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34868"/>
                                        </p:tgtEl>
                                        <p:attrNameLst>
                                          <p:attrName>style.visibility</p:attrName>
                                        </p:attrNameLst>
                                      </p:cBhvr>
                                      <p:to>
                                        <p:strVal val="visible"/>
                                      </p:to>
                                    </p:set>
                                    <p:animEffect transition="in" filter="wipe(left)">
                                      <p:cBhvr>
                                        <p:cTn id="24" dur="500"/>
                                        <p:tgtEl>
                                          <p:spTgt spid="334868"/>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33485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34850"/>
                                        </p:tgtEl>
                                        <p:attrNameLst>
                                          <p:attrName>style.visibility</p:attrName>
                                        </p:attrNameLst>
                                      </p:cBhvr>
                                      <p:to>
                                        <p:strVal val="visible"/>
                                      </p:to>
                                    </p:set>
                                    <p:anim calcmode="lin" valueType="num">
                                      <p:cBhvr>
                                        <p:cTn id="32" dur="500" fill="hold"/>
                                        <p:tgtEl>
                                          <p:spTgt spid="334850"/>
                                        </p:tgtEl>
                                        <p:attrNameLst>
                                          <p:attrName>ppt_w</p:attrName>
                                        </p:attrNameLst>
                                      </p:cBhvr>
                                      <p:tavLst>
                                        <p:tav tm="0">
                                          <p:val>
                                            <p:fltVal val="0.000000"/>
                                          </p:val>
                                        </p:tav>
                                        <p:tav tm="100000">
                                          <p:val>
                                            <p:strVal val="#ppt_w"/>
                                          </p:val>
                                        </p:tav>
                                      </p:tavLst>
                                    </p:anim>
                                    <p:anim calcmode="lin" valueType="num">
                                      <p:cBhvr>
                                        <p:cTn id="33" dur="500" fill="hold"/>
                                        <p:tgtEl>
                                          <p:spTgt spid="334850"/>
                                        </p:tgtEl>
                                        <p:attrNameLst>
                                          <p:attrName>ppt_h</p:attrName>
                                        </p:attrNameLst>
                                      </p:cBhvr>
                                      <p:tavLst>
                                        <p:tav tm="0">
                                          <p:val>
                                            <p:fltVal val="0.000000"/>
                                          </p:val>
                                        </p:tav>
                                        <p:tav tm="100000">
                                          <p:val>
                                            <p:strVal val="#ppt_h"/>
                                          </p:val>
                                        </p:tav>
                                      </p:tavLst>
                                    </p:anim>
                                    <p:animEffect transition="in" filter="fade">
                                      <p:cBhvr>
                                        <p:cTn id="34" dur="500"/>
                                        <p:tgtEl>
                                          <p:spTgt spid="33485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34852"/>
                                        </p:tgtEl>
                                        <p:attrNameLst>
                                          <p:attrName>style.visibility</p:attrName>
                                        </p:attrNameLst>
                                      </p:cBhvr>
                                      <p:to>
                                        <p:strVal val="visible"/>
                                      </p:to>
                                    </p:set>
                                    <p:anim calcmode="lin" valueType="num">
                                      <p:cBhvr>
                                        <p:cTn id="37" dur="500" fill="hold"/>
                                        <p:tgtEl>
                                          <p:spTgt spid="334852"/>
                                        </p:tgtEl>
                                        <p:attrNameLst>
                                          <p:attrName>ppt_w</p:attrName>
                                        </p:attrNameLst>
                                      </p:cBhvr>
                                      <p:tavLst>
                                        <p:tav tm="0">
                                          <p:val>
                                            <p:fltVal val="0.000000"/>
                                          </p:val>
                                        </p:tav>
                                        <p:tav tm="100000">
                                          <p:val>
                                            <p:strVal val="#ppt_w"/>
                                          </p:val>
                                        </p:tav>
                                      </p:tavLst>
                                    </p:anim>
                                    <p:anim calcmode="lin" valueType="num">
                                      <p:cBhvr>
                                        <p:cTn id="38" dur="500" fill="hold"/>
                                        <p:tgtEl>
                                          <p:spTgt spid="334852"/>
                                        </p:tgtEl>
                                        <p:attrNameLst>
                                          <p:attrName>ppt_h</p:attrName>
                                        </p:attrNameLst>
                                      </p:cBhvr>
                                      <p:tavLst>
                                        <p:tav tm="0">
                                          <p:val>
                                            <p:fltVal val="0.000000"/>
                                          </p:val>
                                        </p:tav>
                                        <p:tav tm="100000">
                                          <p:val>
                                            <p:strVal val="#ppt_h"/>
                                          </p:val>
                                        </p:tav>
                                      </p:tavLst>
                                    </p:anim>
                                    <p:animEffect transition="in" filter="fade">
                                      <p:cBhvr>
                                        <p:cTn id="39" dur="500"/>
                                        <p:tgtEl>
                                          <p:spTgt spid="334852"/>
                                        </p:tgtEl>
                                      </p:cBhvr>
                                    </p:animEffect>
                                  </p:childTnLst>
                                </p:cTn>
                              </p:par>
                              <p:par>
                                <p:cTn id="40" presetID="53" presetClass="entr" presetSubtype="16" fill="hold" nodeType="withEffect">
                                  <p:stCondLst>
                                    <p:cond delay="0"/>
                                  </p:stCondLst>
                                  <p:childTnLst>
                                    <p:set>
                                      <p:cBhvr>
                                        <p:cTn id="41" dur="1" fill="hold">
                                          <p:stCondLst>
                                            <p:cond delay="0"/>
                                          </p:stCondLst>
                                        </p:cTn>
                                        <p:tgtEl>
                                          <p:spTgt spid="334851"/>
                                        </p:tgtEl>
                                        <p:attrNameLst>
                                          <p:attrName>style.visibility</p:attrName>
                                        </p:attrNameLst>
                                      </p:cBhvr>
                                      <p:to>
                                        <p:strVal val="visible"/>
                                      </p:to>
                                    </p:set>
                                    <p:anim calcmode="lin" valueType="num">
                                      <p:cBhvr>
                                        <p:cTn id="42" dur="500" fill="hold"/>
                                        <p:tgtEl>
                                          <p:spTgt spid="334851"/>
                                        </p:tgtEl>
                                        <p:attrNameLst>
                                          <p:attrName>ppt_w</p:attrName>
                                        </p:attrNameLst>
                                      </p:cBhvr>
                                      <p:tavLst>
                                        <p:tav tm="0">
                                          <p:val>
                                            <p:fltVal val="0.000000"/>
                                          </p:val>
                                        </p:tav>
                                        <p:tav tm="100000">
                                          <p:val>
                                            <p:strVal val="#ppt_w"/>
                                          </p:val>
                                        </p:tav>
                                      </p:tavLst>
                                    </p:anim>
                                    <p:anim calcmode="lin" valueType="num">
                                      <p:cBhvr>
                                        <p:cTn id="43" dur="500" fill="hold"/>
                                        <p:tgtEl>
                                          <p:spTgt spid="334851"/>
                                        </p:tgtEl>
                                        <p:attrNameLst>
                                          <p:attrName>ppt_h</p:attrName>
                                        </p:attrNameLst>
                                      </p:cBhvr>
                                      <p:tavLst>
                                        <p:tav tm="0">
                                          <p:val>
                                            <p:fltVal val="0.000000"/>
                                          </p:val>
                                        </p:tav>
                                        <p:tav tm="100000">
                                          <p:val>
                                            <p:strVal val="#ppt_h"/>
                                          </p:val>
                                        </p:tav>
                                      </p:tavLst>
                                    </p:anim>
                                    <p:animEffect transition="in" filter="fade">
                                      <p:cBhvr>
                                        <p:cTn id="44" dur="500"/>
                                        <p:tgtEl>
                                          <p:spTgt spid="334851"/>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1000" fill="hold"/>
                                        <p:tgtEl>
                                          <p:spTgt spid="4"/>
                                        </p:tgtEl>
                                        <p:attrNameLst>
                                          <p:attrName>ppt_w</p:attrName>
                                        </p:attrNameLst>
                                      </p:cBhvr>
                                      <p:tavLst>
                                        <p:tav tm="0">
                                          <p:val>
                                            <p:strVal val="#ppt_w+.3"/>
                                          </p:val>
                                        </p:tav>
                                        <p:tav tm="100000">
                                          <p:val>
                                            <p:strVal val="#ppt_w"/>
                                          </p:val>
                                        </p:tav>
                                      </p:tavLst>
                                    </p:anim>
                                    <p:anim calcmode="lin" valueType="num">
                                      <p:cBhvr>
                                        <p:cTn id="50" dur="1000" fill="hold"/>
                                        <p:tgtEl>
                                          <p:spTgt spid="4"/>
                                        </p:tgtEl>
                                        <p:attrNameLst>
                                          <p:attrName>ppt_h</p:attrName>
                                        </p:attrNameLst>
                                      </p:cBhvr>
                                      <p:tavLst>
                                        <p:tav tm="0">
                                          <p:val>
                                            <p:strVal val="#ppt_h"/>
                                          </p:val>
                                        </p:tav>
                                        <p:tav tm="100000">
                                          <p:val>
                                            <p:strVal val="#ppt_h"/>
                                          </p:val>
                                        </p:tav>
                                      </p:tavLst>
                                    </p:anim>
                                    <p:animEffect transition="in" filter="fade">
                                      <p:cBhvr>
                                        <p:cTn id="51" dur="10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down)">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ppt_x</p:attrName>
                                        </p:attrNameLst>
                                      </p:cBhvr>
                                      <p:tavLst>
                                        <p:tav tm="0">
                                          <p:val>
                                            <p:strVal val="#ppt_x-#ppt_w/2"/>
                                          </p:val>
                                        </p:tav>
                                        <p:tav tm="100000">
                                          <p:val>
                                            <p:strVal val="#ppt_x"/>
                                          </p:val>
                                        </p:tav>
                                      </p:tavLst>
                                    </p:anim>
                                    <p:anim calcmode="lin" valueType="num">
                                      <p:cBhvr>
                                        <p:cTn id="62" dur="500" fill="hold"/>
                                        <p:tgtEl>
                                          <p:spTgt spid="17"/>
                                        </p:tgtEl>
                                        <p:attrNameLst>
                                          <p:attrName>ppt_y</p:attrName>
                                        </p:attrNameLst>
                                      </p:cBhvr>
                                      <p:tavLst>
                                        <p:tav tm="0">
                                          <p:val>
                                            <p:strVal val="#ppt_y"/>
                                          </p:val>
                                        </p:tav>
                                        <p:tav tm="100000">
                                          <p:val>
                                            <p:strVal val="#ppt_y"/>
                                          </p:val>
                                        </p:tav>
                                      </p:tavLst>
                                    </p:anim>
                                    <p:anim calcmode="lin" valueType="num">
                                      <p:cBhvr>
                                        <p:cTn id="63" dur="500" fill="hold"/>
                                        <p:tgtEl>
                                          <p:spTgt spid="17"/>
                                        </p:tgtEl>
                                        <p:attrNameLst>
                                          <p:attrName>ppt_w</p:attrName>
                                        </p:attrNameLst>
                                      </p:cBhvr>
                                      <p:tavLst>
                                        <p:tav tm="0">
                                          <p:val>
                                            <p:fltVal val="0.000000"/>
                                          </p:val>
                                        </p:tav>
                                        <p:tav tm="100000">
                                          <p:val>
                                            <p:strVal val="#ppt_w"/>
                                          </p:val>
                                        </p:tav>
                                      </p:tavLst>
                                    </p:anim>
                                    <p:anim calcmode="lin" valueType="num">
                                      <p:cBhvr>
                                        <p:cTn id="64"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nodeType="clickEffect">
                                  <p:stCondLst>
                                    <p:cond delay="0"/>
                                  </p:stCondLst>
                                  <p:iterate type="lt">
                                    <p:tmPct val="5000"/>
                                  </p:iterate>
                                  <p:childTnLst>
                                    <p:set>
                                      <p:cBhvr>
                                        <p:cTn id="68" dur="1" fill="hold">
                                          <p:stCondLst>
                                            <p:cond delay="0"/>
                                          </p:stCondLst>
                                        </p:cTn>
                                        <p:tgtEl>
                                          <p:spTgt spid="14"/>
                                        </p:tgtEl>
                                        <p:attrNameLst>
                                          <p:attrName>style.visibility</p:attrName>
                                        </p:attrNameLst>
                                      </p:cBhvr>
                                      <p:to>
                                        <p:strVal val="visible"/>
                                      </p:to>
                                    </p:set>
                                    <p:anim calcmode="lin" valueType="num">
                                      <p:cBhvr>
                                        <p:cTn id="69" dur="1000" fill="hold"/>
                                        <p:tgtEl>
                                          <p:spTgt spid="14"/>
                                        </p:tgtEl>
                                        <p:attrNameLst>
                                          <p:attrName>ppt_w</p:attrName>
                                        </p:attrNameLst>
                                      </p:cBhvr>
                                      <p:tavLst>
                                        <p:tav tm="0">
                                          <p:val>
                                            <p:fltVal val="0.000000"/>
                                          </p:val>
                                        </p:tav>
                                        <p:tav tm="100000">
                                          <p:val>
                                            <p:strVal val="#ppt_w"/>
                                          </p:val>
                                        </p:tav>
                                      </p:tavLst>
                                    </p:anim>
                                    <p:anim calcmode="lin" valueType="num">
                                      <p:cBhvr>
                                        <p:cTn id="70" dur="1000" fill="hold"/>
                                        <p:tgtEl>
                                          <p:spTgt spid="14"/>
                                        </p:tgtEl>
                                        <p:attrNameLst>
                                          <p:attrName>ppt_h</p:attrName>
                                        </p:attrNameLst>
                                      </p:cBhvr>
                                      <p:tavLst>
                                        <p:tav tm="0">
                                          <p:val>
                                            <p:fltVal val="0.000000"/>
                                          </p:val>
                                        </p:tav>
                                        <p:tav tm="100000">
                                          <p:val>
                                            <p:strVal val="#ppt_h"/>
                                          </p:val>
                                        </p:tav>
                                      </p:tavLst>
                                    </p:anim>
                                    <p:anim calcmode="lin" valueType="num">
                                      <p:cBhvr>
                                        <p:cTn id="71" dur="1000" fill="hold"/>
                                        <p:tgtEl>
                                          <p:spTgt spid="14"/>
                                        </p:tgtEl>
                                        <p:attrNameLst>
                                          <p:attrName>style.rotation</p:attrName>
                                        </p:attrNameLst>
                                      </p:cBhvr>
                                      <p:tavLst>
                                        <p:tav tm="0">
                                          <p:val>
                                            <p:fltVal val="90.000000"/>
                                          </p:val>
                                        </p:tav>
                                        <p:tav tm="100000">
                                          <p:val>
                                            <p:fltVal val="0.000000"/>
                                          </p:val>
                                        </p:tav>
                                      </p:tavLst>
                                    </p:anim>
                                    <p:animEffect transition="in" filter="fade">
                                      <p:cBhvr>
                                        <p:cTn id="7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bldLvl="0" animBg="1"/>
      <p:bldP spid="334852" grpId="0"/>
      <p:bldP spid="3348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5"/>
          <p:cNvSpPr txBox="1"/>
          <p:nvPr/>
        </p:nvSpPr>
        <p:spPr>
          <a:xfrm>
            <a:off x="2697163" y="2554288"/>
            <a:ext cx="6977062" cy="645160"/>
          </a:xfrm>
          <a:prstGeom prst="rect">
            <a:avLst/>
          </a:prstGeom>
          <a:noFill/>
          <a:ln w="9525">
            <a:noFill/>
          </a:ln>
        </p:spPr>
        <p:txBody>
          <a:bodyPr wrap="square" anchor="t">
            <a:spAutoFit/>
          </a:bodyPr>
          <a:p>
            <a:pPr algn="ctr"/>
            <a:r>
              <a:rPr lang="zh-CN" altLang="en-US" sz="3600" b="1">
                <a:latin typeface="楷体_GB2312" pitchFamily="49" charset="-122"/>
                <a:ea typeface="楷体_GB2312" pitchFamily="49" charset="-122"/>
                <a:sym typeface="宋体" panose="02010600030101010101" pitchFamily="2" charset="-122"/>
              </a:rPr>
              <a:t>第</a:t>
            </a:r>
            <a:r>
              <a:rPr lang="en-US" altLang="zh-CN" sz="3600" b="1">
                <a:latin typeface="楷体_GB2312" pitchFamily="49" charset="-122"/>
                <a:ea typeface="楷体_GB2312" pitchFamily="49" charset="-122"/>
                <a:sym typeface="宋体" panose="02010600030101010101" pitchFamily="2" charset="-122"/>
              </a:rPr>
              <a:t>1</a:t>
            </a:r>
            <a:r>
              <a:rPr lang="en-US" altLang="zh-CN" sz="3600" b="1">
                <a:latin typeface="楷体_GB2312" pitchFamily="49" charset="-122"/>
                <a:ea typeface="楷体_GB2312" pitchFamily="49" charset="-122"/>
                <a:sym typeface="宋体" panose="02010600030101010101" pitchFamily="2" charset="-122"/>
              </a:rPr>
              <a:t>3</a:t>
            </a:r>
            <a:r>
              <a:rPr lang="zh-CN" altLang="en-US" sz="3600" b="1">
                <a:latin typeface="楷体_GB2312" pitchFamily="49" charset="-122"/>
                <a:ea typeface="楷体_GB2312" pitchFamily="49" charset="-122"/>
                <a:sym typeface="宋体" panose="02010600030101010101" pitchFamily="2" charset="-122"/>
              </a:rPr>
              <a:t>章 </a:t>
            </a:r>
            <a:r>
              <a:rPr lang="zh-CN" altLang="en-US" sz="2800" b="1">
                <a:latin typeface="楷体_GB2312" pitchFamily="49" charset="-122"/>
                <a:ea typeface="楷体_GB2312" pitchFamily="49" charset="-122"/>
                <a:sym typeface="宋体" panose="02010600030101010101" pitchFamily="2" charset="-122"/>
              </a:rPr>
              <a:t>教材部分例题与习题解析</a:t>
            </a:r>
            <a:endParaRPr lang="zh-CN" altLang="en-US" sz="2800" b="1">
              <a:latin typeface="楷体_GB2312" pitchFamily="49" charset="-122"/>
              <a:ea typeface="楷体_GB2312" pitchFamily="49" charset="-122"/>
              <a:sym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4302" name="Object 14"/>
          <p:cNvGraphicFramePr>
            <a:graphicFrameLocks noChangeAspect="1"/>
          </p:cNvGraphicFramePr>
          <p:nvPr/>
        </p:nvGraphicFramePr>
        <p:xfrm>
          <a:off x="7086600" y="757238"/>
          <a:ext cx="1731963" cy="1077912"/>
        </p:xfrm>
        <a:graphic>
          <a:graphicData uri="http://schemas.openxmlformats.org/presentationml/2006/ole">
            <mc:AlternateContent xmlns:mc="http://schemas.openxmlformats.org/markup-compatibility/2006">
              <mc:Choice xmlns:v="urn:schemas-microsoft-com:vml" Requires="v">
                <p:oleObj spid="_x0000_s1032" name="公式" r:id="rId1" imgW="596900" imgH="393700" progId="Equation.3">
                  <p:embed/>
                </p:oleObj>
              </mc:Choice>
              <mc:Fallback>
                <p:oleObj name="公式" r:id="rId1" imgW="596900" imgH="393700" progId="Equation.3">
                  <p:embed/>
                  <p:pic>
                    <p:nvPicPr>
                      <p:cNvPr id="0" name="图片 10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757238"/>
                        <a:ext cx="1731963"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4303" name="Object 15"/>
          <p:cNvGraphicFramePr>
            <a:graphicFrameLocks noChangeAspect="1"/>
          </p:cNvGraphicFramePr>
          <p:nvPr/>
        </p:nvGraphicFramePr>
        <p:xfrm>
          <a:off x="7086600" y="2252663"/>
          <a:ext cx="1600200" cy="1052512"/>
        </p:xfrm>
        <a:graphic>
          <a:graphicData uri="http://schemas.openxmlformats.org/presentationml/2006/ole">
            <mc:AlternateContent xmlns:mc="http://schemas.openxmlformats.org/markup-compatibility/2006">
              <mc:Choice xmlns:v="urn:schemas-microsoft-com:vml" Requires="v">
                <p:oleObj spid="_x0000_s1033" name="公式" r:id="rId3" imgW="596900" imgH="393700" progId="Equation.3">
                  <p:embed/>
                </p:oleObj>
              </mc:Choice>
              <mc:Fallback>
                <p:oleObj name="公式" r:id="rId3" imgW="596900" imgH="393700" progId="Equation.3">
                  <p:embed/>
                  <p:pic>
                    <p:nvPicPr>
                      <p:cNvPr id="0" name="图片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252663"/>
                        <a:ext cx="1600200"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4304" name="Object 16"/>
          <p:cNvGraphicFramePr>
            <a:graphicFrameLocks noChangeAspect="1"/>
          </p:cNvGraphicFramePr>
          <p:nvPr/>
        </p:nvGraphicFramePr>
        <p:xfrm>
          <a:off x="7102475" y="3625850"/>
          <a:ext cx="1584325" cy="1039813"/>
        </p:xfrm>
        <a:graphic>
          <a:graphicData uri="http://schemas.openxmlformats.org/presentationml/2006/ole">
            <mc:AlternateContent xmlns:mc="http://schemas.openxmlformats.org/markup-compatibility/2006">
              <mc:Choice xmlns:v="urn:schemas-microsoft-com:vml" Requires="v">
                <p:oleObj spid="_x0000_s1034" name="公式" r:id="rId5" imgW="596900" imgH="393700" progId="Equation.3">
                  <p:embed/>
                </p:oleObj>
              </mc:Choice>
              <mc:Fallback>
                <p:oleObj name="公式" r:id="rId5" imgW="596900" imgH="393700" progId="Equation.3">
                  <p:embed/>
                  <p:pic>
                    <p:nvPicPr>
                      <p:cNvPr id="0" name="图片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2475" y="3625850"/>
                        <a:ext cx="1584325"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64340" name="Group 52"/>
          <p:cNvGrpSpPr/>
          <p:nvPr/>
        </p:nvGrpSpPr>
        <p:grpSpPr bwMode="auto">
          <a:xfrm>
            <a:off x="2695575" y="619125"/>
            <a:ext cx="3886200" cy="1336675"/>
            <a:chOff x="912" y="576"/>
            <a:chExt cx="2448" cy="842"/>
          </a:xfrm>
        </p:grpSpPr>
        <p:grpSp>
          <p:nvGrpSpPr>
            <p:cNvPr id="1164305" name="Group 17"/>
            <p:cNvGrpSpPr/>
            <p:nvPr/>
          </p:nvGrpSpPr>
          <p:grpSpPr bwMode="auto">
            <a:xfrm>
              <a:off x="912" y="576"/>
              <a:ext cx="2448" cy="842"/>
              <a:chOff x="890" y="575"/>
              <a:chExt cx="2625" cy="1104"/>
            </a:xfrm>
          </p:grpSpPr>
          <p:sp>
            <p:nvSpPr>
              <p:cNvPr id="1164306" name="Rectangle 18"/>
              <p:cNvSpPr>
                <a:spLocks noChangeArrowheads="1"/>
              </p:cNvSpPr>
              <p:nvPr/>
            </p:nvSpPr>
            <p:spPr bwMode="auto">
              <a:xfrm>
                <a:off x="971" y="575"/>
                <a:ext cx="2544" cy="1104"/>
              </a:xfrm>
              <a:prstGeom prst="rect">
                <a:avLst/>
              </a:prstGeom>
              <a:solidFill>
                <a:schemeClr val="bg1"/>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zh-CN" sz="2800" b="1">
                  <a:solidFill>
                    <a:srgbClr val="000000"/>
                  </a:solidFill>
                  <a:latin typeface="Times New Roman" panose="02020603050405020304" pitchFamily="18" charset="0"/>
                </a:endParaRPr>
              </a:p>
            </p:txBody>
          </p:sp>
          <p:sp>
            <p:nvSpPr>
              <p:cNvPr id="1164307" name="Oval 19"/>
              <p:cNvSpPr>
                <a:spLocks noChangeArrowheads="1"/>
              </p:cNvSpPr>
              <p:nvPr/>
            </p:nvSpPr>
            <p:spPr bwMode="auto">
              <a:xfrm>
                <a:off x="1558" y="671"/>
                <a:ext cx="522" cy="960"/>
              </a:xfrm>
              <a:prstGeom prst="ellipse">
                <a:avLst/>
              </a:prstGeom>
              <a:noFill/>
              <a:ln w="34925">
                <a:solidFill>
                  <a:schemeClr val="accent2"/>
                </a:solidFill>
                <a:round/>
              </a:ln>
              <a:effectLst>
                <a:prstShdw prst="shdw18" dist="17961" dir="13500000">
                  <a:schemeClr val="accent2">
                    <a:gamma/>
                    <a:shade val="60000"/>
                    <a:invGamma/>
                  </a:schemeClr>
                </a:prstShdw>
              </a:effectLst>
              <a:extLst>
                <a:ext uri="{909E8E84-426E-40DD-AFC4-6F175D3DCCD1}">
                  <a14:hiddenFill xmlns:a14="http://schemas.microsoft.com/office/drawing/2010/main">
                    <a:solidFill>
                      <a:schemeClr val="accent2">
                        <a:alpha val="50000"/>
                      </a:schemeClr>
                    </a:solidFill>
                  </a14:hiddenFill>
                </a:ext>
              </a:extLst>
            </p:spPr>
            <p:txBody>
              <a:bodyPr wrap="none" anchor="ctr"/>
              <a:lstStyle/>
              <a:p>
                <a:pPr fontAlgn="base">
                  <a:spcBef>
                    <a:spcPct val="0"/>
                  </a:spcBef>
                  <a:spcAft>
                    <a:spcPct val="0"/>
                  </a:spcAft>
                </a:pPr>
                <a:endParaRPr lang="zh-CN" altLang="en-US">
                  <a:solidFill>
                    <a:srgbClr val="000000"/>
                  </a:solidFill>
                </a:endParaRPr>
              </a:p>
            </p:txBody>
          </p:sp>
          <p:sp>
            <p:nvSpPr>
              <p:cNvPr id="1164308" name="Line 20"/>
              <p:cNvSpPr>
                <a:spLocks noChangeShapeType="1"/>
              </p:cNvSpPr>
              <p:nvPr/>
            </p:nvSpPr>
            <p:spPr bwMode="auto">
              <a:xfrm>
                <a:off x="1843" y="1151"/>
                <a:ext cx="712" cy="0"/>
              </a:xfrm>
              <a:prstGeom prst="line">
                <a:avLst/>
              </a:prstGeom>
              <a:noFill/>
              <a:ln w="22225">
                <a:solidFill>
                  <a:srgbClr val="000000"/>
                </a:solidFill>
                <a:prstDash val="dash"/>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4309" name="Text Box 21"/>
              <p:cNvSpPr txBox="1">
                <a:spLocks noChangeArrowheads="1"/>
              </p:cNvSpPr>
              <p:nvPr/>
            </p:nvSpPr>
            <p:spPr bwMode="auto">
              <a:xfrm>
                <a:off x="1307" y="1151"/>
                <a:ext cx="203"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800" i="1">
                    <a:solidFill>
                      <a:srgbClr val="000000"/>
                    </a:solidFill>
                    <a:latin typeface="Times New Roman" panose="02020603050405020304" pitchFamily="18" charset="0"/>
                  </a:rPr>
                  <a:t>I</a:t>
                </a:r>
                <a:endParaRPr lang="en-US" altLang="zh-CN" sz="2800" i="1">
                  <a:solidFill>
                    <a:srgbClr val="000000"/>
                  </a:solidFill>
                  <a:latin typeface="Times New Roman" panose="02020603050405020304" pitchFamily="18" charset="0"/>
                </a:endParaRPr>
              </a:p>
            </p:txBody>
          </p:sp>
          <p:sp>
            <p:nvSpPr>
              <p:cNvPr id="1164310" name="Line 22"/>
              <p:cNvSpPr>
                <a:spLocks noChangeShapeType="1"/>
              </p:cNvSpPr>
              <p:nvPr/>
            </p:nvSpPr>
            <p:spPr bwMode="auto">
              <a:xfrm flipH="1" flipV="1">
                <a:off x="1653" y="767"/>
                <a:ext cx="190" cy="384"/>
              </a:xfrm>
              <a:prstGeom prst="line">
                <a:avLst/>
              </a:prstGeom>
              <a:noFill/>
              <a:ln w="25400">
                <a:solidFill>
                  <a:schemeClr val="tx2"/>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4311" name="Text Box 23"/>
              <p:cNvSpPr txBox="1">
                <a:spLocks noChangeArrowheads="1"/>
              </p:cNvSpPr>
              <p:nvPr/>
            </p:nvSpPr>
            <p:spPr bwMode="auto">
              <a:xfrm>
                <a:off x="1783" y="766"/>
                <a:ext cx="270"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800" i="1">
                    <a:solidFill>
                      <a:srgbClr val="000000"/>
                    </a:solidFill>
                    <a:latin typeface="Times New Roman" panose="02020603050405020304" pitchFamily="18" charset="0"/>
                  </a:rPr>
                  <a:t>R</a:t>
                </a:r>
                <a:endParaRPr lang="en-US" altLang="zh-CN" sz="2800" i="1">
                  <a:solidFill>
                    <a:srgbClr val="000000"/>
                  </a:solidFill>
                  <a:latin typeface="Times New Roman" panose="02020603050405020304" pitchFamily="18" charset="0"/>
                </a:endParaRPr>
              </a:p>
            </p:txBody>
          </p:sp>
          <p:sp>
            <p:nvSpPr>
              <p:cNvPr id="1164312" name="Line 24"/>
              <p:cNvSpPr>
                <a:spLocks noChangeShapeType="1"/>
              </p:cNvSpPr>
              <p:nvPr/>
            </p:nvSpPr>
            <p:spPr bwMode="auto">
              <a:xfrm flipH="1">
                <a:off x="1211" y="1151"/>
                <a:ext cx="336" cy="0"/>
              </a:xfrm>
              <a:prstGeom prst="line">
                <a:avLst/>
              </a:prstGeom>
              <a:noFill/>
              <a:ln w="22225">
                <a:solidFill>
                  <a:srgbClr val="000000"/>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4313" name="Text Box 25"/>
              <p:cNvSpPr txBox="1">
                <a:spLocks noChangeArrowheads="1"/>
              </p:cNvSpPr>
              <p:nvPr/>
            </p:nvSpPr>
            <p:spPr bwMode="auto">
              <a:xfrm>
                <a:off x="1748" y="1103"/>
                <a:ext cx="244"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800" i="1">
                    <a:solidFill>
                      <a:srgbClr val="000000"/>
                    </a:solidFill>
                    <a:latin typeface="Times New Roman" panose="02020603050405020304" pitchFamily="18" charset="0"/>
                  </a:rPr>
                  <a:t>o</a:t>
                </a:r>
                <a:endParaRPr lang="en-US" altLang="zh-CN" sz="2800" i="1">
                  <a:solidFill>
                    <a:srgbClr val="000000"/>
                  </a:solidFill>
                  <a:latin typeface="Times New Roman" panose="02020603050405020304" pitchFamily="18" charset="0"/>
                </a:endParaRPr>
              </a:p>
            </p:txBody>
          </p:sp>
          <p:sp>
            <p:nvSpPr>
              <p:cNvPr id="1164314" name="Text Box 26"/>
              <p:cNvSpPr txBox="1">
                <a:spLocks noChangeArrowheads="1"/>
              </p:cNvSpPr>
              <p:nvPr/>
            </p:nvSpPr>
            <p:spPr bwMode="auto">
              <a:xfrm>
                <a:off x="890" y="575"/>
                <a:ext cx="856"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spcBef>
                    <a:spcPct val="50000"/>
                  </a:spcBef>
                  <a:spcAft>
                    <a:spcPct val="0"/>
                  </a:spcAft>
                </a:pPr>
                <a:r>
                  <a:rPr lang="en-US" altLang="zh-CN" sz="2800" b="1">
                    <a:solidFill>
                      <a:srgbClr val="000000"/>
                    </a:solidFill>
                    <a:latin typeface="Times New Roman" panose="02020603050405020304" pitchFamily="18" charset="0"/>
                  </a:rPr>
                  <a:t>   </a:t>
                </a:r>
                <a:r>
                  <a:rPr lang="en-US" altLang="zh-CN" sz="2800" b="1">
                    <a:solidFill>
                      <a:srgbClr val="CC0000"/>
                    </a:solidFill>
                    <a:latin typeface="Times New Roman" panose="02020603050405020304" pitchFamily="18" charset="0"/>
                  </a:rPr>
                  <a:t>(1)</a:t>
                </a:r>
                <a:endParaRPr lang="en-US" altLang="zh-CN" sz="2800" b="1">
                  <a:solidFill>
                    <a:srgbClr val="CC0000"/>
                  </a:solidFill>
                  <a:latin typeface="Times New Roman" panose="02020603050405020304" pitchFamily="18" charset="0"/>
                </a:endParaRPr>
              </a:p>
            </p:txBody>
          </p:sp>
          <p:sp>
            <p:nvSpPr>
              <p:cNvPr id="1164315" name="Line 27"/>
              <p:cNvSpPr>
                <a:spLocks noChangeShapeType="1"/>
              </p:cNvSpPr>
              <p:nvPr/>
            </p:nvSpPr>
            <p:spPr bwMode="auto">
              <a:xfrm>
                <a:off x="1559" y="1103"/>
                <a:ext cx="0" cy="144"/>
              </a:xfrm>
              <a:prstGeom prst="line">
                <a:avLst/>
              </a:prstGeom>
              <a:noFill/>
              <a:ln w="3810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sp>
          <p:nvSpPr>
            <p:cNvPr id="1164316" name="Text Box 28"/>
            <p:cNvSpPr txBox="1">
              <a:spLocks noChangeArrowheads="1"/>
            </p:cNvSpPr>
            <p:nvPr/>
          </p:nvSpPr>
          <p:spPr bwMode="auto">
            <a:xfrm>
              <a:off x="2542" y="892"/>
              <a:ext cx="58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800" i="1">
                  <a:solidFill>
                    <a:srgbClr val="000000"/>
                  </a:solidFill>
                  <a:latin typeface="Times New Roman" panose="02020603050405020304" pitchFamily="18" charset="0"/>
                </a:rPr>
                <a:t>x</a:t>
              </a:r>
              <a:endParaRPr lang="en-US" altLang="zh-CN" sz="2800" i="1">
                <a:solidFill>
                  <a:srgbClr val="000000"/>
                </a:solidFill>
                <a:latin typeface="Times New Roman" panose="02020603050405020304" pitchFamily="18" charset="0"/>
              </a:endParaRPr>
            </a:p>
          </p:txBody>
        </p:sp>
        <p:grpSp>
          <p:nvGrpSpPr>
            <p:cNvPr id="1164317" name="Group 29"/>
            <p:cNvGrpSpPr/>
            <p:nvPr/>
          </p:nvGrpSpPr>
          <p:grpSpPr bwMode="auto">
            <a:xfrm>
              <a:off x="2016" y="720"/>
              <a:ext cx="523" cy="363"/>
              <a:chOff x="1208" y="768"/>
              <a:chExt cx="533" cy="384"/>
            </a:xfrm>
          </p:grpSpPr>
          <p:sp>
            <p:nvSpPr>
              <p:cNvPr id="1164318" name="Line 30"/>
              <p:cNvSpPr>
                <a:spLocks noChangeShapeType="1"/>
              </p:cNvSpPr>
              <p:nvPr/>
            </p:nvSpPr>
            <p:spPr bwMode="auto">
              <a:xfrm>
                <a:off x="1208" y="1104"/>
                <a:ext cx="487" cy="0"/>
              </a:xfrm>
              <a:prstGeom prst="line">
                <a:avLst/>
              </a:prstGeom>
              <a:noFill/>
              <a:ln w="38100">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64319" name="Object 31"/>
              <p:cNvGraphicFramePr>
                <a:graphicFrameLocks noChangeAspect="1"/>
              </p:cNvGraphicFramePr>
              <p:nvPr/>
            </p:nvGraphicFramePr>
            <p:xfrm>
              <a:off x="1440" y="768"/>
              <a:ext cx="301" cy="384"/>
            </p:xfrm>
            <a:graphic>
              <a:graphicData uri="http://schemas.openxmlformats.org/presentationml/2006/ole">
                <mc:AlternateContent xmlns:mc="http://schemas.openxmlformats.org/markup-compatibility/2006">
                  <mc:Choice xmlns:v="urn:schemas-microsoft-com:vml" Requires="v">
                    <p:oleObj spid="_x0000_s1035" name="公式" r:id="rId7" imgW="190500" imgH="241300" progId="Equation.3">
                      <p:embed/>
                    </p:oleObj>
                  </mc:Choice>
                  <mc:Fallback>
                    <p:oleObj name="公式" r:id="rId7" imgW="190500" imgH="241300" progId="Equation.3">
                      <p:embed/>
                      <p:pic>
                        <p:nvPicPr>
                          <p:cNvPr id="0" name="图片 10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768"/>
                            <a:ext cx="301"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164320" name="Text Box 32"/>
          <p:cNvSpPr txBox="1">
            <a:spLocks noChangeArrowheads="1"/>
          </p:cNvSpPr>
          <p:nvPr/>
        </p:nvSpPr>
        <p:spPr bwMode="auto">
          <a:xfrm>
            <a:off x="1716088" y="2065338"/>
            <a:ext cx="762000" cy="1076325"/>
          </a:xfrm>
          <a:prstGeom prst="rect">
            <a:avLst/>
          </a:prstGeom>
          <a:gradFill rotWithShape="1">
            <a:gsLst>
              <a:gs pos="0">
                <a:schemeClr val="accent1"/>
              </a:gs>
              <a:gs pos="50000">
                <a:schemeClr val="bg1"/>
              </a:gs>
              <a:gs pos="100000">
                <a:schemeClr val="accent1"/>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zh-CN" altLang="en-US" sz="3200" b="1" dirty="0" smtClean="0">
                <a:solidFill>
                  <a:srgbClr val="000000"/>
                </a:solidFill>
                <a:latin typeface="Times New Roman" panose="02020603050405020304" pitchFamily="18" charset="0"/>
              </a:rPr>
              <a:t>例</a:t>
            </a:r>
            <a:r>
              <a:rPr lang="en-US" altLang="zh-CN" sz="3200" b="1" dirty="0" smtClean="0">
                <a:solidFill>
                  <a:srgbClr val="000000"/>
                </a:solidFill>
                <a:latin typeface="Times New Roman" panose="02020603050405020304" pitchFamily="18" charset="0"/>
              </a:rPr>
              <a:t>1</a:t>
            </a:r>
            <a:endParaRPr lang="zh-CN" altLang="en-US" sz="3200" b="1" dirty="0">
              <a:solidFill>
                <a:srgbClr val="000000"/>
              </a:solidFill>
              <a:latin typeface="Times New Roman" panose="02020603050405020304" pitchFamily="18" charset="0"/>
            </a:endParaRPr>
          </a:p>
        </p:txBody>
      </p:sp>
      <p:grpSp>
        <p:nvGrpSpPr>
          <p:cNvPr id="1164343" name="Group 55"/>
          <p:cNvGrpSpPr/>
          <p:nvPr/>
        </p:nvGrpSpPr>
        <p:grpSpPr bwMode="auto">
          <a:xfrm>
            <a:off x="2816225" y="3386138"/>
            <a:ext cx="3886200" cy="2087562"/>
            <a:chOff x="974" y="2318"/>
            <a:chExt cx="2448" cy="1315"/>
          </a:xfrm>
        </p:grpSpPr>
        <p:grpSp>
          <p:nvGrpSpPr>
            <p:cNvPr id="1164342" name="Group 54"/>
            <p:cNvGrpSpPr/>
            <p:nvPr/>
          </p:nvGrpSpPr>
          <p:grpSpPr bwMode="auto">
            <a:xfrm>
              <a:off x="974" y="2318"/>
              <a:ext cx="2448" cy="1315"/>
              <a:chOff x="912" y="2304"/>
              <a:chExt cx="2448" cy="1315"/>
            </a:xfrm>
          </p:grpSpPr>
          <p:grpSp>
            <p:nvGrpSpPr>
              <p:cNvPr id="1164290" name="Group 2"/>
              <p:cNvGrpSpPr/>
              <p:nvPr/>
            </p:nvGrpSpPr>
            <p:grpSpPr bwMode="auto">
              <a:xfrm>
                <a:off x="912" y="2304"/>
                <a:ext cx="2448" cy="1315"/>
                <a:chOff x="1088" y="2795"/>
                <a:chExt cx="2608" cy="1315"/>
              </a:xfrm>
            </p:grpSpPr>
            <p:grpSp>
              <p:nvGrpSpPr>
                <p:cNvPr id="1164291" name="Group 3"/>
                <p:cNvGrpSpPr/>
                <p:nvPr/>
              </p:nvGrpSpPr>
              <p:grpSpPr bwMode="auto">
                <a:xfrm>
                  <a:off x="1088" y="2795"/>
                  <a:ext cx="2608" cy="1315"/>
                  <a:chOff x="1088" y="2795"/>
                  <a:chExt cx="2608" cy="1315"/>
                </a:xfrm>
              </p:grpSpPr>
              <p:sp>
                <p:nvSpPr>
                  <p:cNvPr id="1164292" name="Rectangle 4"/>
                  <p:cNvSpPr>
                    <a:spLocks noChangeArrowheads="1"/>
                  </p:cNvSpPr>
                  <p:nvPr/>
                </p:nvSpPr>
                <p:spPr bwMode="auto">
                  <a:xfrm>
                    <a:off x="1152" y="2795"/>
                    <a:ext cx="2544" cy="1008"/>
                  </a:xfrm>
                  <a:prstGeom prst="rect">
                    <a:avLst/>
                  </a:prstGeom>
                  <a:solidFill>
                    <a:schemeClr val="bg1"/>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4293" name="Line 5"/>
                  <p:cNvSpPr>
                    <a:spLocks noChangeShapeType="1"/>
                  </p:cNvSpPr>
                  <p:nvPr/>
                </p:nvSpPr>
                <p:spPr bwMode="auto">
                  <a:xfrm>
                    <a:off x="1488" y="3233"/>
                    <a:ext cx="480" cy="395"/>
                  </a:xfrm>
                  <a:prstGeom prst="line">
                    <a:avLst/>
                  </a:prstGeom>
                  <a:noFill/>
                  <a:ln w="25400">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4294" name="Line 6"/>
                  <p:cNvSpPr>
                    <a:spLocks noChangeShapeType="1"/>
                  </p:cNvSpPr>
                  <p:nvPr/>
                </p:nvSpPr>
                <p:spPr bwMode="auto">
                  <a:xfrm flipH="1">
                    <a:off x="1968" y="3233"/>
                    <a:ext cx="432" cy="395"/>
                  </a:xfrm>
                  <a:prstGeom prst="line">
                    <a:avLst/>
                  </a:prstGeom>
                  <a:noFill/>
                  <a:ln w="25400">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4295" name="Text Box 7"/>
                  <p:cNvSpPr txBox="1">
                    <a:spLocks noChangeArrowheads="1"/>
                  </p:cNvSpPr>
                  <p:nvPr/>
                </p:nvSpPr>
                <p:spPr bwMode="auto">
                  <a:xfrm>
                    <a:off x="1676" y="3190"/>
                    <a:ext cx="268"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800" i="1">
                        <a:solidFill>
                          <a:srgbClr val="000000"/>
                        </a:solidFill>
                        <a:latin typeface="Times New Roman" panose="02020603050405020304" pitchFamily="18" charset="0"/>
                      </a:rPr>
                      <a:t>R</a:t>
                    </a:r>
                    <a:endParaRPr lang="en-US" altLang="zh-CN" sz="2800" i="1">
                      <a:solidFill>
                        <a:srgbClr val="000000"/>
                      </a:solidFill>
                      <a:latin typeface="Times New Roman" panose="02020603050405020304" pitchFamily="18" charset="0"/>
                    </a:endParaRPr>
                  </a:p>
                </p:txBody>
              </p:sp>
              <p:sp>
                <p:nvSpPr>
                  <p:cNvPr id="1164296" name="Freeform 8"/>
                  <p:cNvSpPr/>
                  <p:nvPr/>
                </p:nvSpPr>
                <p:spPr bwMode="auto">
                  <a:xfrm>
                    <a:off x="1872" y="3453"/>
                    <a:ext cx="192" cy="87"/>
                  </a:xfrm>
                  <a:custGeom>
                    <a:avLst/>
                    <a:gdLst>
                      <a:gd name="T0" fmla="*/ 0 w 192"/>
                      <a:gd name="T1" fmla="*/ 96 h 96"/>
                      <a:gd name="T2" fmla="*/ 96 w 192"/>
                      <a:gd name="T3" fmla="*/ 0 h 96"/>
                      <a:gd name="T4" fmla="*/ 192 w 192"/>
                      <a:gd name="T5" fmla="*/ 96 h 96"/>
                    </a:gdLst>
                    <a:ahLst/>
                    <a:cxnLst>
                      <a:cxn ang="0">
                        <a:pos x="T0" y="T1"/>
                      </a:cxn>
                      <a:cxn ang="0">
                        <a:pos x="T2" y="T3"/>
                      </a:cxn>
                      <a:cxn ang="0">
                        <a:pos x="T4" y="T5"/>
                      </a:cxn>
                    </a:cxnLst>
                    <a:rect l="0" t="0" r="r" b="b"/>
                    <a:pathLst>
                      <a:path w="192" h="96">
                        <a:moveTo>
                          <a:pt x="0" y="96"/>
                        </a:moveTo>
                        <a:lnTo>
                          <a:pt x="96" y="0"/>
                        </a:lnTo>
                        <a:lnTo>
                          <a:pt x="192" y="96"/>
                        </a:lnTo>
                      </a:path>
                    </a:pathLst>
                  </a:custGeom>
                  <a:noFill/>
                  <a:ln w="28575" cap="flat" cmpd="sng">
                    <a:solidFill>
                      <a:srgbClr val="FF0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4297" name="Rectangle 9"/>
                  <p:cNvSpPr>
                    <a:spLocks noChangeArrowheads="1"/>
                  </p:cNvSpPr>
                  <p:nvPr/>
                </p:nvSpPr>
                <p:spPr bwMode="auto">
                  <a:xfrm>
                    <a:off x="1088" y="2810"/>
                    <a:ext cx="580"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50000"/>
                      </a:spcBef>
                      <a:spcAft>
                        <a:spcPct val="0"/>
                      </a:spcAft>
                    </a:pPr>
                    <a:r>
                      <a:rPr lang="en-US" altLang="zh-CN" sz="2800" b="1">
                        <a:solidFill>
                          <a:srgbClr val="000000"/>
                        </a:solidFill>
                        <a:latin typeface="Times New Roman" panose="02020603050405020304" pitchFamily="18" charset="0"/>
                      </a:rPr>
                      <a:t>   </a:t>
                    </a:r>
                    <a:r>
                      <a:rPr lang="en-US" altLang="zh-CN" sz="2800" b="1">
                        <a:solidFill>
                          <a:srgbClr val="CC0000"/>
                        </a:solidFill>
                        <a:latin typeface="Times New Roman" panose="02020603050405020304" pitchFamily="18" charset="0"/>
                      </a:rPr>
                      <a:t>(3)</a:t>
                    </a:r>
                    <a:endParaRPr lang="en-US" altLang="zh-CN" sz="2800" b="1">
                      <a:solidFill>
                        <a:srgbClr val="CC0000"/>
                      </a:solidFill>
                      <a:latin typeface="Times New Roman" panose="02020603050405020304" pitchFamily="18" charset="0"/>
                    </a:endParaRPr>
                  </a:p>
                </p:txBody>
              </p:sp>
              <p:sp>
                <p:nvSpPr>
                  <p:cNvPr id="1164298" name="Text Box 10"/>
                  <p:cNvSpPr txBox="1">
                    <a:spLocks noChangeArrowheads="1"/>
                  </p:cNvSpPr>
                  <p:nvPr/>
                </p:nvSpPr>
                <p:spPr bwMode="auto">
                  <a:xfrm>
                    <a:off x="2108" y="3475"/>
                    <a:ext cx="24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i="1">
                        <a:solidFill>
                          <a:srgbClr val="000000"/>
                        </a:solidFill>
                        <a:latin typeface="Times New Roman" panose="02020603050405020304" pitchFamily="18" charset="0"/>
                      </a:rPr>
                      <a:t>o</a:t>
                    </a:r>
                    <a:endParaRPr lang="en-US" altLang="zh-CN" sz="2800" i="1">
                      <a:solidFill>
                        <a:srgbClr val="000000"/>
                      </a:solidFill>
                      <a:latin typeface="Times New Roman" panose="02020603050405020304" pitchFamily="18" charset="0"/>
                    </a:endParaRPr>
                  </a:p>
                </p:txBody>
              </p:sp>
              <p:sp>
                <p:nvSpPr>
                  <p:cNvPr id="1164299" name="AutoShape 11"/>
                  <p:cNvSpPr>
                    <a:spLocks noChangeArrowheads="1"/>
                  </p:cNvSpPr>
                  <p:nvPr/>
                </p:nvSpPr>
                <p:spPr bwMode="auto">
                  <a:xfrm>
                    <a:off x="1296" y="3058"/>
                    <a:ext cx="1296" cy="1052"/>
                  </a:xfrm>
                  <a:custGeom>
                    <a:avLst/>
                    <a:gdLst>
                      <a:gd name="G0" fmla="+- 10244 0 0"/>
                      <a:gd name="G1" fmla="+- -8946636 0 0"/>
                      <a:gd name="G2" fmla="+- 0 0 -8946636"/>
                      <a:gd name="T0" fmla="*/ 0 256 1"/>
                      <a:gd name="T1" fmla="*/ 180 256 1"/>
                      <a:gd name="G3" fmla="+- -8946636 T0 T1"/>
                      <a:gd name="T2" fmla="*/ 0 256 1"/>
                      <a:gd name="T3" fmla="*/ 90 256 1"/>
                      <a:gd name="G4" fmla="+- -8946636 T2 T3"/>
                      <a:gd name="G5" fmla="*/ G4 2 1"/>
                      <a:gd name="T4" fmla="*/ 90 256 1"/>
                      <a:gd name="T5" fmla="*/ 0 256 1"/>
                      <a:gd name="G6" fmla="+- -8946636 T4 T5"/>
                      <a:gd name="G7" fmla="*/ G6 2 1"/>
                      <a:gd name="G8" fmla="abs -894663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244"/>
                      <a:gd name="G18" fmla="*/ 10244 1 2"/>
                      <a:gd name="G19" fmla="+- G18 5400 0"/>
                      <a:gd name="G20" fmla="cos G19 -8946636"/>
                      <a:gd name="G21" fmla="sin G19 -8946636"/>
                      <a:gd name="G22" fmla="+- G20 10800 0"/>
                      <a:gd name="G23" fmla="+- G21 10800 0"/>
                      <a:gd name="G24" fmla="+- 10800 0 G20"/>
                      <a:gd name="G25" fmla="+- 10244 10800 0"/>
                      <a:gd name="G26" fmla="?: G9 G17 G25"/>
                      <a:gd name="G27" fmla="?: G9 0 21600"/>
                      <a:gd name="G28" fmla="cos 10800 -8946636"/>
                      <a:gd name="G29" fmla="sin 10800 -8946636"/>
                      <a:gd name="G30" fmla="sin 10244 -8946636"/>
                      <a:gd name="G31" fmla="+- G28 10800 0"/>
                      <a:gd name="G32" fmla="+- G29 10800 0"/>
                      <a:gd name="G33" fmla="+- G30 10800 0"/>
                      <a:gd name="G34" fmla="?: G4 0 G31"/>
                      <a:gd name="G35" fmla="?: -8946636 G34 0"/>
                      <a:gd name="G36" fmla="?: G6 G35 G31"/>
                      <a:gd name="G37" fmla="+- 21600 0 G36"/>
                      <a:gd name="G38" fmla="?: G4 0 G33"/>
                      <a:gd name="G39" fmla="?: -8946636 G38 G32"/>
                      <a:gd name="G40" fmla="?: G6 G39 0"/>
                      <a:gd name="G41" fmla="?: G4 G32 21600"/>
                      <a:gd name="G42" fmla="?: G6 G41 G33"/>
                      <a:gd name="T12" fmla="*/ 10800 w 21600"/>
                      <a:gd name="T13" fmla="*/ 0 h 21600"/>
                      <a:gd name="T14" fmla="*/ 3165 w 21600"/>
                      <a:gd name="T15" fmla="*/ 3559 h 21600"/>
                      <a:gd name="T16" fmla="*/ 10800 w 21600"/>
                      <a:gd name="T17" fmla="*/ 556 h 21600"/>
                      <a:gd name="T18" fmla="*/ 18435 w 21600"/>
                      <a:gd name="T19" fmla="*/ 355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367" y="3750"/>
                        </a:moveTo>
                        <a:cubicBezTo>
                          <a:pt x="5301" y="1710"/>
                          <a:pt x="7989" y="555"/>
                          <a:pt x="10800" y="556"/>
                        </a:cubicBezTo>
                        <a:cubicBezTo>
                          <a:pt x="13610" y="556"/>
                          <a:pt x="16298" y="1710"/>
                          <a:pt x="18232" y="3750"/>
                        </a:cubicBezTo>
                        <a:lnTo>
                          <a:pt x="18635" y="3367"/>
                        </a:lnTo>
                        <a:cubicBezTo>
                          <a:pt x="16596" y="1217"/>
                          <a:pt x="13763" y="-1"/>
                          <a:pt x="10799" y="0"/>
                        </a:cubicBezTo>
                        <a:cubicBezTo>
                          <a:pt x="7836" y="0"/>
                          <a:pt x="5003" y="1217"/>
                          <a:pt x="2964" y="3367"/>
                        </a:cubicBezTo>
                        <a:close/>
                      </a:path>
                    </a:pathLst>
                  </a:custGeom>
                  <a:solidFill>
                    <a:schemeClr val="accent2"/>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4300" name="Line 12"/>
                  <p:cNvSpPr>
                    <a:spLocks noChangeShapeType="1"/>
                  </p:cNvSpPr>
                  <p:nvPr/>
                </p:nvSpPr>
                <p:spPr bwMode="auto">
                  <a:xfrm>
                    <a:off x="1872" y="3072"/>
                    <a:ext cx="144" cy="0"/>
                  </a:xfrm>
                  <a:prstGeom prst="line">
                    <a:avLst/>
                  </a:prstGeom>
                  <a:noFill/>
                  <a:ln w="444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sp>
              <p:nvSpPr>
                <p:cNvPr id="1164301" name="Text Box 13"/>
                <p:cNvSpPr txBox="1">
                  <a:spLocks noChangeArrowheads="1"/>
                </p:cNvSpPr>
                <p:nvPr/>
              </p:nvSpPr>
              <p:spPr bwMode="auto">
                <a:xfrm>
                  <a:off x="1776" y="2803"/>
                  <a:ext cx="672"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800" i="1">
                      <a:solidFill>
                        <a:srgbClr val="000000"/>
                      </a:solidFill>
                      <a:latin typeface="Times New Roman" panose="02020603050405020304" pitchFamily="18" charset="0"/>
                    </a:rPr>
                    <a:t>I</a:t>
                  </a:r>
                  <a:endParaRPr lang="en-US" altLang="zh-CN" sz="2800" i="1">
                    <a:solidFill>
                      <a:srgbClr val="000000"/>
                    </a:solidFill>
                    <a:latin typeface="Times New Roman" panose="02020603050405020304" pitchFamily="18" charset="0"/>
                  </a:endParaRPr>
                </a:p>
              </p:txBody>
            </p:sp>
          </p:grpSp>
          <p:sp>
            <p:nvSpPr>
              <p:cNvPr id="1164323" name="Oval 35"/>
              <p:cNvSpPr>
                <a:spLocks noChangeArrowheads="1"/>
              </p:cNvSpPr>
              <p:nvPr/>
            </p:nvSpPr>
            <p:spPr bwMode="auto">
              <a:xfrm>
                <a:off x="1632" y="3024"/>
                <a:ext cx="182"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sp>
          <p:nvSpPr>
            <p:cNvPr id="1164322" name="Rectangle 34"/>
            <p:cNvSpPr>
              <a:spLocks noChangeArrowheads="1"/>
            </p:cNvSpPr>
            <p:nvPr/>
          </p:nvSpPr>
          <p:spPr bwMode="auto">
            <a:xfrm>
              <a:off x="1612" y="2976"/>
              <a:ext cx="25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400">
                  <a:solidFill>
                    <a:srgbClr val="FF0000"/>
                  </a:solidFill>
                </a:rPr>
                <a:t>×</a:t>
              </a:r>
              <a:endParaRPr lang="en-US" altLang="zh-CN" sz="2400">
                <a:solidFill>
                  <a:srgbClr val="FF0000"/>
                </a:solidFill>
              </a:endParaRPr>
            </a:p>
          </p:txBody>
        </p:sp>
      </p:grpSp>
      <p:grpSp>
        <p:nvGrpSpPr>
          <p:cNvPr id="1164341" name="Group 53"/>
          <p:cNvGrpSpPr/>
          <p:nvPr/>
        </p:nvGrpSpPr>
        <p:grpSpPr bwMode="auto">
          <a:xfrm>
            <a:off x="2771775" y="1897063"/>
            <a:ext cx="3886200" cy="1924050"/>
            <a:chOff x="912" y="1392"/>
            <a:chExt cx="2448" cy="1212"/>
          </a:xfrm>
        </p:grpSpPr>
        <p:sp>
          <p:nvSpPr>
            <p:cNvPr id="1164321" name="Rectangle 33"/>
            <p:cNvSpPr>
              <a:spLocks noChangeArrowheads="1"/>
            </p:cNvSpPr>
            <p:nvPr/>
          </p:nvSpPr>
          <p:spPr bwMode="auto">
            <a:xfrm>
              <a:off x="960" y="1488"/>
              <a:ext cx="2400" cy="768"/>
            </a:xfrm>
            <a:prstGeom prst="rect">
              <a:avLst/>
            </a:prstGeom>
            <a:solidFill>
              <a:schemeClr val="bg1"/>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nvGrpSpPr>
            <p:cNvPr id="1164324" name="Group 36"/>
            <p:cNvGrpSpPr/>
            <p:nvPr/>
          </p:nvGrpSpPr>
          <p:grpSpPr bwMode="auto">
            <a:xfrm>
              <a:off x="912" y="1392"/>
              <a:ext cx="1440" cy="1212"/>
              <a:chOff x="1056" y="1772"/>
              <a:chExt cx="1488" cy="1068"/>
            </a:xfrm>
          </p:grpSpPr>
          <p:sp>
            <p:nvSpPr>
              <p:cNvPr id="1164325" name="Text Box 37"/>
              <p:cNvSpPr txBox="1">
                <a:spLocks noChangeArrowheads="1"/>
              </p:cNvSpPr>
              <p:nvPr/>
            </p:nvSpPr>
            <p:spPr bwMode="auto">
              <a:xfrm>
                <a:off x="1792" y="2306"/>
                <a:ext cx="41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800" i="1">
                    <a:solidFill>
                      <a:srgbClr val="000000"/>
                    </a:solidFill>
                    <a:latin typeface="Times New Roman" panose="02020603050405020304" pitchFamily="18" charset="0"/>
                  </a:rPr>
                  <a:t>o</a:t>
                </a:r>
                <a:endParaRPr lang="en-US" altLang="zh-CN" sz="2800" i="1">
                  <a:solidFill>
                    <a:srgbClr val="000000"/>
                  </a:solidFill>
                  <a:latin typeface="Times New Roman" panose="02020603050405020304" pitchFamily="18" charset="0"/>
                </a:endParaRPr>
              </a:p>
            </p:txBody>
          </p:sp>
          <p:sp>
            <p:nvSpPr>
              <p:cNvPr id="1164326" name="Rectangle 38"/>
              <p:cNvSpPr>
                <a:spLocks noChangeArrowheads="1"/>
              </p:cNvSpPr>
              <p:nvPr/>
            </p:nvSpPr>
            <p:spPr bwMode="auto">
              <a:xfrm>
                <a:off x="1056" y="1786"/>
                <a:ext cx="562"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50000"/>
                  </a:spcBef>
                  <a:spcAft>
                    <a:spcPct val="0"/>
                  </a:spcAft>
                </a:pPr>
                <a:r>
                  <a:rPr lang="en-US" altLang="zh-CN" sz="2800" b="1">
                    <a:solidFill>
                      <a:srgbClr val="000000"/>
                    </a:solidFill>
                    <a:latin typeface="Times New Roman" panose="02020603050405020304" pitchFamily="18" charset="0"/>
                  </a:rPr>
                  <a:t>   </a:t>
                </a:r>
                <a:r>
                  <a:rPr lang="en-US" altLang="zh-CN" sz="2800" b="1">
                    <a:solidFill>
                      <a:srgbClr val="CC0000"/>
                    </a:solidFill>
                    <a:latin typeface="Times New Roman" panose="02020603050405020304" pitchFamily="18" charset="0"/>
                  </a:rPr>
                  <a:t>(2)</a:t>
                </a:r>
                <a:endParaRPr lang="en-US" altLang="zh-CN" sz="2800" b="1">
                  <a:solidFill>
                    <a:srgbClr val="CC0000"/>
                  </a:solidFill>
                  <a:latin typeface="Times New Roman" panose="02020603050405020304" pitchFamily="18" charset="0"/>
                </a:endParaRPr>
              </a:p>
            </p:txBody>
          </p:sp>
          <p:sp>
            <p:nvSpPr>
              <p:cNvPr id="1164327" name="Line 39"/>
              <p:cNvSpPr>
                <a:spLocks noChangeShapeType="1"/>
              </p:cNvSpPr>
              <p:nvPr/>
            </p:nvSpPr>
            <p:spPr bwMode="auto">
              <a:xfrm flipV="1">
                <a:off x="1536" y="2388"/>
                <a:ext cx="1008" cy="0"/>
              </a:xfrm>
              <a:prstGeom prst="line">
                <a:avLst/>
              </a:prstGeom>
              <a:noFill/>
              <a:ln w="22225">
                <a:solidFill>
                  <a:schemeClr val="tx1"/>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4328" name="Line 40"/>
              <p:cNvSpPr>
                <a:spLocks noChangeShapeType="1"/>
              </p:cNvSpPr>
              <p:nvPr/>
            </p:nvSpPr>
            <p:spPr bwMode="auto">
              <a:xfrm flipV="1">
                <a:off x="2016" y="2101"/>
                <a:ext cx="384" cy="287"/>
              </a:xfrm>
              <a:prstGeom prst="line">
                <a:avLst/>
              </a:prstGeom>
              <a:noFill/>
              <a:ln w="19050">
                <a:solidFill>
                  <a:schemeClr val="tx2"/>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4329" name="Text Box 41"/>
              <p:cNvSpPr txBox="1">
                <a:spLocks noChangeArrowheads="1"/>
              </p:cNvSpPr>
              <p:nvPr/>
            </p:nvSpPr>
            <p:spPr bwMode="auto">
              <a:xfrm>
                <a:off x="1992" y="1979"/>
                <a:ext cx="260"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800" i="1">
                    <a:solidFill>
                      <a:srgbClr val="000000"/>
                    </a:solidFill>
                    <a:latin typeface="Times New Roman" panose="02020603050405020304" pitchFamily="18" charset="0"/>
                  </a:rPr>
                  <a:t>R</a:t>
                </a:r>
                <a:endParaRPr lang="en-US" altLang="zh-CN" sz="2800" i="1">
                  <a:solidFill>
                    <a:srgbClr val="000000"/>
                  </a:solidFill>
                  <a:latin typeface="Times New Roman" panose="02020603050405020304" pitchFamily="18" charset="0"/>
                </a:endParaRPr>
              </a:p>
            </p:txBody>
          </p:sp>
          <p:sp>
            <p:nvSpPr>
              <p:cNvPr id="1164330" name="AutoShape 42"/>
              <p:cNvSpPr>
                <a:spLocks noChangeArrowheads="1"/>
              </p:cNvSpPr>
              <p:nvPr/>
            </p:nvSpPr>
            <p:spPr bwMode="auto">
              <a:xfrm>
                <a:off x="1536" y="1977"/>
                <a:ext cx="1008" cy="863"/>
              </a:xfrm>
              <a:custGeom>
                <a:avLst/>
                <a:gdLst>
                  <a:gd name="G0" fmla="+- 10800 0 0"/>
                  <a:gd name="G1" fmla="+- -11671705 0 0"/>
                  <a:gd name="G2" fmla="+- 0 0 -11671705"/>
                  <a:gd name="T0" fmla="*/ 0 256 1"/>
                  <a:gd name="T1" fmla="*/ 180 256 1"/>
                  <a:gd name="G3" fmla="+- -11671705 T0 T1"/>
                  <a:gd name="T2" fmla="*/ 0 256 1"/>
                  <a:gd name="T3" fmla="*/ 90 256 1"/>
                  <a:gd name="G4" fmla="+- -11671705 T2 T3"/>
                  <a:gd name="G5" fmla="*/ G4 2 1"/>
                  <a:gd name="T4" fmla="*/ 90 256 1"/>
                  <a:gd name="T5" fmla="*/ 0 256 1"/>
                  <a:gd name="G6" fmla="+- -11671705 T4 T5"/>
                  <a:gd name="G7" fmla="*/ G6 2 1"/>
                  <a:gd name="G8" fmla="abs -116717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1671705"/>
                  <a:gd name="G21" fmla="sin G19 -11671705"/>
                  <a:gd name="G22" fmla="+- G20 10800 0"/>
                  <a:gd name="G23" fmla="+- G21 10800 0"/>
                  <a:gd name="G24" fmla="+- 10800 0 G20"/>
                  <a:gd name="G25" fmla="+- 10800 10800 0"/>
                  <a:gd name="G26" fmla="?: G9 G17 G25"/>
                  <a:gd name="G27" fmla="?: G9 0 21600"/>
                  <a:gd name="G28" fmla="cos 10800 -11671705"/>
                  <a:gd name="G29" fmla="sin 10800 -11671705"/>
                  <a:gd name="G30" fmla="sin 10800 -11671705"/>
                  <a:gd name="G31" fmla="+- G28 10800 0"/>
                  <a:gd name="G32" fmla="+- G29 10800 0"/>
                  <a:gd name="G33" fmla="+- G30 10800 0"/>
                  <a:gd name="G34" fmla="?: G4 0 G31"/>
                  <a:gd name="G35" fmla="?: -11671705 G34 0"/>
                  <a:gd name="G36" fmla="?: G6 G35 G31"/>
                  <a:gd name="G37" fmla="+- 21600 0 G36"/>
                  <a:gd name="G38" fmla="?: G4 0 G33"/>
                  <a:gd name="G39" fmla="?: -11671705 G38 G32"/>
                  <a:gd name="G40" fmla="?: G6 G39 0"/>
                  <a:gd name="G41" fmla="?: G4 G32 21600"/>
                  <a:gd name="G42" fmla="?: G6 G41 G33"/>
                  <a:gd name="T12" fmla="*/ 10800 w 21600"/>
                  <a:gd name="T13" fmla="*/ 0 h 21600"/>
                  <a:gd name="T14" fmla="*/ 5 w 21600"/>
                  <a:gd name="T15" fmla="*/ 10441 h 21600"/>
                  <a:gd name="T16" fmla="*/ 10800 w 21600"/>
                  <a:gd name="T17" fmla="*/ 0 h 21600"/>
                  <a:gd name="T18" fmla="*/ 21595 w 21600"/>
                  <a:gd name="T19" fmla="*/ 1044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 y="10441"/>
                    </a:moveTo>
                    <a:cubicBezTo>
                      <a:pt x="199" y="4619"/>
                      <a:pt x="4974" y="-1"/>
                      <a:pt x="10800" y="0"/>
                    </a:cubicBezTo>
                    <a:cubicBezTo>
                      <a:pt x="16625" y="0"/>
                      <a:pt x="21400" y="4619"/>
                      <a:pt x="21594" y="10441"/>
                    </a:cubicBezTo>
                    <a:cubicBezTo>
                      <a:pt x="21400" y="4619"/>
                      <a:pt x="16625" y="-1"/>
                      <a:pt x="10799" y="0"/>
                    </a:cubicBezTo>
                    <a:cubicBezTo>
                      <a:pt x="4974" y="0"/>
                      <a:pt x="199" y="4619"/>
                      <a:pt x="5" y="10441"/>
                    </a:cubicBezTo>
                    <a:close/>
                  </a:path>
                </a:pathLst>
              </a:custGeom>
              <a:solidFill>
                <a:srgbClr val="CC00CC"/>
              </a:solidFill>
              <a:ln w="57150">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nvGrpSpPr>
              <p:cNvPr id="1164331" name="Group 43"/>
              <p:cNvGrpSpPr/>
              <p:nvPr/>
            </p:nvGrpSpPr>
            <p:grpSpPr bwMode="auto">
              <a:xfrm>
                <a:off x="2016" y="1772"/>
                <a:ext cx="388" cy="290"/>
                <a:chOff x="1200" y="1680"/>
                <a:chExt cx="388" cy="339"/>
              </a:xfrm>
            </p:grpSpPr>
            <p:sp>
              <p:nvSpPr>
                <p:cNvPr id="1164332" name="Line 44"/>
                <p:cNvSpPr>
                  <a:spLocks noChangeShapeType="1"/>
                </p:cNvSpPr>
                <p:nvPr/>
              </p:nvSpPr>
              <p:spPr bwMode="auto">
                <a:xfrm>
                  <a:off x="1200" y="1920"/>
                  <a:ext cx="144" cy="0"/>
                </a:xfrm>
                <a:prstGeom prst="line">
                  <a:avLst/>
                </a:prstGeom>
                <a:noFill/>
                <a:ln w="47625">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4333" name="Text Box 45"/>
                <p:cNvSpPr txBox="1">
                  <a:spLocks noChangeArrowheads="1"/>
                </p:cNvSpPr>
                <p:nvPr/>
              </p:nvSpPr>
              <p:spPr bwMode="auto">
                <a:xfrm>
                  <a:off x="1392" y="1680"/>
                  <a:ext cx="196"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800" i="1">
                      <a:solidFill>
                        <a:srgbClr val="000000"/>
                      </a:solidFill>
                      <a:latin typeface="Times New Roman" panose="02020603050405020304" pitchFamily="18" charset="0"/>
                    </a:rPr>
                    <a:t>I</a:t>
                  </a:r>
                  <a:endParaRPr lang="en-US" altLang="zh-CN" sz="2800" i="1">
                    <a:solidFill>
                      <a:srgbClr val="000000"/>
                    </a:solidFill>
                    <a:latin typeface="Times New Roman" panose="02020603050405020304" pitchFamily="18" charset="0"/>
                  </a:endParaRPr>
                </a:p>
              </p:txBody>
            </p:sp>
          </p:grpSp>
          <p:sp>
            <p:nvSpPr>
              <p:cNvPr id="1164334" name="Text Box 46"/>
              <p:cNvSpPr txBox="1">
                <a:spLocks noChangeArrowheads="1"/>
              </p:cNvSpPr>
              <p:nvPr/>
            </p:nvSpPr>
            <p:spPr bwMode="auto">
              <a:xfrm>
                <a:off x="1873" y="2223"/>
                <a:ext cx="308"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400">
                    <a:solidFill>
                      <a:srgbClr val="FF0000"/>
                    </a:solidFill>
                  </a:rPr>
                  <a:t>×</a:t>
                </a:r>
                <a:endParaRPr lang="en-US" altLang="zh-CN" sz="2400">
                  <a:solidFill>
                    <a:srgbClr val="FF0000"/>
                  </a:solidFill>
                </a:endParaRPr>
              </a:p>
            </p:txBody>
          </p:sp>
          <p:sp>
            <p:nvSpPr>
              <p:cNvPr id="1164335" name="Oval 47"/>
              <p:cNvSpPr>
                <a:spLocks noChangeArrowheads="1"/>
              </p:cNvSpPr>
              <p:nvPr/>
            </p:nvSpPr>
            <p:spPr bwMode="auto">
              <a:xfrm>
                <a:off x="1927" y="2296"/>
                <a:ext cx="182"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grpSp>
      <p:sp>
        <p:nvSpPr>
          <p:cNvPr id="1164336" name="Rectangle 48"/>
          <p:cNvSpPr>
            <a:spLocks noChangeArrowheads="1"/>
          </p:cNvSpPr>
          <p:nvPr/>
        </p:nvSpPr>
        <p:spPr bwMode="auto">
          <a:xfrm>
            <a:off x="7086600" y="457200"/>
            <a:ext cx="3325813"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13.3 </a:t>
            </a:r>
            <a:r>
              <a:rPr lang="zh-CN" altLang="en-US" sz="1600" b="1">
                <a:solidFill>
                  <a:srgbClr val="000000"/>
                </a:solidFill>
                <a:latin typeface="Times New Roman" panose="02020603050405020304" pitchFamily="18" charset="0"/>
              </a:rPr>
              <a:t>毕奥</a:t>
            </a:r>
            <a:r>
              <a:rPr lang="en-US" altLang="zh-CN" sz="1600" b="1">
                <a:solidFill>
                  <a:srgbClr val="000000"/>
                </a:solidFill>
                <a:latin typeface="Times New Roman" panose="02020603050405020304" pitchFamily="18" charset="0"/>
              </a:rPr>
              <a:t>-</a:t>
            </a:r>
            <a:r>
              <a:rPr lang="zh-CN" altLang="en-US" sz="1600" b="1">
                <a:solidFill>
                  <a:srgbClr val="000000"/>
                </a:solidFill>
                <a:latin typeface="Times New Roman" panose="02020603050405020304" pitchFamily="18" charset="0"/>
              </a:rPr>
              <a:t>萨法尔</a:t>
            </a:r>
            <a:r>
              <a:rPr lang="en-US" altLang="zh-CN" sz="1600" b="1">
                <a:solidFill>
                  <a:srgbClr val="000000"/>
                </a:solidFill>
                <a:latin typeface="Times New Roman" panose="02020603050405020304" pitchFamily="18" charset="0"/>
              </a:rPr>
              <a:t>-</a:t>
            </a:r>
            <a:r>
              <a:rPr lang="zh-CN" altLang="en-US" sz="1600" b="1">
                <a:solidFill>
                  <a:srgbClr val="000000"/>
                </a:solidFill>
                <a:latin typeface="Times New Roman" panose="02020603050405020304" pitchFamily="18" charset="0"/>
              </a:rPr>
              <a:t>拉普拉斯定律</a:t>
            </a:r>
            <a:endParaRPr lang="zh-CN" altLang="en-US" sz="1600" b="1">
              <a:solidFill>
                <a:srgbClr val="000000"/>
              </a:solidFill>
              <a:latin typeface="Times New Roman" panose="02020603050405020304" pitchFamily="18" charset="0"/>
            </a:endParaRPr>
          </a:p>
        </p:txBody>
      </p:sp>
      <p:graphicFrame>
        <p:nvGraphicFramePr>
          <p:cNvPr id="1164337" name="Object 49"/>
          <p:cNvGraphicFramePr>
            <a:graphicFrameLocks noChangeAspect="1"/>
          </p:cNvGraphicFramePr>
          <p:nvPr/>
        </p:nvGraphicFramePr>
        <p:xfrm>
          <a:off x="1912938" y="5240338"/>
          <a:ext cx="3824287" cy="1030287"/>
        </p:xfrm>
        <a:graphic>
          <a:graphicData uri="http://schemas.openxmlformats.org/presentationml/2006/ole">
            <mc:AlternateContent xmlns:mc="http://schemas.openxmlformats.org/markup-compatibility/2006">
              <mc:Choice xmlns:v="urn:schemas-microsoft-com:vml" Requires="v">
                <p:oleObj spid="_x0000_s1036" name="公式" r:id="rId9" imgW="1459865" imgH="393700" progId="Equation.3">
                  <p:embed/>
                </p:oleObj>
              </mc:Choice>
              <mc:Fallback>
                <p:oleObj name="公式" r:id="rId9" imgW="1459865" imgH="393700" progId="Equation.3">
                  <p:embed/>
                  <p:pic>
                    <p:nvPicPr>
                      <p:cNvPr id="0" name="图片 10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2938" y="5240338"/>
                        <a:ext cx="3824287"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4338" name="Object 50"/>
          <p:cNvGraphicFramePr>
            <a:graphicFrameLocks noChangeAspect="1"/>
          </p:cNvGraphicFramePr>
          <p:nvPr/>
        </p:nvGraphicFramePr>
        <p:xfrm>
          <a:off x="5797550" y="5240338"/>
          <a:ext cx="4614863" cy="1089025"/>
        </p:xfrm>
        <a:graphic>
          <a:graphicData uri="http://schemas.openxmlformats.org/presentationml/2006/ole">
            <mc:AlternateContent xmlns:mc="http://schemas.openxmlformats.org/markup-compatibility/2006">
              <mc:Choice xmlns:v="urn:schemas-microsoft-com:vml" Requires="v">
                <p:oleObj spid="_x0000_s1037" name="公式" r:id="rId11" imgW="1828800" imgH="431800" progId="Equation.3">
                  <p:embed/>
                </p:oleObj>
              </mc:Choice>
              <mc:Fallback>
                <p:oleObj name="公式" r:id="rId11" imgW="1828800" imgH="431800" progId="Equation.3">
                  <p:embed/>
                  <p:pic>
                    <p:nvPicPr>
                      <p:cNvPr id="0" name="图片 10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7550" y="5240338"/>
                        <a:ext cx="4614863"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4320"/>
                                        </p:tgtEl>
                                        <p:attrNameLst>
                                          <p:attrName>style.visibility</p:attrName>
                                        </p:attrNameLst>
                                      </p:cBhvr>
                                      <p:to>
                                        <p:strVal val="visible"/>
                                      </p:to>
                                    </p:set>
                                    <p:anim calcmode="lin" valueType="num">
                                      <p:cBhvr additive="base">
                                        <p:cTn id="7" dur="500" fill="hold"/>
                                        <p:tgtEl>
                                          <p:spTgt spid="1164320"/>
                                        </p:tgtEl>
                                        <p:attrNameLst>
                                          <p:attrName>ppt_x</p:attrName>
                                        </p:attrNameLst>
                                      </p:cBhvr>
                                      <p:tavLst>
                                        <p:tav tm="0">
                                          <p:val>
                                            <p:strVal val="#ppt_x"/>
                                          </p:val>
                                        </p:tav>
                                        <p:tav tm="100000">
                                          <p:val>
                                            <p:strVal val="#ppt_x"/>
                                          </p:val>
                                        </p:tav>
                                      </p:tavLst>
                                    </p:anim>
                                    <p:anim calcmode="lin" valueType="num">
                                      <p:cBhvr additive="base">
                                        <p:cTn id="8" dur="500" fill="hold"/>
                                        <p:tgtEl>
                                          <p:spTgt spid="11643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1164340"/>
                                        </p:tgtEl>
                                        <p:attrNameLst>
                                          <p:attrName>style.visibility</p:attrName>
                                        </p:attrNameLst>
                                      </p:cBhvr>
                                      <p:to>
                                        <p:strVal val="visible"/>
                                      </p:to>
                                    </p:set>
                                    <p:animEffect transition="in" filter="strips(downLeft)">
                                      <p:cBhvr>
                                        <p:cTn id="13" dur="500"/>
                                        <p:tgtEl>
                                          <p:spTgt spid="116434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164302"/>
                                        </p:tgtEl>
                                        <p:attrNameLst>
                                          <p:attrName>style.visibility</p:attrName>
                                        </p:attrNameLst>
                                      </p:cBhvr>
                                      <p:to>
                                        <p:strVal val="visible"/>
                                      </p:to>
                                    </p:set>
                                    <p:animEffect transition="in" filter="wipe(down)">
                                      <p:cBhvr>
                                        <p:cTn id="18" dur="500"/>
                                        <p:tgtEl>
                                          <p:spTgt spid="116430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164341"/>
                                        </p:tgtEl>
                                        <p:attrNameLst>
                                          <p:attrName>style.visibility</p:attrName>
                                        </p:attrNameLst>
                                      </p:cBhvr>
                                      <p:to>
                                        <p:strVal val="visible"/>
                                      </p:to>
                                    </p:set>
                                    <p:animEffect transition="in" filter="box(in)">
                                      <p:cBhvr>
                                        <p:cTn id="23" dur="500"/>
                                        <p:tgtEl>
                                          <p:spTgt spid="1164341"/>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1164303"/>
                                        </p:tgtEl>
                                        <p:attrNameLst>
                                          <p:attrName>style.visibility</p:attrName>
                                        </p:attrNameLst>
                                      </p:cBhvr>
                                      <p:to>
                                        <p:strVal val="visible"/>
                                      </p:to>
                                    </p:set>
                                    <p:animEffect transition="in" filter="strips(downLeft)">
                                      <p:cBhvr>
                                        <p:cTn id="28" dur="500"/>
                                        <p:tgtEl>
                                          <p:spTgt spid="116430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4" fill="hold" nodeType="clickEffect">
                                  <p:stCondLst>
                                    <p:cond delay="0"/>
                                  </p:stCondLst>
                                  <p:childTnLst>
                                    <p:set>
                                      <p:cBhvr>
                                        <p:cTn id="32" dur="1" fill="hold">
                                          <p:stCondLst>
                                            <p:cond delay="0"/>
                                          </p:stCondLst>
                                        </p:cTn>
                                        <p:tgtEl>
                                          <p:spTgt spid="1164343"/>
                                        </p:tgtEl>
                                        <p:attrNameLst>
                                          <p:attrName>style.visibility</p:attrName>
                                        </p:attrNameLst>
                                      </p:cBhvr>
                                      <p:to>
                                        <p:strVal val="visible"/>
                                      </p:to>
                                    </p:set>
                                    <p:animEffect transition="in" filter="wheel(4)">
                                      <p:cBhvr>
                                        <p:cTn id="33" dur="2000"/>
                                        <p:tgtEl>
                                          <p:spTgt spid="1164343"/>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nodeType="clickEffect">
                                  <p:stCondLst>
                                    <p:cond delay="0"/>
                                  </p:stCondLst>
                                  <p:childTnLst>
                                    <p:set>
                                      <p:cBhvr>
                                        <p:cTn id="37" dur="1" fill="hold">
                                          <p:stCondLst>
                                            <p:cond delay="0"/>
                                          </p:stCondLst>
                                        </p:cTn>
                                        <p:tgtEl>
                                          <p:spTgt spid="1164304"/>
                                        </p:tgtEl>
                                        <p:attrNameLst>
                                          <p:attrName>style.visibility</p:attrName>
                                        </p:attrNameLst>
                                      </p:cBhvr>
                                      <p:to>
                                        <p:strVal val="visible"/>
                                      </p:to>
                                    </p:set>
                                    <p:anim calcmode="lin" valueType="num">
                                      <p:cBhvr>
                                        <p:cTn id="38" dur="500" fill="hold"/>
                                        <p:tgtEl>
                                          <p:spTgt spid="1164304"/>
                                        </p:tgtEl>
                                        <p:attrNameLst>
                                          <p:attrName>ppt_w</p:attrName>
                                        </p:attrNameLst>
                                      </p:cBhvr>
                                      <p:tavLst>
                                        <p:tav tm="0">
                                          <p:val>
                                            <p:fltVal val="0"/>
                                          </p:val>
                                        </p:tav>
                                        <p:tav tm="100000">
                                          <p:val>
                                            <p:strVal val="#ppt_w"/>
                                          </p:val>
                                        </p:tav>
                                      </p:tavLst>
                                    </p:anim>
                                    <p:anim calcmode="lin" valueType="num">
                                      <p:cBhvr>
                                        <p:cTn id="39" dur="500" fill="hold"/>
                                        <p:tgtEl>
                                          <p:spTgt spid="1164304"/>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50" presetClass="entr" presetSubtype="0" decel="100000" fill="hold" nodeType="clickEffect">
                                  <p:stCondLst>
                                    <p:cond delay="0"/>
                                  </p:stCondLst>
                                  <p:childTnLst>
                                    <p:set>
                                      <p:cBhvr>
                                        <p:cTn id="43" dur="1" fill="hold">
                                          <p:stCondLst>
                                            <p:cond delay="0"/>
                                          </p:stCondLst>
                                        </p:cTn>
                                        <p:tgtEl>
                                          <p:spTgt spid="1164337"/>
                                        </p:tgtEl>
                                        <p:attrNameLst>
                                          <p:attrName>style.visibility</p:attrName>
                                        </p:attrNameLst>
                                      </p:cBhvr>
                                      <p:to>
                                        <p:strVal val="visible"/>
                                      </p:to>
                                    </p:set>
                                    <p:anim calcmode="lin" valueType="num">
                                      <p:cBhvr>
                                        <p:cTn id="44" dur="1000" fill="hold"/>
                                        <p:tgtEl>
                                          <p:spTgt spid="1164337"/>
                                        </p:tgtEl>
                                        <p:attrNameLst>
                                          <p:attrName>ppt_w</p:attrName>
                                        </p:attrNameLst>
                                      </p:cBhvr>
                                      <p:tavLst>
                                        <p:tav tm="0">
                                          <p:val>
                                            <p:strVal val="#ppt_w+.3"/>
                                          </p:val>
                                        </p:tav>
                                        <p:tav tm="100000">
                                          <p:val>
                                            <p:strVal val="#ppt_w"/>
                                          </p:val>
                                        </p:tav>
                                      </p:tavLst>
                                    </p:anim>
                                    <p:anim calcmode="lin" valueType="num">
                                      <p:cBhvr>
                                        <p:cTn id="45" dur="1000" fill="hold"/>
                                        <p:tgtEl>
                                          <p:spTgt spid="1164337"/>
                                        </p:tgtEl>
                                        <p:attrNameLst>
                                          <p:attrName>ppt_h</p:attrName>
                                        </p:attrNameLst>
                                      </p:cBhvr>
                                      <p:tavLst>
                                        <p:tav tm="0">
                                          <p:val>
                                            <p:strVal val="#ppt_h"/>
                                          </p:val>
                                        </p:tav>
                                        <p:tav tm="100000">
                                          <p:val>
                                            <p:strVal val="#ppt_h"/>
                                          </p:val>
                                        </p:tav>
                                      </p:tavLst>
                                    </p:anim>
                                    <p:animEffect transition="in" filter="fade">
                                      <p:cBhvr>
                                        <p:cTn id="46" dur="1000"/>
                                        <p:tgtEl>
                                          <p:spTgt spid="1164337"/>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nodeType="clickEffect">
                                  <p:stCondLst>
                                    <p:cond delay="0"/>
                                  </p:stCondLst>
                                  <p:childTnLst>
                                    <p:set>
                                      <p:cBhvr>
                                        <p:cTn id="50" dur="1" fill="hold">
                                          <p:stCondLst>
                                            <p:cond delay="0"/>
                                          </p:stCondLst>
                                        </p:cTn>
                                        <p:tgtEl>
                                          <p:spTgt spid="1164338"/>
                                        </p:tgtEl>
                                        <p:attrNameLst>
                                          <p:attrName>style.visibility</p:attrName>
                                        </p:attrNameLst>
                                      </p:cBhvr>
                                      <p:to>
                                        <p:strVal val="visible"/>
                                      </p:to>
                                    </p:set>
                                    <p:anim calcmode="lin" valueType="num">
                                      <p:cBhvr>
                                        <p:cTn id="51" dur="500" fill="hold"/>
                                        <p:tgtEl>
                                          <p:spTgt spid="1164338"/>
                                        </p:tgtEl>
                                        <p:attrNameLst>
                                          <p:attrName>ppt_x</p:attrName>
                                        </p:attrNameLst>
                                      </p:cBhvr>
                                      <p:tavLst>
                                        <p:tav tm="0">
                                          <p:val>
                                            <p:strVal val="#ppt_x-#ppt_w/2"/>
                                          </p:val>
                                        </p:tav>
                                        <p:tav tm="100000">
                                          <p:val>
                                            <p:strVal val="#ppt_x"/>
                                          </p:val>
                                        </p:tav>
                                      </p:tavLst>
                                    </p:anim>
                                    <p:anim calcmode="lin" valueType="num">
                                      <p:cBhvr>
                                        <p:cTn id="52" dur="500" fill="hold"/>
                                        <p:tgtEl>
                                          <p:spTgt spid="1164338"/>
                                        </p:tgtEl>
                                        <p:attrNameLst>
                                          <p:attrName>ppt_y</p:attrName>
                                        </p:attrNameLst>
                                      </p:cBhvr>
                                      <p:tavLst>
                                        <p:tav tm="0">
                                          <p:val>
                                            <p:strVal val="#ppt_y"/>
                                          </p:val>
                                        </p:tav>
                                        <p:tav tm="100000">
                                          <p:val>
                                            <p:strVal val="#ppt_y"/>
                                          </p:val>
                                        </p:tav>
                                      </p:tavLst>
                                    </p:anim>
                                    <p:anim calcmode="lin" valueType="num">
                                      <p:cBhvr>
                                        <p:cTn id="53" dur="500" fill="hold"/>
                                        <p:tgtEl>
                                          <p:spTgt spid="1164338"/>
                                        </p:tgtEl>
                                        <p:attrNameLst>
                                          <p:attrName>ppt_w</p:attrName>
                                        </p:attrNameLst>
                                      </p:cBhvr>
                                      <p:tavLst>
                                        <p:tav tm="0">
                                          <p:val>
                                            <p:fltVal val="0"/>
                                          </p:val>
                                        </p:tav>
                                        <p:tav tm="100000">
                                          <p:val>
                                            <p:strVal val="#ppt_w"/>
                                          </p:val>
                                        </p:tav>
                                      </p:tavLst>
                                    </p:anim>
                                    <p:anim calcmode="lin" valueType="num">
                                      <p:cBhvr>
                                        <p:cTn id="54" dur="500" fill="hold"/>
                                        <p:tgtEl>
                                          <p:spTgt spid="11643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320"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5314" name="Group 2"/>
          <p:cNvGrpSpPr/>
          <p:nvPr/>
        </p:nvGrpSpPr>
        <p:grpSpPr bwMode="auto">
          <a:xfrm>
            <a:off x="1905000" y="838200"/>
            <a:ext cx="4114800" cy="2308225"/>
            <a:chOff x="424" y="743"/>
            <a:chExt cx="2592" cy="1192"/>
          </a:xfrm>
        </p:grpSpPr>
        <p:sp>
          <p:nvSpPr>
            <p:cNvPr id="1165315" name="Rectangle 3"/>
            <p:cNvSpPr>
              <a:spLocks noChangeArrowheads="1"/>
            </p:cNvSpPr>
            <p:nvPr/>
          </p:nvSpPr>
          <p:spPr bwMode="auto">
            <a:xfrm>
              <a:off x="472" y="743"/>
              <a:ext cx="2544" cy="1192"/>
            </a:xfrm>
            <a:prstGeom prst="rect">
              <a:avLst/>
            </a:prstGeom>
            <a:solidFill>
              <a:schemeClr val="bg1"/>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16" name="Text Box 4"/>
            <p:cNvSpPr txBox="1">
              <a:spLocks noChangeArrowheads="1"/>
            </p:cNvSpPr>
            <p:nvPr/>
          </p:nvSpPr>
          <p:spPr bwMode="auto">
            <a:xfrm>
              <a:off x="424" y="862"/>
              <a:ext cx="195"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800" b="1" i="1">
                  <a:solidFill>
                    <a:srgbClr val="000000"/>
                  </a:solidFill>
                  <a:latin typeface="Times New Roman" panose="02020603050405020304" pitchFamily="18" charset="0"/>
                </a:rPr>
                <a:t> </a:t>
              </a:r>
              <a:endParaRPr lang="zh-CN" altLang="zh-CN" sz="2800" b="1" i="1">
                <a:solidFill>
                  <a:srgbClr val="000000"/>
                </a:solidFill>
                <a:latin typeface="Times New Roman" panose="02020603050405020304" pitchFamily="18" charset="0"/>
              </a:endParaRPr>
            </a:p>
          </p:txBody>
        </p:sp>
        <p:sp>
          <p:nvSpPr>
            <p:cNvPr id="1165317" name="Line 5"/>
            <p:cNvSpPr>
              <a:spLocks noChangeShapeType="1"/>
            </p:cNvSpPr>
            <p:nvPr/>
          </p:nvSpPr>
          <p:spPr bwMode="auto">
            <a:xfrm>
              <a:off x="952" y="1776"/>
              <a:ext cx="576" cy="0"/>
            </a:xfrm>
            <a:prstGeom prst="line">
              <a:avLst/>
            </a:prstGeom>
            <a:noFill/>
            <a:ln w="41275">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18" name="Line 6"/>
            <p:cNvSpPr>
              <a:spLocks noChangeShapeType="1"/>
            </p:cNvSpPr>
            <p:nvPr/>
          </p:nvSpPr>
          <p:spPr bwMode="auto">
            <a:xfrm flipV="1">
              <a:off x="1528" y="1220"/>
              <a:ext cx="0" cy="556"/>
            </a:xfrm>
            <a:prstGeom prst="line">
              <a:avLst/>
            </a:prstGeom>
            <a:noFill/>
            <a:ln w="41275">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19" name="Line 7"/>
            <p:cNvSpPr>
              <a:spLocks noChangeShapeType="1"/>
            </p:cNvSpPr>
            <p:nvPr/>
          </p:nvSpPr>
          <p:spPr bwMode="auto">
            <a:xfrm flipH="1">
              <a:off x="664" y="1776"/>
              <a:ext cx="288" cy="0"/>
            </a:xfrm>
            <a:prstGeom prst="line">
              <a:avLst/>
            </a:prstGeom>
            <a:noFill/>
            <a:ln w="31750">
              <a:solidFill>
                <a:schemeClr val="accent2"/>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20" name="Line 8"/>
            <p:cNvSpPr>
              <a:spLocks noChangeShapeType="1"/>
            </p:cNvSpPr>
            <p:nvPr/>
          </p:nvSpPr>
          <p:spPr bwMode="auto">
            <a:xfrm flipV="1">
              <a:off x="1528" y="981"/>
              <a:ext cx="0" cy="279"/>
            </a:xfrm>
            <a:prstGeom prst="line">
              <a:avLst/>
            </a:prstGeom>
            <a:noFill/>
            <a:ln w="31750">
              <a:solidFill>
                <a:schemeClr val="accent2"/>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21" name="Line 9"/>
            <p:cNvSpPr>
              <a:spLocks noChangeShapeType="1"/>
            </p:cNvSpPr>
            <p:nvPr/>
          </p:nvSpPr>
          <p:spPr bwMode="auto">
            <a:xfrm>
              <a:off x="1528" y="1776"/>
              <a:ext cx="480" cy="0"/>
            </a:xfrm>
            <a:prstGeom prst="line">
              <a:avLst/>
            </a:prstGeom>
            <a:noFill/>
            <a:ln w="31750">
              <a:solidFill>
                <a:schemeClr val="accent2"/>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22" name="Text Box 10"/>
            <p:cNvSpPr txBox="1">
              <a:spLocks noChangeArrowheads="1"/>
            </p:cNvSpPr>
            <p:nvPr/>
          </p:nvSpPr>
          <p:spPr bwMode="auto">
            <a:xfrm>
              <a:off x="2018" y="1570"/>
              <a:ext cx="252"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800" i="1">
                  <a:solidFill>
                    <a:srgbClr val="9900CC"/>
                  </a:solidFill>
                  <a:latin typeface="Times New Roman" panose="02020603050405020304" pitchFamily="18" charset="0"/>
                </a:rPr>
                <a:t>A</a:t>
              </a:r>
              <a:endParaRPr lang="en-US" altLang="zh-CN" sz="2800" i="1">
                <a:solidFill>
                  <a:srgbClr val="9900CC"/>
                </a:solidFill>
                <a:latin typeface="Times New Roman" panose="02020603050405020304" pitchFamily="18" charset="0"/>
              </a:endParaRPr>
            </a:p>
          </p:txBody>
        </p:sp>
        <p:sp>
          <p:nvSpPr>
            <p:cNvPr id="1165323" name="Text Box 11"/>
            <p:cNvSpPr txBox="1">
              <a:spLocks noChangeArrowheads="1"/>
            </p:cNvSpPr>
            <p:nvPr/>
          </p:nvSpPr>
          <p:spPr bwMode="auto">
            <a:xfrm>
              <a:off x="1609" y="1480"/>
              <a:ext cx="227"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800" b="1" i="1">
                  <a:solidFill>
                    <a:srgbClr val="000000"/>
                  </a:solidFill>
                  <a:latin typeface="Times New Roman" panose="02020603050405020304" pitchFamily="18" charset="0"/>
                </a:rPr>
                <a:t>d</a:t>
              </a:r>
              <a:endParaRPr lang="en-US" altLang="zh-CN" sz="2800" b="1" i="1">
                <a:solidFill>
                  <a:srgbClr val="000000"/>
                </a:solidFill>
                <a:latin typeface="Times New Roman" panose="02020603050405020304" pitchFamily="18" charset="0"/>
              </a:endParaRPr>
            </a:p>
          </p:txBody>
        </p:sp>
        <p:sp>
          <p:nvSpPr>
            <p:cNvPr id="1165324" name="Line 12"/>
            <p:cNvSpPr>
              <a:spLocks noChangeShapeType="1"/>
            </p:cNvSpPr>
            <p:nvPr/>
          </p:nvSpPr>
          <p:spPr bwMode="auto">
            <a:xfrm>
              <a:off x="1144" y="1776"/>
              <a:ext cx="144" cy="0"/>
            </a:xfrm>
            <a:prstGeom prst="line">
              <a:avLst/>
            </a:prstGeom>
            <a:noFill/>
            <a:ln w="3810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25" name="Line 13"/>
            <p:cNvSpPr>
              <a:spLocks noChangeShapeType="1"/>
            </p:cNvSpPr>
            <p:nvPr/>
          </p:nvSpPr>
          <p:spPr bwMode="auto">
            <a:xfrm flipV="1">
              <a:off x="1528" y="1379"/>
              <a:ext cx="0" cy="119"/>
            </a:xfrm>
            <a:prstGeom prst="line">
              <a:avLst/>
            </a:prstGeom>
            <a:noFill/>
            <a:ln w="3810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26" name="Rectangle 14"/>
            <p:cNvSpPr>
              <a:spLocks noChangeArrowheads="1"/>
            </p:cNvSpPr>
            <p:nvPr/>
          </p:nvSpPr>
          <p:spPr bwMode="auto">
            <a:xfrm>
              <a:off x="568" y="756"/>
              <a:ext cx="376"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50000"/>
                </a:spcBef>
                <a:spcAft>
                  <a:spcPct val="0"/>
                </a:spcAft>
              </a:pPr>
              <a:r>
                <a:rPr lang="en-US" altLang="zh-CN" sz="2800" b="1">
                  <a:solidFill>
                    <a:srgbClr val="CC0000"/>
                  </a:solidFill>
                  <a:latin typeface="Times New Roman" panose="02020603050405020304" pitchFamily="18" charset="0"/>
                </a:rPr>
                <a:t>(4)</a:t>
              </a:r>
              <a:endParaRPr lang="en-US" altLang="zh-CN" sz="2800" b="1">
                <a:solidFill>
                  <a:srgbClr val="CC0000"/>
                </a:solidFill>
                <a:latin typeface="Times New Roman" panose="02020603050405020304" pitchFamily="18" charset="0"/>
              </a:endParaRPr>
            </a:p>
          </p:txBody>
        </p:sp>
        <p:sp>
          <p:nvSpPr>
            <p:cNvPr id="1165327" name="Text Box 15"/>
            <p:cNvSpPr txBox="1">
              <a:spLocks noChangeArrowheads="1"/>
            </p:cNvSpPr>
            <p:nvPr/>
          </p:nvSpPr>
          <p:spPr bwMode="auto">
            <a:xfrm>
              <a:off x="1876" y="1616"/>
              <a:ext cx="22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b="1">
                  <a:solidFill>
                    <a:srgbClr val="9900CC"/>
                  </a:solidFill>
                  <a:latin typeface="Times New Roman" panose="02020603050405020304" pitchFamily="18" charset="0"/>
                </a:rPr>
                <a:t>*</a:t>
              </a:r>
              <a:endParaRPr lang="en-US" altLang="zh-CN" sz="2800" b="1">
                <a:solidFill>
                  <a:srgbClr val="9900CC"/>
                </a:solidFill>
                <a:latin typeface="Times New Roman" panose="02020603050405020304" pitchFamily="18" charset="0"/>
              </a:endParaRPr>
            </a:p>
          </p:txBody>
        </p:sp>
      </p:grpSp>
      <p:graphicFrame>
        <p:nvGraphicFramePr>
          <p:cNvPr id="1165328" name="Object 16"/>
          <p:cNvGraphicFramePr>
            <a:graphicFrameLocks noChangeAspect="1"/>
          </p:cNvGraphicFramePr>
          <p:nvPr/>
        </p:nvGraphicFramePr>
        <p:xfrm>
          <a:off x="6553200" y="1295400"/>
          <a:ext cx="1816100" cy="1065213"/>
        </p:xfrm>
        <a:graphic>
          <a:graphicData uri="http://schemas.openxmlformats.org/presentationml/2006/ole">
            <mc:AlternateContent xmlns:mc="http://schemas.openxmlformats.org/markup-compatibility/2006">
              <mc:Choice xmlns:v="urn:schemas-microsoft-com:vml" Requires="v">
                <p:oleObj spid="_x0000_s2054" name="公式" r:id="rId1" imgW="685800" imgH="393700" progId="Equation.3">
                  <p:embed/>
                </p:oleObj>
              </mc:Choice>
              <mc:Fallback>
                <p:oleObj name="公式" r:id="rId1" imgW="685800" imgH="393700" progId="Equation.3">
                  <p:embed/>
                  <p:pic>
                    <p:nvPicPr>
                      <p:cNvPr id="0" name="图片 20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295400"/>
                        <a:ext cx="1816100" cy="1065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5329" name="Object 17"/>
          <p:cNvGraphicFramePr>
            <a:graphicFrameLocks noChangeAspect="1"/>
          </p:cNvGraphicFramePr>
          <p:nvPr/>
        </p:nvGraphicFramePr>
        <p:xfrm>
          <a:off x="6248400" y="3657600"/>
          <a:ext cx="4103688" cy="1165225"/>
        </p:xfrm>
        <a:graphic>
          <a:graphicData uri="http://schemas.openxmlformats.org/presentationml/2006/ole">
            <mc:AlternateContent xmlns:mc="http://schemas.openxmlformats.org/markup-compatibility/2006">
              <mc:Choice xmlns:v="urn:schemas-microsoft-com:vml" Requires="v">
                <p:oleObj spid="_x0000_s2055" name="公式" r:id="rId3" imgW="1485900" imgH="431800" progId="Equation.3">
                  <p:embed/>
                </p:oleObj>
              </mc:Choice>
              <mc:Fallback>
                <p:oleObj name="公式" r:id="rId3" imgW="1485900" imgH="431800" progId="Equation.3">
                  <p:embed/>
                  <p:pic>
                    <p:nvPicPr>
                      <p:cNvPr id="0" name="图片 20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657600"/>
                        <a:ext cx="4103688"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65330" name="Group 18"/>
          <p:cNvGrpSpPr/>
          <p:nvPr/>
        </p:nvGrpSpPr>
        <p:grpSpPr bwMode="auto">
          <a:xfrm>
            <a:off x="2057400" y="3352800"/>
            <a:ext cx="4038600" cy="2811463"/>
            <a:chOff x="476" y="2069"/>
            <a:chExt cx="2544" cy="1361"/>
          </a:xfrm>
        </p:grpSpPr>
        <p:grpSp>
          <p:nvGrpSpPr>
            <p:cNvPr id="1165331" name="Group 19"/>
            <p:cNvGrpSpPr/>
            <p:nvPr/>
          </p:nvGrpSpPr>
          <p:grpSpPr bwMode="auto">
            <a:xfrm>
              <a:off x="476" y="2069"/>
              <a:ext cx="2544" cy="1361"/>
              <a:chOff x="476" y="2069"/>
              <a:chExt cx="2544" cy="1361"/>
            </a:xfrm>
          </p:grpSpPr>
          <p:sp>
            <p:nvSpPr>
              <p:cNvPr id="1165332" name="Rectangle 20"/>
              <p:cNvSpPr>
                <a:spLocks noChangeArrowheads="1"/>
              </p:cNvSpPr>
              <p:nvPr/>
            </p:nvSpPr>
            <p:spPr bwMode="auto">
              <a:xfrm>
                <a:off x="476" y="2069"/>
                <a:ext cx="2544" cy="1361"/>
              </a:xfrm>
              <a:prstGeom prst="rect">
                <a:avLst/>
              </a:prstGeom>
              <a:solidFill>
                <a:schemeClr val="bg1"/>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33" name="Line 21"/>
              <p:cNvSpPr>
                <a:spLocks noChangeShapeType="1"/>
              </p:cNvSpPr>
              <p:nvPr/>
            </p:nvSpPr>
            <p:spPr bwMode="auto">
              <a:xfrm>
                <a:off x="860" y="2831"/>
                <a:ext cx="288"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endParaRPr>
              </a:p>
            </p:txBody>
          </p:sp>
          <p:sp>
            <p:nvSpPr>
              <p:cNvPr id="1165334" name="AutoShape 22"/>
              <p:cNvSpPr>
                <a:spLocks noChangeArrowheads="1"/>
              </p:cNvSpPr>
              <p:nvPr/>
            </p:nvSpPr>
            <p:spPr bwMode="auto">
              <a:xfrm>
                <a:off x="1148" y="2233"/>
                <a:ext cx="1392" cy="1156"/>
              </a:xfrm>
              <a:custGeom>
                <a:avLst/>
                <a:gdLst>
                  <a:gd name="G0" fmla="+- 7873 0 0"/>
                  <a:gd name="G1" fmla="+- 11648592 0 0"/>
                  <a:gd name="G2" fmla="+- 0 0 11648592"/>
                  <a:gd name="T0" fmla="*/ 0 256 1"/>
                  <a:gd name="T1" fmla="*/ 180 256 1"/>
                  <a:gd name="G3" fmla="+- 11648592 T0 T1"/>
                  <a:gd name="T2" fmla="*/ 0 256 1"/>
                  <a:gd name="T3" fmla="*/ 90 256 1"/>
                  <a:gd name="G4" fmla="+- 11648592 T2 T3"/>
                  <a:gd name="G5" fmla="*/ G4 2 1"/>
                  <a:gd name="T4" fmla="*/ 90 256 1"/>
                  <a:gd name="T5" fmla="*/ 0 256 1"/>
                  <a:gd name="G6" fmla="+- 11648592 T4 T5"/>
                  <a:gd name="G7" fmla="*/ G6 2 1"/>
                  <a:gd name="G8" fmla="abs 11648592"/>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873"/>
                  <a:gd name="G18" fmla="*/ 7873 1 2"/>
                  <a:gd name="G19" fmla="+- G18 5400 0"/>
                  <a:gd name="G20" fmla="cos G19 11648592"/>
                  <a:gd name="G21" fmla="sin G19 11648592"/>
                  <a:gd name="G22" fmla="+- G20 10800 0"/>
                  <a:gd name="G23" fmla="+- G21 10800 0"/>
                  <a:gd name="G24" fmla="+- 10800 0 G20"/>
                  <a:gd name="G25" fmla="+- 7873 10800 0"/>
                  <a:gd name="G26" fmla="?: G9 G17 G25"/>
                  <a:gd name="G27" fmla="?: G9 0 21600"/>
                  <a:gd name="G28" fmla="cos 10800 11648592"/>
                  <a:gd name="G29" fmla="sin 10800 11648592"/>
                  <a:gd name="G30" fmla="sin 7873 11648592"/>
                  <a:gd name="G31" fmla="+- G28 10800 0"/>
                  <a:gd name="G32" fmla="+- G29 10800 0"/>
                  <a:gd name="G33" fmla="+- G30 10800 0"/>
                  <a:gd name="G34" fmla="?: G4 0 G31"/>
                  <a:gd name="G35" fmla="?: 11648592 G34 0"/>
                  <a:gd name="G36" fmla="?: G6 G35 G31"/>
                  <a:gd name="G37" fmla="+- 21600 0 G36"/>
                  <a:gd name="G38" fmla="?: G4 0 G33"/>
                  <a:gd name="G39" fmla="?: 11648592 G38 G32"/>
                  <a:gd name="G40" fmla="?: G6 G39 0"/>
                  <a:gd name="G41" fmla="?: G4 G32 21600"/>
                  <a:gd name="G42" fmla="?: G6 G41 G33"/>
                  <a:gd name="T12" fmla="*/ 10800 w 21600"/>
                  <a:gd name="T13" fmla="*/ 0 h 21600"/>
                  <a:gd name="T14" fmla="*/ 1470 w 21600"/>
                  <a:gd name="T15" fmla="*/ 11167 h 21600"/>
                  <a:gd name="T16" fmla="*/ 10800 w 21600"/>
                  <a:gd name="T17" fmla="*/ 2927 h 21600"/>
                  <a:gd name="T18" fmla="*/ 20130 w 21600"/>
                  <a:gd name="T19" fmla="*/ 11167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933" y="11109"/>
                    </a:moveTo>
                    <a:cubicBezTo>
                      <a:pt x="2929" y="11006"/>
                      <a:pt x="2927" y="10903"/>
                      <a:pt x="2927" y="10800"/>
                    </a:cubicBezTo>
                    <a:cubicBezTo>
                      <a:pt x="2927" y="6451"/>
                      <a:pt x="6451" y="2927"/>
                      <a:pt x="10800" y="2927"/>
                    </a:cubicBezTo>
                    <a:cubicBezTo>
                      <a:pt x="15148" y="2927"/>
                      <a:pt x="18673" y="6451"/>
                      <a:pt x="18673" y="10800"/>
                    </a:cubicBezTo>
                    <a:cubicBezTo>
                      <a:pt x="18673" y="10903"/>
                      <a:pt x="18670" y="11006"/>
                      <a:pt x="18666" y="11109"/>
                    </a:cubicBezTo>
                    <a:lnTo>
                      <a:pt x="21591" y="11225"/>
                    </a:lnTo>
                    <a:cubicBezTo>
                      <a:pt x="21597" y="11083"/>
                      <a:pt x="21600" y="10941"/>
                      <a:pt x="21600" y="10800"/>
                    </a:cubicBezTo>
                    <a:cubicBezTo>
                      <a:pt x="21600" y="4835"/>
                      <a:pt x="16764" y="0"/>
                      <a:pt x="10800" y="0"/>
                    </a:cubicBezTo>
                    <a:cubicBezTo>
                      <a:pt x="4835" y="0"/>
                      <a:pt x="0" y="4835"/>
                      <a:pt x="0" y="10800"/>
                    </a:cubicBezTo>
                    <a:cubicBezTo>
                      <a:pt x="-1" y="10941"/>
                      <a:pt x="2" y="11083"/>
                      <a:pt x="8" y="11225"/>
                    </a:cubicBezTo>
                    <a:close/>
                  </a:path>
                </a:pathLst>
              </a:custGeom>
              <a:noFill/>
              <a:ln w="50800">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35" name="Line 23"/>
              <p:cNvSpPr>
                <a:spLocks noChangeShapeType="1"/>
              </p:cNvSpPr>
              <p:nvPr/>
            </p:nvSpPr>
            <p:spPr bwMode="auto">
              <a:xfrm>
                <a:off x="620" y="2831"/>
                <a:ext cx="240" cy="0"/>
              </a:xfrm>
              <a:prstGeom prst="line">
                <a:avLst/>
              </a:prstGeom>
              <a:noFill/>
              <a:ln w="31750">
                <a:solidFill>
                  <a:schemeClr val="accent2"/>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36" name="Line 24"/>
              <p:cNvSpPr>
                <a:spLocks noChangeShapeType="1"/>
              </p:cNvSpPr>
              <p:nvPr/>
            </p:nvSpPr>
            <p:spPr bwMode="auto">
              <a:xfrm>
                <a:off x="1340" y="2831"/>
                <a:ext cx="0" cy="279"/>
              </a:xfrm>
              <a:prstGeom prst="line">
                <a:avLst/>
              </a:prstGeom>
              <a:noFill/>
              <a:ln w="28575">
                <a:solidFill>
                  <a:schemeClr val="accent2"/>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37" name="Line 25"/>
              <p:cNvSpPr>
                <a:spLocks noChangeShapeType="1"/>
              </p:cNvSpPr>
              <p:nvPr/>
            </p:nvSpPr>
            <p:spPr bwMode="auto">
              <a:xfrm>
                <a:off x="1340" y="3030"/>
                <a:ext cx="0" cy="200"/>
              </a:xfrm>
              <a:prstGeom prst="line">
                <a:avLst/>
              </a:prstGeom>
              <a:noFill/>
              <a:ln w="31750">
                <a:solidFill>
                  <a:srgbClr val="000080"/>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38" name="Line 26"/>
              <p:cNvSpPr>
                <a:spLocks noChangeShapeType="1"/>
              </p:cNvSpPr>
              <p:nvPr/>
            </p:nvSpPr>
            <p:spPr bwMode="auto">
              <a:xfrm flipV="1">
                <a:off x="1340" y="2831"/>
                <a:ext cx="1008" cy="0"/>
              </a:xfrm>
              <a:prstGeom prst="line">
                <a:avLst/>
              </a:prstGeom>
              <a:noFill/>
              <a:ln w="22225">
                <a:solidFill>
                  <a:srgbClr val="000000"/>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39" name="Text Box 27"/>
              <p:cNvSpPr txBox="1">
                <a:spLocks noChangeArrowheads="1"/>
              </p:cNvSpPr>
              <p:nvPr/>
            </p:nvSpPr>
            <p:spPr bwMode="auto">
              <a:xfrm>
                <a:off x="1746" y="2791"/>
                <a:ext cx="21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800" i="1">
                    <a:solidFill>
                      <a:srgbClr val="000000"/>
                    </a:solidFill>
                    <a:latin typeface="Times New Roman" panose="02020603050405020304" pitchFamily="18" charset="0"/>
                  </a:rPr>
                  <a:t>o</a:t>
                </a:r>
                <a:endParaRPr lang="en-US" altLang="zh-CN" sz="2800" i="1">
                  <a:solidFill>
                    <a:srgbClr val="000000"/>
                  </a:solidFill>
                  <a:latin typeface="Times New Roman" panose="02020603050405020304" pitchFamily="18" charset="0"/>
                </a:endParaRPr>
              </a:p>
            </p:txBody>
          </p:sp>
          <p:sp>
            <p:nvSpPr>
              <p:cNvPr id="1165340" name="Line 28"/>
              <p:cNvSpPr>
                <a:spLocks noChangeShapeType="1"/>
              </p:cNvSpPr>
              <p:nvPr/>
            </p:nvSpPr>
            <p:spPr bwMode="auto">
              <a:xfrm>
                <a:off x="1820" y="2233"/>
                <a:ext cx="144" cy="0"/>
              </a:xfrm>
              <a:prstGeom prst="line">
                <a:avLst/>
              </a:prstGeom>
              <a:noFill/>
              <a:ln w="38100">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41" name="Line 29"/>
              <p:cNvSpPr>
                <a:spLocks noChangeShapeType="1"/>
              </p:cNvSpPr>
              <p:nvPr/>
            </p:nvSpPr>
            <p:spPr bwMode="auto">
              <a:xfrm flipH="1">
                <a:off x="1772" y="2392"/>
                <a:ext cx="144" cy="0"/>
              </a:xfrm>
              <a:prstGeom prst="line">
                <a:avLst/>
              </a:prstGeom>
              <a:noFill/>
              <a:ln w="38100">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42" name="Line 30"/>
              <p:cNvSpPr>
                <a:spLocks noChangeShapeType="1"/>
              </p:cNvSpPr>
              <p:nvPr/>
            </p:nvSpPr>
            <p:spPr bwMode="auto">
              <a:xfrm>
                <a:off x="1340" y="2911"/>
                <a:ext cx="0" cy="119"/>
              </a:xfrm>
              <a:prstGeom prst="line">
                <a:avLst/>
              </a:prstGeom>
              <a:noFill/>
              <a:ln w="38100">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43" name="Text Box 31"/>
              <p:cNvSpPr txBox="1">
                <a:spLocks noChangeArrowheads="1"/>
              </p:cNvSpPr>
              <p:nvPr/>
            </p:nvSpPr>
            <p:spPr bwMode="auto">
              <a:xfrm>
                <a:off x="1004" y="2472"/>
                <a:ext cx="190"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2800" i="1">
                    <a:solidFill>
                      <a:srgbClr val="000000"/>
                    </a:solidFill>
                    <a:latin typeface="Times New Roman" panose="02020603050405020304" pitchFamily="18" charset="0"/>
                  </a:rPr>
                  <a:t>I</a:t>
                </a:r>
                <a:endParaRPr lang="en-US" altLang="zh-CN" sz="2800" i="1">
                  <a:solidFill>
                    <a:srgbClr val="000000"/>
                  </a:solidFill>
                  <a:latin typeface="Times New Roman" panose="02020603050405020304" pitchFamily="18" charset="0"/>
                </a:endParaRPr>
              </a:p>
            </p:txBody>
          </p:sp>
          <p:sp>
            <p:nvSpPr>
              <p:cNvPr id="1165344" name="Line 32"/>
              <p:cNvSpPr>
                <a:spLocks noChangeShapeType="1"/>
              </p:cNvSpPr>
              <p:nvPr/>
            </p:nvSpPr>
            <p:spPr bwMode="auto">
              <a:xfrm flipV="1">
                <a:off x="1820" y="2472"/>
                <a:ext cx="336" cy="359"/>
              </a:xfrm>
              <a:prstGeom prst="line">
                <a:avLst/>
              </a:prstGeom>
              <a:noFill/>
              <a:ln w="22225">
                <a:solidFill>
                  <a:schemeClr val="tx2"/>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45" name="Line 33"/>
              <p:cNvSpPr>
                <a:spLocks noChangeShapeType="1"/>
              </p:cNvSpPr>
              <p:nvPr/>
            </p:nvSpPr>
            <p:spPr bwMode="auto">
              <a:xfrm flipV="1">
                <a:off x="1820" y="2592"/>
                <a:ext cx="672" cy="239"/>
              </a:xfrm>
              <a:prstGeom prst="line">
                <a:avLst/>
              </a:prstGeom>
              <a:noFill/>
              <a:ln w="22225">
                <a:solidFill>
                  <a:schemeClr val="tx2"/>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65346" name="Object 34"/>
              <p:cNvGraphicFramePr>
                <a:graphicFrameLocks noChangeAspect="1"/>
              </p:cNvGraphicFramePr>
              <p:nvPr/>
            </p:nvGraphicFramePr>
            <p:xfrm>
              <a:off x="2492" y="2392"/>
              <a:ext cx="273" cy="256"/>
            </p:xfrm>
            <a:graphic>
              <a:graphicData uri="http://schemas.openxmlformats.org/presentationml/2006/ole">
                <mc:AlternateContent xmlns:mc="http://schemas.openxmlformats.org/markup-compatibility/2006">
                  <mc:Choice xmlns:v="urn:schemas-microsoft-com:vml" Requires="v">
                    <p:oleObj spid="_x0000_s2056" name="公式" r:id="rId5" imgW="190500" imgH="215900" progId="Equation.3">
                      <p:embed/>
                    </p:oleObj>
                  </mc:Choice>
                  <mc:Fallback>
                    <p:oleObj name="公式" r:id="rId5" imgW="190500" imgH="215900" progId="Equation.3">
                      <p:embed/>
                      <p:pic>
                        <p:nvPicPr>
                          <p:cNvPr id="0" name="图片 20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2" y="2392"/>
                            <a:ext cx="273"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5347" name="Object 35"/>
              <p:cNvGraphicFramePr>
                <a:graphicFrameLocks noChangeAspect="1"/>
              </p:cNvGraphicFramePr>
              <p:nvPr/>
            </p:nvGraphicFramePr>
            <p:xfrm>
              <a:off x="1772" y="2416"/>
              <a:ext cx="253" cy="255"/>
            </p:xfrm>
            <a:graphic>
              <a:graphicData uri="http://schemas.openxmlformats.org/presentationml/2006/ole">
                <mc:AlternateContent xmlns:mc="http://schemas.openxmlformats.org/markup-compatibility/2006">
                  <mc:Choice xmlns:v="urn:schemas-microsoft-com:vml" Requires="v">
                    <p:oleObj spid="_x0000_s2057" name="公式" r:id="rId7" imgW="177800" imgH="215900" progId="Equation.3">
                      <p:embed/>
                    </p:oleObj>
                  </mc:Choice>
                  <mc:Fallback>
                    <p:oleObj name="公式" r:id="rId7" imgW="177800" imgH="215900" progId="Equation.3">
                      <p:embed/>
                      <p:pic>
                        <p:nvPicPr>
                          <p:cNvPr id="0" name="图片 20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2" y="2416"/>
                            <a:ext cx="253"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5348" name="Line 36"/>
              <p:cNvSpPr>
                <a:spLocks noChangeShapeType="1"/>
              </p:cNvSpPr>
              <p:nvPr/>
            </p:nvSpPr>
            <p:spPr bwMode="auto">
              <a:xfrm flipH="1">
                <a:off x="2348" y="2831"/>
                <a:ext cx="96" cy="0"/>
              </a:xfrm>
              <a:prstGeom prst="line">
                <a:avLst/>
              </a:prstGeom>
              <a:noFill/>
              <a:ln w="38100">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49" name="Rectangle 37"/>
              <p:cNvSpPr>
                <a:spLocks noChangeArrowheads="1"/>
              </p:cNvSpPr>
              <p:nvPr/>
            </p:nvSpPr>
            <p:spPr bwMode="auto">
              <a:xfrm>
                <a:off x="572" y="2206"/>
                <a:ext cx="37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fontAlgn="base">
                  <a:spcBef>
                    <a:spcPct val="50000"/>
                  </a:spcBef>
                  <a:spcAft>
                    <a:spcPct val="0"/>
                  </a:spcAft>
                </a:pPr>
                <a:r>
                  <a:rPr lang="en-US" altLang="zh-CN" sz="2800" b="1">
                    <a:solidFill>
                      <a:srgbClr val="CC0000"/>
                    </a:solidFill>
                    <a:latin typeface="Times New Roman" panose="02020603050405020304" pitchFamily="18" charset="0"/>
                  </a:rPr>
                  <a:t>(5)</a:t>
                </a:r>
                <a:endParaRPr lang="en-US" altLang="zh-CN" sz="2800" b="1">
                  <a:solidFill>
                    <a:srgbClr val="CC0000"/>
                  </a:solidFill>
                  <a:latin typeface="Times New Roman" panose="02020603050405020304" pitchFamily="18" charset="0"/>
                </a:endParaRPr>
              </a:p>
            </p:txBody>
          </p:sp>
          <p:sp>
            <p:nvSpPr>
              <p:cNvPr id="1165350" name="Line 38"/>
              <p:cNvSpPr>
                <a:spLocks noChangeShapeType="1"/>
              </p:cNvSpPr>
              <p:nvPr/>
            </p:nvSpPr>
            <p:spPr bwMode="auto">
              <a:xfrm>
                <a:off x="812" y="2831"/>
                <a:ext cx="336" cy="0"/>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endParaRPr>
              </a:p>
            </p:txBody>
          </p:sp>
          <p:sp>
            <p:nvSpPr>
              <p:cNvPr id="1165351" name="Line 39"/>
              <p:cNvSpPr>
                <a:spLocks noChangeShapeType="1"/>
              </p:cNvSpPr>
              <p:nvPr/>
            </p:nvSpPr>
            <p:spPr bwMode="auto">
              <a:xfrm>
                <a:off x="956" y="2831"/>
                <a:ext cx="96" cy="0"/>
              </a:xfrm>
              <a:prstGeom prst="line">
                <a:avLst/>
              </a:prstGeom>
              <a:noFill/>
              <a:ln w="38100">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52" name="Text Box 40"/>
              <p:cNvSpPr txBox="1">
                <a:spLocks noChangeArrowheads="1"/>
              </p:cNvSpPr>
              <p:nvPr/>
            </p:nvSpPr>
            <p:spPr bwMode="auto">
              <a:xfrm>
                <a:off x="1701" y="2695"/>
                <a:ext cx="28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800" b="1" i="1">
                    <a:solidFill>
                      <a:srgbClr val="000000"/>
                    </a:solidFill>
                    <a:latin typeface="Times New Roman" panose="02020603050405020304" pitchFamily="18" charset="0"/>
                  </a:rPr>
                  <a:t>*</a:t>
                </a:r>
                <a:endParaRPr lang="en-US" altLang="zh-CN" sz="2800" b="1" i="1">
                  <a:solidFill>
                    <a:srgbClr val="000000"/>
                  </a:solidFill>
                  <a:latin typeface="Times New Roman" panose="02020603050405020304" pitchFamily="18" charset="0"/>
                </a:endParaRPr>
              </a:p>
            </p:txBody>
          </p:sp>
        </p:grpSp>
        <p:sp>
          <p:nvSpPr>
            <p:cNvPr id="1165353" name="Rectangle 41"/>
            <p:cNvSpPr>
              <a:spLocks noChangeArrowheads="1"/>
            </p:cNvSpPr>
            <p:nvPr/>
          </p:nvSpPr>
          <p:spPr bwMode="auto">
            <a:xfrm>
              <a:off x="1174" y="2794"/>
              <a:ext cx="136" cy="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sp>
        <p:nvSpPr>
          <p:cNvPr id="1165354" name="Rectangle 42"/>
          <p:cNvSpPr>
            <a:spLocks noChangeArrowheads="1"/>
          </p:cNvSpPr>
          <p:nvPr/>
        </p:nvSpPr>
        <p:spPr bwMode="auto">
          <a:xfrm>
            <a:off x="7086600" y="481013"/>
            <a:ext cx="296037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1600" b="1">
                <a:solidFill>
                  <a:srgbClr val="000000"/>
                </a:solidFill>
                <a:latin typeface="Times New Roman" panose="02020603050405020304" pitchFamily="18" charset="0"/>
              </a:rPr>
              <a:t>13.3 </a:t>
            </a:r>
            <a:r>
              <a:rPr lang="zh-CN" altLang="en-US" sz="1600" b="1">
                <a:solidFill>
                  <a:srgbClr val="000000"/>
                </a:solidFill>
                <a:latin typeface="Times New Roman" panose="02020603050405020304" pitchFamily="18" charset="0"/>
              </a:rPr>
              <a:t>毕奥</a:t>
            </a:r>
            <a:r>
              <a:rPr lang="en-US" altLang="zh-CN" sz="1600" b="1">
                <a:solidFill>
                  <a:srgbClr val="000000"/>
                </a:solidFill>
                <a:latin typeface="Times New Roman" panose="02020603050405020304" pitchFamily="18" charset="0"/>
              </a:rPr>
              <a:t>-</a:t>
            </a:r>
            <a:r>
              <a:rPr lang="zh-CN" altLang="en-US" sz="1600" b="1">
                <a:solidFill>
                  <a:srgbClr val="000000"/>
                </a:solidFill>
                <a:latin typeface="Times New Roman" panose="02020603050405020304" pitchFamily="18" charset="0"/>
              </a:rPr>
              <a:t>萨法尔</a:t>
            </a:r>
            <a:r>
              <a:rPr lang="en-US" altLang="zh-CN" sz="1600" b="1">
                <a:solidFill>
                  <a:srgbClr val="000000"/>
                </a:solidFill>
                <a:latin typeface="Times New Roman" panose="02020603050405020304" pitchFamily="18" charset="0"/>
              </a:rPr>
              <a:t>-</a:t>
            </a:r>
            <a:r>
              <a:rPr lang="zh-CN" altLang="en-US" sz="1600" b="1">
                <a:solidFill>
                  <a:srgbClr val="000000"/>
                </a:solidFill>
                <a:latin typeface="Times New Roman" panose="02020603050405020304" pitchFamily="18" charset="0"/>
              </a:rPr>
              <a:t>拉普拉斯定律</a:t>
            </a:r>
            <a:endParaRPr lang="zh-CN" altLang="en-US" sz="1600" b="1">
              <a:solidFill>
                <a:srgbClr val="000000"/>
              </a:solidFill>
              <a:latin typeface="Times New Roman" panose="02020603050405020304" pitchFamily="18" charset="0"/>
            </a:endParaRPr>
          </a:p>
        </p:txBody>
      </p:sp>
      <p:sp>
        <p:nvSpPr>
          <p:cNvPr id="1165355" name="Rectangle 43"/>
          <p:cNvSpPr>
            <a:spLocks noChangeArrowheads="1"/>
          </p:cNvSpPr>
          <p:nvPr/>
        </p:nvSpPr>
        <p:spPr bwMode="auto">
          <a:xfrm>
            <a:off x="6705600" y="5181600"/>
            <a:ext cx="320675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20000"/>
              </a:spcBef>
              <a:spcAft>
                <a:spcPct val="0"/>
              </a:spcAft>
              <a:buClr>
                <a:srgbClr val="FF6600"/>
              </a:buClr>
              <a:buFont typeface="Wingdings" panose="05000000000000000000" pitchFamily="2" charset="2"/>
              <a:buNone/>
            </a:pPr>
            <a:r>
              <a:rPr lang="zh-CN" altLang="en-US" sz="3200" b="1">
                <a:solidFill>
                  <a:srgbClr val="000000"/>
                </a:solidFill>
                <a:latin typeface="Times New Roman" panose="02020603050405020304" pitchFamily="18" charset="0"/>
              </a:rPr>
              <a:t>规定</a:t>
            </a:r>
            <a:r>
              <a:rPr lang="en-US" altLang="zh-CN" sz="3200" b="1">
                <a:solidFill>
                  <a:srgbClr val="000000"/>
                </a:solidFill>
                <a:latin typeface="Times New Roman" panose="02020603050405020304" pitchFamily="18" charset="0"/>
              </a:rPr>
              <a:t>B</a:t>
            </a:r>
            <a:r>
              <a:rPr lang="zh-CN" altLang="en-US" sz="3200" b="1">
                <a:solidFill>
                  <a:srgbClr val="000000"/>
                </a:solidFill>
                <a:latin typeface="Times New Roman" panose="02020603050405020304" pitchFamily="18" charset="0"/>
              </a:rPr>
              <a:t>向里为正</a:t>
            </a:r>
            <a:endParaRPr lang="zh-CN" altLang="en-US" sz="3200" b="1">
              <a:solidFill>
                <a:srgbClr val="00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165314"/>
                                        </p:tgtEl>
                                        <p:attrNameLst>
                                          <p:attrName>style.visibility</p:attrName>
                                        </p:attrNameLst>
                                      </p:cBhvr>
                                      <p:to>
                                        <p:strVal val="visible"/>
                                      </p:to>
                                    </p:set>
                                    <p:animEffect transition="in" filter="strips(downLeft)">
                                      <p:cBhvr>
                                        <p:cTn id="7" dur="500"/>
                                        <p:tgtEl>
                                          <p:spTgt spid="116531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1165328"/>
                                        </p:tgtEl>
                                        <p:attrNameLst>
                                          <p:attrName>style.visibility</p:attrName>
                                        </p:attrNameLst>
                                      </p:cBhvr>
                                      <p:to>
                                        <p:strVal val="visible"/>
                                      </p:to>
                                    </p:set>
                                    <p:animEffect transition="in" filter="wheel(4)">
                                      <p:cBhvr>
                                        <p:cTn id="12" dur="500"/>
                                        <p:tgtEl>
                                          <p:spTgt spid="1165328"/>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165330"/>
                                        </p:tgtEl>
                                        <p:attrNameLst>
                                          <p:attrName>style.visibility</p:attrName>
                                        </p:attrNameLst>
                                      </p:cBhvr>
                                      <p:to>
                                        <p:strVal val="visible"/>
                                      </p:to>
                                    </p:set>
                                    <p:animEffect transition="in" filter="wedge">
                                      <p:cBhvr>
                                        <p:cTn id="17" dur="500"/>
                                        <p:tgtEl>
                                          <p:spTgt spid="1165330"/>
                                        </p:tgtEl>
                                      </p:cBhvr>
                                    </p:animEffect>
                                  </p:childTnLst>
                                </p:cTn>
                              </p:par>
                            </p:childTnLst>
                          </p:cTn>
                        </p:par>
                      </p:childTnLst>
                    </p:cTn>
                  </p:par>
                  <p:par>
                    <p:cTn id="18" fill="hold">
                      <p:stCondLst>
                        <p:cond delay="indefinite"/>
                      </p:stCondLst>
                      <p:childTnLst>
                        <p:par>
                          <p:cTn id="19" fill="hold">
                            <p:stCondLst>
                              <p:cond delay="0"/>
                            </p:stCondLst>
                            <p:childTnLst>
                              <p:par>
                                <p:cTn id="20" presetID="50" presetClass="entr" presetSubtype="0" decel="100000" fill="hold" nodeType="clickEffect">
                                  <p:stCondLst>
                                    <p:cond delay="0"/>
                                  </p:stCondLst>
                                  <p:childTnLst>
                                    <p:set>
                                      <p:cBhvr>
                                        <p:cTn id="21" dur="1" fill="hold">
                                          <p:stCondLst>
                                            <p:cond delay="0"/>
                                          </p:stCondLst>
                                        </p:cTn>
                                        <p:tgtEl>
                                          <p:spTgt spid="1165329"/>
                                        </p:tgtEl>
                                        <p:attrNameLst>
                                          <p:attrName>style.visibility</p:attrName>
                                        </p:attrNameLst>
                                      </p:cBhvr>
                                      <p:to>
                                        <p:strVal val="visible"/>
                                      </p:to>
                                    </p:set>
                                    <p:anim calcmode="lin" valueType="num">
                                      <p:cBhvr>
                                        <p:cTn id="22" dur="1000" fill="hold"/>
                                        <p:tgtEl>
                                          <p:spTgt spid="1165329"/>
                                        </p:tgtEl>
                                        <p:attrNameLst>
                                          <p:attrName>ppt_w</p:attrName>
                                        </p:attrNameLst>
                                      </p:cBhvr>
                                      <p:tavLst>
                                        <p:tav tm="0">
                                          <p:val>
                                            <p:strVal val="#ppt_w+.3"/>
                                          </p:val>
                                        </p:tav>
                                        <p:tav tm="100000">
                                          <p:val>
                                            <p:strVal val="#ppt_w"/>
                                          </p:val>
                                        </p:tav>
                                      </p:tavLst>
                                    </p:anim>
                                    <p:anim calcmode="lin" valueType="num">
                                      <p:cBhvr>
                                        <p:cTn id="23" dur="1000" fill="hold"/>
                                        <p:tgtEl>
                                          <p:spTgt spid="1165329"/>
                                        </p:tgtEl>
                                        <p:attrNameLst>
                                          <p:attrName>ppt_h</p:attrName>
                                        </p:attrNameLst>
                                      </p:cBhvr>
                                      <p:tavLst>
                                        <p:tav tm="0">
                                          <p:val>
                                            <p:strVal val="#ppt_h"/>
                                          </p:val>
                                        </p:tav>
                                        <p:tav tm="100000">
                                          <p:val>
                                            <p:strVal val="#ppt_h"/>
                                          </p:val>
                                        </p:tav>
                                      </p:tavLst>
                                    </p:anim>
                                    <p:animEffect transition="in" filter="fade">
                                      <p:cBhvr>
                                        <p:cTn id="24" dur="1000"/>
                                        <p:tgtEl>
                                          <p:spTgt spid="1165329"/>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1165355"/>
                                        </p:tgtEl>
                                        <p:attrNameLst>
                                          <p:attrName>style.visibility</p:attrName>
                                        </p:attrNameLst>
                                      </p:cBhvr>
                                      <p:to>
                                        <p:strVal val="visible"/>
                                      </p:to>
                                    </p:set>
                                    <p:anim calcmode="discrete" valueType="clr">
                                      <p:cBhvr override="childStyle">
                                        <p:cTn id="29" dur="80"/>
                                        <p:tgtEl>
                                          <p:spTgt spid="1165355"/>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165355"/>
                                        </p:tgtEl>
                                        <p:attrNameLst>
                                          <p:attrName>fillcolor</p:attrName>
                                        </p:attrNameLst>
                                      </p:cBhvr>
                                      <p:tavLst>
                                        <p:tav tm="0">
                                          <p:val>
                                            <p:clrVal>
                                              <a:schemeClr val="accent2"/>
                                            </p:clrVal>
                                          </p:val>
                                        </p:tav>
                                        <p:tav tm="50000">
                                          <p:val>
                                            <p:clrVal>
                                              <a:schemeClr val="hlink"/>
                                            </p:clrVal>
                                          </p:val>
                                        </p:tav>
                                      </p:tavLst>
                                    </p:anim>
                                    <p:set>
                                      <p:cBhvr>
                                        <p:cTn id="31" dur="80"/>
                                        <p:tgtEl>
                                          <p:spTgt spid="116535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55"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Text Box 2"/>
          <p:cNvSpPr txBox="1">
            <a:spLocks noChangeArrowheads="1"/>
          </p:cNvSpPr>
          <p:nvPr/>
        </p:nvSpPr>
        <p:spPr bwMode="auto">
          <a:xfrm>
            <a:off x="1828800" y="1143000"/>
            <a:ext cx="5638800" cy="68199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zh-CN" altLang="en-US" sz="3200" b="1" dirty="0" smtClean="0">
                <a:solidFill>
                  <a:srgbClr val="CC0000"/>
                </a:solidFill>
                <a:latin typeface="Times New Roman" panose="02020603050405020304" pitchFamily="18" charset="0"/>
              </a:rPr>
              <a:t>例</a:t>
            </a:r>
            <a:r>
              <a:rPr lang="en-US" altLang="zh-CN" sz="3200" b="1" dirty="0" smtClean="0">
                <a:solidFill>
                  <a:srgbClr val="CC0000"/>
                </a:solidFill>
                <a:latin typeface="Times New Roman" panose="02020603050405020304" pitchFamily="18" charset="0"/>
              </a:rPr>
              <a:t>2  </a:t>
            </a:r>
            <a:r>
              <a:rPr lang="zh-CN" altLang="en-US" sz="3200" b="1" dirty="0">
                <a:solidFill>
                  <a:srgbClr val="000000"/>
                </a:solidFill>
                <a:latin typeface="Times New Roman" panose="02020603050405020304" pitchFamily="18" charset="0"/>
              </a:rPr>
              <a:t>无限长载流圆柱体的磁场</a:t>
            </a:r>
            <a:endParaRPr lang="zh-CN" altLang="en-US" sz="3200" b="1" dirty="0">
              <a:solidFill>
                <a:srgbClr val="000000"/>
              </a:solidFill>
              <a:latin typeface="Times New Roman" panose="02020603050405020304" pitchFamily="18" charset="0"/>
            </a:endParaRPr>
          </a:p>
        </p:txBody>
      </p:sp>
      <p:sp>
        <p:nvSpPr>
          <p:cNvPr id="1158147" name="Text Box 3"/>
          <p:cNvSpPr txBox="1">
            <a:spLocks noChangeArrowheads="1"/>
          </p:cNvSpPr>
          <p:nvPr/>
        </p:nvSpPr>
        <p:spPr bwMode="auto">
          <a:xfrm>
            <a:off x="2362200" y="1905000"/>
            <a:ext cx="3979863" cy="583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3200" b="1">
                <a:solidFill>
                  <a:srgbClr val="CC0000"/>
                </a:solidFill>
                <a:latin typeface="Times New Roman" panose="02020603050405020304" pitchFamily="18" charset="0"/>
              </a:rPr>
              <a:t>解</a:t>
            </a:r>
            <a:r>
              <a:rPr lang="en-US" altLang="zh-CN" sz="3200" b="1">
                <a:solidFill>
                  <a:srgbClr val="CC0000"/>
                </a:solidFill>
                <a:latin typeface="Times New Roman" panose="02020603050405020304" pitchFamily="18" charset="0"/>
              </a:rPr>
              <a:t>:  </a:t>
            </a:r>
            <a:r>
              <a:rPr lang="zh-CN" altLang="en-US" sz="3200" b="1">
                <a:solidFill>
                  <a:srgbClr val="000000"/>
                </a:solidFill>
                <a:latin typeface="Times New Roman" panose="02020603050405020304" pitchFamily="18" charset="0"/>
              </a:rPr>
              <a:t>对称性分析</a:t>
            </a:r>
            <a:endParaRPr lang="zh-CN" altLang="en-US" sz="3200" b="1">
              <a:solidFill>
                <a:srgbClr val="000000"/>
              </a:solidFill>
              <a:latin typeface="Times New Roman" panose="02020603050405020304" pitchFamily="18" charset="0"/>
            </a:endParaRPr>
          </a:p>
        </p:txBody>
      </p:sp>
      <p:graphicFrame>
        <p:nvGraphicFramePr>
          <p:cNvPr id="1158148" name="Object 4"/>
          <p:cNvGraphicFramePr>
            <a:graphicFrameLocks noChangeAspect="1"/>
          </p:cNvGraphicFramePr>
          <p:nvPr/>
        </p:nvGraphicFramePr>
        <p:xfrm>
          <a:off x="3352800" y="2590800"/>
          <a:ext cx="1001713" cy="465138"/>
        </p:xfrm>
        <a:graphic>
          <a:graphicData uri="http://schemas.openxmlformats.org/presentationml/2006/ole">
            <mc:AlternateContent xmlns:mc="http://schemas.openxmlformats.org/markup-compatibility/2006">
              <mc:Choice xmlns:v="urn:schemas-microsoft-com:vml" Requires="v">
                <p:oleObj spid="_x0000_s3090" name="Equation" r:id="rId1" imgW="368300" imgH="165100" progId="Equation.3">
                  <p:embed/>
                </p:oleObj>
              </mc:Choice>
              <mc:Fallback>
                <p:oleObj name="Equation" r:id="rId1" imgW="368300" imgH="165100" progId="Equation.3">
                  <p:embed/>
                  <p:pic>
                    <p:nvPicPr>
                      <p:cNvPr id="0" name="图片 30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590800"/>
                        <a:ext cx="1001713"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8149" name="Object 5"/>
          <p:cNvGraphicFramePr>
            <a:graphicFrameLocks noChangeAspect="1"/>
          </p:cNvGraphicFramePr>
          <p:nvPr/>
        </p:nvGraphicFramePr>
        <p:xfrm>
          <a:off x="5257800" y="3048000"/>
          <a:ext cx="1584325" cy="1049338"/>
        </p:xfrm>
        <a:graphic>
          <a:graphicData uri="http://schemas.openxmlformats.org/presentationml/2006/ole">
            <mc:AlternateContent xmlns:mc="http://schemas.openxmlformats.org/markup-compatibility/2006">
              <mc:Choice xmlns:v="urn:schemas-microsoft-com:vml" Requires="v">
                <p:oleObj spid="_x0000_s3091" name="Equation" r:id="rId3" imgW="596900" imgH="393700" progId="Equation.3">
                  <p:embed/>
                </p:oleObj>
              </mc:Choice>
              <mc:Fallback>
                <p:oleObj name="Equation" r:id="rId3" imgW="596900" imgH="393700" progId="Equation.3">
                  <p:embed/>
                  <p:pic>
                    <p:nvPicPr>
                      <p:cNvPr id="0" name="图片 30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048000"/>
                        <a:ext cx="1584325" cy="104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8150" name="Object 6"/>
          <p:cNvGraphicFramePr>
            <a:graphicFrameLocks noChangeAspect="1"/>
          </p:cNvGraphicFramePr>
          <p:nvPr/>
        </p:nvGraphicFramePr>
        <p:xfrm>
          <a:off x="2438400" y="3200400"/>
          <a:ext cx="2344738" cy="779463"/>
        </p:xfrm>
        <a:graphic>
          <a:graphicData uri="http://schemas.openxmlformats.org/presentationml/2006/ole">
            <mc:AlternateContent xmlns:mc="http://schemas.openxmlformats.org/markup-compatibility/2006">
              <mc:Choice xmlns:v="urn:schemas-microsoft-com:vml" Requires="v">
                <p:oleObj spid="_x0000_s3092" name="Equation" r:id="rId5" imgW="862965" imgH="292100" progId="Equation.3">
                  <p:embed/>
                </p:oleObj>
              </mc:Choice>
              <mc:Fallback>
                <p:oleObj name="Equation" r:id="rId5" imgW="862965" imgH="292100" progId="Equation.3">
                  <p:embed/>
                  <p:pic>
                    <p:nvPicPr>
                      <p:cNvPr id="0" name="图片 30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200400"/>
                        <a:ext cx="2344738"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58151" name="Group 7"/>
          <p:cNvGrpSpPr/>
          <p:nvPr/>
        </p:nvGrpSpPr>
        <p:grpSpPr bwMode="auto">
          <a:xfrm>
            <a:off x="7543800" y="990600"/>
            <a:ext cx="2967038" cy="4895850"/>
            <a:chOff x="3515" y="618"/>
            <a:chExt cx="1869" cy="3084"/>
          </a:xfrm>
        </p:grpSpPr>
        <p:grpSp>
          <p:nvGrpSpPr>
            <p:cNvPr id="1158152" name="Group 8"/>
            <p:cNvGrpSpPr/>
            <p:nvPr/>
          </p:nvGrpSpPr>
          <p:grpSpPr bwMode="auto">
            <a:xfrm>
              <a:off x="3515" y="618"/>
              <a:ext cx="1869" cy="3084"/>
              <a:chOff x="3600" y="528"/>
              <a:chExt cx="1968" cy="3408"/>
            </a:xfrm>
          </p:grpSpPr>
          <p:grpSp>
            <p:nvGrpSpPr>
              <p:cNvPr id="1158153" name="Group 9"/>
              <p:cNvGrpSpPr/>
              <p:nvPr/>
            </p:nvGrpSpPr>
            <p:grpSpPr bwMode="auto">
              <a:xfrm>
                <a:off x="4272" y="528"/>
                <a:ext cx="707" cy="1920"/>
                <a:chOff x="960" y="576"/>
                <a:chExt cx="707" cy="1920"/>
              </a:xfrm>
            </p:grpSpPr>
            <p:sp>
              <p:nvSpPr>
                <p:cNvPr id="1158154" name="Line 10"/>
                <p:cNvSpPr>
                  <a:spLocks noChangeShapeType="1"/>
                </p:cNvSpPr>
                <p:nvPr/>
              </p:nvSpPr>
              <p:spPr bwMode="auto">
                <a:xfrm>
                  <a:off x="1200" y="1440"/>
                  <a:ext cx="0" cy="864"/>
                </a:xfrm>
                <a:prstGeom prst="line">
                  <a:avLst/>
                </a:prstGeom>
                <a:noFill/>
                <a:ln w="28575">
                  <a:solidFill>
                    <a:srgbClr val="FF0000"/>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55" name="Line 11"/>
                <p:cNvSpPr>
                  <a:spLocks noChangeShapeType="1"/>
                </p:cNvSpPr>
                <p:nvPr/>
              </p:nvSpPr>
              <p:spPr bwMode="auto">
                <a:xfrm>
                  <a:off x="1200" y="2304"/>
                  <a:ext cx="0" cy="192"/>
                </a:xfrm>
                <a:prstGeom prst="line">
                  <a:avLst/>
                </a:prstGeom>
                <a:noFill/>
                <a:ln w="3810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56" name="AutoShape 12"/>
                <p:cNvSpPr>
                  <a:spLocks noChangeArrowheads="1"/>
                </p:cNvSpPr>
                <p:nvPr/>
              </p:nvSpPr>
              <p:spPr bwMode="auto">
                <a:xfrm>
                  <a:off x="960" y="768"/>
                  <a:ext cx="480" cy="1536"/>
                </a:xfrm>
                <a:prstGeom prst="can">
                  <a:avLst>
                    <a:gd name="adj" fmla="val 40000"/>
                  </a:avLst>
                </a:prstGeom>
                <a:gradFill rotWithShape="0">
                  <a:gsLst>
                    <a:gs pos="0">
                      <a:srgbClr val="CCFFCC">
                        <a:gamma/>
                        <a:shade val="55686"/>
                        <a:invGamma/>
                      </a:srgbClr>
                    </a:gs>
                    <a:gs pos="50000">
                      <a:srgbClr val="CCFFCC"/>
                    </a:gs>
                    <a:gs pos="100000">
                      <a:srgbClr val="CCFFCC">
                        <a:gamma/>
                        <a:shade val="55686"/>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57" name="Line 13"/>
                <p:cNvSpPr>
                  <a:spLocks noChangeShapeType="1"/>
                </p:cNvSpPr>
                <p:nvPr/>
              </p:nvSpPr>
              <p:spPr bwMode="auto">
                <a:xfrm flipV="1">
                  <a:off x="1200" y="864"/>
                  <a:ext cx="0" cy="1440"/>
                </a:xfrm>
                <a:prstGeom prst="line">
                  <a:avLst/>
                </a:prstGeom>
                <a:noFill/>
                <a:ln w="28575">
                  <a:solidFill>
                    <a:srgbClr val="FF0000"/>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58" name="Line 14"/>
                <p:cNvSpPr>
                  <a:spLocks noChangeShapeType="1"/>
                </p:cNvSpPr>
                <p:nvPr/>
              </p:nvSpPr>
              <p:spPr bwMode="auto">
                <a:xfrm>
                  <a:off x="1200" y="576"/>
                  <a:ext cx="0" cy="288"/>
                </a:xfrm>
                <a:prstGeom prst="line">
                  <a:avLst/>
                </a:prstGeom>
                <a:noFill/>
                <a:ln w="3810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59" name="Line 15"/>
                <p:cNvSpPr>
                  <a:spLocks noChangeShapeType="1"/>
                </p:cNvSpPr>
                <p:nvPr/>
              </p:nvSpPr>
              <p:spPr bwMode="auto">
                <a:xfrm>
                  <a:off x="1200" y="1104"/>
                  <a:ext cx="240" cy="0"/>
                </a:xfrm>
                <a:prstGeom prst="line">
                  <a:avLst/>
                </a:prstGeom>
                <a:noFill/>
                <a:ln w="28575">
                  <a:solidFill>
                    <a:srgbClr val="D60093"/>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60" name="Line 16"/>
                <p:cNvSpPr>
                  <a:spLocks noChangeShapeType="1"/>
                </p:cNvSpPr>
                <p:nvPr/>
              </p:nvSpPr>
              <p:spPr bwMode="auto">
                <a:xfrm>
                  <a:off x="960" y="864"/>
                  <a:ext cx="0" cy="672"/>
                </a:xfrm>
                <a:prstGeom prst="line">
                  <a:avLst/>
                </a:prstGeom>
                <a:noFill/>
                <a:ln w="9525">
                  <a:solidFill>
                    <a:srgbClr val="00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61" name="Line 17"/>
                <p:cNvSpPr>
                  <a:spLocks noChangeShapeType="1"/>
                </p:cNvSpPr>
                <p:nvPr/>
              </p:nvSpPr>
              <p:spPr bwMode="auto">
                <a:xfrm>
                  <a:off x="1440" y="864"/>
                  <a:ext cx="0" cy="672"/>
                </a:xfrm>
                <a:prstGeom prst="line">
                  <a:avLst/>
                </a:prstGeom>
                <a:noFill/>
                <a:ln w="9525">
                  <a:solidFill>
                    <a:srgbClr val="00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58162" name="Object 18"/>
                <p:cNvGraphicFramePr>
                  <a:graphicFrameLocks noChangeAspect="1"/>
                </p:cNvGraphicFramePr>
                <p:nvPr/>
              </p:nvGraphicFramePr>
              <p:xfrm>
                <a:off x="1440" y="960"/>
                <a:ext cx="227" cy="240"/>
              </p:xfrm>
              <a:graphic>
                <a:graphicData uri="http://schemas.openxmlformats.org/presentationml/2006/ole">
                  <mc:AlternateContent xmlns:mc="http://schemas.openxmlformats.org/markup-compatibility/2006">
                    <mc:Choice xmlns:v="urn:schemas-microsoft-com:vml" Requires="v">
                      <p:oleObj spid="_x0000_s3093" name="Equation" r:id="rId7" imgW="215900" imgH="228600" progId="Equation.3">
                        <p:embed/>
                      </p:oleObj>
                    </mc:Choice>
                    <mc:Fallback>
                      <p:oleObj name="Equation" r:id="rId7" imgW="215900" imgH="228600" progId="Equation.3">
                        <p:embed/>
                        <p:pic>
                          <p:nvPicPr>
                            <p:cNvPr id="0" name="图片 3092"/>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960"/>
                              <a:ext cx="22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8163" name="Object 19"/>
                <p:cNvGraphicFramePr>
                  <a:graphicFrameLocks noChangeAspect="1"/>
                </p:cNvGraphicFramePr>
                <p:nvPr/>
              </p:nvGraphicFramePr>
              <p:xfrm>
                <a:off x="1008" y="576"/>
                <a:ext cx="156" cy="216"/>
              </p:xfrm>
              <a:graphic>
                <a:graphicData uri="http://schemas.openxmlformats.org/presentationml/2006/ole">
                  <mc:AlternateContent xmlns:mc="http://schemas.openxmlformats.org/markup-compatibility/2006">
                    <mc:Choice xmlns:v="urn:schemas-microsoft-com:vml" Requires="v">
                      <p:oleObj spid="_x0000_s3094" name="Equation" r:id="rId9" imgW="165100" imgH="228600" progId="Equation.3">
                        <p:embed/>
                      </p:oleObj>
                    </mc:Choice>
                    <mc:Fallback>
                      <p:oleObj name="Equation" r:id="rId9" imgW="165100" imgH="228600" progId="Equation.3">
                        <p:embed/>
                        <p:pic>
                          <p:nvPicPr>
                            <p:cNvPr id="0" name="图片 3093"/>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8" y="576"/>
                              <a:ext cx="15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58164" name="Rectangle 20"/>
              <p:cNvSpPr>
                <a:spLocks noChangeArrowheads="1"/>
              </p:cNvSpPr>
              <p:nvPr/>
            </p:nvSpPr>
            <p:spPr bwMode="auto">
              <a:xfrm>
                <a:off x="3600" y="528"/>
                <a:ext cx="1968" cy="3408"/>
              </a:xfrm>
              <a:prstGeom prst="rect">
                <a:avLst/>
              </a:prstGeom>
              <a:solidFill>
                <a:schemeClr val="bg1"/>
              </a:solidFill>
              <a:ln w="1270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spcBef>
                    <a:spcPct val="0"/>
                  </a:spcBef>
                  <a:spcAft>
                    <a:spcPct val="0"/>
                  </a:spcAft>
                </a:pPr>
                <a:endParaRPr lang="en-US" altLang="zh-CN" sz="2800" b="1">
                  <a:solidFill>
                    <a:srgbClr val="1C1C1C"/>
                  </a:solidFill>
                  <a:latin typeface="Times New Roman" panose="02020603050405020304" pitchFamily="18" charset="0"/>
                </a:endParaRPr>
              </a:p>
              <a:p>
                <a:pPr algn="ctr" fontAlgn="ctr">
                  <a:spcBef>
                    <a:spcPct val="0"/>
                  </a:spcBef>
                  <a:spcAft>
                    <a:spcPct val="0"/>
                  </a:spcAft>
                </a:pPr>
                <a:endParaRPr lang="en-US" altLang="zh-CN" sz="2800" b="1">
                  <a:solidFill>
                    <a:srgbClr val="1C1C1C"/>
                  </a:solidFill>
                  <a:latin typeface="Times New Roman" panose="02020603050405020304" pitchFamily="18" charset="0"/>
                </a:endParaRPr>
              </a:p>
            </p:txBody>
          </p:sp>
          <p:sp>
            <p:nvSpPr>
              <p:cNvPr id="1158165" name="Line 21"/>
              <p:cNvSpPr>
                <a:spLocks noChangeShapeType="1"/>
              </p:cNvSpPr>
              <p:nvPr/>
            </p:nvSpPr>
            <p:spPr bwMode="auto">
              <a:xfrm>
                <a:off x="4512" y="1392"/>
                <a:ext cx="0" cy="864"/>
              </a:xfrm>
              <a:prstGeom prst="line">
                <a:avLst/>
              </a:prstGeom>
              <a:noFill/>
              <a:ln w="28575">
                <a:solidFill>
                  <a:srgbClr val="FF0000"/>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66" name="Line 22"/>
              <p:cNvSpPr>
                <a:spLocks noChangeShapeType="1"/>
              </p:cNvSpPr>
              <p:nvPr/>
            </p:nvSpPr>
            <p:spPr bwMode="auto">
              <a:xfrm>
                <a:off x="4512" y="2208"/>
                <a:ext cx="0" cy="192"/>
              </a:xfrm>
              <a:prstGeom prst="line">
                <a:avLst/>
              </a:prstGeom>
              <a:noFill/>
              <a:ln w="3810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67" name="AutoShape 23"/>
              <p:cNvSpPr>
                <a:spLocks noChangeArrowheads="1"/>
              </p:cNvSpPr>
              <p:nvPr/>
            </p:nvSpPr>
            <p:spPr bwMode="auto">
              <a:xfrm>
                <a:off x="4272" y="720"/>
                <a:ext cx="480" cy="1536"/>
              </a:xfrm>
              <a:prstGeom prst="can">
                <a:avLst>
                  <a:gd name="adj" fmla="val 40000"/>
                </a:avLst>
              </a:prstGeom>
              <a:gradFill rotWithShape="0">
                <a:gsLst>
                  <a:gs pos="0">
                    <a:schemeClr val="bg1">
                      <a:gamma/>
                      <a:shade val="76078"/>
                      <a:invGamma/>
                    </a:schemeClr>
                  </a:gs>
                  <a:gs pos="50000">
                    <a:schemeClr val="bg1"/>
                  </a:gs>
                  <a:gs pos="100000">
                    <a:schemeClr val="bg1">
                      <a:gamma/>
                      <a:shade val="76078"/>
                      <a:invGamma/>
                    </a:scheme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68" name="Line 24"/>
              <p:cNvSpPr>
                <a:spLocks noChangeShapeType="1"/>
              </p:cNvSpPr>
              <p:nvPr/>
            </p:nvSpPr>
            <p:spPr bwMode="auto">
              <a:xfrm flipV="1">
                <a:off x="4512" y="816"/>
                <a:ext cx="0" cy="1440"/>
              </a:xfrm>
              <a:prstGeom prst="line">
                <a:avLst/>
              </a:prstGeom>
              <a:noFill/>
              <a:ln w="28575">
                <a:solidFill>
                  <a:srgbClr val="FF0000"/>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69" name="Line 25"/>
              <p:cNvSpPr>
                <a:spLocks noChangeShapeType="1"/>
              </p:cNvSpPr>
              <p:nvPr/>
            </p:nvSpPr>
            <p:spPr bwMode="auto">
              <a:xfrm>
                <a:off x="4512" y="576"/>
                <a:ext cx="0" cy="240"/>
              </a:xfrm>
              <a:prstGeom prst="line">
                <a:avLst/>
              </a:prstGeom>
              <a:noFill/>
              <a:ln w="28575">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grpSp>
          <p:nvGrpSpPr>
            <p:cNvPr id="1158170" name="Group 26"/>
            <p:cNvGrpSpPr/>
            <p:nvPr/>
          </p:nvGrpSpPr>
          <p:grpSpPr bwMode="auto">
            <a:xfrm>
              <a:off x="3606" y="661"/>
              <a:ext cx="1455" cy="1357"/>
              <a:chOff x="3606" y="661"/>
              <a:chExt cx="1455" cy="1357"/>
            </a:xfrm>
          </p:grpSpPr>
          <p:grpSp>
            <p:nvGrpSpPr>
              <p:cNvPr id="1158171" name="Group 27"/>
              <p:cNvGrpSpPr/>
              <p:nvPr/>
            </p:nvGrpSpPr>
            <p:grpSpPr bwMode="auto">
              <a:xfrm>
                <a:off x="3606" y="661"/>
                <a:ext cx="1322" cy="1086"/>
                <a:chOff x="3696" y="528"/>
                <a:chExt cx="1392" cy="1200"/>
              </a:xfrm>
            </p:grpSpPr>
            <p:sp>
              <p:nvSpPr>
                <p:cNvPr id="1158172" name="Line 28"/>
                <p:cNvSpPr>
                  <a:spLocks noChangeShapeType="1"/>
                </p:cNvSpPr>
                <p:nvPr/>
              </p:nvSpPr>
              <p:spPr bwMode="auto">
                <a:xfrm>
                  <a:off x="4512" y="576"/>
                  <a:ext cx="0" cy="288"/>
                </a:xfrm>
                <a:prstGeom prst="line">
                  <a:avLst/>
                </a:prstGeom>
                <a:noFill/>
                <a:ln w="3810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73" name="Line 29"/>
                <p:cNvSpPr>
                  <a:spLocks noChangeShapeType="1"/>
                </p:cNvSpPr>
                <p:nvPr/>
              </p:nvSpPr>
              <p:spPr bwMode="auto">
                <a:xfrm>
                  <a:off x="4512" y="1104"/>
                  <a:ext cx="240" cy="0"/>
                </a:xfrm>
                <a:prstGeom prst="line">
                  <a:avLst/>
                </a:prstGeom>
                <a:noFill/>
                <a:ln w="28575">
                  <a:solidFill>
                    <a:srgbClr val="D60093"/>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74" name="Line 30"/>
                <p:cNvSpPr>
                  <a:spLocks noChangeShapeType="1"/>
                </p:cNvSpPr>
                <p:nvPr/>
              </p:nvSpPr>
              <p:spPr bwMode="auto">
                <a:xfrm>
                  <a:off x="4272" y="864"/>
                  <a:ext cx="0" cy="672"/>
                </a:xfrm>
                <a:prstGeom prst="line">
                  <a:avLst/>
                </a:prstGeom>
                <a:noFill/>
                <a:ln w="9525">
                  <a:solidFill>
                    <a:srgbClr val="00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75" name="Line 31"/>
                <p:cNvSpPr>
                  <a:spLocks noChangeShapeType="1"/>
                </p:cNvSpPr>
                <p:nvPr/>
              </p:nvSpPr>
              <p:spPr bwMode="auto">
                <a:xfrm>
                  <a:off x="4752" y="864"/>
                  <a:ext cx="0" cy="672"/>
                </a:xfrm>
                <a:prstGeom prst="line">
                  <a:avLst/>
                </a:prstGeom>
                <a:noFill/>
                <a:ln w="9525">
                  <a:solidFill>
                    <a:srgbClr val="00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58176" name="Object 32"/>
                <p:cNvGraphicFramePr>
                  <a:graphicFrameLocks noChangeAspect="1"/>
                </p:cNvGraphicFramePr>
                <p:nvPr/>
              </p:nvGraphicFramePr>
              <p:xfrm>
                <a:off x="4752" y="960"/>
                <a:ext cx="227" cy="240"/>
              </p:xfrm>
              <a:graphic>
                <a:graphicData uri="http://schemas.openxmlformats.org/presentationml/2006/ole">
                  <mc:AlternateContent xmlns:mc="http://schemas.openxmlformats.org/markup-compatibility/2006">
                    <mc:Choice xmlns:v="urn:schemas-microsoft-com:vml" Requires="v">
                      <p:oleObj spid="_x0000_s3095" name="Equation" r:id="rId11" imgW="5181600" imgH="5486400" progId="Equation.3">
                        <p:embed/>
                      </p:oleObj>
                    </mc:Choice>
                    <mc:Fallback>
                      <p:oleObj name="Equation" r:id="rId11" imgW="5181600" imgH="5486400" progId="Equation.3">
                        <p:embed/>
                        <p:pic>
                          <p:nvPicPr>
                            <p:cNvPr id="0" name="图片 3094"/>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2" y="960"/>
                              <a:ext cx="22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8177" name="Object 33"/>
                <p:cNvGraphicFramePr>
                  <a:graphicFrameLocks noChangeAspect="1"/>
                </p:cNvGraphicFramePr>
                <p:nvPr/>
              </p:nvGraphicFramePr>
              <p:xfrm>
                <a:off x="3696" y="1248"/>
                <a:ext cx="220" cy="264"/>
              </p:xfrm>
              <a:graphic>
                <a:graphicData uri="http://schemas.openxmlformats.org/presentationml/2006/ole">
                  <mc:AlternateContent xmlns:mc="http://schemas.openxmlformats.org/markup-compatibility/2006">
                    <mc:Choice xmlns:v="urn:schemas-microsoft-com:vml" Requires="v">
                      <p:oleObj spid="_x0000_s3096" name="Equation" r:id="rId13" imgW="190500" imgH="228600" progId="Equation.3">
                        <p:embed/>
                      </p:oleObj>
                    </mc:Choice>
                    <mc:Fallback>
                      <p:oleObj name="Equation" r:id="rId13" imgW="190500" imgH="228600" progId="Equation.3">
                        <p:embed/>
                        <p:pic>
                          <p:nvPicPr>
                            <p:cNvPr id="0" name="图片 3095"/>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6" y="1248"/>
                              <a:ext cx="22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8178" name="Oval 34"/>
                <p:cNvSpPr>
                  <a:spLocks noChangeArrowheads="1"/>
                </p:cNvSpPr>
                <p:nvPr/>
              </p:nvSpPr>
              <p:spPr bwMode="auto">
                <a:xfrm>
                  <a:off x="3936" y="1056"/>
                  <a:ext cx="1152" cy="672"/>
                </a:xfrm>
                <a:prstGeom prst="ellipse">
                  <a:avLst/>
                </a:prstGeom>
                <a:noFill/>
                <a:ln w="28575">
                  <a:solidFill>
                    <a:srgbClr val="FF0000"/>
                  </a:solidFill>
                  <a:round/>
                </a:ln>
                <a:effectLst/>
                <a:extLst>
                  <a:ext uri="{909E8E84-426E-40DD-AFC4-6F175D3DCCD1}">
                    <a14:hiddenFill xmlns:a14="http://schemas.microsoft.com/office/drawing/2010/main">
                      <a:solidFill>
                        <a:srgbClr val="FFCC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58179" name="Object 35"/>
                <p:cNvGraphicFramePr>
                  <a:graphicFrameLocks noChangeAspect="1"/>
                </p:cNvGraphicFramePr>
                <p:nvPr/>
              </p:nvGraphicFramePr>
              <p:xfrm>
                <a:off x="4704" y="1392"/>
                <a:ext cx="208" cy="231"/>
              </p:xfrm>
              <a:graphic>
                <a:graphicData uri="http://schemas.openxmlformats.org/presentationml/2006/ole">
                  <mc:AlternateContent xmlns:mc="http://schemas.openxmlformats.org/markup-compatibility/2006">
                    <mc:Choice xmlns:v="urn:schemas-microsoft-com:vml" Requires="v">
                      <p:oleObj spid="_x0000_s3097" name="公式" r:id="rId15" imgW="114300" imgH="127000" progId="Equation.3">
                        <p:embed/>
                      </p:oleObj>
                    </mc:Choice>
                    <mc:Fallback>
                      <p:oleObj name="公式" r:id="rId15" imgW="114300" imgH="127000" progId="Equation.3">
                        <p:embed/>
                        <p:pic>
                          <p:nvPicPr>
                            <p:cNvPr id="0" name="图片 3096"/>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1392"/>
                              <a:ext cx="208" cy="231"/>
                            </a:xfrm>
                            <a:prstGeom prst="rect">
                              <a:avLst/>
                            </a:prstGeom>
                            <a:noFill/>
                            <a:ln>
                              <a:noFill/>
                            </a:ln>
                            <a:effectLst/>
                            <a:extLst>
                              <a:ext uri="{909E8E84-426E-40DD-AFC4-6F175D3DCCD1}">
                                <a14:hiddenFill xmlns:a14="http://schemas.microsoft.com/office/drawing/2010/main">
                                  <a:solidFill>
                                    <a:srgbClr val="FFC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8180" name="Line 36"/>
                <p:cNvSpPr>
                  <a:spLocks noChangeShapeType="1"/>
                </p:cNvSpPr>
                <p:nvPr/>
              </p:nvSpPr>
              <p:spPr bwMode="auto">
                <a:xfrm>
                  <a:off x="4512" y="1344"/>
                  <a:ext cx="576" cy="96"/>
                </a:xfrm>
                <a:prstGeom prst="line">
                  <a:avLst/>
                </a:prstGeom>
                <a:noFill/>
                <a:ln w="28575">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81" name="Line 37"/>
                <p:cNvSpPr>
                  <a:spLocks noChangeShapeType="1"/>
                </p:cNvSpPr>
                <p:nvPr/>
              </p:nvSpPr>
              <p:spPr bwMode="auto">
                <a:xfrm flipV="1">
                  <a:off x="3936" y="1344"/>
                  <a:ext cx="0" cy="96"/>
                </a:xfrm>
                <a:prstGeom prst="line">
                  <a:avLst/>
                </a:prstGeom>
                <a:noFill/>
                <a:ln w="28575">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82" name="AutoShape 38"/>
                <p:cNvSpPr>
                  <a:spLocks noChangeArrowheads="1"/>
                </p:cNvSpPr>
                <p:nvPr/>
              </p:nvSpPr>
              <p:spPr bwMode="auto">
                <a:xfrm>
                  <a:off x="4272" y="672"/>
                  <a:ext cx="480" cy="816"/>
                </a:xfrm>
                <a:prstGeom prst="can">
                  <a:avLst>
                    <a:gd name="adj" fmla="val 42500"/>
                  </a:avLst>
                </a:prstGeom>
                <a:gradFill rotWithShape="0">
                  <a:gsLst>
                    <a:gs pos="0">
                      <a:schemeClr val="bg1">
                        <a:gamma/>
                        <a:shade val="76078"/>
                        <a:invGamma/>
                      </a:schemeClr>
                    </a:gs>
                    <a:gs pos="50000">
                      <a:schemeClr val="bg1"/>
                    </a:gs>
                    <a:gs pos="100000">
                      <a:schemeClr val="bg1">
                        <a:gamma/>
                        <a:shade val="76078"/>
                        <a:invGamma/>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83" name="Line 39"/>
                <p:cNvSpPr>
                  <a:spLocks noChangeShapeType="1"/>
                </p:cNvSpPr>
                <p:nvPr/>
              </p:nvSpPr>
              <p:spPr bwMode="auto">
                <a:xfrm flipV="1">
                  <a:off x="4272" y="768"/>
                  <a:ext cx="0" cy="6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1158184" name="Oval 40"/>
                <p:cNvSpPr>
                  <a:spLocks noChangeArrowheads="1"/>
                </p:cNvSpPr>
                <p:nvPr/>
              </p:nvSpPr>
              <p:spPr bwMode="auto">
                <a:xfrm>
                  <a:off x="4272" y="672"/>
                  <a:ext cx="480" cy="192"/>
                </a:xfrm>
                <a:prstGeom prst="ellipse">
                  <a:avLst/>
                </a:prstGeom>
                <a:solidFill>
                  <a:srgbClr val="FFFFFF"/>
                </a:solidFill>
                <a:ln w="12700">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85" name="Line 41"/>
                <p:cNvSpPr>
                  <a:spLocks noChangeShapeType="1"/>
                </p:cNvSpPr>
                <p:nvPr/>
              </p:nvSpPr>
              <p:spPr bwMode="auto">
                <a:xfrm flipV="1">
                  <a:off x="4512" y="864"/>
                  <a:ext cx="0" cy="624"/>
                </a:xfrm>
                <a:prstGeom prst="line">
                  <a:avLst/>
                </a:prstGeom>
                <a:noFill/>
                <a:ln w="28575">
                  <a:solidFill>
                    <a:srgbClr val="FF0000"/>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186" name="Line 42"/>
                <p:cNvSpPr>
                  <a:spLocks noChangeShapeType="1"/>
                </p:cNvSpPr>
                <p:nvPr/>
              </p:nvSpPr>
              <p:spPr bwMode="auto">
                <a:xfrm>
                  <a:off x="4512" y="1104"/>
                  <a:ext cx="240" cy="0"/>
                </a:xfrm>
                <a:prstGeom prst="line">
                  <a:avLst/>
                </a:prstGeom>
                <a:noFill/>
                <a:ln w="38100">
                  <a:solidFill>
                    <a:srgbClr val="D60093"/>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58187" name="Object 43"/>
                <p:cNvGraphicFramePr>
                  <a:graphicFrameLocks noChangeAspect="1"/>
                </p:cNvGraphicFramePr>
                <p:nvPr/>
              </p:nvGraphicFramePr>
              <p:xfrm>
                <a:off x="4752" y="960"/>
                <a:ext cx="227" cy="240"/>
              </p:xfrm>
              <a:graphic>
                <a:graphicData uri="http://schemas.openxmlformats.org/presentationml/2006/ole">
                  <mc:AlternateContent xmlns:mc="http://schemas.openxmlformats.org/markup-compatibility/2006">
                    <mc:Choice xmlns:v="urn:schemas-microsoft-com:vml" Requires="v">
                      <p:oleObj spid="_x0000_s3098" name="Equation" r:id="rId17" imgW="5181600" imgH="5486400" progId="Equation.3">
                        <p:embed/>
                      </p:oleObj>
                    </mc:Choice>
                    <mc:Fallback>
                      <p:oleObj name="Equation" r:id="rId17" imgW="5181600" imgH="5486400" progId="Equation.3">
                        <p:embed/>
                        <p:pic>
                          <p:nvPicPr>
                            <p:cNvPr id="0" name="图片 3097"/>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2" y="960"/>
                              <a:ext cx="22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8188" name="Line 44"/>
                <p:cNvSpPr>
                  <a:spLocks noChangeShapeType="1"/>
                </p:cNvSpPr>
                <p:nvPr/>
              </p:nvSpPr>
              <p:spPr bwMode="auto">
                <a:xfrm>
                  <a:off x="4510" y="528"/>
                  <a:ext cx="0" cy="288"/>
                </a:xfrm>
                <a:prstGeom prst="line">
                  <a:avLst/>
                </a:prstGeom>
                <a:noFill/>
                <a:ln w="3810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sp>
            <p:nvSpPr>
              <p:cNvPr id="1158189" name="Freeform 45"/>
              <p:cNvSpPr/>
              <p:nvPr/>
            </p:nvSpPr>
            <p:spPr bwMode="auto">
              <a:xfrm>
                <a:off x="4387" y="1399"/>
                <a:ext cx="222" cy="33"/>
              </a:xfrm>
              <a:custGeom>
                <a:avLst/>
                <a:gdLst>
                  <a:gd name="T0" fmla="*/ 234 w 234"/>
                  <a:gd name="T1" fmla="*/ 36 h 36"/>
                  <a:gd name="T2" fmla="*/ 0 w 234"/>
                  <a:gd name="T3" fmla="*/ 0 h 36"/>
                </a:gdLst>
                <a:ahLst/>
                <a:cxnLst>
                  <a:cxn ang="0">
                    <a:pos x="T0" y="T1"/>
                  </a:cxn>
                  <a:cxn ang="0">
                    <a:pos x="T2" y="T3"/>
                  </a:cxn>
                </a:cxnLst>
                <a:rect l="0" t="0" r="r" b="b"/>
                <a:pathLst>
                  <a:path w="234" h="36">
                    <a:moveTo>
                      <a:pt x="234" y="36"/>
                    </a:moveTo>
                    <a:lnTo>
                      <a:pt x="0" y="0"/>
                    </a:lnTo>
                  </a:path>
                </a:pathLst>
              </a:custGeom>
              <a:noFill/>
              <a:ln w="28575" cap="flat" cmpd="sng">
                <a:solidFill>
                  <a:srgbClr val="FF000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zh-CN" altLang="en-US">
                  <a:solidFill>
                    <a:srgbClr val="000000"/>
                  </a:solidFill>
                </a:endParaRPr>
              </a:p>
            </p:txBody>
          </p:sp>
          <p:grpSp>
            <p:nvGrpSpPr>
              <p:cNvPr id="1158190" name="Group 46"/>
              <p:cNvGrpSpPr/>
              <p:nvPr/>
            </p:nvGrpSpPr>
            <p:grpSpPr bwMode="auto">
              <a:xfrm>
                <a:off x="4696" y="1484"/>
                <a:ext cx="365" cy="534"/>
                <a:chOff x="4848" y="1454"/>
                <a:chExt cx="384" cy="590"/>
              </a:xfrm>
            </p:grpSpPr>
            <p:sp>
              <p:nvSpPr>
                <p:cNvPr id="1158191" name="Freeform 47"/>
                <p:cNvSpPr/>
                <p:nvPr/>
              </p:nvSpPr>
              <p:spPr bwMode="auto">
                <a:xfrm>
                  <a:off x="4848" y="1454"/>
                  <a:ext cx="235" cy="454"/>
                </a:xfrm>
                <a:custGeom>
                  <a:avLst/>
                  <a:gdLst>
                    <a:gd name="T0" fmla="*/ 235 w 235"/>
                    <a:gd name="T1" fmla="*/ 0 h 454"/>
                    <a:gd name="T2" fmla="*/ 0 w 235"/>
                    <a:gd name="T3" fmla="*/ 454 h 454"/>
                  </a:gdLst>
                  <a:ahLst/>
                  <a:cxnLst>
                    <a:cxn ang="0">
                      <a:pos x="T0" y="T1"/>
                    </a:cxn>
                    <a:cxn ang="0">
                      <a:pos x="T2" y="T3"/>
                    </a:cxn>
                  </a:cxnLst>
                  <a:rect l="0" t="0" r="r" b="b"/>
                  <a:pathLst>
                    <a:path w="235" h="454">
                      <a:moveTo>
                        <a:pt x="235" y="0"/>
                      </a:moveTo>
                      <a:lnTo>
                        <a:pt x="0" y="454"/>
                      </a:lnTo>
                    </a:path>
                  </a:pathLst>
                </a:custGeom>
                <a:noFill/>
                <a:ln w="38100">
                  <a:solidFill>
                    <a:srgbClr val="0000FF"/>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58192" name="Object 48"/>
                <p:cNvGraphicFramePr>
                  <a:graphicFrameLocks noChangeAspect="1"/>
                </p:cNvGraphicFramePr>
                <p:nvPr/>
              </p:nvGraphicFramePr>
              <p:xfrm>
                <a:off x="4896" y="1680"/>
                <a:ext cx="336" cy="364"/>
              </p:xfrm>
              <a:graphic>
                <a:graphicData uri="http://schemas.openxmlformats.org/presentationml/2006/ole">
                  <mc:AlternateContent xmlns:mc="http://schemas.openxmlformats.org/markup-compatibility/2006">
                    <mc:Choice xmlns:v="urn:schemas-microsoft-com:vml" Requires="v">
                      <p:oleObj spid="_x0000_s3099" name="公式" r:id="rId18" imgW="152400" imgH="190500" progId="Equation.3">
                        <p:embed/>
                      </p:oleObj>
                    </mc:Choice>
                    <mc:Fallback>
                      <p:oleObj name="公式" r:id="rId18" imgW="152400" imgH="190500" progId="Equation.3">
                        <p:embed/>
                        <p:pic>
                          <p:nvPicPr>
                            <p:cNvPr id="0" name="图片 3098"/>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96" y="1680"/>
                              <a:ext cx="336"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grpSp>
        <p:nvGrpSpPr>
          <p:cNvPr id="1158193" name="Group 49"/>
          <p:cNvGrpSpPr/>
          <p:nvPr/>
        </p:nvGrpSpPr>
        <p:grpSpPr bwMode="auto">
          <a:xfrm>
            <a:off x="7683500" y="3808413"/>
            <a:ext cx="2074863" cy="2068512"/>
            <a:chOff x="3880" y="2399"/>
            <a:chExt cx="1307" cy="1303"/>
          </a:xfrm>
        </p:grpSpPr>
        <p:grpSp>
          <p:nvGrpSpPr>
            <p:cNvPr id="1158194" name="Group 50"/>
            <p:cNvGrpSpPr/>
            <p:nvPr/>
          </p:nvGrpSpPr>
          <p:grpSpPr bwMode="auto">
            <a:xfrm>
              <a:off x="3880" y="2399"/>
              <a:ext cx="1003" cy="956"/>
              <a:chOff x="3984" y="2544"/>
              <a:chExt cx="1056" cy="1056"/>
            </a:xfrm>
          </p:grpSpPr>
          <p:sp>
            <p:nvSpPr>
              <p:cNvPr id="1158195" name="Oval 51"/>
              <p:cNvSpPr>
                <a:spLocks noChangeArrowheads="1"/>
              </p:cNvSpPr>
              <p:nvPr/>
            </p:nvSpPr>
            <p:spPr bwMode="auto">
              <a:xfrm>
                <a:off x="4272" y="2832"/>
                <a:ext cx="480" cy="480"/>
              </a:xfrm>
              <a:prstGeom prst="ellipse">
                <a:avLst/>
              </a:prstGeom>
              <a:solidFill>
                <a:srgbClr val="CBF4F5">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spcBef>
                    <a:spcPct val="0"/>
                  </a:spcBef>
                  <a:spcAft>
                    <a:spcPct val="0"/>
                  </a:spcAft>
                </a:pPr>
                <a:endParaRPr lang="en-US" altLang="zh-CN" sz="2800" b="1">
                  <a:solidFill>
                    <a:srgbClr val="1C1C1C"/>
                  </a:solidFill>
                  <a:latin typeface="Times New Roman" panose="02020603050405020304" pitchFamily="18" charset="0"/>
                </a:endParaRPr>
              </a:p>
              <a:p>
                <a:pPr algn="ctr" fontAlgn="ctr">
                  <a:spcBef>
                    <a:spcPct val="0"/>
                  </a:spcBef>
                  <a:spcAft>
                    <a:spcPct val="0"/>
                  </a:spcAft>
                </a:pPr>
                <a:endParaRPr lang="en-US" altLang="zh-CN" sz="2800" b="1">
                  <a:solidFill>
                    <a:srgbClr val="1C1C1C"/>
                  </a:solidFill>
                  <a:latin typeface="Times New Roman" panose="02020603050405020304" pitchFamily="18" charset="0"/>
                </a:endParaRPr>
              </a:p>
            </p:txBody>
          </p:sp>
          <p:sp>
            <p:nvSpPr>
              <p:cNvPr id="1158196" name="Oval 52"/>
              <p:cNvSpPr>
                <a:spLocks noChangeArrowheads="1"/>
              </p:cNvSpPr>
              <p:nvPr/>
            </p:nvSpPr>
            <p:spPr bwMode="auto">
              <a:xfrm>
                <a:off x="3984" y="2544"/>
                <a:ext cx="1056" cy="1056"/>
              </a:xfrm>
              <a:prstGeom prst="ellipse">
                <a:avLst/>
              </a:prstGeom>
              <a:noFill/>
              <a:ln w="28575">
                <a:solidFill>
                  <a:srgbClr val="FF0000"/>
                </a:solidFill>
                <a:round/>
              </a:ln>
              <a:effectLst/>
              <a:extLst>
                <a:ext uri="{909E8E84-426E-40DD-AFC4-6F175D3DCCD1}">
                  <a14:hiddenFill xmlns:a14="http://schemas.microsoft.com/office/drawing/2010/main">
                    <a:solidFill>
                      <a:srgbClr val="C0F7B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58197" name="Object 53"/>
              <p:cNvGraphicFramePr>
                <a:graphicFrameLocks noChangeAspect="1"/>
              </p:cNvGraphicFramePr>
              <p:nvPr/>
            </p:nvGraphicFramePr>
            <p:xfrm>
              <a:off x="4128" y="2928"/>
              <a:ext cx="191" cy="264"/>
            </p:xfrm>
            <a:graphic>
              <a:graphicData uri="http://schemas.openxmlformats.org/presentationml/2006/ole">
                <mc:AlternateContent xmlns:mc="http://schemas.openxmlformats.org/markup-compatibility/2006">
                  <mc:Choice xmlns:v="urn:schemas-microsoft-com:vml" Requires="v">
                    <p:oleObj spid="_x0000_s3100" name="Equation" r:id="rId20" imgW="165100" imgH="228600" progId="Equation.3">
                      <p:embed/>
                    </p:oleObj>
                  </mc:Choice>
                  <mc:Fallback>
                    <p:oleObj name="Equation" r:id="rId20" imgW="165100" imgH="228600" progId="Equation.3">
                      <p:embed/>
                      <p:pic>
                        <p:nvPicPr>
                          <p:cNvPr id="0" name="图片 3099"/>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8" y="2928"/>
                            <a:ext cx="19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58198" name="Group 54"/>
            <p:cNvGrpSpPr/>
            <p:nvPr/>
          </p:nvGrpSpPr>
          <p:grpSpPr bwMode="auto">
            <a:xfrm>
              <a:off x="4244" y="2674"/>
              <a:ext cx="943" cy="637"/>
              <a:chOff x="4368" y="2848"/>
              <a:chExt cx="993" cy="704"/>
            </a:xfrm>
          </p:grpSpPr>
          <p:graphicFrame>
            <p:nvGraphicFramePr>
              <p:cNvPr id="1158199" name="Object 55"/>
              <p:cNvGraphicFramePr>
                <a:graphicFrameLocks noChangeAspect="1"/>
              </p:cNvGraphicFramePr>
              <p:nvPr/>
            </p:nvGraphicFramePr>
            <p:xfrm>
              <a:off x="5040" y="2848"/>
              <a:ext cx="321" cy="272"/>
            </p:xfrm>
            <a:graphic>
              <a:graphicData uri="http://schemas.openxmlformats.org/presentationml/2006/ole">
                <mc:AlternateContent xmlns:mc="http://schemas.openxmlformats.org/markup-compatibility/2006">
                  <mc:Choice xmlns:v="urn:schemas-microsoft-com:vml" Requires="v">
                    <p:oleObj spid="_x0000_s3101" name="Equation" r:id="rId21" imgW="330200" imgH="279400" progId="Equation.3">
                      <p:embed/>
                    </p:oleObj>
                  </mc:Choice>
                  <mc:Fallback>
                    <p:oleObj name="Equation" r:id="rId21" imgW="330200" imgH="279400" progId="Equation.3">
                      <p:embed/>
                      <p:pic>
                        <p:nvPicPr>
                          <p:cNvPr id="0" name="图片 3100"/>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40" y="2848"/>
                            <a:ext cx="321"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58200" name="Group 56"/>
              <p:cNvGrpSpPr/>
              <p:nvPr/>
            </p:nvGrpSpPr>
            <p:grpSpPr bwMode="auto">
              <a:xfrm>
                <a:off x="4368" y="3072"/>
                <a:ext cx="768" cy="480"/>
                <a:chOff x="4368" y="3072"/>
                <a:chExt cx="768" cy="480"/>
              </a:xfrm>
            </p:grpSpPr>
            <p:sp>
              <p:nvSpPr>
                <p:cNvPr id="1158201" name="Oval 57"/>
                <p:cNvSpPr>
                  <a:spLocks noChangeArrowheads="1"/>
                </p:cNvSpPr>
                <p:nvPr/>
              </p:nvSpPr>
              <p:spPr bwMode="auto">
                <a:xfrm>
                  <a:off x="4512" y="3168"/>
                  <a:ext cx="48" cy="48"/>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nvGrpSpPr>
                <p:cNvPr id="1158202" name="Group 58"/>
                <p:cNvGrpSpPr/>
                <p:nvPr/>
              </p:nvGrpSpPr>
              <p:grpSpPr bwMode="auto">
                <a:xfrm>
                  <a:off x="4368" y="3072"/>
                  <a:ext cx="768" cy="480"/>
                  <a:chOff x="4368" y="3072"/>
                  <a:chExt cx="768" cy="480"/>
                </a:xfrm>
              </p:grpSpPr>
              <p:graphicFrame>
                <p:nvGraphicFramePr>
                  <p:cNvPr id="1158203" name="Object 59"/>
                  <p:cNvGraphicFramePr>
                    <a:graphicFrameLocks noChangeAspect="1"/>
                  </p:cNvGraphicFramePr>
                  <p:nvPr/>
                </p:nvGraphicFramePr>
                <p:xfrm>
                  <a:off x="4368" y="3290"/>
                  <a:ext cx="288" cy="262"/>
                </p:xfrm>
                <a:graphic>
                  <a:graphicData uri="http://schemas.openxmlformats.org/presentationml/2006/ole">
                    <mc:AlternateContent xmlns:mc="http://schemas.openxmlformats.org/markup-compatibility/2006">
                      <mc:Choice xmlns:v="urn:schemas-microsoft-com:vml" Requires="v">
                        <p:oleObj spid="_x0000_s3102" name="Equation" r:id="rId23" imgW="279400" imgH="254000" progId="Equation.3">
                          <p:embed/>
                        </p:oleObj>
                      </mc:Choice>
                      <mc:Fallback>
                        <p:oleObj name="Equation" r:id="rId23" imgW="279400" imgH="254000" progId="Equation.3">
                          <p:embed/>
                          <p:pic>
                            <p:nvPicPr>
                              <p:cNvPr id="0" name="图片 3101"/>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8" y="3290"/>
                                <a:ext cx="288"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58204" name="Group 60"/>
                  <p:cNvGrpSpPr/>
                  <p:nvPr/>
                </p:nvGrpSpPr>
                <p:grpSpPr bwMode="auto">
                  <a:xfrm>
                    <a:off x="4560" y="3072"/>
                    <a:ext cx="576" cy="432"/>
                    <a:chOff x="1104" y="3024"/>
                    <a:chExt cx="576" cy="432"/>
                  </a:xfrm>
                </p:grpSpPr>
                <p:sp>
                  <p:nvSpPr>
                    <p:cNvPr id="1158205" name="Line 61"/>
                    <p:cNvSpPr>
                      <a:spLocks noChangeShapeType="1"/>
                    </p:cNvSpPr>
                    <p:nvPr/>
                  </p:nvSpPr>
                  <p:spPr bwMode="auto">
                    <a:xfrm flipV="1">
                      <a:off x="1104" y="3024"/>
                      <a:ext cx="480" cy="96"/>
                    </a:xfrm>
                    <a:prstGeom prst="line">
                      <a:avLst/>
                    </a:prstGeom>
                    <a:noFill/>
                    <a:ln w="25400">
                      <a:solidFill>
                        <a:srgbClr val="FF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206" name="Line 62"/>
                    <p:cNvSpPr>
                      <a:spLocks noChangeShapeType="1"/>
                    </p:cNvSpPr>
                    <p:nvPr/>
                  </p:nvSpPr>
                  <p:spPr bwMode="auto">
                    <a:xfrm>
                      <a:off x="1584" y="3024"/>
                      <a:ext cx="96" cy="432"/>
                    </a:xfrm>
                    <a:prstGeom prst="line">
                      <a:avLst/>
                    </a:prstGeom>
                    <a:noFill/>
                    <a:ln w="31750">
                      <a:solidFill>
                        <a:srgbClr val="FF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grpSp>
          </p:grpSp>
        </p:grpSp>
        <p:grpSp>
          <p:nvGrpSpPr>
            <p:cNvPr id="1158207" name="Group 63"/>
            <p:cNvGrpSpPr/>
            <p:nvPr/>
          </p:nvGrpSpPr>
          <p:grpSpPr bwMode="auto">
            <a:xfrm>
              <a:off x="4381" y="2746"/>
              <a:ext cx="502" cy="522"/>
              <a:chOff x="1056" y="2880"/>
              <a:chExt cx="528" cy="576"/>
            </a:xfrm>
          </p:grpSpPr>
          <p:sp>
            <p:nvSpPr>
              <p:cNvPr id="1158208" name="Oval 64"/>
              <p:cNvSpPr>
                <a:spLocks noChangeArrowheads="1"/>
              </p:cNvSpPr>
              <p:nvPr/>
            </p:nvSpPr>
            <p:spPr bwMode="auto">
              <a:xfrm>
                <a:off x="1056" y="2880"/>
                <a:ext cx="48" cy="48"/>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209" name="Line 65"/>
              <p:cNvSpPr>
                <a:spLocks noChangeShapeType="1"/>
              </p:cNvSpPr>
              <p:nvPr/>
            </p:nvSpPr>
            <p:spPr bwMode="auto">
              <a:xfrm>
                <a:off x="1104" y="2928"/>
                <a:ext cx="480" cy="96"/>
              </a:xfrm>
              <a:prstGeom prst="line">
                <a:avLst/>
              </a:prstGeom>
              <a:noFill/>
              <a:ln w="25400">
                <a:solidFill>
                  <a:srgbClr val="008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210" name="Line 66"/>
              <p:cNvSpPr>
                <a:spLocks noChangeShapeType="1"/>
              </p:cNvSpPr>
              <p:nvPr/>
            </p:nvSpPr>
            <p:spPr bwMode="auto">
              <a:xfrm flipH="1">
                <a:off x="1488" y="3024"/>
                <a:ext cx="96" cy="432"/>
              </a:xfrm>
              <a:prstGeom prst="line">
                <a:avLst/>
              </a:prstGeom>
              <a:noFill/>
              <a:ln w="31750">
                <a:solidFill>
                  <a:srgbClr val="008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grpSp>
          <p:nvGrpSpPr>
            <p:cNvPr id="1158211" name="Group 67"/>
            <p:cNvGrpSpPr/>
            <p:nvPr/>
          </p:nvGrpSpPr>
          <p:grpSpPr bwMode="auto">
            <a:xfrm>
              <a:off x="4244" y="2668"/>
              <a:ext cx="639" cy="860"/>
              <a:chOff x="4368" y="2841"/>
              <a:chExt cx="672" cy="951"/>
            </a:xfrm>
          </p:grpSpPr>
          <p:grpSp>
            <p:nvGrpSpPr>
              <p:cNvPr id="1158212" name="Group 68"/>
              <p:cNvGrpSpPr/>
              <p:nvPr/>
            </p:nvGrpSpPr>
            <p:grpSpPr bwMode="auto">
              <a:xfrm>
                <a:off x="4368" y="2928"/>
                <a:ext cx="672" cy="864"/>
                <a:chOff x="4368" y="2928"/>
                <a:chExt cx="672" cy="864"/>
              </a:xfrm>
            </p:grpSpPr>
            <p:sp>
              <p:nvSpPr>
                <p:cNvPr id="1158213" name="Line 69"/>
                <p:cNvSpPr>
                  <a:spLocks noChangeShapeType="1"/>
                </p:cNvSpPr>
                <p:nvPr/>
              </p:nvSpPr>
              <p:spPr bwMode="auto">
                <a:xfrm>
                  <a:off x="5040" y="3072"/>
                  <a:ext cx="0" cy="720"/>
                </a:xfrm>
                <a:prstGeom prst="line">
                  <a:avLst/>
                </a:prstGeom>
                <a:noFill/>
                <a:ln w="19050">
                  <a:solidFill>
                    <a:srgbClr val="0000FF"/>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nvGrpSpPr>
                <p:cNvPr id="1158214" name="Group 70"/>
                <p:cNvGrpSpPr/>
                <p:nvPr/>
              </p:nvGrpSpPr>
              <p:grpSpPr bwMode="auto">
                <a:xfrm>
                  <a:off x="4368" y="2928"/>
                  <a:ext cx="672" cy="288"/>
                  <a:chOff x="4368" y="2928"/>
                  <a:chExt cx="672" cy="288"/>
                </a:xfrm>
              </p:grpSpPr>
              <p:sp>
                <p:nvSpPr>
                  <p:cNvPr id="1158215" name="Line 71"/>
                  <p:cNvSpPr>
                    <a:spLocks noChangeShapeType="1"/>
                  </p:cNvSpPr>
                  <p:nvPr/>
                </p:nvSpPr>
                <p:spPr bwMode="auto">
                  <a:xfrm>
                    <a:off x="4512" y="3072"/>
                    <a:ext cx="528" cy="0"/>
                  </a:xfrm>
                  <a:prstGeom prst="line">
                    <a:avLst/>
                  </a:prstGeom>
                  <a:noFill/>
                  <a:ln w="19050">
                    <a:solidFill>
                      <a:srgbClr val="0000FF"/>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8216" name="Oval 72"/>
                  <p:cNvSpPr>
                    <a:spLocks noChangeArrowheads="1"/>
                  </p:cNvSpPr>
                  <p:nvPr/>
                </p:nvSpPr>
                <p:spPr bwMode="auto">
                  <a:xfrm>
                    <a:off x="4368" y="2928"/>
                    <a:ext cx="288" cy="288"/>
                  </a:xfrm>
                  <a:prstGeom prst="ellipse">
                    <a:avLst/>
                  </a:prstGeom>
                  <a:noFill/>
                  <a:ln w="28575">
                    <a:solidFill>
                      <a:srgbClr val="CC6600"/>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grpSp>
          <p:sp>
            <p:nvSpPr>
              <p:cNvPr id="1158217" name="Text Box 73"/>
              <p:cNvSpPr txBox="1">
                <a:spLocks noChangeArrowheads="1"/>
              </p:cNvSpPr>
              <p:nvPr/>
            </p:nvSpPr>
            <p:spPr bwMode="auto">
              <a:xfrm>
                <a:off x="4422" y="2841"/>
                <a:ext cx="18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spcBef>
                    <a:spcPct val="0"/>
                  </a:spcBef>
                  <a:spcAft>
                    <a:spcPct val="0"/>
                  </a:spcAft>
                </a:pPr>
                <a:r>
                  <a:rPr lang="en-US" altLang="zh-CN" sz="2800" b="1">
                    <a:solidFill>
                      <a:srgbClr val="1C1C1C"/>
                    </a:solidFill>
                    <a:latin typeface="Times New Roman" panose="02020603050405020304" pitchFamily="18" charset="0"/>
                  </a:rPr>
                  <a:t>.</a:t>
                </a:r>
                <a:endParaRPr lang="en-US" altLang="zh-CN" sz="2800" b="1">
                  <a:solidFill>
                    <a:srgbClr val="1C1C1C"/>
                  </a:solidFill>
                  <a:latin typeface="Times New Roman" panose="02020603050405020304" pitchFamily="18" charset="0"/>
                </a:endParaRPr>
              </a:p>
            </p:txBody>
          </p:sp>
        </p:grpSp>
        <p:grpSp>
          <p:nvGrpSpPr>
            <p:cNvPr id="1158218" name="Group 74"/>
            <p:cNvGrpSpPr/>
            <p:nvPr/>
          </p:nvGrpSpPr>
          <p:grpSpPr bwMode="auto">
            <a:xfrm>
              <a:off x="4647" y="2866"/>
              <a:ext cx="253" cy="836"/>
              <a:chOff x="4792" y="3060"/>
              <a:chExt cx="266" cy="924"/>
            </a:xfrm>
          </p:grpSpPr>
          <p:graphicFrame>
            <p:nvGraphicFramePr>
              <p:cNvPr id="1158219" name="Object 75"/>
              <p:cNvGraphicFramePr>
                <a:graphicFrameLocks noChangeAspect="1"/>
              </p:cNvGraphicFramePr>
              <p:nvPr/>
            </p:nvGraphicFramePr>
            <p:xfrm>
              <a:off x="4792" y="3648"/>
              <a:ext cx="266" cy="336"/>
            </p:xfrm>
            <a:graphic>
              <a:graphicData uri="http://schemas.openxmlformats.org/presentationml/2006/ole">
                <mc:AlternateContent xmlns:mc="http://schemas.openxmlformats.org/markup-compatibility/2006">
                  <mc:Choice xmlns:v="urn:schemas-microsoft-com:vml" Requires="v">
                    <p:oleObj spid="_x0000_s3103" name="公式" r:id="rId25" imgW="152400" imgH="190500" progId="Equation.3">
                      <p:embed/>
                    </p:oleObj>
                  </mc:Choice>
                  <mc:Fallback>
                    <p:oleObj name="公式" r:id="rId25" imgW="152400" imgH="190500" progId="Equation.3">
                      <p:embed/>
                      <p:pic>
                        <p:nvPicPr>
                          <p:cNvPr id="0" name="图片 3102"/>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92" y="3648"/>
                            <a:ext cx="26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8220" name="Freeform 76"/>
              <p:cNvSpPr/>
              <p:nvPr/>
            </p:nvSpPr>
            <p:spPr bwMode="auto">
              <a:xfrm>
                <a:off x="5038" y="3060"/>
                <a:ext cx="1" cy="642"/>
              </a:xfrm>
              <a:custGeom>
                <a:avLst/>
                <a:gdLst>
                  <a:gd name="T0" fmla="*/ 0 w 1"/>
                  <a:gd name="T1" fmla="*/ 0 h 642"/>
                  <a:gd name="T2" fmla="*/ 0 w 1"/>
                  <a:gd name="T3" fmla="*/ 642 h 642"/>
                </a:gdLst>
                <a:ahLst/>
                <a:cxnLst>
                  <a:cxn ang="0">
                    <a:pos x="T0" y="T1"/>
                  </a:cxn>
                  <a:cxn ang="0">
                    <a:pos x="T2" y="T3"/>
                  </a:cxn>
                </a:cxnLst>
                <a:rect l="0" t="0" r="r" b="b"/>
                <a:pathLst>
                  <a:path w="1" h="642">
                    <a:moveTo>
                      <a:pt x="0" y="0"/>
                    </a:moveTo>
                    <a:lnTo>
                      <a:pt x="0" y="642"/>
                    </a:lnTo>
                  </a:path>
                </a:pathLst>
              </a:custGeom>
              <a:noFill/>
              <a:ln w="28575">
                <a:solidFill>
                  <a:srgbClr val="0000FF"/>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grpSp>
      <p:graphicFrame>
        <p:nvGraphicFramePr>
          <p:cNvPr id="1158221" name="Object 77"/>
          <p:cNvGraphicFramePr>
            <a:graphicFrameLocks noChangeAspect="1"/>
          </p:cNvGraphicFramePr>
          <p:nvPr/>
        </p:nvGraphicFramePr>
        <p:xfrm>
          <a:off x="2336800" y="4114800"/>
          <a:ext cx="4551363" cy="1103313"/>
        </p:xfrm>
        <a:graphic>
          <a:graphicData uri="http://schemas.openxmlformats.org/presentationml/2006/ole">
            <mc:AlternateContent xmlns:mc="http://schemas.openxmlformats.org/markup-compatibility/2006">
              <mc:Choice xmlns:v="urn:schemas-microsoft-com:vml" Requires="v">
                <p:oleObj spid="_x0000_s3104" name="Equation" r:id="rId26" imgW="1981200" imgH="419100" progId="Equation.3">
                  <p:embed/>
                </p:oleObj>
              </mc:Choice>
              <mc:Fallback>
                <p:oleObj name="Equation" r:id="rId26" imgW="1981200" imgH="419100" progId="Equation.3">
                  <p:embed/>
                  <p:pic>
                    <p:nvPicPr>
                      <p:cNvPr id="0" name="图片 310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336800" y="4114800"/>
                        <a:ext cx="4551363"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8222" name="Object 78"/>
          <p:cNvGraphicFramePr>
            <a:graphicFrameLocks noChangeAspect="1"/>
          </p:cNvGraphicFramePr>
          <p:nvPr/>
        </p:nvGraphicFramePr>
        <p:xfrm>
          <a:off x="4191000" y="5105400"/>
          <a:ext cx="1833563" cy="1066800"/>
        </p:xfrm>
        <a:graphic>
          <a:graphicData uri="http://schemas.openxmlformats.org/presentationml/2006/ole">
            <mc:AlternateContent xmlns:mc="http://schemas.openxmlformats.org/markup-compatibility/2006">
              <mc:Choice xmlns:v="urn:schemas-microsoft-com:vml" Requires="v">
                <p:oleObj spid="_x0000_s3105" name="Equation" r:id="rId28" imgW="698500" imgH="393700" progId="Equation.3">
                  <p:embed/>
                </p:oleObj>
              </mc:Choice>
              <mc:Fallback>
                <p:oleObj name="Equation" r:id="rId28" imgW="698500" imgH="393700" progId="Equation.3">
                  <p:embed/>
                  <p:pic>
                    <p:nvPicPr>
                      <p:cNvPr id="0" name="图片 310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91000" y="5105400"/>
                        <a:ext cx="18335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8223" name="Rectangle 79"/>
          <p:cNvSpPr>
            <a:spLocks noChangeArrowheads="1"/>
          </p:cNvSpPr>
          <p:nvPr/>
        </p:nvSpPr>
        <p:spPr bwMode="auto">
          <a:xfrm>
            <a:off x="7476173" y="481013"/>
            <a:ext cx="26212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1600" b="1">
                <a:solidFill>
                  <a:srgbClr val="000000"/>
                </a:solidFill>
                <a:latin typeface="Times New Roman" panose="02020603050405020304" pitchFamily="18" charset="0"/>
              </a:rPr>
              <a:t>13.4 </a:t>
            </a:r>
            <a:r>
              <a:rPr lang="zh-CN" altLang="en-US" sz="1600" b="1">
                <a:solidFill>
                  <a:srgbClr val="000000"/>
                </a:solidFill>
                <a:latin typeface="Times New Roman" panose="02020603050405020304" pitchFamily="18" charset="0"/>
              </a:rPr>
              <a:t>安培环路定理及其应用</a:t>
            </a:r>
            <a:endParaRPr lang="zh-CN" altLang="en-US" sz="1600" b="1">
              <a:solidFill>
                <a:srgbClr val="00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58146"/>
                                        </p:tgtEl>
                                        <p:attrNameLst>
                                          <p:attrName>style.visibility</p:attrName>
                                        </p:attrNameLst>
                                      </p:cBhvr>
                                      <p:to>
                                        <p:strVal val="visible"/>
                                      </p:to>
                                    </p:set>
                                    <p:animEffect transition="in" filter="wipe(down)">
                                      <p:cBhvr>
                                        <p:cTn id="7" dur="500"/>
                                        <p:tgtEl>
                                          <p:spTgt spid="11581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58151"/>
                                        </p:tgtEl>
                                        <p:attrNameLst>
                                          <p:attrName>style.visibility</p:attrName>
                                        </p:attrNameLst>
                                      </p:cBhvr>
                                      <p:to>
                                        <p:strVal val="visible"/>
                                      </p:to>
                                    </p:set>
                                    <p:animEffect transition="in" filter="box(in)">
                                      <p:cBhvr>
                                        <p:cTn id="12" dur="500"/>
                                        <p:tgtEl>
                                          <p:spTgt spid="11581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58147"/>
                                        </p:tgtEl>
                                        <p:attrNameLst>
                                          <p:attrName>style.visibility</p:attrName>
                                        </p:attrNameLst>
                                      </p:cBhvr>
                                      <p:to>
                                        <p:strVal val="visible"/>
                                      </p:to>
                                    </p:set>
                                    <p:animEffect transition="in" filter="blinds(horizontal)">
                                      <p:cBhvr>
                                        <p:cTn id="17" dur="500"/>
                                        <p:tgtEl>
                                          <p:spTgt spid="11581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58193"/>
                                        </p:tgtEl>
                                        <p:attrNameLst>
                                          <p:attrName>style.visibility</p:attrName>
                                        </p:attrNameLst>
                                      </p:cBhvr>
                                      <p:to>
                                        <p:strVal val="visible"/>
                                      </p:to>
                                    </p:set>
                                    <p:animEffect transition="in" filter="blinds(horizontal)">
                                      <p:cBhvr>
                                        <p:cTn id="22" dur="500"/>
                                        <p:tgtEl>
                                          <p:spTgt spid="1158193"/>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nodeType="clickEffect">
                                  <p:stCondLst>
                                    <p:cond delay="0"/>
                                  </p:stCondLst>
                                  <p:childTnLst>
                                    <p:set>
                                      <p:cBhvr>
                                        <p:cTn id="26" dur="1" fill="hold">
                                          <p:stCondLst>
                                            <p:cond delay="0"/>
                                          </p:stCondLst>
                                        </p:cTn>
                                        <p:tgtEl>
                                          <p:spTgt spid="1158148"/>
                                        </p:tgtEl>
                                        <p:attrNameLst>
                                          <p:attrName>style.visibility</p:attrName>
                                        </p:attrNameLst>
                                      </p:cBhvr>
                                      <p:to>
                                        <p:strVal val="visible"/>
                                      </p:to>
                                    </p:set>
                                    <p:animEffect transition="in" filter="plus(in)">
                                      <p:cBhvr>
                                        <p:cTn id="27" dur="500"/>
                                        <p:tgtEl>
                                          <p:spTgt spid="115814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158150"/>
                                        </p:tgtEl>
                                        <p:attrNameLst>
                                          <p:attrName>style.visibility</p:attrName>
                                        </p:attrNameLst>
                                      </p:cBhvr>
                                      <p:to>
                                        <p:strVal val="visible"/>
                                      </p:to>
                                    </p:set>
                                    <p:animEffect transition="in" filter="strips(downLeft)">
                                      <p:cBhvr>
                                        <p:cTn id="32" dur="500"/>
                                        <p:tgtEl>
                                          <p:spTgt spid="115815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58149"/>
                                        </p:tgtEl>
                                        <p:attrNameLst>
                                          <p:attrName>style.visibility</p:attrName>
                                        </p:attrNameLst>
                                      </p:cBhvr>
                                      <p:to>
                                        <p:strVal val="visible"/>
                                      </p:to>
                                    </p:set>
                                    <p:anim calcmode="lin" valueType="num">
                                      <p:cBhvr additive="base">
                                        <p:cTn id="37" dur="500" fill="hold"/>
                                        <p:tgtEl>
                                          <p:spTgt spid="1158149"/>
                                        </p:tgtEl>
                                        <p:attrNameLst>
                                          <p:attrName>ppt_x</p:attrName>
                                        </p:attrNameLst>
                                      </p:cBhvr>
                                      <p:tavLst>
                                        <p:tav tm="0">
                                          <p:val>
                                            <p:strVal val="#ppt_x"/>
                                          </p:val>
                                        </p:tav>
                                        <p:tav tm="100000">
                                          <p:val>
                                            <p:strVal val="#ppt_x"/>
                                          </p:val>
                                        </p:tav>
                                      </p:tavLst>
                                    </p:anim>
                                    <p:anim calcmode="lin" valueType="num">
                                      <p:cBhvr additive="base">
                                        <p:cTn id="38" dur="500" fill="hold"/>
                                        <p:tgtEl>
                                          <p:spTgt spid="115814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0" presetClass="entr" presetSubtype="0" decel="100000" fill="hold" nodeType="clickEffect">
                                  <p:stCondLst>
                                    <p:cond delay="0"/>
                                  </p:stCondLst>
                                  <p:childTnLst>
                                    <p:set>
                                      <p:cBhvr>
                                        <p:cTn id="42" dur="1" fill="hold">
                                          <p:stCondLst>
                                            <p:cond delay="0"/>
                                          </p:stCondLst>
                                        </p:cTn>
                                        <p:tgtEl>
                                          <p:spTgt spid="1158221"/>
                                        </p:tgtEl>
                                        <p:attrNameLst>
                                          <p:attrName>style.visibility</p:attrName>
                                        </p:attrNameLst>
                                      </p:cBhvr>
                                      <p:to>
                                        <p:strVal val="visible"/>
                                      </p:to>
                                    </p:set>
                                    <p:anim calcmode="lin" valueType="num">
                                      <p:cBhvr>
                                        <p:cTn id="43" dur="1000" fill="hold"/>
                                        <p:tgtEl>
                                          <p:spTgt spid="1158221"/>
                                        </p:tgtEl>
                                        <p:attrNameLst>
                                          <p:attrName>ppt_w</p:attrName>
                                        </p:attrNameLst>
                                      </p:cBhvr>
                                      <p:tavLst>
                                        <p:tav tm="0">
                                          <p:val>
                                            <p:strVal val="#ppt_w+.3"/>
                                          </p:val>
                                        </p:tav>
                                        <p:tav tm="100000">
                                          <p:val>
                                            <p:strVal val="#ppt_w"/>
                                          </p:val>
                                        </p:tav>
                                      </p:tavLst>
                                    </p:anim>
                                    <p:anim calcmode="lin" valueType="num">
                                      <p:cBhvr>
                                        <p:cTn id="44" dur="1000" fill="hold"/>
                                        <p:tgtEl>
                                          <p:spTgt spid="1158221"/>
                                        </p:tgtEl>
                                        <p:attrNameLst>
                                          <p:attrName>ppt_h</p:attrName>
                                        </p:attrNameLst>
                                      </p:cBhvr>
                                      <p:tavLst>
                                        <p:tav tm="0">
                                          <p:val>
                                            <p:strVal val="#ppt_h"/>
                                          </p:val>
                                        </p:tav>
                                        <p:tav tm="100000">
                                          <p:val>
                                            <p:strVal val="#ppt_h"/>
                                          </p:val>
                                        </p:tav>
                                      </p:tavLst>
                                    </p:anim>
                                    <p:animEffect transition="in" filter="fade">
                                      <p:cBhvr>
                                        <p:cTn id="45" dur="1000"/>
                                        <p:tgtEl>
                                          <p:spTgt spid="1158221"/>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nodeType="clickEffect">
                                  <p:stCondLst>
                                    <p:cond delay="0"/>
                                  </p:stCondLst>
                                  <p:childTnLst>
                                    <p:set>
                                      <p:cBhvr>
                                        <p:cTn id="49" dur="1" fill="hold">
                                          <p:stCondLst>
                                            <p:cond delay="0"/>
                                          </p:stCondLst>
                                        </p:cTn>
                                        <p:tgtEl>
                                          <p:spTgt spid="1158222"/>
                                        </p:tgtEl>
                                        <p:attrNameLst>
                                          <p:attrName>style.visibility</p:attrName>
                                        </p:attrNameLst>
                                      </p:cBhvr>
                                      <p:to>
                                        <p:strVal val="visible"/>
                                      </p:to>
                                    </p:set>
                                    <p:animEffect transition="in" filter="diamond(in)">
                                      <p:cBhvr>
                                        <p:cTn id="50" dur="2000"/>
                                        <p:tgtEl>
                                          <p:spTgt spid="1158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46" grpId="0" bldLvl="0" animBg="1"/>
      <p:bldP spid="1158147" grpId="0"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9205" name="Group 37"/>
          <p:cNvGrpSpPr/>
          <p:nvPr/>
        </p:nvGrpSpPr>
        <p:grpSpPr bwMode="auto">
          <a:xfrm>
            <a:off x="3359150" y="1485900"/>
            <a:ext cx="4897438" cy="1943100"/>
            <a:chOff x="1156" y="936"/>
            <a:chExt cx="3085" cy="1224"/>
          </a:xfrm>
        </p:grpSpPr>
        <p:graphicFrame>
          <p:nvGraphicFramePr>
            <p:cNvPr id="1159171" name="Object 3"/>
            <p:cNvGraphicFramePr>
              <a:graphicFrameLocks noChangeAspect="1"/>
            </p:cNvGraphicFramePr>
            <p:nvPr/>
          </p:nvGraphicFramePr>
          <p:xfrm>
            <a:off x="1337" y="1117"/>
            <a:ext cx="908" cy="317"/>
          </p:xfrm>
          <a:graphic>
            <a:graphicData uri="http://schemas.openxmlformats.org/presentationml/2006/ole">
              <mc:AlternateContent xmlns:mc="http://schemas.openxmlformats.org/markup-compatibility/2006">
                <mc:Choice xmlns:v="urn:schemas-microsoft-com:vml" Requires="v">
                  <p:oleObj spid="_x0000_s4111" name="公式" r:id="rId1" imgW="647700" imgH="190500" progId="Equation.3">
                    <p:embed/>
                  </p:oleObj>
                </mc:Choice>
                <mc:Fallback>
                  <p:oleObj name="公式" r:id="rId1" imgW="647700" imgH="190500" progId="Equation.3">
                    <p:embed/>
                    <p:pic>
                      <p:nvPicPr>
                        <p:cNvPr id="0" name="图片 4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 y="1117"/>
                          <a:ext cx="90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9172" name="Object 4"/>
            <p:cNvGraphicFramePr>
              <a:graphicFrameLocks noChangeAspect="1"/>
            </p:cNvGraphicFramePr>
            <p:nvPr/>
          </p:nvGraphicFramePr>
          <p:xfrm>
            <a:off x="1474" y="1653"/>
            <a:ext cx="726" cy="317"/>
          </p:xfrm>
          <a:graphic>
            <a:graphicData uri="http://schemas.openxmlformats.org/presentationml/2006/ole">
              <mc:AlternateContent xmlns:mc="http://schemas.openxmlformats.org/markup-compatibility/2006">
                <mc:Choice xmlns:v="urn:schemas-microsoft-com:vml" Requires="v">
                  <p:oleObj spid="_x0000_s4112" name="公式" r:id="rId3" imgW="419100" imgH="190500" progId="Equation.3">
                    <p:embed/>
                  </p:oleObj>
                </mc:Choice>
                <mc:Fallback>
                  <p:oleObj name="公式" r:id="rId3" imgW="419100" imgH="190500" progId="Equation.3">
                    <p:embed/>
                    <p:pic>
                      <p:nvPicPr>
                        <p:cNvPr id="0" name="图片 4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1653"/>
                          <a:ext cx="72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9173" name="AutoShape 5"/>
            <p:cNvSpPr/>
            <p:nvPr/>
          </p:nvSpPr>
          <p:spPr bwMode="auto">
            <a:xfrm>
              <a:off x="1156" y="1290"/>
              <a:ext cx="99" cy="550"/>
            </a:xfrm>
            <a:prstGeom prst="leftBrace">
              <a:avLst>
                <a:gd name="adj1" fmla="val 46296"/>
                <a:gd name="adj2" fmla="val 50000"/>
              </a:avLst>
            </a:prstGeom>
            <a:noFill/>
            <a:ln w="28575">
              <a:solidFill>
                <a:srgbClr val="8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59174" name="Object 6"/>
            <p:cNvGraphicFramePr>
              <a:graphicFrameLocks noChangeAspect="1"/>
            </p:cNvGraphicFramePr>
            <p:nvPr/>
          </p:nvGraphicFramePr>
          <p:xfrm>
            <a:off x="2952" y="936"/>
            <a:ext cx="1289" cy="632"/>
          </p:xfrm>
          <a:graphic>
            <a:graphicData uri="http://schemas.openxmlformats.org/presentationml/2006/ole">
              <mc:AlternateContent xmlns:mc="http://schemas.openxmlformats.org/markup-compatibility/2006">
                <mc:Choice xmlns:v="urn:schemas-microsoft-com:vml" Requires="v">
                  <p:oleObj spid="_x0000_s4113" name="Equation" r:id="rId5" imgW="698500" imgH="393700" progId="Equation.3">
                    <p:embed/>
                  </p:oleObj>
                </mc:Choice>
                <mc:Fallback>
                  <p:oleObj name="Equation" r:id="rId5" imgW="698500" imgH="393700" progId="Equation.3">
                    <p:embed/>
                    <p:pic>
                      <p:nvPicPr>
                        <p:cNvPr id="0" name="图片 4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2" y="936"/>
                          <a:ext cx="1289"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9175" name="Object 7"/>
            <p:cNvGraphicFramePr>
              <a:graphicFrameLocks noChangeAspect="1"/>
            </p:cNvGraphicFramePr>
            <p:nvPr/>
          </p:nvGraphicFramePr>
          <p:xfrm>
            <a:off x="2943" y="1526"/>
            <a:ext cx="1206" cy="634"/>
          </p:xfrm>
          <a:graphic>
            <a:graphicData uri="http://schemas.openxmlformats.org/presentationml/2006/ole">
              <mc:AlternateContent xmlns:mc="http://schemas.openxmlformats.org/markup-compatibility/2006">
                <mc:Choice xmlns:v="urn:schemas-microsoft-com:vml" Requires="v">
                  <p:oleObj spid="_x0000_s4114" name="Equation" r:id="rId7" imgW="596900" imgH="393700" progId="Equation.3">
                    <p:embed/>
                  </p:oleObj>
                </mc:Choice>
                <mc:Fallback>
                  <p:oleObj name="Equation" r:id="rId7" imgW="596900" imgH="393700" progId="Equation.3">
                    <p:embed/>
                    <p:pic>
                      <p:nvPicPr>
                        <p:cNvPr id="0" name="图片 41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3" y="1526"/>
                          <a:ext cx="120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59176" name="Group 8"/>
          <p:cNvGrpSpPr/>
          <p:nvPr/>
        </p:nvGrpSpPr>
        <p:grpSpPr bwMode="auto">
          <a:xfrm>
            <a:off x="2667000" y="3505200"/>
            <a:ext cx="6894513" cy="2463800"/>
            <a:chOff x="720" y="2208"/>
            <a:chExt cx="4343" cy="1552"/>
          </a:xfrm>
        </p:grpSpPr>
        <p:sp>
          <p:nvSpPr>
            <p:cNvPr id="1159177" name="Rectangle 9"/>
            <p:cNvSpPr>
              <a:spLocks noChangeArrowheads="1"/>
            </p:cNvSpPr>
            <p:nvPr/>
          </p:nvSpPr>
          <p:spPr bwMode="auto">
            <a:xfrm>
              <a:off x="720" y="2208"/>
              <a:ext cx="4343" cy="1552"/>
            </a:xfrm>
            <a:prstGeom prst="rect">
              <a:avLst/>
            </a:prstGeom>
            <a:solidFill>
              <a:schemeClr val="bg1"/>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nvGrpSpPr>
            <p:cNvPr id="1159178" name="Group 10"/>
            <p:cNvGrpSpPr/>
            <p:nvPr/>
          </p:nvGrpSpPr>
          <p:grpSpPr bwMode="auto">
            <a:xfrm>
              <a:off x="1040" y="2341"/>
              <a:ext cx="777" cy="1337"/>
              <a:chOff x="1040" y="2341"/>
              <a:chExt cx="777" cy="1337"/>
            </a:xfrm>
          </p:grpSpPr>
          <p:sp>
            <p:nvSpPr>
              <p:cNvPr id="1159179" name="AutoShape 11"/>
              <p:cNvSpPr>
                <a:spLocks noChangeArrowheads="1"/>
              </p:cNvSpPr>
              <p:nvPr/>
            </p:nvSpPr>
            <p:spPr bwMode="auto">
              <a:xfrm>
                <a:off x="1040" y="2507"/>
                <a:ext cx="731" cy="1171"/>
              </a:xfrm>
              <a:prstGeom prst="can">
                <a:avLst>
                  <a:gd name="adj" fmla="val 25082"/>
                </a:avLst>
              </a:prstGeom>
              <a:gradFill rotWithShape="1">
                <a:gsLst>
                  <a:gs pos="0">
                    <a:srgbClr val="DDDDDD"/>
                  </a:gs>
                  <a:gs pos="50000">
                    <a:srgbClr val="FFFFFF"/>
                  </a:gs>
                  <a:gs pos="100000">
                    <a:srgbClr val="DDDDDD"/>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9180" name="Line 12"/>
              <p:cNvSpPr>
                <a:spLocks noChangeShapeType="1"/>
              </p:cNvSpPr>
              <p:nvPr/>
            </p:nvSpPr>
            <p:spPr bwMode="auto">
              <a:xfrm>
                <a:off x="1406" y="2341"/>
                <a:ext cx="0" cy="304"/>
              </a:xfrm>
              <a:prstGeom prst="line">
                <a:avLst/>
              </a:prstGeom>
              <a:noFill/>
              <a:ln w="28575">
                <a:solidFill>
                  <a:srgbClr val="FF0000"/>
                </a:solidFill>
                <a:rou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9181" name="Line 13"/>
              <p:cNvSpPr>
                <a:spLocks noChangeShapeType="1"/>
              </p:cNvSpPr>
              <p:nvPr/>
            </p:nvSpPr>
            <p:spPr bwMode="auto">
              <a:xfrm>
                <a:off x="1402" y="2637"/>
                <a:ext cx="0" cy="1041"/>
              </a:xfrm>
              <a:prstGeom prst="line">
                <a:avLst/>
              </a:prstGeom>
              <a:noFill/>
              <a:ln w="9525">
                <a:solidFill>
                  <a:schemeClr val="tx1"/>
                </a:solidFill>
                <a:prstDash val="dash"/>
                <a:rou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9182" name="Line 14"/>
              <p:cNvSpPr>
                <a:spLocks noChangeShapeType="1"/>
              </p:cNvSpPr>
              <p:nvPr/>
            </p:nvSpPr>
            <p:spPr bwMode="auto">
              <a:xfrm>
                <a:off x="1406" y="2614"/>
                <a:ext cx="365" cy="0"/>
              </a:xfrm>
              <a:prstGeom prst="line">
                <a:avLst/>
              </a:prstGeom>
              <a:noFill/>
              <a:ln w="19050">
                <a:solidFill>
                  <a:schemeClr val="tx1"/>
                </a:solidFill>
                <a:prstDash val="dash"/>
                <a:rou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59183" name="Object 15"/>
              <p:cNvGraphicFramePr>
                <a:graphicFrameLocks noChangeAspect="1"/>
              </p:cNvGraphicFramePr>
              <p:nvPr/>
            </p:nvGraphicFramePr>
            <p:xfrm>
              <a:off x="1451" y="2341"/>
              <a:ext cx="366" cy="230"/>
            </p:xfrm>
            <a:graphic>
              <a:graphicData uri="http://schemas.openxmlformats.org/presentationml/2006/ole">
                <mc:AlternateContent xmlns:mc="http://schemas.openxmlformats.org/markup-compatibility/2006">
                  <mc:Choice xmlns:v="urn:schemas-microsoft-com:vml" Requires="v">
                    <p:oleObj spid="_x0000_s4115" name="Equation" r:id="rId9" imgW="215900" imgH="228600" progId="Equation.3">
                      <p:embed/>
                    </p:oleObj>
                  </mc:Choice>
                  <mc:Fallback>
                    <p:oleObj name="Equation" r:id="rId9" imgW="215900" imgH="228600" progId="Equation.3">
                      <p:embed/>
                      <p:pic>
                        <p:nvPicPr>
                          <p:cNvPr id="0" name="图片 41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1" y="2341"/>
                            <a:ext cx="366" cy="230"/>
                          </a:xfrm>
                          <a:prstGeom prst="rect">
                            <a:avLst/>
                          </a:prstGeom>
                          <a:noFill/>
                          <a:ln>
                            <a:noFill/>
                          </a:ln>
                          <a:effectLst/>
                          <a:extLst>
                            <a:ext uri="{909E8E84-426E-40DD-AFC4-6F175D3DCCD1}">
                              <a14:hiddenFill xmlns:a14="http://schemas.microsoft.com/office/drawing/2010/main">
                                <a:gradFill rotWithShape="0">
                                  <a:gsLst>
                                    <a:gs pos="0">
                                      <a:srgbClr val="FFFFCC">
                                        <a:gamma/>
                                        <a:shade val="46275"/>
                                        <a:invGamma/>
                                      </a:srgbClr>
                                    </a:gs>
                                    <a:gs pos="50000">
                                      <a:srgbClr val="FFFFCC"/>
                                    </a:gs>
                                    <a:gs pos="100000">
                                      <a:srgbClr val="FFFFCC">
                                        <a:gamma/>
                                        <a:shade val="46275"/>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9184" name="Object 16"/>
              <p:cNvGraphicFramePr>
                <a:graphicFrameLocks noChangeAspect="1"/>
              </p:cNvGraphicFramePr>
              <p:nvPr/>
            </p:nvGraphicFramePr>
            <p:xfrm>
              <a:off x="1210" y="2432"/>
              <a:ext cx="264" cy="217"/>
            </p:xfrm>
            <a:graphic>
              <a:graphicData uri="http://schemas.openxmlformats.org/presentationml/2006/ole">
                <mc:AlternateContent xmlns:mc="http://schemas.openxmlformats.org/markup-compatibility/2006">
                  <mc:Choice xmlns:v="urn:schemas-microsoft-com:vml" Requires="v">
                    <p:oleObj spid="_x0000_s4116" name="Equation" r:id="rId11" imgW="139065" imgH="196215" progId="Equation.3">
                      <p:embed/>
                    </p:oleObj>
                  </mc:Choice>
                  <mc:Fallback>
                    <p:oleObj name="Equation" r:id="rId11" imgW="139065" imgH="196215" progId="Equation.3">
                      <p:embed/>
                      <p:pic>
                        <p:nvPicPr>
                          <p:cNvPr id="0" name="图片 41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0" y="2432"/>
                            <a:ext cx="264" cy="217"/>
                          </a:xfrm>
                          <a:prstGeom prst="rect">
                            <a:avLst/>
                          </a:prstGeom>
                          <a:noFill/>
                          <a:ln>
                            <a:noFill/>
                          </a:ln>
                          <a:effectLst/>
                          <a:extLst>
                            <a:ext uri="{909E8E84-426E-40DD-AFC4-6F175D3DCCD1}">
                              <a14:hiddenFill xmlns:a14="http://schemas.microsoft.com/office/drawing/2010/main">
                                <a:gradFill rotWithShape="0">
                                  <a:gsLst>
                                    <a:gs pos="0">
                                      <a:srgbClr val="FFFFCC">
                                        <a:gamma/>
                                        <a:shade val="46275"/>
                                        <a:invGamma/>
                                      </a:srgbClr>
                                    </a:gs>
                                    <a:gs pos="50000">
                                      <a:srgbClr val="FFFFCC"/>
                                    </a:gs>
                                    <a:gs pos="100000">
                                      <a:srgbClr val="FFFFCC">
                                        <a:gamma/>
                                        <a:shade val="46275"/>
                                        <a:invGamma/>
                                      </a:srgbClr>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159185" name="Group 17"/>
          <p:cNvGrpSpPr/>
          <p:nvPr/>
        </p:nvGrpSpPr>
        <p:grpSpPr bwMode="auto">
          <a:xfrm>
            <a:off x="5641975" y="3700463"/>
            <a:ext cx="3484563" cy="2009775"/>
            <a:chOff x="2592" y="2256"/>
            <a:chExt cx="2304" cy="1488"/>
          </a:xfrm>
        </p:grpSpPr>
        <p:grpSp>
          <p:nvGrpSpPr>
            <p:cNvPr id="1159186" name="Group 18"/>
            <p:cNvGrpSpPr/>
            <p:nvPr/>
          </p:nvGrpSpPr>
          <p:grpSpPr bwMode="auto">
            <a:xfrm>
              <a:off x="2592" y="2256"/>
              <a:ext cx="824" cy="768"/>
              <a:chOff x="1248" y="576"/>
              <a:chExt cx="576" cy="576"/>
            </a:xfrm>
          </p:grpSpPr>
          <p:sp>
            <p:nvSpPr>
              <p:cNvPr id="1159187" name="AutoShape 19"/>
              <p:cNvSpPr>
                <a:spLocks noChangeArrowheads="1"/>
              </p:cNvSpPr>
              <p:nvPr/>
            </p:nvSpPr>
            <p:spPr bwMode="auto">
              <a:xfrm>
                <a:off x="1248" y="576"/>
                <a:ext cx="528" cy="576"/>
              </a:xfrm>
              <a:prstGeom prst="wedgeRectCallout">
                <a:avLst>
                  <a:gd name="adj1" fmla="val 65907"/>
                  <a:gd name="adj2" fmla="val 16667"/>
                </a:avLst>
              </a:prstGeom>
              <a:gradFill rotWithShape="0">
                <a:gsLst>
                  <a:gs pos="0">
                    <a:schemeClr val="folHlink"/>
                  </a:gs>
                  <a:gs pos="50000">
                    <a:srgbClr val="FFFFFF"/>
                  </a:gs>
                  <a:gs pos="100000">
                    <a:schemeClr val="folHlink"/>
                  </a:gs>
                </a:gsLst>
                <a:lin ang="5400000" scaled="1"/>
              </a:gradFill>
              <a:ln w="9525">
                <a:solidFill>
                  <a:srgbClr val="FF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zh-CN" sz="2800" b="1">
                  <a:solidFill>
                    <a:srgbClr val="FF3399"/>
                  </a:solidFill>
                  <a:latin typeface="Times New Roman" panose="02020603050405020304" pitchFamily="18" charset="0"/>
                </a:endParaRPr>
              </a:p>
            </p:txBody>
          </p:sp>
          <p:graphicFrame>
            <p:nvGraphicFramePr>
              <p:cNvPr id="1159188" name="Object 20"/>
              <p:cNvGraphicFramePr>
                <a:graphicFrameLocks noChangeAspect="1"/>
              </p:cNvGraphicFramePr>
              <p:nvPr/>
            </p:nvGraphicFramePr>
            <p:xfrm>
              <a:off x="1248" y="576"/>
              <a:ext cx="576" cy="576"/>
            </p:xfrm>
            <a:graphic>
              <a:graphicData uri="http://schemas.openxmlformats.org/presentationml/2006/ole">
                <mc:AlternateContent xmlns:mc="http://schemas.openxmlformats.org/markup-compatibility/2006">
                  <mc:Choice xmlns:v="urn:schemas-microsoft-com:vml" Requires="v">
                    <p:oleObj spid="_x0000_s4117" name="Equation" r:id="rId13" imgW="381000" imgH="393700" progId="Equation.3">
                      <p:embed/>
                    </p:oleObj>
                  </mc:Choice>
                  <mc:Fallback>
                    <p:oleObj name="Equation" r:id="rId13" imgW="381000" imgH="393700" progId="Equation.3">
                      <p:embed/>
                      <p:pic>
                        <p:nvPicPr>
                          <p:cNvPr id="0" name="图片 41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8" y="576"/>
                            <a:ext cx="576" cy="576"/>
                          </a:xfrm>
                          <a:prstGeom prst="rect">
                            <a:avLst/>
                          </a:prstGeom>
                          <a:noFill/>
                          <a:ln>
                            <a:noFill/>
                          </a:ln>
                          <a:effectLst/>
                          <a:extLst>
                            <a:ext uri="{909E8E84-426E-40DD-AFC4-6F175D3DCCD1}">
                              <a14:hiddenFill xmlns:a14="http://schemas.microsoft.com/office/drawing/2010/main">
                                <a:gradFill rotWithShape="0">
                                  <a:gsLst>
                                    <a:gs pos="0">
                                      <a:schemeClr val="folHlink"/>
                                    </a:gs>
                                    <a:gs pos="50000">
                                      <a:srgbClr val="FFFFFF"/>
                                    </a:gs>
                                    <a:gs pos="100000">
                                      <a:schemeClr val="folHlink"/>
                                    </a:gs>
                                  </a:gsLst>
                                  <a:lin ang="5400000" scaled="1"/>
                                </a:gradFill>
                              </a14:hiddenFill>
                            </a:ext>
                            <a:ext uri="{91240B29-F687-4F45-9708-019B960494DF}">
                              <a14:hiddenLine xmlns:a14="http://schemas.microsoft.com/office/drawing/2010/main" w="9525">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59189" name="Group 21"/>
            <p:cNvGrpSpPr/>
            <p:nvPr/>
          </p:nvGrpSpPr>
          <p:grpSpPr bwMode="auto">
            <a:xfrm>
              <a:off x="2640" y="2359"/>
              <a:ext cx="2256" cy="1385"/>
              <a:chOff x="1200" y="624"/>
              <a:chExt cx="1776" cy="1200"/>
            </a:xfrm>
          </p:grpSpPr>
          <p:sp>
            <p:nvSpPr>
              <p:cNvPr id="1159190" name="Line 22"/>
              <p:cNvSpPr>
                <a:spLocks noChangeShapeType="1"/>
              </p:cNvSpPr>
              <p:nvPr/>
            </p:nvSpPr>
            <p:spPr bwMode="auto">
              <a:xfrm>
                <a:off x="1200" y="1584"/>
                <a:ext cx="1776" cy="0"/>
              </a:xfrm>
              <a:prstGeom prst="line">
                <a:avLst/>
              </a:prstGeom>
              <a:noFill/>
              <a:ln w="1905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9191" name="Line 23"/>
              <p:cNvSpPr>
                <a:spLocks noChangeShapeType="1"/>
              </p:cNvSpPr>
              <p:nvPr/>
            </p:nvSpPr>
            <p:spPr bwMode="auto">
              <a:xfrm flipV="1">
                <a:off x="1872" y="624"/>
                <a:ext cx="0" cy="960"/>
              </a:xfrm>
              <a:prstGeom prst="line">
                <a:avLst/>
              </a:prstGeom>
              <a:noFill/>
              <a:ln w="1905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9192" name="Line 24"/>
              <p:cNvSpPr>
                <a:spLocks noChangeShapeType="1"/>
              </p:cNvSpPr>
              <p:nvPr/>
            </p:nvSpPr>
            <p:spPr bwMode="auto">
              <a:xfrm>
                <a:off x="2112" y="960"/>
                <a:ext cx="0" cy="624"/>
              </a:xfrm>
              <a:prstGeom prst="line">
                <a:avLst/>
              </a:prstGeom>
              <a:noFill/>
              <a:ln w="28575">
                <a:solidFill>
                  <a:srgbClr val="0000FF"/>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9193" name="Line 25"/>
              <p:cNvSpPr>
                <a:spLocks noChangeShapeType="1"/>
              </p:cNvSpPr>
              <p:nvPr/>
            </p:nvSpPr>
            <p:spPr bwMode="auto">
              <a:xfrm flipH="1">
                <a:off x="1872" y="968"/>
                <a:ext cx="240" cy="0"/>
              </a:xfrm>
              <a:prstGeom prst="line">
                <a:avLst/>
              </a:prstGeom>
              <a:noFill/>
              <a:ln w="28575">
                <a:solidFill>
                  <a:srgbClr val="0000FF"/>
                </a:solidFill>
                <a:prstDash val="dash"/>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59194" name="Arc 26"/>
              <p:cNvSpPr/>
              <p:nvPr/>
            </p:nvSpPr>
            <p:spPr bwMode="auto">
              <a:xfrm flipH="1" flipV="1">
                <a:off x="2102" y="816"/>
                <a:ext cx="826" cy="624"/>
              </a:xfrm>
              <a:custGeom>
                <a:avLst/>
                <a:gdLst>
                  <a:gd name="G0" fmla="+- 0 0 0"/>
                  <a:gd name="G1" fmla="+- 21541 0 0"/>
                  <a:gd name="G2" fmla="+- 21600 0 0"/>
                  <a:gd name="T0" fmla="*/ 1601 w 21079"/>
                  <a:gd name="T1" fmla="*/ 0 h 21541"/>
                  <a:gd name="T2" fmla="*/ 21079 w 21079"/>
                  <a:gd name="T3" fmla="*/ 16824 h 21541"/>
                  <a:gd name="T4" fmla="*/ 0 w 21079"/>
                  <a:gd name="T5" fmla="*/ 21541 h 21541"/>
                </a:gdLst>
                <a:ahLst/>
                <a:cxnLst>
                  <a:cxn ang="0">
                    <a:pos x="T0" y="T1"/>
                  </a:cxn>
                  <a:cxn ang="0">
                    <a:pos x="T2" y="T3"/>
                  </a:cxn>
                  <a:cxn ang="0">
                    <a:pos x="T4" y="T5"/>
                  </a:cxn>
                </a:cxnLst>
                <a:rect l="0" t="0" r="r" b="b"/>
                <a:pathLst>
                  <a:path w="21079" h="21541" fill="none" extrusionOk="0">
                    <a:moveTo>
                      <a:pt x="1600" y="0"/>
                    </a:moveTo>
                    <a:cubicBezTo>
                      <a:pt x="11090" y="705"/>
                      <a:pt x="19000" y="7538"/>
                      <a:pt x="21078" y="16824"/>
                    </a:cubicBezTo>
                  </a:path>
                  <a:path w="21079" h="21541" stroke="0" extrusionOk="0">
                    <a:moveTo>
                      <a:pt x="1600" y="0"/>
                    </a:moveTo>
                    <a:cubicBezTo>
                      <a:pt x="11090" y="705"/>
                      <a:pt x="19000" y="7538"/>
                      <a:pt x="21078" y="16824"/>
                    </a:cubicBezTo>
                    <a:lnTo>
                      <a:pt x="0" y="21541"/>
                    </a:lnTo>
                    <a:close/>
                  </a:path>
                </a:pathLst>
              </a:custGeom>
              <a:noFill/>
              <a:ln w="28575">
                <a:solidFill>
                  <a:srgbClr val="FF0000"/>
                </a:solidFill>
                <a:rou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59195" name="Object 27"/>
              <p:cNvGraphicFramePr>
                <a:graphicFrameLocks noChangeAspect="1"/>
              </p:cNvGraphicFramePr>
              <p:nvPr/>
            </p:nvGraphicFramePr>
            <p:xfrm>
              <a:off x="1920" y="624"/>
              <a:ext cx="227" cy="240"/>
            </p:xfrm>
            <a:graphic>
              <a:graphicData uri="http://schemas.openxmlformats.org/presentationml/2006/ole">
                <mc:AlternateContent xmlns:mc="http://schemas.openxmlformats.org/markup-compatibility/2006">
                  <mc:Choice xmlns:v="urn:schemas-microsoft-com:vml" Requires="v">
                    <p:oleObj spid="_x0000_s4118" name="Equation" r:id="rId15" imgW="215900" imgH="228600" progId="Equation.3">
                      <p:embed/>
                    </p:oleObj>
                  </mc:Choice>
                  <mc:Fallback>
                    <p:oleObj name="Equation" r:id="rId15" imgW="215900" imgH="228600" progId="Equation.3">
                      <p:embed/>
                      <p:pic>
                        <p:nvPicPr>
                          <p:cNvPr id="0" name="图片 41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0" y="624"/>
                            <a:ext cx="22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9196" name="Object 28"/>
              <p:cNvGraphicFramePr>
                <a:graphicFrameLocks noChangeAspect="1"/>
              </p:cNvGraphicFramePr>
              <p:nvPr/>
            </p:nvGraphicFramePr>
            <p:xfrm>
              <a:off x="2016" y="1584"/>
              <a:ext cx="228" cy="240"/>
            </p:xfrm>
            <a:graphic>
              <a:graphicData uri="http://schemas.openxmlformats.org/presentationml/2006/ole">
                <mc:AlternateContent xmlns:mc="http://schemas.openxmlformats.org/markup-compatibility/2006">
                  <mc:Choice xmlns:v="urn:schemas-microsoft-com:vml" Requires="v">
                    <p:oleObj spid="_x0000_s4119" name="Equation" r:id="rId17" imgW="215900" imgH="228600" progId="Equation.3">
                      <p:embed/>
                    </p:oleObj>
                  </mc:Choice>
                  <mc:Fallback>
                    <p:oleObj name="Equation" r:id="rId17" imgW="215900" imgH="228600" progId="Equation.3">
                      <p:embed/>
                      <p:pic>
                        <p:nvPicPr>
                          <p:cNvPr id="0" name="图片 4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 y="1584"/>
                            <a:ext cx="22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9197" name="Object 29"/>
              <p:cNvGraphicFramePr>
                <a:graphicFrameLocks noChangeAspect="1"/>
              </p:cNvGraphicFramePr>
              <p:nvPr/>
            </p:nvGraphicFramePr>
            <p:xfrm>
              <a:off x="1713" y="1584"/>
              <a:ext cx="209" cy="240"/>
            </p:xfrm>
            <a:graphic>
              <a:graphicData uri="http://schemas.openxmlformats.org/presentationml/2006/ole">
                <mc:AlternateContent xmlns:mc="http://schemas.openxmlformats.org/markup-compatibility/2006">
                  <mc:Choice xmlns:v="urn:schemas-microsoft-com:vml" Requires="v">
                    <p:oleObj spid="_x0000_s4120" name="Equation" r:id="rId18" imgW="165100" imgH="190500" progId="Equation.3">
                      <p:embed/>
                    </p:oleObj>
                  </mc:Choice>
                  <mc:Fallback>
                    <p:oleObj name="Equation" r:id="rId18" imgW="165100" imgH="190500" progId="Equation.3">
                      <p:embed/>
                      <p:pic>
                        <p:nvPicPr>
                          <p:cNvPr id="0" name="图片 41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13" y="1584"/>
                            <a:ext cx="20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9198" name="Object 30"/>
              <p:cNvGraphicFramePr>
                <a:graphicFrameLocks noChangeAspect="1"/>
              </p:cNvGraphicFramePr>
              <p:nvPr/>
            </p:nvGraphicFramePr>
            <p:xfrm>
              <a:off x="2695" y="1584"/>
              <a:ext cx="206" cy="240"/>
            </p:xfrm>
            <a:graphic>
              <a:graphicData uri="http://schemas.openxmlformats.org/presentationml/2006/ole">
                <mc:AlternateContent xmlns:mc="http://schemas.openxmlformats.org/markup-compatibility/2006">
                  <mc:Choice xmlns:v="urn:schemas-microsoft-com:vml" Requires="v">
                    <p:oleObj spid="_x0000_s4121" name="Equation" r:id="rId20" imgW="152400" imgH="177800" progId="Equation.3">
                      <p:embed/>
                    </p:oleObj>
                  </mc:Choice>
                  <mc:Fallback>
                    <p:oleObj name="Equation" r:id="rId20" imgW="152400" imgH="177800" progId="Equation.3">
                      <p:embed/>
                      <p:pic>
                        <p:nvPicPr>
                          <p:cNvPr id="0" name="图片 41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95" y="1584"/>
                            <a:ext cx="20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9199" name="Line 31"/>
              <p:cNvSpPr>
                <a:spLocks noChangeShapeType="1"/>
              </p:cNvSpPr>
              <p:nvPr/>
            </p:nvSpPr>
            <p:spPr bwMode="auto">
              <a:xfrm flipV="1">
                <a:off x="1872" y="960"/>
                <a:ext cx="240" cy="624"/>
              </a:xfrm>
              <a:prstGeom prst="line">
                <a:avLst/>
              </a:prstGeom>
              <a:noFill/>
              <a:ln w="28575">
                <a:solidFill>
                  <a:srgbClr val="FF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grpSp>
      <p:grpSp>
        <p:nvGrpSpPr>
          <p:cNvPr id="1159200" name="Group 32"/>
          <p:cNvGrpSpPr/>
          <p:nvPr/>
        </p:nvGrpSpPr>
        <p:grpSpPr bwMode="auto">
          <a:xfrm>
            <a:off x="2819400" y="977900"/>
            <a:ext cx="4648200" cy="584201"/>
            <a:chOff x="816" y="489"/>
            <a:chExt cx="2928" cy="368"/>
          </a:xfrm>
        </p:grpSpPr>
        <p:sp>
          <p:nvSpPr>
            <p:cNvPr id="1159201" name="Text Box 33"/>
            <p:cNvSpPr txBox="1">
              <a:spLocks noChangeArrowheads="1"/>
            </p:cNvSpPr>
            <p:nvPr/>
          </p:nvSpPr>
          <p:spPr bwMode="auto">
            <a:xfrm>
              <a:off x="816" y="489"/>
              <a:ext cx="2928" cy="36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3200" b="1">
                  <a:solidFill>
                    <a:srgbClr val="000000"/>
                  </a:solidFill>
                  <a:latin typeface="Times New Roman" panose="02020603050405020304" pitchFamily="18" charset="0"/>
                </a:rPr>
                <a:t>      </a:t>
              </a:r>
              <a:r>
                <a:rPr lang="zh-CN" altLang="en-US" sz="3200" b="1">
                  <a:solidFill>
                    <a:srgbClr val="000000"/>
                  </a:solidFill>
                  <a:latin typeface="Times New Roman" panose="02020603050405020304" pitchFamily="18" charset="0"/>
                </a:rPr>
                <a:t>的方向与    成右螺旋</a:t>
              </a:r>
              <a:endParaRPr lang="zh-CN" altLang="en-US" sz="3200" b="1">
                <a:solidFill>
                  <a:srgbClr val="000000"/>
                </a:solidFill>
                <a:latin typeface="Times New Roman" panose="02020603050405020304" pitchFamily="18" charset="0"/>
              </a:endParaRPr>
            </a:p>
          </p:txBody>
        </p:sp>
        <p:graphicFrame>
          <p:nvGraphicFramePr>
            <p:cNvPr id="1159202" name="Object 34"/>
            <p:cNvGraphicFramePr>
              <a:graphicFrameLocks noChangeAspect="1"/>
            </p:cNvGraphicFramePr>
            <p:nvPr/>
          </p:nvGraphicFramePr>
          <p:xfrm>
            <a:off x="927" y="489"/>
            <a:ext cx="229" cy="321"/>
          </p:xfrm>
          <a:graphic>
            <a:graphicData uri="http://schemas.openxmlformats.org/presentationml/2006/ole">
              <mc:AlternateContent xmlns:mc="http://schemas.openxmlformats.org/markup-compatibility/2006">
                <mc:Choice xmlns:v="urn:schemas-microsoft-com:vml" Requires="v">
                  <p:oleObj spid="_x0000_s4122" name="Equation" r:id="rId22" imgW="215900" imgH="266065" progId="Equation.3">
                    <p:embed/>
                  </p:oleObj>
                </mc:Choice>
                <mc:Fallback>
                  <p:oleObj name="Equation" r:id="rId22" imgW="215900" imgH="266065" progId="Equation.3">
                    <p:embed/>
                    <p:pic>
                      <p:nvPicPr>
                        <p:cNvPr id="0" name="图片 41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27" y="489"/>
                          <a:ext cx="229"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9203" name="Object 35"/>
            <p:cNvGraphicFramePr>
              <a:graphicFrameLocks noChangeAspect="1"/>
            </p:cNvGraphicFramePr>
            <p:nvPr/>
          </p:nvGraphicFramePr>
          <p:xfrm>
            <a:off x="2329" y="528"/>
            <a:ext cx="188" cy="252"/>
          </p:xfrm>
          <a:graphic>
            <a:graphicData uri="http://schemas.openxmlformats.org/presentationml/2006/ole">
              <mc:AlternateContent xmlns:mc="http://schemas.openxmlformats.org/markup-compatibility/2006">
                <mc:Choice xmlns:v="urn:schemas-microsoft-com:vml" Requires="v">
                  <p:oleObj spid="_x0000_s4123" name="Equation" r:id="rId24" imgW="165100" imgH="228600" progId="Equation.3">
                    <p:embed/>
                  </p:oleObj>
                </mc:Choice>
                <mc:Fallback>
                  <p:oleObj name="Equation" r:id="rId24" imgW="165100" imgH="228600" progId="Equation.3">
                    <p:embed/>
                    <p:pic>
                      <p:nvPicPr>
                        <p:cNvPr id="0" name="图片 41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329" y="528"/>
                          <a:ext cx="18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59204" name="Rectangle 36"/>
          <p:cNvSpPr>
            <a:spLocks noChangeArrowheads="1"/>
          </p:cNvSpPr>
          <p:nvPr/>
        </p:nvSpPr>
        <p:spPr bwMode="auto">
          <a:xfrm>
            <a:off x="7476173" y="481013"/>
            <a:ext cx="26212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1600" b="1">
                <a:solidFill>
                  <a:srgbClr val="000000"/>
                </a:solidFill>
                <a:latin typeface="Times New Roman" panose="02020603050405020304" pitchFamily="18" charset="0"/>
              </a:rPr>
              <a:t>13.4 </a:t>
            </a:r>
            <a:r>
              <a:rPr lang="zh-CN" altLang="en-US" sz="1600" b="1">
                <a:solidFill>
                  <a:srgbClr val="000000"/>
                </a:solidFill>
                <a:latin typeface="Times New Roman" panose="02020603050405020304" pitchFamily="18" charset="0"/>
              </a:rPr>
              <a:t>安培环路定理及其应用</a:t>
            </a:r>
            <a:endParaRPr lang="zh-CN" altLang="en-US" sz="1600" b="1">
              <a:solidFill>
                <a:srgbClr val="00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59200"/>
                                        </p:tgtEl>
                                        <p:attrNameLst>
                                          <p:attrName>style.visibility</p:attrName>
                                        </p:attrNameLst>
                                      </p:cBhvr>
                                      <p:to>
                                        <p:strVal val="visible"/>
                                      </p:to>
                                    </p:set>
                                    <p:animEffect transition="in" filter="blinds(horizontal)">
                                      <p:cBhvr>
                                        <p:cTn id="7" dur="500"/>
                                        <p:tgtEl>
                                          <p:spTgt spid="11592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59205"/>
                                        </p:tgtEl>
                                        <p:attrNameLst>
                                          <p:attrName>style.visibility</p:attrName>
                                        </p:attrNameLst>
                                      </p:cBhvr>
                                      <p:to>
                                        <p:strVal val="visible"/>
                                      </p:to>
                                    </p:set>
                                    <p:animEffect transition="in" filter="wipe(down)">
                                      <p:cBhvr>
                                        <p:cTn id="12" dur="500"/>
                                        <p:tgtEl>
                                          <p:spTgt spid="1159205"/>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1159176"/>
                                        </p:tgtEl>
                                        <p:attrNameLst>
                                          <p:attrName>style.visibility</p:attrName>
                                        </p:attrNameLst>
                                      </p:cBhvr>
                                      <p:to>
                                        <p:strVal val="visible"/>
                                      </p:to>
                                    </p:set>
                                    <p:animEffect transition="in" filter="plus(in)">
                                      <p:cBhvr>
                                        <p:cTn id="17" dur="500"/>
                                        <p:tgtEl>
                                          <p:spTgt spid="115917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59185"/>
                                        </p:tgtEl>
                                        <p:attrNameLst>
                                          <p:attrName>style.visibility</p:attrName>
                                        </p:attrNameLst>
                                      </p:cBhvr>
                                      <p:to>
                                        <p:strVal val="visible"/>
                                      </p:to>
                                    </p:set>
                                    <p:animEffect transition="in" filter="dissolve">
                                      <p:cBhvr>
                                        <p:cTn id="22" dur="500"/>
                                        <p:tgtEl>
                                          <p:spTgt spid="1159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0224" name="Group 32"/>
          <p:cNvGrpSpPr/>
          <p:nvPr/>
        </p:nvGrpSpPr>
        <p:grpSpPr bwMode="auto">
          <a:xfrm>
            <a:off x="1992313" y="549275"/>
            <a:ext cx="5113337" cy="2060575"/>
            <a:chOff x="295" y="346"/>
            <a:chExt cx="3221" cy="1298"/>
          </a:xfrm>
        </p:grpSpPr>
        <p:sp>
          <p:nvSpPr>
            <p:cNvPr id="1160195" name="Text Box 3"/>
            <p:cNvSpPr txBox="1">
              <a:spLocks noChangeArrowheads="1"/>
            </p:cNvSpPr>
            <p:nvPr/>
          </p:nvSpPr>
          <p:spPr bwMode="auto">
            <a:xfrm>
              <a:off x="295" y="346"/>
              <a:ext cx="3221" cy="12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zh-CN" altLang="en-US" sz="3200" b="1">
                  <a:solidFill>
                    <a:srgbClr val="CC0000"/>
                  </a:solidFill>
                  <a:latin typeface="Times New Roman" panose="02020603050405020304" pitchFamily="18" charset="0"/>
                  <a:ea typeface="宋体-方正超大字符集" pitchFamily="65" charset="-122"/>
                </a:rPr>
                <a:t>例</a:t>
              </a:r>
              <a:r>
                <a:rPr kumimoji="1" lang="en-US" altLang="zh-CN" sz="3200" b="1">
                  <a:solidFill>
                    <a:srgbClr val="CC0000"/>
                  </a:solidFill>
                  <a:latin typeface="Times New Roman" panose="02020603050405020304" pitchFamily="18" charset="0"/>
                  <a:ea typeface="宋体-方正超大字符集" pitchFamily="65" charset="-122"/>
                </a:rPr>
                <a:t>3</a:t>
              </a:r>
              <a:r>
                <a:rPr kumimoji="1" lang="zh-CN" altLang="en-US" sz="3200" b="1">
                  <a:solidFill>
                    <a:srgbClr val="CC0000"/>
                  </a:solidFill>
                  <a:latin typeface="Times New Roman" panose="02020603050405020304" pitchFamily="18" charset="0"/>
                  <a:ea typeface="宋体-方正超大字符集" pitchFamily="65" charset="-122"/>
                </a:rPr>
                <a:t>：</a:t>
              </a:r>
              <a:r>
                <a:rPr kumimoji="1" lang="zh-CN" altLang="en-US" sz="3200" b="1">
                  <a:solidFill>
                    <a:srgbClr val="000000"/>
                  </a:solidFill>
                  <a:latin typeface="Times New Roman" panose="02020603050405020304" pitchFamily="18" charset="0"/>
                  <a:ea typeface="宋体-方正超大字符集" pitchFamily="65" charset="-122"/>
                </a:rPr>
                <a:t>长直电流</a:t>
              </a:r>
              <a:r>
                <a:rPr kumimoji="1" lang="en-US" altLang="zh-CN" sz="3200" b="1" i="1">
                  <a:solidFill>
                    <a:srgbClr val="000000"/>
                  </a:solidFill>
                  <a:latin typeface="Times New Roman" panose="02020603050405020304" pitchFamily="18" charset="0"/>
                  <a:ea typeface="宋体-方正超大字符集" pitchFamily="65" charset="-122"/>
                </a:rPr>
                <a:t>I</a:t>
              </a:r>
              <a:r>
                <a:rPr kumimoji="1" lang="en-US" altLang="zh-CN" sz="3200" b="1" baseline="-25000">
                  <a:solidFill>
                    <a:srgbClr val="000000"/>
                  </a:solidFill>
                  <a:latin typeface="Times New Roman" panose="02020603050405020304" pitchFamily="18" charset="0"/>
                  <a:ea typeface="宋体-方正超大字符集" pitchFamily="65" charset="-122"/>
                </a:rPr>
                <a:t>1</a:t>
              </a:r>
              <a:r>
                <a:rPr kumimoji="1" lang="zh-CN" altLang="en-US" sz="3200" b="1">
                  <a:solidFill>
                    <a:srgbClr val="000000"/>
                  </a:solidFill>
                  <a:latin typeface="Times New Roman" panose="02020603050405020304" pitchFamily="18" charset="0"/>
                  <a:ea typeface="宋体-方正超大字符集" pitchFamily="65" charset="-122"/>
                </a:rPr>
                <a:t>附近有一等腰直角三角形线框，通以电流</a:t>
              </a:r>
              <a:r>
                <a:rPr kumimoji="1" lang="en-US" altLang="zh-CN" sz="3200" b="1" i="1">
                  <a:solidFill>
                    <a:srgbClr val="000000"/>
                  </a:solidFill>
                  <a:latin typeface="Times New Roman" panose="02020603050405020304" pitchFamily="18" charset="0"/>
                  <a:ea typeface="宋体-方正超大字符集" pitchFamily="65" charset="-122"/>
                </a:rPr>
                <a:t>I</a:t>
              </a:r>
              <a:r>
                <a:rPr kumimoji="1" lang="en-US" altLang="zh-CN" sz="3200" b="1" baseline="-25000">
                  <a:solidFill>
                    <a:srgbClr val="000000"/>
                  </a:solidFill>
                  <a:latin typeface="Times New Roman" panose="02020603050405020304" pitchFamily="18" charset="0"/>
                  <a:ea typeface="宋体-方正超大字符集" pitchFamily="65" charset="-122"/>
                </a:rPr>
                <a:t>2</a:t>
              </a:r>
              <a:r>
                <a:rPr kumimoji="1" lang="en-US" altLang="zh-CN" sz="3200" b="1">
                  <a:solidFill>
                    <a:srgbClr val="000000"/>
                  </a:solidFill>
                  <a:latin typeface="Times New Roman" panose="02020603050405020304" pitchFamily="18" charset="0"/>
                  <a:ea typeface="宋体-方正超大字符集" pitchFamily="65" charset="-122"/>
                </a:rPr>
                <a:t>,</a:t>
              </a:r>
              <a:r>
                <a:rPr kumimoji="1" lang="zh-CN" altLang="en-US" sz="3200" b="1">
                  <a:solidFill>
                    <a:srgbClr val="000000"/>
                  </a:solidFill>
                  <a:latin typeface="Times New Roman" panose="02020603050405020304" pitchFamily="18" charset="0"/>
                  <a:ea typeface="宋体-方正超大字符集" pitchFamily="65" charset="-122"/>
                </a:rPr>
                <a:t>二者共面</a:t>
              </a:r>
              <a:r>
                <a:rPr kumimoji="1" lang="en-US" altLang="zh-CN" sz="3200" b="1">
                  <a:solidFill>
                    <a:srgbClr val="000000"/>
                  </a:solidFill>
                  <a:latin typeface="Times New Roman" panose="02020603050405020304" pitchFamily="18" charset="0"/>
                  <a:ea typeface="宋体-方正超大字符集" pitchFamily="65" charset="-122"/>
                </a:rPr>
                <a:t>,</a:t>
              </a:r>
              <a:r>
                <a:rPr kumimoji="1" lang="zh-CN" altLang="en-US" sz="3200" b="1">
                  <a:solidFill>
                    <a:srgbClr val="000000"/>
                  </a:solidFill>
                  <a:latin typeface="Times New Roman" panose="02020603050405020304" pitchFamily="18" charset="0"/>
                  <a:ea typeface="宋体-方正超大字符集" pitchFamily="65" charset="-122"/>
                </a:rPr>
                <a:t>求          的各边所受的磁力</a:t>
              </a:r>
              <a:r>
                <a:rPr kumimoji="1" lang="en-US" altLang="zh-CN" sz="3200" b="1">
                  <a:solidFill>
                    <a:srgbClr val="000000"/>
                  </a:solidFill>
                  <a:latin typeface="Times New Roman" panose="02020603050405020304" pitchFamily="18" charset="0"/>
                  <a:ea typeface="宋体-方正超大字符集" pitchFamily="65" charset="-122"/>
                </a:rPr>
                <a:t>.</a:t>
              </a:r>
              <a:endParaRPr kumimoji="1" lang="en-US" altLang="zh-CN" sz="3200" b="1">
                <a:solidFill>
                  <a:srgbClr val="000000"/>
                </a:solidFill>
                <a:latin typeface="Times New Roman" panose="02020603050405020304" pitchFamily="18" charset="0"/>
                <a:ea typeface="宋体-方正超大字符集" pitchFamily="65" charset="-122"/>
              </a:endParaRPr>
            </a:p>
          </p:txBody>
        </p:sp>
        <p:graphicFrame>
          <p:nvGraphicFramePr>
            <p:cNvPr id="1160196" name="Object 4"/>
            <p:cNvGraphicFramePr>
              <a:graphicFrameLocks noChangeAspect="1"/>
            </p:cNvGraphicFramePr>
            <p:nvPr/>
          </p:nvGraphicFramePr>
          <p:xfrm>
            <a:off x="2449" y="1033"/>
            <a:ext cx="703" cy="266"/>
          </p:xfrm>
          <a:graphic>
            <a:graphicData uri="http://schemas.openxmlformats.org/presentationml/2006/ole">
              <mc:AlternateContent xmlns:mc="http://schemas.openxmlformats.org/markup-compatibility/2006">
                <mc:Choice xmlns:v="urn:schemas-microsoft-com:vml" Requires="v">
                  <p:oleObj spid="_x0000_s5135" name="公式" r:id="rId1" imgW="400050" imgH="154940" progId="Equation.3">
                    <p:embed/>
                  </p:oleObj>
                </mc:Choice>
                <mc:Fallback>
                  <p:oleObj name="公式" r:id="rId1" imgW="400050" imgH="154940" progId="Equation.3">
                    <p:embed/>
                    <p:pic>
                      <p:nvPicPr>
                        <p:cNvPr id="0" name="图片 5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 y="1033"/>
                          <a:ext cx="703"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60218" name="Text Box 26"/>
          <p:cNvSpPr txBox="1">
            <a:spLocks noChangeArrowheads="1"/>
          </p:cNvSpPr>
          <p:nvPr/>
        </p:nvSpPr>
        <p:spPr bwMode="auto">
          <a:xfrm>
            <a:off x="1919288" y="2765425"/>
            <a:ext cx="1584325" cy="5835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kumimoji="1" lang="zh-CN" altLang="en-US" sz="3200" b="1">
                <a:solidFill>
                  <a:srgbClr val="CC0000"/>
                </a:solidFill>
                <a:latin typeface="Times New Roman" panose="02020603050405020304" pitchFamily="18" charset="0"/>
                <a:ea typeface="宋体-方正超大字符集" pitchFamily="65" charset="-122"/>
              </a:rPr>
              <a:t>解</a:t>
            </a:r>
            <a:r>
              <a:rPr kumimoji="1" lang="en-US" altLang="zh-CN" sz="3200" b="1">
                <a:solidFill>
                  <a:srgbClr val="CC0000"/>
                </a:solidFill>
                <a:latin typeface="Times New Roman" panose="02020603050405020304" pitchFamily="18" charset="0"/>
                <a:ea typeface="宋体-方正超大字符集" pitchFamily="65" charset="-122"/>
              </a:rPr>
              <a:t>(</a:t>
            </a:r>
            <a:r>
              <a:rPr kumimoji="1" lang="en-US" altLang="zh-CN" sz="3200" b="1">
                <a:solidFill>
                  <a:srgbClr val="CC0000"/>
                </a:solidFill>
                <a:latin typeface="Times New Roman" panose="02020603050405020304" pitchFamily="18" charset="0"/>
                <a:ea typeface="宋体-方正超大字符集" pitchFamily="65" charset="-122"/>
                <a:sym typeface="Wingdings" panose="05000000000000000000" pitchFamily="2" charset="2"/>
              </a:rPr>
              <a:t>1)</a:t>
            </a:r>
            <a:endParaRPr kumimoji="1" lang="en-US" altLang="zh-CN" sz="3200" b="1">
              <a:solidFill>
                <a:srgbClr val="CC0000"/>
              </a:solidFill>
              <a:latin typeface="Times New Roman" panose="02020603050405020304" pitchFamily="18" charset="0"/>
              <a:ea typeface="宋体-方正超大字符集" pitchFamily="65" charset="-122"/>
            </a:endParaRPr>
          </a:p>
        </p:txBody>
      </p:sp>
      <p:graphicFrame>
        <p:nvGraphicFramePr>
          <p:cNvPr id="1160219" name="Object 27"/>
          <p:cNvGraphicFramePr>
            <a:graphicFrameLocks noChangeAspect="1"/>
          </p:cNvGraphicFramePr>
          <p:nvPr/>
        </p:nvGraphicFramePr>
        <p:xfrm>
          <a:off x="3503613" y="2589213"/>
          <a:ext cx="2592387" cy="1157287"/>
        </p:xfrm>
        <a:graphic>
          <a:graphicData uri="http://schemas.openxmlformats.org/presentationml/2006/ole">
            <mc:AlternateContent xmlns:mc="http://schemas.openxmlformats.org/markup-compatibility/2006">
              <mc:Choice xmlns:v="urn:schemas-microsoft-com:vml" Requires="v">
                <p:oleObj spid="_x0000_s5136" name="公式" r:id="rId3" imgW="906145" imgH="400050" progId="Equation.3">
                  <p:embed/>
                </p:oleObj>
              </mc:Choice>
              <mc:Fallback>
                <p:oleObj name="公式" r:id="rId3" imgW="906145" imgH="400050" progId="Equation.3">
                  <p:embed/>
                  <p:pic>
                    <p:nvPicPr>
                      <p:cNvPr id="0" name="图片 51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613" y="2589213"/>
                        <a:ext cx="2592387" cy="1157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0220" name="Object 28"/>
          <p:cNvGraphicFramePr>
            <a:graphicFrameLocks noChangeAspect="1"/>
          </p:cNvGraphicFramePr>
          <p:nvPr/>
        </p:nvGraphicFramePr>
        <p:xfrm>
          <a:off x="3568700" y="3660775"/>
          <a:ext cx="2390775" cy="1016000"/>
        </p:xfrm>
        <a:graphic>
          <a:graphicData uri="http://schemas.openxmlformats.org/presentationml/2006/ole">
            <mc:AlternateContent xmlns:mc="http://schemas.openxmlformats.org/markup-compatibility/2006">
              <mc:Choice xmlns:v="urn:schemas-microsoft-com:vml" Requires="v">
                <p:oleObj spid="_x0000_s5137" name="公式" r:id="rId5" imgW="791845" imgH="334645" progId="Equation.3">
                  <p:embed/>
                </p:oleObj>
              </mc:Choice>
              <mc:Fallback>
                <p:oleObj name="公式" r:id="rId5" imgW="791845" imgH="334645" progId="Equation.3">
                  <p:embed/>
                  <p:pic>
                    <p:nvPicPr>
                      <p:cNvPr id="0" name="图片 51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8700" y="3660775"/>
                        <a:ext cx="239077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0221" name="Object 29"/>
          <p:cNvGraphicFramePr>
            <a:graphicFrameLocks noChangeAspect="1"/>
          </p:cNvGraphicFramePr>
          <p:nvPr/>
        </p:nvGraphicFramePr>
        <p:xfrm>
          <a:off x="3017838" y="4854575"/>
          <a:ext cx="2770187" cy="1158875"/>
        </p:xfrm>
        <a:graphic>
          <a:graphicData uri="http://schemas.openxmlformats.org/presentationml/2006/ole">
            <mc:AlternateContent xmlns:mc="http://schemas.openxmlformats.org/markup-compatibility/2006">
              <mc:Choice xmlns:v="urn:schemas-microsoft-com:vml" Requires="v">
                <p:oleObj spid="_x0000_s5138" name="公式" r:id="rId7" imgW="988060" imgH="416560" progId="Equation.3">
                  <p:embed/>
                </p:oleObj>
              </mc:Choice>
              <mc:Fallback>
                <p:oleObj name="公式" r:id="rId7" imgW="988060" imgH="416560" progId="Equation.3">
                  <p:embed/>
                  <p:pic>
                    <p:nvPicPr>
                      <p:cNvPr id="0" name="图片 51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7838" y="4854575"/>
                        <a:ext cx="2770187"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0222" name="Text Box 30"/>
          <p:cNvSpPr txBox="1">
            <a:spLocks noChangeArrowheads="1"/>
          </p:cNvSpPr>
          <p:nvPr/>
        </p:nvSpPr>
        <p:spPr bwMode="auto">
          <a:xfrm>
            <a:off x="1981200" y="4581525"/>
            <a:ext cx="1584325" cy="5835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kumimoji="1" lang="en-US" altLang="zh-CN" sz="3200" b="1">
                <a:solidFill>
                  <a:srgbClr val="CC0000"/>
                </a:solidFill>
                <a:latin typeface="Times New Roman" panose="02020603050405020304" pitchFamily="18" charset="0"/>
                <a:ea typeface="宋体-方正超大字符集" pitchFamily="65" charset="-122"/>
              </a:rPr>
              <a:t>(</a:t>
            </a:r>
            <a:r>
              <a:rPr kumimoji="1" lang="en-US" altLang="zh-CN" sz="3200" b="1">
                <a:solidFill>
                  <a:srgbClr val="CC0000"/>
                </a:solidFill>
                <a:latin typeface="Times New Roman" panose="02020603050405020304" pitchFamily="18" charset="0"/>
                <a:ea typeface="宋体-方正超大字符集" pitchFamily="65" charset="-122"/>
                <a:sym typeface="Wingdings" panose="05000000000000000000" pitchFamily="2" charset="2"/>
              </a:rPr>
              <a:t>2)</a:t>
            </a:r>
            <a:endParaRPr kumimoji="1" lang="en-US" altLang="zh-CN" sz="3200" b="1">
              <a:solidFill>
                <a:srgbClr val="CC0000"/>
              </a:solidFill>
              <a:latin typeface="Times New Roman" panose="02020603050405020304" pitchFamily="18" charset="0"/>
              <a:ea typeface="宋体-方正超大字符集" pitchFamily="65" charset="-122"/>
            </a:endParaRPr>
          </a:p>
        </p:txBody>
      </p:sp>
      <p:graphicFrame>
        <p:nvGraphicFramePr>
          <p:cNvPr id="1160223" name="Object 31"/>
          <p:cNvGraphicFramePr>
            <a:graphicFrameLocks noChangeAspect="1"/>
          </p:cNvGraphicFramePr>
          <p:nvPr/>
        </p:nvGraphicFramePr>
        <p:xfrm>
          <a:off x="6403975" y="4883150"/>
          <a:ext cx="3271838" cy="957263"/>
        </p:xfrm>
        <a:graphic>
          <a:graphicData uri="http://schemas.openxmlformats.org/presentationml/2006/ole">
            <mc:AlternateContent xmlns:mc="http://schemas.openxmlformats.org/markup-compatibility/2006">
              <mc:Choice xmlns:v="urn:schemas-microsoft-com:vml" Requires="v">
                <p:oleObj spid="_x0000_s5139" name="公式" r:id="rId9" imgW="1151255" imgH="334645" progId="Equation.3">
                  <p:embed/>
                </p:oleObj>
              </mc:Choice>
              <mc:Fallback>
                <p:oleObj name="公式" r:id="rId9" imgW="1151255" imgH="334645" progId="Equation.3">
                  <p:embed/>
                  <p:pic>
                    <p:nvPicPr>
                      <p:cNvPr id="0" name="图片 51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3975" y="4883150"/>
                        <a:ext cx="3271838"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0225" name="Rectangle 33"/>
          <p:cNvSpPr>
            <a:spLocks noChangeArrowheads="1"/>
          </p:cNvSpPr>
          <p:nvPr/>
        </p:nvSpPr>
        <p:spPr bwMode="auto">
          <a:xfrm>
            <a:off x="7740650" y="390525"/>
            <a:ext cx="2214880" cy="337185"/>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34925">
                <a:solidFill>
                  <a:srgbClr val="FF00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1600" b="1">
                <a:solidFill>
                  <a:srgbClr val="000000"/>
                </a:solidFill>
                <a:latin typeface="Times New Roman" panose="02020603050405020304" pitchFamily="18" charset="0"/>
              </a:rPr>
              <a:t>13.6 </a:t>
            </a:r>
            <a:r>
              <a:rPr kumimoji="1" lang="zh-CN" altLang="en-US" sz="1600" b="1">
                <a:solidFill>
                  <a:srgbClr val="000000"/>
                </a:solidFill>
                <a:latin typeface="Times New Roman" panose="02020603050405020304" pitchFamily="18" charset="0"/>
              </a:rPr>
              <a:t>磁场对电流的作用</a:t>
            </a:r>
            <a:endParaRPr kumimoji="1" lang="zh-CN" altLang="en-US" sz="1600" b="1">
              <a:solidFill>
                <a:srgbClr val="000000"/>
              </a:solidFill>
              <a:latin typeface="Times New Roman" panose="02020603050405020304" pitchFamily="18" charset="0"/>
            </a:endParaRPr>
          </a:p>
        </p:txBody>
      </p:sp>
      <p:grpSp>
        <p:nvGrpSpPr>
          <p:cNvPr id="1160228" name="Group 36"/>
          <p:cNvGrpSpPr/>
          <p:nvPr/>
        </p:nvGrpSpPr>
        <p:grpSpPr bwMode="auto">
          <a:xfrm>
            <a:off x="7105650" y="1123950"/>
            <a:ext cx="3527425" cy="3671888"/>
            <a:chOff x="3516" y="708"/>
            <a:chExt cx="2222" cy="2313"/>
          </a:xfrm>
        </p:grpSpPr>
        <p:grpSp>
          <p:nvGrpSpPr>
            <p:cNvPr id="1160197" name="Group 5"/>
            <p:cNvGrpSpPr/>
            <p:nvPr/>
          </p:nvGrpSpPr>
          <p:grpSpPr bwMode="auto">
            <a:xfrm>
              <a:off x="3516" y="708"/>
              <a:ext cx="2222" cy="2313"/>
              <a:chOff x="3538" y="300"/>
              <a:chExt cx="2222" cy="2313"/>
            </a:xfrm>
          </p:grpSpPr>
          <p:sp>
            <p:nvSpPr>
              <p:cNvPr id="1160198" name="Rectangle 6"/>
              <p:cNvSpPr>
                <a:spLocks noChangeArrowheads="1"/>
              </p:cNvSpPr>
              <p:nvPr/>
            </p:nvSpPr>
            <p:spPr bwMode="auto">
              <a:xfrm>
                <a:off x="3810" y="300"/>
                <a:ext cx="45" cy="2313"/>
              </a:xfrm>
              <a:prstGeom prst="rect">
                <a:avLst/>
              </a:prstGeom>
              <a:solidFill>
                <a:schemeClr val="accent1"/>
              </a:solidFill>
              <a:ln w="9525" cap="rnd">
                <a:solidFill>
                  <a:srgbClr val="800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0199" name="AutoShape 7"/>
              <p:cNvSpPr>
                <a:spLocks noChangeArrowheads="1"/>
              </p:cNvSpPr>
              <p:nvPr/>
            </p:nvSpPr>
            <p:spPr bwMode="auto">
              <a:xfrm>
                <a:off x="4445" y="799"/>
                <a:ext cx="1089" cy="1044"/>
              </a:xfrm>
              <a:prstGeom prst="rtTriangle">
                <a:avLst/>
              </a:prstGeom>
              <a:solidFill>
                <a:srgbClr val="000000">
                  <a:alpha val="0"/>
                </a:srgbClr>
              </a:solidFill>
              <a:ln w="44450" cap="rnd">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60200" name="Object 8"/>
              <p:cNvGraphicFramePr>
                <a:graphicFrameLocks noChangeAspect="1"/>
              </p:cNvGraphicFramePr>
              <p:nvPr/>
            </p:nvGraphicFramePr>
            <p:xfrm>
              <a:off x="5035" y="1615"/>
              <a:ext cx="261" cy="209"/>
            </p:xfrm>
            <a:graphic>
              <a:graphicData uri="http://schemas.openxmlformats.org/presentationml/2006/ole">
                <mc:AlternateContent xmlns:mc="http://schemas.openxmlformats.org/markup-compatibility/2006">
                  <mc:Choice xmlns:v="urn:schemas-microsoft-com:vml" Requires="v">
                    <p:oleObj spid="_x0000_s5140" name="公式" r:id="rId11" imgW="220345" imgH="171450" progId="Equation.3">
                      <p:embed/>
                    </p:oleObj>
                  </mc:Choice>
                  <mc:Fallback>
                    <p:oleObj name="公式" r:id="rId11" imgW="220345" imgH="171450" progId="Equation.3">
                      <p:embed/>
                      <p:pic>
                        <p:nvPicPr>
                          <p:cNvPr id="0" name="图片 51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35" y="1615"/>
                            <a:ext cx="26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0201" name="Text Box 9"/>
              <p:cNvSpPr txBox="1">
                <a:spLocks noChangeArrowheads="1"/>
              </p:cNvSpPr>
              <p:nvPr/>
            </p:nvSpPr>
            <p:spPr bwMode="auto">
              <a:xfrm>
                <a:off x="4037" y="1797"/>
                <a:ext cx="38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en-US" altLang="zh-CN" sz="2400" b="1" i="1">
                    <a:solidFill>
                      <a:srgbClr val="000000"/>
                    </a:solidFill>
                    <a:latin typeface="Times New Roman" panose="02020603050405020304" pitchFamily="18" charset="0"/>
                  </a:rPr>
                  <a:t>d</a:t>
                </a:r>
                <a:endParaRPr kumimoji="1" lang="en-US" altLang="zh-CN" sz="2400">
                  <a:solidFill>
                    <a:srgbClr val="000000"/>
                  </a:solidFill>
                  <a:latin typeface="Times New Roman" panose="02020603050405020304" pitchFamily="18" charset="0"/>
                </a:endParaRPr>
              </a:p>
            </p:txBody>
          </p:sp>
          <p:sp>
            <p:nvSpPr>
              <p:cNvPr id="1160202" name="Line 10"/>
              <p:cNvSpPr>
                <a:spLocks noChangeShapeType="1"/>
              </p:cNvSpPr>
              <p:nvPr/>
            </p:nvSpPr>
            <p:spPr bwMode="auto">
              <a:xfrm>
                <a:off x="5171" y="1933"/>
                <a:ext cx="408"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0203" name="Line 11"/>
              <p:cNvSpPr>
                <a:spLocks noChangeShapeType="1"/>
              </p:cNvSpPr>
              <p:nvPr/>
            </p:nvSpPr>
            <p:spPr bwMode="auto">
              <a:xfrm flipH="1">
                <a:off x="4445" y="1933"/>
                <a:ext cx="499"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0204" name="Line 12"/>
              <p:cNvSpPr>
                <a:spLocks noChangeShapeType="1"/>
              </p:cNvSpPr>
              <p:nvPr/>
            </p:nvSpPr>
            <p:spPr bwMode="auto">
              <a:xfrm>
                <a:off x="4264" y="1933"/>
                <a:ext cx="181"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0205" name="Line 13"/>
              <p:cNvSpPr>
                <a:spLocks noChangeShapeType="1"/>
              </p:cNvSpPr>
              <p:nvPr/>
            </p:nvSpPr>
            <p:spPr bwMode="auto">
              <a:xfrm flipH="1">
                <a:off x="3856" y="1933"/>
                <a:ext cx="182"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0206" name="Text Box 14"/>
              <p:cNvSpPr txBox="1">
                <a:spLocks noChangeArrowheads="1"/>
              </p:cNvSpPr>
              <p:nvPr/>
            </p:nvSpPr>
            <p:spPr bwMode="auto">
              <a:xfrm>
                <a:off x="4944" y="1797"/>
                <a:ext cx="38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en-US" altLang="zh-CN" sz="2400" b="1" i="1">
                    <a:solidFill>
                      <a:srgbClr val="000000"/>
                    </a:solidFill>
                    <a:latin typeface="Times New Roman" panose="02020603050405020304" pitchFamily="18" charset="0"/>
                  </a:rPr>
                  <a:t>a</a:t>
                </a:r>
                <a:endParaRPr kumimoji="1" lang="en-US" altLang="zh-CN" sz="2400">
                  <a:solidFill>
                    <a:srgbClr val="000000"/>
                  </a:solidFill>
                  <a:latin typeface="Times New Roman" panose="02020603050405020304" pitchFamily="18" charset="0"/>
                </a:endParaRPr>
              </a:p>
            </p:txBody>
          </p:sp>
          <p:sp>
            <p:nvSpPr>
              <p:cNvPr id="1160207" name="Line 15"/>
              <p:cNvSpPr>
                <a:spLocks noChangeShapeType="1"/>
              </p:cNvSpPr>
              <p:nvPr/>
            </p:nvSpPr>
            <p:spPr bwMode="auto">
              <a:xfrm>
                <a:off x="4445" y="1888"/>
                <a:ext cx="0" cy="136"/>
              </a:xfrm>
              <a:prstGeom prst="line">
                <a:avLst/>
              </a:prstGeom>
              <a:noFill/>
              <a:ln w="9525" cap="rnd">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0208" name="Line 16"/>
              <p:cNvSpPr>
                <a:spLocks noChangeShapeType="1"/>
              </p:cNvSpPr>
              <p:nvPr/>
            </p:nvSpPr>
            <p:spPr bwMode="auto">
              <a:xfrm>
                <a:off x="5579" y="1888"/>
                <a:ext cx="0" cy="136"/>
              </a:xfrm>
              <a:prstGeom prst="line">
                <a:avLst/>
              </a:prstGeom>
              <a:noFill/>
              <a:ln w="9525" cap="rnd">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0209" name="Line 17"/>
              <p:cNvSpPr>
                <a:spLocks noChangeShapeType="1"/>
              </p:cNvSpPr>
              <p:nvPr/>
            </p:nvSpPr>
            <p:spPr bwMode="auto">
              <a:xfrm flipH="1" flipV="1">
                <a:off x="3765" y="1117"/>
                <a:ext cx="0" cy="453"/>
              </a:xfrm>
              <a:prstGeom prst="line">
                <a:avLst/>
              </a:prstGeom>
              <a:noFill/>
              <a:ln w="4127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60210" name="Object 18"/>
              <p:cNvGraphicFramePr>
                <a:graphicFrameLocks noChangeAspect="1"/>
              </p:cNvGraphicFramePr>
              <p:nvPr/>
            </p:nvGraphicFramePr>
            <p:xfrm>
              <a:off x="3538" y="1343"/>
              <a:ext cx="137" cy="245"/>
            </p:xfrm>
            <a:graphic>
              <a:graphicData uri="http://schemas.openxmlformats.org/presentationml/2006/ole">
                <mc:AlternateContent xmlns:mc="http://schemas.openxmlformats.org/markup-compatibility/2006">
                  <mc:Choice xmlns:v="urn:schemas-microsoft-com:vml" Requires="v">
                    <p:oleObj spid="_x0000_s5141" name="公式" r:id="rId13" imgW="139065" imgH="187960" progId="Equation.3">
                      <p:embed/>
                    </p:oleObj>
                  </mc:Choice>
                  <mc:Fallback>
                    <p:oleObj name="公式" r:id="rId13" imgW="139065" imgH="187960" progId="Equation.3">
                      <p:embed/>
                      <p:pic>
                        <p:nvPicPr>
                          <p:cNvPr id="0" name="图片 51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38" y="1343"/>
                            <a:ext cx="137"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0211" name="Line 19"/>
              <p:cNvSpPr>
                <a:spLocks noChangeShapeType="1"/>
              </p:cNvSpPr>
              <p:nvPr/>
            </p:nvSpPr>
            <p:spPr bwMode="auto">
              <a:xfrm>
                <a:off x="4944" y="1253"/>
                <a:ext cx="272" cy="273"/>
              </a:xfrm>
              <a:prstGeom prst="line">
                <a:avLst/>
              </a:prstGeom>
              <a:noFill/>
              <a:ln w="4127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60212" name="Object 20"/>
              <p:cNvGraphicFramePr>
                <a:graphicFrameLocks noChangeAspect="1"/>
              </p:cNvGraphicFramePr>
              <p:nvPr/>
            </p:nvGraphicFramePr>
            <p:xfrm>
              <a:off x="5080" y="1117"/>
              <a:ext cx="147" cy="245"/>
            </p:xfrm>
            <a:graphic>
              <a:graphicData uri="http://schemas.openxmlformats.org/presentationml/2006/ole">
                <mc:AlternateContent xmlns:mc="http://schemas.openxmlformats.org/markup-compatibility/2006">
                  <mc:Choice xmlns:v="urn:schemas-microsoft-com:vml" Requires="v">
                    <p:oleObj spid="_x0000_s5142" name="公式" r:id="rId15" imgW="154940" imgH="187960" progId="Equation.3">
                      <p:embed/>
                    </p:oleObj>
                  </mc:Choice>
                  <mc:Fallback>
                    <p:oleObj name="公式" r:id="rId15" imgW="154940" imgH="187960" progId="Equation.3">
                      <p:embed/>
                      <p:pic>
                        <p:nvPicPr>
                          <p:cNvPr id="0" name="图片 51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80" y="1117"/>
                            <a:ext cx="147"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0213" name="Object 21"/>
              <p:cNvGraphicFramePr>
                <a:graphicFrameLocks noChangeAspect="1"/>
              </p:cNvGraphicFramePr>
              <p:nvPr/>
            </p:nvGraphicFramePr>
            <p:xfrm>
              <a:off x="4219" y="1706"/>
              <a:ext cx="181" cy="181"/>
            </p:xfrm>
            <a:graphic>
              <a:graphicData uri="http://schemas.openxmlformats.org/presentationml/2006/ole">
                <mc:AlternateContent xmlns:mc="http://schemas.openxmlformats.org/markup-compatibility/2006">
                  <mc:Choice xmlns:v="urn:schemas-microsoft-com:vml" Requires="v">
                    <p:oleObj spid="_x0000_s5143" name="公式" r:id="rId17" imgW="139065" imgH="139065" progId="Equation.3">
                      <p:embed/>
                    </p:oleObj>
                  </mc:Choice>
                  <mc:Fallback>
                    <p:oleObj name="公式" r:id="rId17" imgW="139065" imgH="139065" progId="Equation.3">
                      <p:embed/>
                      <p:pic>
                        <p:nvPicPr>
                          <p:cNvPr id="0" name="图片 51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9" y="1706"/>
                            <a:ext cx="181"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0214" name="Object 22"/>
              <p:cNvGraphicFramePr>
                <a:graphicFrameLocks noChangeAspect="1"/>
              </p:cNvGraphicFramePr>
              <p:nvPr/>
            </p:nvGraphicFramePr>
            <p:xfrm>
              <a:off x="5579" y="1699"/>
              <a:ext cx="181" cy="195"/>
            </p:xfrm>
            <a:graphic>
              <a:graphicData uri="http://schemas.openxmlformats.org/presentationml/2006/ole">
                <mc:AlternateContent xmlns:mc="http://schemas.openxmlformats.org/markup-compatibility/2006">
                  <mc:Choice xmlns:v="urn:schemas-microsoft-com:vml" Requires="v">
                    <p:oleObj spid="_x0000_s5144" name="公式" r:id="rId19" imgW="139065" imgH="154940" progId="Equation.3">
                      <p:embed/>
                    </p:oleObj>
                  </mc:Choice>
                  <mc:Fallback>
                    <p:oleObj name="公式" r:id="rId19" imgW="139065" imgH="154940" progId="Equation.3">
                      <p:embed/>
                      <p:pic>
                        <p:nvPicPr>
                          <p:cNvPr id="0" name="图片 51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79" y="1699"/>
                            <a:ext cx="181"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0215" name="Object 23"/>
              <p:cNvGraphicFramePr>
                <a:graphicFrameLocks noChangeAspect="1"/>
              </p:cNvGraphicFramePr>
              <p:nvPr/>
            </p:nvGraphicFramePr>
            <p:xfrm>
              <a:off x="4355" y="572"/>
              <a:ext cx="181" cy="181"/>
            </p:xfrm>
            <a:graphic>
              <a:graphicData uri="http://schemas.openxmlformats.org/presentationml/2006/ole">
                <mc:AlternateContent xmlns:mc="http://schemas.openxmlformats.org/markup-compatibility/2006">
                  <mc:Choice xmlns:v="urn:schemas-microsoft-com:vml" Requires="v">
                    <p:oleObj spid="_x0000_s5145" name="公式" r:id="rId21" imgW="139065" imgH="139065" progId="Equation.3">
                      <p:embed/>
                    </p:oleObj>
                  </mc:Choice>
                  <mc:Fallback>
                    <p:oleObj name="公式" r:id="rId21" imgW="139065" imgH="139065" progId="Equation.3">
                      <p:embed/>
                      <p:pic>
                        <p:nvPicPr>
                          <p:cNvPr id="0" name="图片 51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55" y="572"/>
                            <a:ext cx="181"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0216" name="Line 24"/>
              <p:cNvSpPr>
                <a:spLocks noChangeShapeType="1"/>
              </p:cNvSpPr>
              <p:nvPr/>
            </p:nvSpPr>
            <p:spPr bwMode="auto">
              <a:xfrm flipV="1">
                <a:off x="4445" y="1298"/>
                <a:ext cx="0" cy="272"/>
              </a:xfrm>
              <a:prstGeom prst="line">
                <a:avLst/>
              </a:prstGeom>
              <a:noFill/>
              <a:ln w="4127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60217" name="Object 25"/>
              <p:cNvGraphicFramePr>
                <a:graphicFrameLocks noChangeAspect="1"/>
              </p:cNvGraphicFramePr>
              <p:nvPr/>
            </p:nvGraphicFramePr>
            <p:xfrm>
              <a:off x="4219" y="1162"/>
              <a:ext cx="147" cy="245"/>
            </p:xfrm>
            <a:graphic>
              <a:graphicData uri="http://schemas.openxmlformats.org/presentationml/2006/ole">
                <mc:AlternateContent xmlns:mc="http://schemas.openxmlformats.org/markup-compatibility/2006">
                  <mc:Choice xmlns:v="urn:schemas-microsoft-com:vml" Requires="v">
                    <p:oleObj spid="_x0000_s5146" name="公式" r:id="rId23" imgW="154940" imgH="187960" progId="Equation.3">
                      <p:embed/>
                    </p:oleObj>
                  </mc:Choice>
                  <mc:Fallback>
                    <p:oleObj name="公式" r:id="rId23" imgW="154940" imgH="187960" progId="Equation.3">
                      <p:embed/>
                      <p:pic>
                        <p:nvPicPr>
                          <p:cNvPr id="0" name="图片 51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19" y="1162"/>
                            <a:ext cx="147"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60226" name="Line 34"/>
            <p:cNvSpPr>
              <a:spLocks noChangeShapeType="1"/>
            </p:cNvSpPr>
            <p:nvPr/>
          </p:nvSpPr>
          <p:spPr bwMode="auto">
            <a:xfrm>
              <a:off x="3833" y="2704"/>
              <a:ext cx="1905" cy="232"/>
            </a:xfrm>
            <a:prstGeom prst="line">
              <a:avLst/>
            </a:prstGeom>
            <a:noFill/>
            <a:ln w="34925">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a:solidFill>
                  <a:srgbClr val="000000"/>
                </a:solidFill>
              </a:endParaRPr>
            </a:p>
          </p:txBody>
        </p:sp>
        <p:graphicFrame>
          <p:nvGraphicFramePr>
            <p:cNvPr id="1160227" name="Object 35"/>
            <p:cNvGraphicFramePr>
              <a:graphicFrameLocks noChangeAspect="1"/>
            </p:cNvGraphicFramePr>
            <p:nvPr/>
          </p:nvGraphicFramePr>
          <p:xfrm>
            <a:off x="5512" y="2660"/>
            <a:ext cx="205" cy="226"/>
          </p:xfrm>
          <a:graphic>
            <a:graphicData uri="http://schemas.openxmlformats.org/presentationml/2006/ole">
              <mc:AlternateContent xmlns:mc="http://schemas.openxmlformats.org/markup-compatibility/2006">
                <mc:Choice xmlns:v="urn:schemas-microsoft-com:vml" Requires="v">
                  <p:oleObj spid="_x0000_s5147" name="公式" r:id="rId25" imgW="127000" imgH="139700" progId="Equation.3">
                    <p:embed/>
                  </p:oleObj>
                </mc:Choice>
                <mc:Fallback>
                  <p:oleObj name="公式" r:id="rId25" imgW="127000" imgH="139700" progId="Equation.3">
                    <p:embed/>
                    <p:pic>
                      <p:nvPicPr>
                        <p:cNvPr id="0" name="图片 514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12" y="2660"/>
                          <a:ext cx="205"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60224"/>
                                        </p:tgtEl>
                                        <p:attrNameLst>
                                          <p:attrName>style.visibility</p:attrName>
                                        </p:attrNameLst>
                                      </p:cBhvr>
                                      <p:to>
                                        <p:strVal val="visible"/>
                                      </p:to>
                                    </p:set>
                                    <p:animEffect transition="in" filter="wipe(down)">
                                      <p:cBhvr>
                                        <p:cTn id="7" dur="500"/>
                                        <p:tgtEl>
                                          <p:spTgt spid="116022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1160228"/>
                                        </p:tgtEl>
                                        <p:attrNameLst>
                                          <p:attrName>style.visibility</p:attrName>
                                        </p:attrNameLst>
                                      </p:cBhvr>
                                      <p:to>
                                        <p:strVal val="visible"/>
                                      </p:to>
                                    </p:set>
                                    <p:animEffect transition="in" filter="plus(in)">
                                      <p:cBhvr>
                                        <p:cTn id="12" dur="1000"/>
                                        <p:tgtEl>
                                          <p:spTgt spid="1160228"/>
                                        </p:tgtEl>
                                      </p:cBhvr>
                                    </p:animEffect>
                                  </p:childTnLst>
                                </p:cTn>
                              </p:par>
                            </p:childTnLst>
                          </p:cTn>
                        </p:par>
                      </p:childTnLst>
                    </p:cTn>
                  </p:par>
                  <p:par>
                    <p:cTn id="13" fill="hold">
                      <p:stCondLst>
                        <p:cond delay="indefinite"/>
                      </p:stCondLst>
                      <p:childTnLst>
                        <p:par>
                          <p:cTn id="14" fill="hold">
                            <p:stCondLst>
                              <p:cond delay="0"/>
                            </p:stCondLst>
                            <p:childTnLst>
                              <p:par>
                                <p:cTn id="15" presetID="56" presetClass="entr" presetSubtype="0" fill="hold" grpId="0" nodeType="clickEffect">
                                  <p:stCondLst>
                                    <p:cond delay="0"/>
                                  </p:stCondLst>
                                  <p:iterate type="lt">
                                    <p:tmPct val="10000"/>
                                  </p:iterate>
                                  <p:childTnLst>
                                    <p:set>
                                      <p:cBhvr>
                                        <p:cTn id="16" dur="1" fill="hold">
                                          <p:stCondLst>
                                            <p:cond delay="0"/>
                                          </p:stCondLst>
                                        </p:cTn>
                                        <p:tgtEl>
                                          <p:spTgt spid="1160218"/>
                                        </p:tgtEl>
                                        <p:attrNameLst>
                                          <p:attrName>style.visibility</p:attrName>
                                        </p:attrNameLst>
                                      </p:cBhvr>
                                      <p:to>
                                        <p:strVal val="visible"/>
                                      </p:to>
                                    </p:set>
                                    <p:anim by="(-#ppt_w*2)" calcmode="lin" valueType="num">
                                      <p:cBhvr rctx="PPT">
                                        <p:cTn id="17" dur="500" autoRev="1" fill="hold">
                                          <p:stCondLst>
                                            <p:cond delay="0"/>
                                          </p:stCondLst>
                                        </p:cTn>
                                        <p:tgtEl>
                                          <p:spTgt spid="1160218"/>
                                        </p:tgtEl>
                                        <p:attrNameLst>
                                          <p:attrName>ppt_w</p:attrName>
                                        </p:attrNameLst>
                                      </p:cBhvr>
                                    </p:anim>
                                    <p:anim by="(#ppt_w*0.50)" calcmode="lin" valueType="num">
                                      <p:cBhvr>
                                        <p:cTn id="18" dur="500" decel="50000" autoRev="1" fill="hold">
                                          <p:stCondLst>
                                            <p:cond delay="0"/>
                                          </p:stCondLst>
                                        </p:cTn>
                                        <p:tgtEl>
                                          <p:spTgt spid="1160218"/>
                                        </p:tgtEl>
                                        <p:attrNameLst>
                                          <p:attrName>ppt_x</p:attrName>
                                        </p:attrNameLst>
                                      </p:cBhvr>
                                    </p:anim>
                                    <p:anim from="(-#ppt_h/2)" to="(#ppt_y)" calcmode="lin" valueType="num">
                                      <p:cBhvr>
                                        <p:cTn id="19" dur="1000" fill="hold">
                                          <p:stCondLst>
                                            <p:cond delay="0"/>
                                          </p:stCondLst>
                                        </p:cTn>
                                        <p:tgtEl>
                                          <p:spTgt spid="1160218"/>
                                        </p:tgtEl>
                                        <p:attrNameLst>
                                          <p:attrName>ppt_y</p:attrName>
                                        </p:attrNameLst>
                                      </p:cBhvr>
                                    </p:anim>
                                    <p:animRot by="21600000">
                                      <p:cBhvr>
                                        <p:cTn id="20" dur="1000" fill="hold">
                                          <p:stCondLst>
                                            <p:cond delay="0"/>
                                          </p:stCondLst>
                                        </p:cTn>
                                        <p:tgtEl>
                                          <p:spTgt spid="1160218"/>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60219"/>
                                        </p:tgtEl>
                                        <p:attrNameLst>
                                          <p:attrName>style.visibility</p:attrName>
                                        </p:attrNameLst>
                                      </p:cBhvr>
                                      <p:to>
                                        <p:strVal val="visible"/>
                                      </p:to>
                                    </p:set>
                                    <p:animEffect transition="in" filter="wipe(down)">
                                      <p:cBhvr>
                                        <p:cTn id="25" dur="500"/>
                                        <p:tgtEl>
                                          <p:spTgt spid="1160219"/>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4" fill="hold" nodeType="clickEffect">
                                  <p:stCondLst>
                                    <p:cond delay="0"/>
                                  </p:stCondLst>
                                  <p:childTnLst>
                                    <p:set>
                                      <p:cBhvr>
                                        <p:cTn id="29" dur="1" fill="hold">
                                          <p:stCondLst>
                                            <p:cond delay="0"/>
                                          </p:stCondLst>
                                        </p:cTn>
                                        <p:tgtEl>
                                          <p:spTgt spid="1160220"/>
                                        </p:tgtEl>
                                        <p:attrNameLst>
                                          <p:attrName>style.visibility</p:attrName>
                                        </p:attrNameLst>
                                      </p:cBhvr>
                                      <p:to>
                                        <p:strVal val="visible"/>
                                      </p:to>
                                    </p:set>
                                    <p:animEffect transition="in" filter="wheel(4)">
                                      <p:cBhvr>
                                        <p:cTn id="30" dur="500"/>
                                        <p:tgtEl>
                                          <p:spTgt spid="116022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60222"/>
                                        </p:tgtEl>
                                        <p:attrNameLst>
                                          <p:attrName>style.visibility</p:attrName>
                                        </p:attrNameLst>
                                      </p:cBhvr>
                                      <p:to>
                                        <p:strVal val="visible"/>
                                      </p:to>
                                    </p:set>
                                    <p:anim calcmode="lin" valueType="num">
                                      <p:cBhvr additive="base">
                                        <p:cTn id="35" dur="500" fill="hold"/>
                                        <p:tgtEl>
                                          <p:spTgt spid="1160222"/>
                                        </p:tgtEl>
                                        <p:attrNameLst>
                                          <p:attrName>ppt_x</p:attrName>
                                        </p:attrNameLst>
                                      </p:cBhvr>
                                      <p:tavLst>
                                        <p:tav tm="0">
                                          <p:val>
                                            <p:strVal val="#ppt_x"/>
                                          </p:val>
                                        </p:tav>
                                        <p:tav tm="100000">
                                          <p:val>
                                            <p:strVal val="#ppt_x"/>
                                          </p:val>
                                        </p:tav>
                                      </p:tavLst>
                                    </p:anim>
                                    <p:anim calcmode="lin" valueType="num">
                                      <p:cBhvr additive="base">
                                        <p:cTn id="36" dur="500" fill="hold"/>
                                        <p:tgtEl>
                                          <p:spTgt spid="116022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nodeType="clickEffect">
                                  <p:stCondLst>
                                    <p:cond delay="0"/>
                                  </p:stCondLst>
                                  <p:childTnLst>
                                    <p:set>
                                      <p:cBhvr>
                                        <p:cTn id="40" dur="1" fill="hold">
                                          <p:stCondLst>
                                            <p:cond delay="0"/>
                                          </p:stCondLst>
                                        </p:cTn>
                                        <p:tgtEl>
                                          <p:spTgt spid="1160221"/>
                                        </p:tgtEl>
                                        <p:attrNameLst>
                                          <p:attrName>style.visibility</p:attrName>
                                        </p:attrNameLst>
                                      </p:cBhvr>
                                      <p:to>
                                        <p:strVal val="visible"/>
                                      </p:to>
                                    </p:set>
                                    <p:anim calcmode="lin" valueType="num">
                                      <p:cBhvr>
                                        <p:cTn id="41" dur="500" fill="hold"/>
                                        <p:tgtEl>
                                          <p:spTgt spid="1160221"/>
                                        </p:tgtEl>
                                        <p:attrNameLst>
                                          <p:attrName>ppt_w</p:attrName>
                                        </p:attrNameLst>
                                      </p:cBhvr>
                                      <p:tavLst>
                                        <p:tav tm="0">
                                          <p:val>
                                            <p:fltVal val="0"/>
                                          </p:val>
                                        </p:tav>
                                        <p:tav tm="100000">
                                          <p:val>
                                            <p:strVal val="#ppt_w"/>
                                          </p:val>
                                        </p:tav>
                                      </p:tavLst>
                                    </p:anim>
                                    <p:anim calcmode="lin" valueType="num">
                                      <p:cBhvr>
                                        <p:cTn id="42" dur="500" fill="hold"/>
                                        <p:tgtEl>
                                          <p:spTgt spid="1160221"/>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nodeType="clickEffect">
                                  <p:stCondLst>
                                    <p:cond delay="0"/>
                                  </p:stCondLst>
                                  <p:childTnLst>
                                    <p:set>
                                      <p:cBhvr>
                                        <p:cTn id="46" dur="1" fill="hold">
                                          <p:stCondLst>
                                            <p:cond delay="0"/>
                                          </p:stCondLst>
                                        </p:cTn>
                                        <p:tgtEl>
                                          <p:spTgt spid="1160223"/>
                                        </p:tgtEl>
                                        <p:attrNameLst>
                                          <p:attrName>style.visibility</p:attrName>
                                        </p:attrNameLst>
                                      </p:cBhvr>
                                      <p:to>
                                        <p:strVal val="visible"/>
                                      </p:to>
                                    </p:set>
                                    <p:anim calcmode="lin" valueType="num">
                                      <p:cBhvr>
                                        <p:cTn id="47" dur="1000" fill="hold"/>
                                        <p:tgtEl>
                                          <p:spTgt spid="1160223"/>
                                        </p:tgtEl>
                                        <p:attrNameLst>
                                          <p:attrName>ppt_w</p:attrName>
                                        </p:attrNameLst>
                                      </p:cBhvr>
                                      <p:tavLst>
                                        <p:tav tm="0">
                                          <p:val>
                                            <p:strVal val="#ppt_w+.3"/>
                                          </p:val>
                                        </p:tav>
                                        <p:tav tm="100000">
                                          <p:val>
                                            <p:strVal val="#ppt_w"/>
                                          </p:val>
                                        </p:tav>
                                      </p:tavLst>
                                    </p:anim>
                                    <p:anim calcmode="lin" valueType="num">
                                      <p:cBhvr>
                                        <p:cTn id="48" dur="1000" fill="hold"/>
                                        <p:tgtEl>
                                          <p:spTgt spid="1160223"/>
                                        </p:tgtEl>
                                        <p:attrNameLst>
                                          <p:attrName>ppt_h</p:attrName>
                                        </p:attrNameLst>
                                      </p:cBhvr>
                                      <p:tavLst>
                                        <p:tav tm="0">
                                          <p:val>
                                            <p:strVal val="#ppt_h"/>
                                          </p:val>
                                        </p:tav>
                                        <p:tav tm="100000">
                                          <p:val>
                                            <p:strVal val="#ppt_h"/>
                                          </p:val>
                                        </p:tav>
                                      </p:tavLst>
                                    </p:anim>
                                    <p:animEffect transition="in" filter="fade">
                                      <p:cBhvr>
                                        <p:cTn id="49" dur="1000"/>
                                        <p:tgtEl>
                                          <p:spTgt spid="1160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0218" grpId="0" bldLvl="0" animBg="1"/>
      <p:bldP spid="116022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0"/>
          <p:cNvGrpSpPr/>
          <p:nvPr/>
        </p:nvGrpSpPr>
        <p:grpSpPr>
          <a:xfrm>
            <a:off x="2209800" y="1066800"/>
            <a:ext cx="8077200" cy="1152525"/>
            <a:chOff x="432" y="672"/>
            <a:chExt cx="5088" cy="726"/>
          </a:xfrm>
        </p:grpSpPr>
        <p:sp>
          <p:nvSpPr>
            <p:cNvPr id="94211" name="Rectangle 2"/>
            <p:cNvSpPr/>
            <p:nvPr/>
          </p:nvSpPr>
          <p:spPr>
            <a:xfrm>
              <a:off x="432" y="672"/>
              <a:ext cx="414" cy="368"/>
            </a:xfrm>
            <a:prstGeom prst="rect">
              <a:avLst/>
            </a:prstGeom>
            <a:noFill/>
            <a:ln w="9525">
              <a:noFill/>
            </a:ln>
          </p:spPr>
          <p:txBody>
            <a:bodyPr wrap="none">
              <a:spAutoFit/>
            </a:bodyPr>
            <a:p>
              <a:pPr>
                <a:buFontTx/>
              </a:pPr>
              <a:r>
                <a:rPr lang="en-US" altLang="zh-CN" sz="3200" b="1">
                  <a:latin typeface="Times New Roman" panose="02020603050405020304" pitchFamily="18" charset="0"/>
                </a:rPr>
                <a:t>(3)</a:t>
              </a:r>
              <a:endParaRPr lang="en-US" altLang="zh-CN" sz="3200" b="1">
                <a:latin typeface="Times New Roman" panose="02020603050405020304" pitchFamily="18" charset="0"/>
              </a:endParaRPr>
            </a:p>
          </p:txBody>
        </p:sp>
        <p:grpSp>
          <p:nvGrpSpPr>
            <p:cNvPr id="94212" name="Group 3"/>
            <p:cNvGrpSpPr/>
            <p:nvPr/>
          </p:nvGrpSpPr>
          <p:grpSpPr>
            <a:xfrm>
              <a:off x="960" y="720"/>
              <a:ext cx="4560" cy="678"/>
              <a:chOff x="960" y="720"/>
              <a:chExt cx="4560" cy="678"/>
            </a:xfrm>
          </p:grpSpPr>
          <p:graphicFrame>
            <p:nvGraphicFramePr>
              <p:cNvPr id="94213" name="Object 4"/>
              <p:cNvGraphicFramePr/>
              <p:nvPr/>
            </p:nvGraphicFramePr>
            <p:xfrm>
              <a:off x="2544" y="1056"/>
              <a:ext cx="336" cy="336"/>
            </p:xfrm>
            <a:graphic>
              <a:graphicData uri="http://schemas.openxmlformats.org/presentationml/2006/ole">
                <mc:AlternateContent xmlns:mc="http://schemas.openxmlformats.org/markup-compatibility/2006">
                  <mc:Choice xmlns:v="urn:schemas-microsoft-com:vml" Requires="v">
                    <p:oleObj spid="_x0000_s3085" name="" r:id="rId1" imgW="177800" imgH="177800" progId="Equation.3">
                      <p:embed/>
                    </p:oleObj>
                  </mc:Choice>
                  <mc:Fallback>
                    <p:oleObj name="" r:id="rId1" imgW="177800" imgH="177800" progId="Equation.3">
                      <p:embed/>
                      <p:pic>
                        <p:nvPicPr>
                          <p:cNvPr id="0" name="图片 3084"/>
                          <p:cNvPicPr/>
                          <p:nvPr/>
                        </p:nvPicPr>
                        <p:blipFill>
                          <a:blip r:embed="rId2"/>
                          <a:stretch>
                            <a:fillRect/>
                          </a:stretch>
                        </p:blipFill>
                        <p:spPr>
                          <a:xfrm>
                            <a:off x="2544" y="1056"/>
                            <a:ext cx="336" cy="336"/>
                          </a:xfrm>
                          <a:prstGeom prst="rect">
                            <a:avLst/>
                          </a:prstGeom>
                          <a:noFill/>
                          <a:ln w="38100">
                            <a:noFill/>
                            <a:miter/>
                          </a:ln>
                        </p:spPr>
                      </p:pic>
                    </p:oleObj>
                  </mc:Fallback>
                </mc:AlternateContent>
              </a:graphicData>
            </a:graphic>
          </p:graphicFrame>
          <p:grpSp>
            <p:nvGrpSpPr>
              <p:cNvPr id="94214" name="Group 5"/>
              <p:cNvGrpSpPr/>
              <p:nvPr/>
            </p:nvGrpSpPr>
            <p:grpSpPr>
              <a:xfrm>
                <a:off x="960" y="720"/>
                <a:ext cx="4560" cy="678"/>
                <a:chOff x="960" y="720"/>
                <a:chExt cx="4560" cy="678"/>
              </a:xfrm>
            </p:grpSpPr>
            <p:sp>
              <p:nvSpPr>
                <p:cNvPr id="94215" name="Rectangle 6"/>
                <p:cNvSpPr/>
                <p:nvPr/>
              </p:nvSpPr>
              <p:spPr>
                <a:xfrm>
                  <a:off x="960" y="720"/>
                  <a:ext cx="4560" cy="678"/>
                </a:xfrm>
                <a:prstGeom prst="rect">
                  <a:avLst/>
                </a:prstGeom>
                <a:noFill/>
                <a:ln w="9525">
                  <a:noFill/>
                </a:ln>
              </p:spPr>
              <p:txBody>
                <a:bodyPr>
                  <a:spAutoFit/>
                </a:bodyPr>
                <a:p>
                  <a:pPr>
                    <a:buFontTx/>
                  </a:pPr>
                  <a:r>
                    <a:rPr lang="en-US" altLang="zh-CN" sz="3200" b="1">
                      <a:latin typeface="Arial" panose="020B0604020202020204" pitchFamily="34" charset="0"/>
                    </a:rPr>
                    <a:t>   </a:t>
                  </a:r>
                  <a:r>
                    <a:rPr lang="zh-CN" altLang="en-US" sz="3200" b="1" dirty="0">
                      <a:latin typeface="Arial" panose="020B0604020202020204" pitchFamily="34" charset="0"/>
                    </a:rPr>
                    <a:t>设物体运动了             时间后沿轨道运动的圈数为  </a:t>
                  </a:r>
                  <a:endParaRPr lang="zh-CN" altLang="en-US" sz="3200" b="1" dirty="0">
                    <a:latin typeface="Arial" panose="020B0604020202020204" pitchFamily="34" charset="0"/>
                  </a:endParaRPr>
                </a:p>
              </p:txBody>
            </p:sp>
            <p:graphicFrame>
              <p:nvGraphicFramePr>
                <p:cNvPr id="94216" name="Object 7"/>
                <p:cNvGraphicFramePr/>
                <p:nvPr/>
              </p:nvGraphicFramePr>
              <p:xfrm>
                <a:off x="2736" y="720"/>
                <a:ext cx="960" cy="393"/>
              </p:xfrm>
              <a:graphic>
                <a:graphicData uri="http://schemas.openxmlformats.org/presentationml/2006/ole">
                  <mc:AlternateContent xmlns:mc="http://schemas.openxmlformats.org/markup-compatibility/2006">
                    <mc:Choice xmlns:v="urn:schemas-microsoft-com:vml" Requires="v">
                      <p:oleObj spid="_x0000_s3079" name="" r:id="rId3" imgW="558800" imgH="228600" progId="Equation.3">
                        <p:embed/>
                      </p:oleObj>
                    </mc:Choice>
                    <mc:Fallback>
                      <p:oleObj name="" r:id="rId3" imgW="558800" imgH="228600" progId="Equation.3">
                        <p:embed/>
                        <p:pic>
                          <p:nvPicPr>
                            <p:cNvPr id="0" name="图片 3078"/>
                            <p:cNvPicPr/>
                            <p:nvPr/>
                          </p:nvPicPr>
                          <p:blipFill>
                            <a:blip r:embed="rId4"/>
                            <a:stretch>
                              <a:fillRect/>
                            </a:stretch>
                          </p:blipFill>
                          <p:spPr>
                            <a:xfrm>
                              <a:off x="2736" y="720"/>
                              <a:ext cx="960" cy="393"/>
                            </a:xfrm>
                            <a:prstGeom prst="rect">
                              <a:avLst/>
                            </a:prstGeom>
                            <a:noFill/>
                            <a:ln w="38100">
                              <a:noFill/>
                              <a:miter/>
                            </a:ln>
                          </p:spPr>
                        </p:pic>
                      </p:oleObj>
                    </mc:Fallback>
                  </mc:AlternateContent>
                </a:graphicData>
              </a:graphic>
            </p:graphicFrame>
          </p:grpSp>
        </p:grpSp>
      </p:grpSp>
      <p:graphicFrame>
        <p:nvGraphicFramePr>
          <p:cNvPr id="94217" name="Object 8"/>
          <p:cNvGraphicFramePr/>
          <p:nvPr>
            <p:ph sz="quarter" idx="4294967295"/>
          </p:nvPr>
        </p:nvGraphicFramePr>
        <p:xfrm>
          <a:off x="3733800" y="2514600"/>
          <a:ext cx="3089275" cy="1171575"/>
        </p:xfrm>
        <a:graphic>
          <a:graphicData uri="http://schemas.openxmlformats.org/presentationml/2006/ole">
            <mc:AlternateContent xmlns:mc="http://schemas.openxmlformats.org/markup-compatibility/2006">
              <mc:Choice xmlns:v="urn:schemas-microsoft-com:vml" Requires="v">
                <p:oleObj spid="_x0000_s3084" name="" r:id="rId5" imgW="1104900" imgH="419100" progId="Equation.3">
                  <p:embed/>
                </p:oleObj>
              </mc:Choice>
              <mc:Fallback>
                <p:oleObj name="" r:id="rId5" imgW="1104900" imgH="419100" progId="Equation.3">
                  <p:embed/>
                  <p:pic>
                    <p:nvPicPr>
                      <p:cNvPr id="0" name="图片 3083"/>
                      <p:cNvPicPr/>
                      <p:nvPr/>
                    </p:nvPicPr>
                    <p:blipFill>
                      <a:blip r:embed="rId6"/>
                      <a:stretch>
                        <a:fillRect/>
                      </a:stretch>
                    </p:blipFill>
                    <p:spPr>
                      <a:xfrm>
                        <a:off x="3733800" y="2514600"/>
                        <a:ext cx="3089275" cy="1171575"/>
                      </a:xfrm>
                      <a:prstGeom prst="rect">
                        <a:avLst/>
                      </a:prstGeom>
                      <a:noFill/>
                      <a:ln w="38100">
                        <a:miter/>
                      </a:ln>
                    </p:spPr>
                  </p:pic>
                </p:oleObj>
              </mc:Fallback>
            </mc:AlternateContent>
          </a:graphicData>
        </a:graphic>
      </p:graphicFrame>
      <p:sp>
        <p:nvSpPr>
          <p:cNvPr id="94219" name="矩形 94218"/>
          <p:cNvSpPr/>
          <p:nvPr/>
        </p:nvSpPr>
        <p:spPr>
          <a:xfrm>
            <a:off x="8975725" y="476250"/>
            <a:ext cx="1503680" cy="337185"/>
          </a:xfrm>
          <a:prstGeom prst="rect">
            <a:avLst/>
          </a:prstGeom>
          <a:noFill/>
          <a:ln w="9525">
            <a:noFill/>
          </a:ln>
        </p:spPr>
        <p:txBody>
          <a:bodyPr wrap="none" anchor="t">
            <a:spAutoFit/>
          </a:bodyPr>
          <a:p>
            <a:r>
              <a:rPr lang="zh-CN" altLang="en-US" sz="1600" b="1" dirty="0">
                <a:latin typeface="Times New Roman" panose="02020603050405020304" pitchFamily="18" charset="0"/>
              </a:rPr>
              <a:t>第</a:t>
            </a:r>
            <a:r>
              <a:rPr lang="en-US" altLang="zh-CN" sz="1600" b="1">
                <a:latin typeface="Times New Roman" panose="02020603050405020304" pitchFamily="18" charset="0"/>
              </a:rPr>
              <a:t>1</a:t>
            </a:r>
            <a:r>
              <a:rPr lang="zh-CN" altLang="en-US" sz="1600" b="1" dirty="0">
                <a:latin typeface="Times New Roman" panose="02020603050405020304" pitchFamily="18" charset="0"/>
              </a:rPr>
              <a:t>章部分例题</a:t>
            </a:r>
            <a:endParaRPr lang="zh-CN" altLang="en-US" sz="16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nodeType="clickEffect">
                                  <p:stCondLst>
                                    <p:cond delay="0"/>
                                  </p:stCondLst>
                                  <p:childTnLst>
                                    <p:set>
                                      <p:cBhvr>
                                        <p:cTn id="12" dur="1" fill="hold">
                                          <p:stCondLst>
                                            <p:cond delay="0"/>
                                          </p:stCondLst>
                                        </p:cTn>
                                        <p:tgtEl>
                                          <p:spTgt spid="94217"/>
                                        </p:tgtEl>
                                        <p:attrNameLst>
                                          <p:attrName>style.visibility</p:attrName>
                                        </p:attrNameLst>
                                      </p:cBhvr>
                                      <p:to>
                                        <p:strVal val="visible"/>
                                      </p:to>
                                    </p:set>
                                    <p:anim calcmode="lin" valueType="num">
                                      <p:cBhvr>
                                        <p:cTn id="13" dur="1000" fill="hold"/>
                                        <p:tgtEl>
                                          <p:spTgt spid="94217"/>
                                        </p:tgtEl>
                                        <p:attrNameLst>
                                          <p:attrName>ppt_x</p:attrName>
                                        </p:attrNameLst>
                                      </p:cBhvr>
                                      <p:tavLst>
                                        <p:tav tm="0">
                                          <p:val>
                                            <p:strVal val="#ppt_x-.2"/>
                                          </p:val>
                                        </p:tav>
                                        <p:tav tm="100000">
                                          <p:val>
                                            <p:strVal val="#ppt_x"/>
                                          </p:val>
                                        </p:tav>
                                      </p:tavLst>
                                    </p:anim>
                                    <p:anim calcmode="lin" valueType="num">
                                      <p:cBhvr>
                                        <p:cTn id="14" dur="1000" fill="hold"/>
                                        <p:tgtEl>
                                          <p:spTgt spid="94217"/>
                                        </p:tgtEl>
                                        <p:attrNameLst>
                                          <p:attrName>ppt_y</p:attrName>
                                        </p:attrNameLst>
                                      </p:cBhvr>
                                      <p:tavLst>
                                        <p:tav tm="0">
                                          <p:val>
                                            <p:strVal val="#ppt_y"/>
                                          </p:val>
                                        </p:tav>
                                        <p:tav tm="100000">
                                          <p:val>
                                            <p:strVal val="#ppt_y"/>
                                          </p:val>
                                        </p:tav>
                                      </p:tavLst>
                                    </p:anim>
                                    <p:animEffect transition="in" filter="wipe(right)" prLst="gradientSize: 0.1">
                                      <p:cBhvr>
                                        <p:cTn id="15" dur="1000"/>
                                        <p:tgtEl>
                                          <p:spTgt spid="94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39" name="Text Box 23"/>
          <p:cNvSpPr txBox="1">
            <a:spLocks noChangeArrowheads="1"/>
          </p:cNvSpPr>
          <p:nvPr/>
        </p:nvSpPr>
        <p:spPr bwMode="auto">
          <a:xfrm>
            <a:off x="1774825" y="908050"/>
            <a:ext cx="1584325" cy="5835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kumimoji="1" lang="en-US" altLang="zh-CN" sz="3200" b="1">
                <a:solidFill>
                  <a:srgbClr val="CC0000"/>
                </a:solidFill>
                <a:latin typeface="Times New Roman" panose="02020603050405020304" pitchFamily="18" charset="0"/>
                <a:ea typeface="宋体-方正超大字符集" pitchFamily="65" charset="-122"/>
              </a:rPr>
              <a:t> (</a:t>
            </a:r>
            <a:r>
              <a:rPr kumimoji="1" lang="en-US" altLang="zh-CN" sz="3200" b="1">
                <a:solidFill>
                  <a:srgbClr val="CC0000"/>
                </a:solidFill>
                <a:latin typeface="Times New Roman" panose="02020603050405020304" pitchFamily="18" charset="0"/>
                <a:ea typeface="宋体-方正超大字符集" pitchFamily="65" charset="-122"/>
                <a:sym typeface="Wingdings" panose="05000000000000000000" pitchFamily="2" charset="2"/>
              </a:rPr>
              <a:t>3)</a:t>
            </a:r>
            <a:endParaRPr kumimoji="1" lang="en-US" altLang="zh-CN" sz="3200" b="1">
              <a:solidFill>
                <a:srgbClr val="CC0000"/>
              </a:solidFill>
              <a:latin typeface="Times New Roman" panose="02020603050405020304" pitchFamily="18" charset="0"/>
              <a:ea typeface="宋体-方正超大字符集" pitchFamily="65" charset="-122"/>
            </a:endParaRPr>
          </a:p>
        </p:txBody>
      </p:sp>
      <p:graphicFrame>
        <p:nvGraphicFramePr>
          <p:cNvPr id="1161242" name="Object 26"/>
          <p:cNvGraphicFramePr>
            <a:graphicFrameLocks noChangeAspect="1"/>
          </p:cNvGraphicFramePr>
          <p:nvPr/>
        </p:nvGraphicFramePr>
        <p:xfrm>
          <a:off x="2620963" y="1844675"/>
          <a:ext cx="2771775" cy="1220788"/>
        </p:xfrm>
        <a:graphic>
          <a:graphicData uri="http://schemas.openxmlformats.org/presentationml/2006/ole">
            <mc:AlternateContent xmlns:mc="http://schemas.openxmlformats.org/markup-compatibility/2006">
              <mc:Choice xmlns:v="urn:schemas-microsoft-com:vml" Requires="v">
                <p:oleObj spid="_x0000_s6164" name="公式" r:id="rId1" imgW="914400" imgH="400050" progId="Equation.3">
                  <p:embed/>
                </p:oleObj>
              </mc:Choice>
              <mc:Fallback>
                <p:oleObj name="公式" r:id="rId1" imgW="914400" imgH="400050" progId="Equation.3">
                  <p:embed/>
                  <p:pic>
                    <p:nvPicPr>
                      <p:cNvPr id="0" name="图片 61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963" y="1844675"/>
                        <a:ext cx="2771775" cy="122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1244" name="Object 28"/>
          <p:cNvGraphicFramePr>
            <a:graphicFrameLocks noChangeAspect="1"/>
          </p:cNvGraphicFramePr>
          <p:nvPr/>
        </p:nvGraphicFramePr>
        <p:xfrm>
          <a:off x="4259263" y="4205288"/>
          <a:ext cx="2809875" cy="554037"/>
        </p:xfrm>
        <a:graphic>
          <a:graphicData uri="http://schemas.openxmlformats.org/presentationml/2006/ole">
            <mc:AlternateContent xmlns:mc="http://schemas.openxmlformats.org/markup-compatibility/2006">
              <mc:Choice xmlns:v="urn:schemas-microsoft-com:vml" Requires="v">
                <p:oleObj spid="_x0000_s6165" name="公式" r:id="rId3" imgW="882015" imgH="171450" progId="Equation.3">
                  <p:embed/>
                </p:oleObj>
              </mc:Choice>
              <mc:Fallback>
                <p:oleObj name="公式" r:id="rId3" imgW="882015" imgH="171450" progId="Equation.3">
                  <p:embed/>
                  <p:pic>
                    <p:nvPicPr>
                      <p:cNvPr id="0" name="图片 61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263" y="4205288"/>
                        <a:ext cx="2809875" cy="5540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1245" name="Object 29"/>
          <p:cNvGraphicFramePr>
            <a:graphicFrameLocks noChangeAspect="1"/>
          </p:cNvGraphicFramePr>
          <p:nvPr/>
        </p:nvGraphicFramePr>
        <p:xfrm>
          <a:off x="2722563" y="4852988"/>
          <a:ext cx="3963987" cy="1266825"/>
        </p:xfrm>
        <a:graphic>
          <a:graphicData uri="http://schemas.openxmlformats.org/presentationml/2006/ole">
            <mc:AlternateContent xmlns:mc="http://schemas.openxmlformats.org/markup-compatibility/2006">
              <mc:Choice xmlns:v="urn:schemas-microsoft-com:vml" Requires="v">
                <p:oleObj spid="_x0000_s6166" name="公式" r:id="rId5" imgW="1297940" imgH="416560" progId="Equation.3">
                  <p:embed/>
                </p:oleObj>
              </mc:Choice>
              <mc:Fallback>
                <p:oleObj name="公式" r:id="rId5" imgW="1297940" imgH="416560" progId="Equation.3">
                  <p:embed/>
                  <p:pic>
                    <p:nvPicPr>
                      <p:cNvPr id="0" name="图片 61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2563" y="4852988"/>
                        <a:ext cx="3963987"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1246" name="Object 30"/>
          <p:cNvGraphicFramePr>
            <a:graphicFrameLocks noChangeAspect="1"/>
          </p:cNvGraphicFramePr>
          <p:nvPr/>
        </p:nvGraphicFramePr>
        <p:xfrm>
          <a:off x="2279650" y="5300663"/>
          <a:ext cx="287338" cy="260350"/>
        </p:xfrm>
        <a:graphic>
          <a:graphicData uri="http://schemas.openxmlformats.org/presentationml/2006/ole">
            <mc:AlternateContent xmlns:mc="http://schemas.openxmlformats.org/markup-compatibility/2006">
              <mc:Choice xmlns:v="urn:schemas-microsoft-com:vml" Requires="v">
                <p:oleObj spid="_x0000_s6167" name="公式" r:id="rId7" imgW="122555" imgH="106045" progId="Equation.3">
                  <p:embed/>
                </p:oleObj>
              </mc:Choice>
              <mc:Fallback>
                <p:oleObj name="公式" r:id="rId7" imgW="122555" imgH="106045" progId="Equation.3">
                  <p:embed/>
                  <p:pic>
                    <p:nvPicPr>
                      <p:cNvPr id="0" name="图片 61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650" y="5300663"/>
                        <a:ext cx="287338" cy="2603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1247" name="Object 31"/>
          <p:cNvGraphicFramePr>
            <a:graphicFrameLocks noChangeAspect="1"/>
          </p:cNvGraphicFramePr>
          <p:nvPr/>
        </p:nvGraphicFramePr>
        <p:xfrm>
          <a:off x="6864350" y="4957763"/>
          <a:ext cx="2711450" cy="1062037"/>
        </p:xfrm>
        <a:graphic>
          <a:graphicData uri="http://schemas.openxmlformats.org/presentationml/2006/ole">
            <mc:AlternateContent xmlns:mc="http://schemas.openxmlformats.org/markup-compatibility/2006">
              <mc:Choice xmlns:v="urn:schemas-microsoft-com:vml" Requires="v">
                <p:oleObj spid="_x0000_s6168" name="公式" r:id="rId9" imgW="914400" imgH="359410" progId="Equation.3">
                  <p:embed/>
                </p:oleObj>
              </mc:Choice>
              <mc:Fallback>
                <p:oleObj name="公式" r:id="rId9" imgW="914400" imgH="359410" progId="Equation.3">
                  <p:embed/>
                  <p:pic>
                    <p:nvPicPr>
                      <p:cNvPr id="0" name="图片 61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64350" y="4957763"/>
                        <a:ext cx="2711450"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1249" name="AutoShape 33"/>
          <p:cNvSpPr/>
          <p:nvPr/>
        </p:nvSpPr>
        <p:spPr bwMode="auto">
          <a:xfrm>
            <a:off x="2566988" y="3284538"/>
            <a:ext cx="1512887" cy="1439862"/>
          </a:xfrm>
          <a:prstGeom prst="borderCallout2">
            <a:avLst>
              <a:gd name="adj1" fmla="val 7940"/>
              <a:gd name="adj2" fmla="val 105037"/>
              <a:gd name="adj3" fmla="val 7940"/>
              <a:gd name="adj4" fmla="val 137356"/>
              <a:gd name="adj5" fmla="val -36495"/>
              <a:gd name="adj6" fmla="val 170620"/>
            </a:avLst>
          </a:prstGeom>
          <a:solidFill>
            <a:srgbClr val="000000">
              <a:alpha val="0"/>
            </a:srgbClr>
          </a:solidFill>
          <a:ln w="25400" cap="rnd">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fontAlgn="base" hangingPunct="0">
              <a:spcBef>
                <a:spcPct val="0"/>
              </a:spcBef>
              <a:spcAft>
                <a:spcPct val="0"/>
              </a:spcAft>
            </a:pPr>
            <a:endParaRPr kumimoji="1" lang="zh-CN" altLang="zh-CN" sz="2800" b="1">
              <a:solidFill>
                <a:srgbClr val="000000"/>
              </a:solidFill>
              <a:latin typeface="Times New Roman" panose="02020603050405020304" pitchFamily="18" charset="0"/>
              <a:ea typeface="宋体-方正超大字符集" pitchFamily="65" charset="-122"/>
            </a:endParaRPr>
          </a:p>
        </p:txBody>
      </p:sp>
      <p:grpSp>
        <p:nvGrpSpPr>
          <p:cNvPr id="1161250" name="Group 34"/>
          <p:cNvGrpSpPr/>
          <p:nvPr/>
        </p:nvGrpSpPr>
        <p:grpSpPr bwMode="auto">
          <a:xfrm>
            <a:off x="2640013" y="3429000"/>
            <a:ext cx="1439862" cy="1222375"/>
            <a:chOff x="2290" y="1797"/>
            <a:chExt cx="907" cy="770"/>
          </a:xfrm>
        </p:grpSpPr>
        <p:sp>
          <p:nvSpPr>
            <p:cNvPr id="1161251" name="Rectangle 35"/>
            <p:cNvSpPr>
              <a:spLocks noChangeArrowheads="1"/>
            </p:cNvSpPr>
            <p:nvPr/>
          </p:nvSpPr>
          <p:spPr bwMode="auto">
            <a:xfrm rot="2165682" flipV="1">
              <a:off x="2290" y="2024"/>
              <a:ext cx="907" cy="4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1252" name="Line 36"/>
            <p:cNvSpPr>
              <a:spLocks noChangeShapeType="1"/>
            </p:cNvSpPr>
            <p:nvPr/>
          </p:nvSpPr>
          <p:spPr bwMode="auto">
            <a:xfrm>
              <a:off x="2336" y="2341"/>
              <a:ext cx="770"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61253" name="Object 37"/>
            <p:cNvGraphicFramePr>
              <a:graphicFrameLocks noChangeAspect="1"/>
            </p:cNvGraphicFramePr>
            <p:nvPr/>
          </p:nvGraphicFramePr>
          <p:xfrm>
            <a:off x="2653" y="2115"/>
            <a:ext cx="261" cy="220"/>
          </p:xfrm>
          <a:graphic>
            <a:graphicData uri="http://schemas.openxmlformats.org/presentationml/2006/ole">
              <mc:AlternateContent xmlns:mc="http://schemas.openxmlformats.org/markup-compatibility/2006">
                <mc:Choice xmlns:v="urn:schemas-microsoft-com:vml" Requires="v">
                  <p:oleObj spid="_x0000_s6169" name="公式" r:id="rId11" imgW="203835" imgH="171450" progId="Equation.3">
                    <p:embed/>
                  </p:oleObj>
                </mc:Choice>
                <mc:Fallback>
                  <p:oleObj name="公式" r:id="rId11" imgW="203835" imgH="171450" progId="Equation.3">
                    <p:embed/>
                    <p:pic>
                      <p:nvPicPr>
                        <p:cNvPr id="0" name="图片 61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3" y="2115"/>
                          <a:ext cx="261"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1254" name="Object 38"/>
            <p:cNvGraphicFramePr>
              <a:graphicFrameLocks noChangeAspect="1"/>
            </p:cNvGraphicFramePr>
            <p:nvPr/>
          </p:nvGraphicFramePr>
          <p:xfrm>
            <a:off x="2744" y="1797"/>
            <a:ext cx="232" cy="277"/>
          </p:xfrm>
          <a:graphic>
            <a:graphicData uri="http://schemas.openxmlformats.org/presentationml/2006/ole">
              <mc:AlternateContent xmlns:mc="http://schemas.openxmlformats.org/markup-compatibility/2006">
                <mc:Choice xmlns:v="urn:schemas-microsoft-com:vml" Requires="v">
                  <p:oleObj spid="_x0000_s6170" name="公式" r:id="rId13" imgW="154940" imgH="154940" progId="Equation.3">
                    <p:embed/>
                  </p:oleObj>
                </mc:Choice>
                <mc:Fallback>
                  <p:oleObj name="公式" r:id="rId13" imgW="154940" imgH="154940" progId="Equation.3">
                    <p:embed/>
                    <p:pic>
                      <p:nvPicPr>
                        <p:cNvPr id="0" name="图片 61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4" y="1797"/>
                          <a:ext cx="232"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1255" name="Object 39"/>
            <p:cNvGraphicFramePr>
              <a:graphicFrameLocks noChangeAspect="1"/>
            </p:cNvGraphicFramePr>
            <p:nvPr/>
          </p:nvGraphicFramePr>
          <p:xfrm>
            <a:off x="2472" y="2341"/>
            <a:ext cx="218" cy="226"/>
          </p:xfrm>
          <a:graphic>
            <a:graphicData uri="http://schemas.openxmlformats.org/presentationml/2006/ole">
              <mc:AlternateContent xmlns:mc="http://schemas.openxmlformats.org/markup-compatibility/2006">
                <mc:Choice xmlns:v="urn:schemas-microsoft-com:vml" Requires="v">
                  <p:oleObj spid="_x0000_s6171" name="公式" r:id="rId15" imgW="171450" imgH="154940" progId="Equation.3">
                    <p:embed/>
                  </p:oleObj>
                </mc:Choice>
                <mc:Fallback>
                  <p:oleObj name="公式" r:id="rId15" imgW="171450" imgH="154940" progId="Equation.3">
                    <p:embed/>
                    <p:pic>
                      <p:nvPicPr>
                        <p:cNvPr id="0" name="图片 61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2" y="2341"/>
                          <a:ext cx="21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61256" name="Rectangle 40"/>
          <p:cNvSpPr>
            <a:spLocks noChangeArrowheads="1"/>
          </p:cNvSpPr>
          <p:nvPr/>
        </p:nvSpPr>
        <p:spPr bwMode="auto">
          <a:xfrm>
            <a:off x="7681913" y="436563"/>
            <a:ext cx="2533650" cy="337185"/>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34925">
                <a:solidFill>
                  <a:srgbClr val="FF00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1600" b="1">
                <a:solidFill>
                  <a:srgbClr val="000000"/>
                </a:solidFill>
                <a:latin typeface="Times New Roman" panose="02020603050405020304" pitchFamily="18" charset="0"/>
              </a:rPr>
              <a:t>13.6 </a:t>
            </a:r>
            <a:r>
              <a:rPr kumimoji="1" lang="zh-CN" altLang="en-US" sz="1600" b="1">
                <a:solidFill>
                  <a:srgbClr val="000000"/>
                </a:solidFill>
                <a:latin typeface="Times New Roman" panose="02020603050405020304" pitchFamily="18" charset="0"/>
              </a:rPr>
              <a:t>磁场对电流的作用</a:t>
            </a:r>
            <a:endParaRPr kumimoji="1" lang="zh-CN" altLang="en-US" sz="1600" b="1">
              <a:solidFill>
                <a:srgbClr val="000000"/>
              </a:solidFill>
              <a:latin typeface="Times New Roman" panose="02020603050405020304" pitchFamily="18" charset="0"/>
            </a:endParaRPr>
          </a:p>
        </p:txBody>
      </p:sp>
      <p:grpSp>
        <p:nvGrpSpPr>
          <p:cNvPr id="1161262" name="Group 46"/>
          <p:cNvGrpSpPr/>
          <p:nvPr/>
        </p:nvGrpSpPr>
        <p:grpSpPr bwMode="auto">
          <a:xfrm>
            <a:off x="3406775" y="620713"/>
            <a:ext cx="2570163" cy="1190625"/>
            <a:chOff x="1186" y="391"/>
            <a:chExt cx="1619" cy="750"/>
          </a:xfrm>
        </p:grpSpPr>
        <p:graphicFrame>
          <p:nvGraphicFramePr>
            <p:cNvPr id="1161238" name="Object 22"/>
            <p:cNvGraphicFramePr>
              <a:graphicFrameLocks noChangeAspect="1"/>
            </p:cNvGraphicFramePr>
            <p:nvPr/>
          </p:nvGraphicFramePr>
          <p:xfrm>
            <a:off x="1186" y="391"/>
            <a:ext cx="1619" cy="750"/>
          </p:xfrm>
          <a:graphic>
            <a:graphicData uri="http://schemas.openxmlformats.org/presentationml/2006/ole">
              <mc:AlternateContent xmlns:mc="http://schemas.openxmlformats.org/markup-compatibility/2006">
                <mc:Choice xmlns:v="urn:schemas-microsoft-com:vml" Requires="v">
                  <p:oleObj spid="_x0000_s6172" name="公式" r:id="rId17" imgW="873760" imgH="400050" progId="Equation.3">
                    <p:embed/>
                  </p:oleObj>
                </mc:Choice>
                <mc:Fallback>
                  <p:oleObj name="公式" r:id="rId17" imgW="873760" imgH="400050" progId="Equation.3">
                    <p:embed/>
                    <p:pic>
                      <p:nvPicPr>
                        <p:cNvPr id="0" name="图片 61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86" y="391"/>
                          <a:ext cx="1619" cy="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1260" name="Line 44"/>
            <p:cNvSpPr>
              <a:spLocks noChangeShapeType="1"/>
            </p:cNvSpPr>
            <p:nvPr/>
          </p:nvSpPr>
          <p:spPr bwMode="auto">
            <a:xfrm>
              <a:off x="1927" y="630"/>
              <a:ext cx="0" cy="232"/>
            </a:xfrm>
            <a:prstGeom prst="line">
              <a:avLst/>
            </a:prstGeom>
            <a:noFill/>
            <a:ln w="158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a:solidFill>
                  <a:srgbClr val="000000"/>
                </a:solidFill>
              </a:endParaRPr>
            </a:p>
          </p:txBody>
        </p:sp>
        <p:sp>
          <p:nvSpPr>
            <p:cNvPr id="1161261" name="Line 45"/>
            <p:cNvSpPr>
              <a:spLocks noChangeShapeType="1"/>
            </p:cNvSpPr>
            <p:nvPr/>
          </p:nvSpPr>
          <p:spPr bwMode="auto">
            <a:xfrm>
              <a:off x="2805" y="630"/>
              <a:ext cx="0" cy="232"/>
            </a:xfrm>
            <a:prstGeom prst="line">
              <a:avLst/>
            </a:prstGeom>
            <a:noFill/>
            <a:ln w="15875">
              <a:solidFill>
                <a:schemeClr val="tx1"/>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a:solidFill>
                  <a:srgbClr val="000000"/>
                </a:solidFill>
              </a:endParaRPr>
            </a:p>
          </p:txBody>
        </p:sp>
      </p:grpSp>
      <p:grpSp>
        <p:nvGrpSpPr>
          <p:cNvPr id="1161270" name="Group 54"/>
          <p:cNvGrpSpPr/>
          <p:nvPr/>
        </p:nvGrpSpPr>
        <p:grpSpPr bwMode="auto">
          <a:xfrm>
            <a:off x="6888163" y="765175"/>
            <a:ext cx="4662488" cy="3671888"/>
            <a:chOff x="3379" y="482"/>
            <a:chExt cx="2937" cy="2313"/>
          </a:xfrm>
        </p:grpSpPr>
        <p:grpSp>
          <p:nvGrpSpPr>
            <p:cNvPr id="1161268" name="Group 52"/>
            <p:cNvGrpSpPr/>
            <p:nvPr/>
          </p:nvGrpSpPr>
          <p:grpSpPr bwMode="auto">
            <a:xfrm>
              <a:off x="3379" y="482"/>
              <a:ext cx="2937" cy="2313"/>
              <a:chOff x="3379" y="482"/>
              <a:chExt cx="2937" cy="2313"/>
            </a:xfrm>
          </p:grpSpPr>
          <p:sp>
            <p:nvSpPr>
              <p:cNvPr id="1161228" name="Line 12"/>
              <p:cNvSpPr>
                <a:spLocks noChangeShapeType="1"/>
              </p:cNvSpPr>
              <p:nvPr/>
            </p:nvSpPr>
            <p:spPr bwMode="auto">
              <a:xfrm>
                <a:off x="5420" y="2070"/>
                <a:ext cx="0" cy="136"/>
              </a:xfrm>
              <a:prstGeom prst="line">
                <a:avLst/>
              </a:prstGeom>
              <a:noFill/>
              <a:ln w="9525" cap="rnd">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nvGrpSpPr>
              <p:cNvPr id="1161267" name="Group 51"/>
              <p:cNvGrpSpPr/>
              <p:nvPr/>
            </p:nvGrpSpPr>
            <p:grpSpPr bwMode="auto">
              <a:xfrm>
                <a:off x="3379" y="482"/>
                <a:ext cx="2937" cy="2313"/>
                <a:chOff x="3379" y="482"/>
                <a:chExt cx="2937" cy="2313"/>
              </a:xfrm>
            </p:grpSpPr>
            <p:grpSp>
              <p:nvGrpSpPr>
                <p:cNvPr id="1161266" name="Group 50"/>
                <p:cNvGrpSpPr/>
                <p:nvPr/>
              </p:nvGrpSpPr>
              <p:grpSpPr bwMode="auto">
                <a:xfrm>
                  <a:off x="3379" y="482"/>
                  <a:ext cx="2937" cy="2313"/>
                  <a:chOff x="3379" y="482"/>
                  <a:chExt cx="2937" cy="2313"/>
                </a:xfrm>
              </p:grpSpPr>
              <p:sp>
                <p:nvSpPr>
                  <p:cNvPr id="1161218" name="Rectangle 2"/>
                  <p:cNvSpPr>
                    <a:spLocks noChangeArrowheads="1"/>
                  </p:cNvSpPr>
                  <p:nvPr/>
                </p:nvSpPr>
                <p:spPr bwMode="auto">
                  <a:xfrm>
                    <a:off x="3651" y="482"/>
                    <a:ext cx="45" cy="2313"/>
                  </a:xfrm>
                  <a:prstGeom prst="rect">
                    <a:avLst/>
                  </a:prstGeom>
                  <a:solidFill>
                    <a:schemeClr val="accent1"/>
                  </a:solidFill>
                  <a:ln w="9525" cap="rnd">
                    <a:solidFill>
                      <a:srgbClr val="800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1219" name="AutoShape 3"/>
                  <p:cNvSpPr>
                    <a:spLocks noChangeArrowheads="1"/>
                  </p:cNvSpPr>
                  <p:nvPr/>
                </p:nvSpPr>
                <p:spPr bwMode="auto">
                  <a:xfrm>
                    <a:off x="4286" y="981"/>
                    <a:ext cx="1089" cy="1044"/>
                  </a:xfrm>
                  <a:prstGeom prst="rtTriangle">
                    <a:avLst/>
                  </a:prstGeom>
                  <a:solidFill>
                    <a:srgbClr val="000000">
                      <a:alpha val="0"/>
                    </a:srgbClr>
                  </a:solidFill>
                  <a:ln w="44450" cap="rnd">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1221" name="Text Box 5"/>
                  <p:cNvSpPr txBox="1">
                    <a:spLocks noChangeArrowheads="1"/>
                  </p:cNvSpPr>
                  <p:nvPr/>
                </p:nvSpPr>
                <p:spPr bwMode="auto">
                  <a:xfrm>
                    <a:off x="3878" y="1979"/>
                    <a:ext cx="38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en-US" altLang="zh-CN" sz="2400" b="1" i="1">
                        <a:solidFill>
                          <a:srgbClr val="000000"/>
                        </a:solidFill>
                        <a:latin typeface="Times New Roman" panose="02020603050405020304" pitchFamily="18" charset="0"/>
                      </a:rPr>
                      <a:t>d</a:t>
                    </a:r>
                    <a:endParaRPr kumimoji="1" lang="en-US" altLang="zh-CN" sz="2400">
                      <a:solidFill>
                        <a:srgbClr val="000000"/>
                      </a:solidFill>
                      <a:latin typeface="Times New Roman" panose="02020603050405020304" pitchFamily="18" charset="0"/>
                    </a:endParaRPr>
                  </a:p>
                </p:txBody>
              </p:sp>
              <p:sp>
                <p:nvSpPr>
                  <p:cNvPr id="1161222" name="Line 6"/>
                  <p:cNvSpPr>
                    <a:spLocks noChangeShapeType="1"/>
                  </p:cNvSpPr>
                  <p:nvPr/>
                </p:nvSpPr>
                <p:spPr bwMode="auto">
                  <a:xfrm>
                    <a:off x="5012" y="2115"/>
                    <a:ext cx="408"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1223" name="Line 7"/>
                  <p:cNvSpPr>
                    <a:spLocks noChangeShapeType="1"/>
                  </p:cNvSpPr>
                  <p:nvPr/>
                </p:nvSpPr>
                <p:spPr bwMode="auto">
                  <a:xfrm flipH="1">
                    <a:off x="4286" y="2115"/>
                    <a:ext cx="499"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1225" name="Line 9"/>
                  <p:cNvSpPr>
                    <a:spLocks noChangeShapeType="1"/>
                  </p:cNvSpPr>
                  <p:nvPr/>
                </p:nvSpPr>
                <p:spPr bwMode="auto">
                  <a:xfrm flipH="1">
                    <a:off x="3697" y="2115"/>
                    <a:ext cx="182"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1226" name="Text Box 10"/>
                  <p:cNvSpPr txBox="1">
                    <a:spLocks noChangeArrowheads="1"/>
                  </p:cNvSpPr>
                  <p:nvPr/>
                </p:nvSpPr>
                <p:spPr bwMode="auto">
                  <a:xfrm>
                    <a:off x="4785" y="1979"/>
                    <a:ext cx="38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en-US" altLang="zh-CN" sz="2400" b="1" i="1">
                        <a:solidFill>
                          <a:srgbClr val="000000"/>
                        </a:solidFill>
                        <a:latin typeface="Times New Roman" panose="02020603050405020304" pitchFamily="18" charset="0"/>
                      </a:rPr>
                      <a:t>a</a:t>
                    </a:r>
                    <a:endParaRPr kumimoji="1" lang="en-US" altLang="zh-CN" sz="2400">
                      <a:solidFill>
                        <a:srgbClr val="000000"/>
                      </a:solidFill>
                      <a:latin typeface="Times New Roman" panose="02020603050405020304" pitchFamily="18" charset="0"/>
                    </a:endParaRPr>
                  </a:p>
                </p:txBody>
              </p:sp>
              <p:sp>
                <p:nvSpPr>
                  <p:cNvPr id="1161229" name="Line 13"/>
                  <p:cNvSpPr>
                    <a:spLocks noChangeShapeType="1"/>
                  </p:cNvSpPr>
                  <p:nvPr/>
                </p:nvSpPr>
                <p:spPr bwMode="auto">
                  <a:xfrm flipH="1" flipV="1">
                    <a:off x="3606" y="1299"/>
                    <a:ext cx="0" cy="453"/>
                  </a:xfrm>
                  <a:prstGeom prst="line">
                    <a:avLst/>
                  </a:prstGeom>
                  <a:noFill/>
                  <a:ln w="4127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61230" name="Object 14"/>
                  <p:cNvGraphicFramePr>
                    <a:graphicFrameLocks noChangeAspect="1"/>
                  </p:cNvGraphicFramePr>
                  <p:nvPr/>
                </p:nvGraphicFramePr>
                <p:xfrm>
                  <a:off x="3379" y="1525"/>
                  <a:ext cx="137" cy="245"/>
                </p:xfrm>
                <a:graphic>
                  <a:graphicData uri="http://schemas.openxmlformats.org/presentationml/2006/ole">
                    <mc:AlternateContent xmlns:mc="http://schemas.openxmlformats.org/markup-compatibility/2006">
                      <mc:Choice xmlns:v="urn:schemas-microsoft-com:vml" Requires="v">
                        <p:oleObj spid="_x0000_s6173" name="公式" r:id="rId19" imgW="139065" imgH="187960" progId="Equation.3">
                          <p:embed/>
                        </p:oleObj>
                      </mc:Choice>
                      <mc:Fallback>
                        <p:oleObj name="公式" r:id="rId19" imgW="139065" imgH="187960" progId="Equation.3">
                          <p:embed/>
                          <p:pic>
                            <p:nvPicPr>
                              <p:cNvPr id="0" name="图片 617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79" y="1525"/>
                                <a:ext cx="137"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1234" name="Object 18"/>
                  <p:cNvGraphicFramePr>
                    <a:graphicFrameLocks noChangeAspect="1"/>
                  </p:cNvGraphicFramePr>
                  <p:nvPr/>
                </p:nvGraphicFramePr>
                <p:xfrm>
                  <a:off x="5420" y="1881"/>
                  <a:ext cx="181" cy="195"/>
                </p:xfrm>
                <a:graphic>
                  <a:graphicData uri="http://schemas.openxmlformats.org/presentationml/2006/ole">
                    <mc:AlternateContent xmlns:mc="http://schemas.openxmlformats.org/markup-compatibility/2006">
                      <mc:Choice xmlns:v="urn:schemas-microsoft-com:vml" Requires="v">
                        <p:oleObj spid="_x0000_s6174" name="公式" r:id="rId21" imgW="139065" imgH="154940" progId="Equation.3">
                          <p:embed/>
                        </p:oleObj>
                      </mc:Choice>
                      <mc:Fallback>
                        <p:oleObj name="公式" r:id="rId21" imgW="139065" imgH="154940" progId="Equation.3">
                          <p:embed/>
                          <p:pic>
                            <p:nvPicPr>
                              <p:cNvPr id="0" name="图片 617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20" y="1881"/>
                                <a:ext cx="181"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1236" name="Line 20"/>
                  <p:cNvSpPr>
                    <a:spLocks noChangeShapeType="1"/>
                  </p:cNvSpPr>
                  <p:nvPr/>
                </p:nvSpPr>
                <p:spPr bwMode="auto">
                  <a:xfrm flipV="1">
                    <a:off x="4286" y="1480"/>
                    <a:ext cx="0" cy="272"/>
                  </a:xfrm>
                  <a:prstGeom prst="line">
                    <a:avLst/>
                  </a:prstGeom>
                  <a:noFill/>
                  <a:ln w="4127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61237" name="Object 21"/>
                  <p:cNvGraphicFramePr>
                    <a:graphicFrameLocks noChangeAspect="1"/>
                  </p:cNvGraphicFramePr>
                  <p:nvPr/>
                </p:nvGraphicFramePr>
                <p:xfrm>
                  <a:off x="4060" y="1344"/>
                  <a:ext cx="147" cy="245"/>
                </p:xfrm>
                <a:graphic>
                  <a:graphicData uri="http://schemas.openxmlformats.org/presentationml/2006/ole">
                    <mc:AlternateContent xmlns:mc="http://schemas.openxmlformats.org/markup-compatibility/2006">
                      <mc:Choice xmlns:v="urn:schemas-microsoft-com:vml" Requires="v">
                        <p:oleObj spid="_x0000_s6175" name="公式" r:id="rId23" imgW="154940" imgH="187960" progId="Equation.3">
                          <p:embed/>
                        </p:oleObj>
                      </mc:Choice>
                      <mc:Fallback>
                        <p:oleObj name="公式" r:id="rId23" imgW="154940" imgH="187960" progId="Equation.3">
                          <p:embed/>
                          <p:pic>
                            <p:nvPicPr>
                              <p:cNvPr id="0" name="图片 617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60" y="1344"/>
                                <a:ext cx="147"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1264" name="Line 48"/>
                  <p:cNvSpPr>
                    <a:spLocks noChangeShapeType="1"/>
                  </p:cNvSpPr>
                  <p:nvPr/>
                </p:nvSpPr>
                <p:spPr bwMode="auto">
                  <a:xfrm flipV="1">
                    <a:off x="3696" y="2397"/>
                    <a:ext cx="2620" cy="81"/>
                  </a:xfrm>
                  <a:prstGeom prst="line">
                    <a:avLst/>
                  </a:prstGeom>
                  <a:noFill/>
                  <a:ln w="34925">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a:solidFill>
                        <a:srgbClr val="000000"/>
                      </a:solidFill>
                    </a:endParaRPr>
                  </a:p>
                </p:txBody>
              </p:sp>
              <p:graphicFrame>
                <p:nvGraphicFramePr>
                  <p:cNvPr id="1161265" name="Object 49"/>
                  <p:cNvGraphicFramePr>
                    <a:graphicFrameLocks noChangeAspect="1"/>
                  </p:cNvGraphicFramePr>
                  <p:nvPr/>
                </p:nvGraphicFramePr>
                <p:xfrm>
                  <a:off x="5256" y="2478"/>
                  <a:ext cx="237" cy="261"/>
                </p:xfrm>
                <a:graphic>
                  <a:graphicData uri="http://schemas.openxmlformats.org/presentationml/2006/ole">
                    <mc:AlternateContent xmlns:mc="http://schemas.openxmlformats.org/markup-compatibility/2006">
                      <mc:Choice xmlns:v="urn:schemas-microsoft-com:vml" Requires="v">
                        <p:oleObj spid="_x0000_s6176" name="公式" r:id="rId25" imgW="127000" imgH="139700" progId="Equation.3">
                          <p:embed/>
                        </p:oleObj>
                      </mc:Choice>
                      <mc:Fallback>
                        <p:oleObj name="公式" r:id="rId25" imgW="127000" imgH="139700" progId="Equation.3">
                          <p:embed/>
                          <p:pic>
                            <p:nvPicPr>
                              <p:cNvPr id="0" name="图片 617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56" y="2478"/>
                                <a:ext cx="237"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61220" name="Object 4"/>
                <p:cNvGraphicFramePr>
                  <a:graphicFrameLocks noChangeAspect="1"/>
                </p:cNvGraphicFramePr>
                <p:nvPr/>
              </p:nvGraphicFramePr>
              <p:xfrm>
                <a:off x="4876" y="1797"/>
                <a:ext cx="261" cy="209"/>
              </p:xfrm>
              <a:graphic>
                <a:graphicData uri="http://schemas.openxmlformats.org/presentationml/2006/ole">
                  <mc:AlternateContent xmlns:mc="http://schemas.openxmlformats.org/markup-compatibility/2006">
                    <mc:Choice xmlns:v="urn:schemas-microsoft-com:vml" Requires="v">
                      <p:oleObj spid="_x0000_s6177" name="公式" r:id="rId27" imgW="220345" imgH="171450" progId="Equation.3">
                        <p:embed/>
                      </p:oleObj>
                    </mc:Choice>
                    <mc:Fallback>
                      <p:oleObj name="公式" r:id="rId27" imgW="220345" imgH="171450" progId="Equation.3">
                        <p:embed/>
                        <p:pic>
                          <p:nvPicPr>
                            <p:cNvPr id="0" name="图片 617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76" y="1797"/>
                              <a:ext cx="261"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1224" name="Line 8"/>
                <p:cNvSpPr>
                  <a:spLocks noChangeShapeType="1"/>
                </p:cNvSpPr>
                <p:nvPr/>
              </p:nvSpPr>
              <p:spPr bwMode="auto">
                <a:xfrm>
                  <a:off x="4105" y="2115"/>
                  <a:ext cx="181" cy="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1227" name="Line 11"/>
                <p:cNvSpPr>
                  <a:spLocks noChangeShapeType="1"/>
                </p:cNvSpPr>
                <p:nvPr/>
              </p:nvSpPr>
              <p:spPr bwMode="auto">
                <a:xfrm>
                  <a:off x="4286" y="2070"/>
                  <a:ext cx="0" cy="136"/>
                </a:xfrm>
                <a:prstGeom prst="line">
                  <a:avLst/>
                </a:prstGeom>
                <a:noFill/>
                <a:ln w="9525" cap="rnd">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1231" name="Line 15"/>
                <p:cNvSpPr>
                  <a:spLocks noChangeShapeType="1"/>
                </p:cNvSpPr>
                <p:nvPr/>
              </p:nvSpPr>
              <p:spPr bwMode="auto">
                <a:xfrm>
                  <a:off x="4876" y="1525"/>
                  <a:ext cx="181" cy="183"/>
                </a:xfrm>
                <a:prstGeom prst="line">
                  <a:avLst/>
                </a:prstGeom>
                <a:noFill/>
                <a:ln w="4127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1161232" name="Object 16"/>
                <p:cNvGraphicFramePr>
                  <a:graphicFrameLocks noChangeAspect="1"/>
                </p:cNvGraphicFramePr>
                <p:nvPr/>
              </p:nvGraphicFramePr>
              <p:xfrm>
                <a:off x="5012" y="1389"/>
                <a:ext cx="147" cy="245"/>
              </p:xfrm>
              <a:graphic>
                <a:graphicData uri="http://schemas.openxmlformats.org/presentationml/2006/ole">
                  <mc:AlternateContent xmlns:mc="http://schemas.openxmlformats.org/markup-compatibility/2006">
                    <mc:Choice xmlns:v="urn:schemas-microsoft-com:vml" Requires="v">
                      <p:oleObj spid="_x0000_s6178" name="公式" r:id="rId29" imgW="154940" imgH="187960" progId="Equation.3">
                        <p:embed/>
                      </p:oleObj>
                    </mc:Choice>
                    <mc:Fallback>
                      <p:oleObj name="公式" r:id="rId29" imgW="154940" imgH="187960" progId="Equation.3">
                        <p:embed/>
                        <p:pic>
                          <p:nvPicPr>
                            <p:cNvPr id="0" name="图片 617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12" y="1389"/>
                              <a:ext cx="147"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1233" name="Object 17"/>
                <p:cNvGraphicFramePr>
                  <a:graphicFrameLocks noChangeAspect="1"/>
                </p:cNvGraphicFramePr>
                <p:nvPr/>
              </p:nvGraphicFramePr>
              <p:xfrm>
                <a:off x="4059" y="1888"/>
                <a:ext cx="181" cy="181"/>
              </p:xfrm>
              <a:graphic>
                <a:graphicData uri="http://schemas.openxmlformats.org/presentationml/2006/ole">
                  <mc:AlternateContent xmlns:mc="http://schemas.openxmlformats.org/markup-compatibility/2006">
                    <mc:Choice xmlns:v="urn:schemas-microsoft-com:vml" Requires="v">
                      <p:oleObj spid="_x0000_s6179" name="公式" r:id="rId31" imgW="139065" imgH="139065" progId="Equation.3">
                        <p:embed/>
                      </p:oleObj>
                    </mc:Choice>
                    <mc:Fallback>
                      <p:oleObj name="公式" r:id="rId31" imgW="139065" imgH="139065" progId="Equation.3">
                        <p:embed/>
                        <p:pic>
                          <p:nvPicPr>
                            <p:cNvPr id="0" name="图片 617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59" y="1888"/>
                              <a:ext cx="181"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1235" name="Object 19"/>
                <p:cNvGraphicFramePr>
                  <a:graphicFrameLocks noChangeAspect="1"/>
                </p:cNvGraphicFramePr>
                <p:nvPr/>
              </p:nvGraphicFramePr>
              <p:xfrm>
                <a:off x="4196" y="754"/>
                <a:ext cx="181" cy="181"/>
              </p:xfrm>
              <a:graphic>
                <a:graphicData uri="http://schemas.openxmlformats.org/presentationml/2006/ole">
                  <mc:AlternateContent xmlns:mc="http://schemas.openxmlformats.org/markup-compatibility/2006">
                    <mc:Choice xmlns:v="urn:schemas-microsoft-com:vml" Requires="v">
                      <p:oleObj spid="_x0000_s6180" name="公式" r:id="rId33" imgW="139065" imgH="139065" progId="Equation.3">
                        <p:embed/>
                      </p:oleObj>
                    </mc:Choice>
                    <mc:Fallback>
                      <p:oleObj name="公式" r:id="rId33" imgW="139065" imgH="139065" progId="Equation.3">
                        <p:embed/>
                        <p:pic>
                          <p:nvPicPr>
                            <p:cNvPr id="0" name="图片 617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96" y="754"/>
                              <a:ext cx="181"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1240" name="Line 24"/>
                <p:cNvSpPr>
                  <a:spLocks noChangeShapeType="1"/>
                </p:cNvSpPr>
                <p:nvPr/>
              </p:nvSpPr>
              <p:spPr bwMode="auto">
                <a:xfrm flipV="1">
                  <a:off x="4830" y="1207"/>
                  <a:ext cx="318" cy="318"/>
                </a:xfrm>
                <a:prstGeom prst="line">
                  <a:avLst/>
                </a:prstGeom>
                <a:noFill/>
                <a:ln w="41275">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1241" name="Text Box 25"/>
                <p:cNvSpPr txBox="1">
                  <a:spLocks noChangeArrowheads="1"/>
                </p:cNvSpPr>
                <p:nvPr/>
              </p:nvSpPr>
              <p:spPr bwMode="auto">
                <a:xfrm>
                  <a:off x="5057" y="935"/>
                  <a:ext cx="409" cy="29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kumimoji="1" lang="en-US" altLang="zh-CN" sz="2400" b="1" i="1">
                      <a:solidFill>
                        <a:srgbClr val="000000"/>
                      </a:solidFill>
                      <a:latin typeface="Times New Roman" panose="02020603050405020304" pitchFamily="18" charset="0"/>
                      <a:ea typeface="宋体-方正超大字符集" pitchFamily="65" charset="-122"/>
                    </a:rPr>
                    <a:t>dF</a:t>
                  </a:r>
                  <a:endParaRPr kumimoji="1" lang="en-US" altLang="zh-CN" sz="2400" b="1" i="1">
                    <a:solidFill>
                      <a:srgbClr val="000000"/>
                    </a:solidFill>
                    <a:latin typeface="Times New Roman" panose="02020603050405020304" pitchFamily="18" charset="0"/>
                    <a:ea typeface="宋体-方正超大字符集" pitchFamily="65" charset="-122"/>
                  </a:endParaRPr>
                </a:p>
              </p:txBody>
            </p:sp>
          </p:grpSp>
        </p:grpSp>
        <p:graphicFrame>
          <p:nvGraphicFramePr>
            <p:cNvPr id="1161269" name="Object 53"/>
            <p:cNvGraphicFramePr>
              <a:graphicFrameLocks noChangeAspect="1"/>
            </p:cNvGraphicFramePr>
            <p:nvPr/>
          </p:nvGraphicFramePr>
          <p:xfrm>
            <a:off x="4711" y="1560"/>
            <a:ext cx="237" cy="237"/>
          </p:xfrm>
          <a:graphic>
            <a:graphicData uri="http://schemas.openxmlformats.org/presentationml/2006/ole">
              <mc:AlternateContent xmlns:mc="http://schemas.openxmlformats.org/markup-compatibility/2006">
                <mc:Choice xmlns:v="urn:schemas-microsoft-com:vml" Requires="v">
                  <p:oleObj spid="_x0000_s6181" name="公式" r:id="rId35" imgW="177800" imgH="177800" progId="Equation.3">
                    <p:embed/>
                  </p:oleObj>
                </mc:Choice>
                <mc:Fallback>
                  <p:oleObj name="公式" r:id="rId35" imgW="177800" imgH="177800" progId="Equation.3">
                    <p:embed/>
                    <p:pic>
                      <p:nvPicPr>
                        <p:cNvPr id="0" name="图片 618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711" y="1560"/>
                          <a:ext cx="23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1239"/>
                                        </p:tgtEl>
                                        <p:attrNameLst>
                                          <p:attrName>style.visibility</p:attrName>
                                        </p:attrNameLst>
                                      </p:cBhvr>
                                      <p:to>
                                        <p:strVal val="visible"/>
                                      </p:to>
                                    </p:set>
                                    <p:animEffect transition="in" filter="blinds(horizontal)">
                                      <p:cBhvr>
                                        <p:cTn id="7" dur="500"/>
                                        <p:tgtEl>
                                          <p:spTgt spid="1161239"/>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161262"/>
                                        </p:tgtEl>
                                        <p:attrNameLst>
                                          <p:attrName>style.visibility</p:attrName>
                                        </p:attrNameLst>
                                      </p:cBhvr>
                                      <p:to>
                                        <p:strVal val="visible"/>
                                      </p:to>
                                    </p:set>
                                    <p:anim calcmode="lin" valueType="num">
                                      <p:cBhvr>
                                        <p:cTn id="12" dur="1000" fill="hold"/>
                                        <p:tgtEl>
                                          <p:spTgt spid="1161262"/>
                                        </p:tgtEl>
                                        <p:attrNameLst>
                                          <p:attrName>ppt_w</p:attrName>
                                        </p:attrNameLst>
                                      </p:cBhvr>
                                      <p:tavLst>
                                        <p:tav tm="0">
                                          <p:val>
                                            <p:strVal val="#ppt_w*0.70"/>
                                          </p:val>
                                        </p:tav>
                                        <p:tav tm="100000">
                                          <p:val>
                                            <p:strVal val="#ppt_w"/>
                                          </p:val>
                                        </p:tav>
                                      </p:tavLst>
                                    </p:anim>
                                    <p:anim calcmode="lin" valueType="num">
                                      <p:cBhvr>
                                        <p:cTn id="13" dur="1000" fill="hold"/>
                                        <p:tgtEl>
                                          <p:spTgt spid="1161262"/>
                                        </p:tgtEl>
                                        <p:attrNameLst>
                                          <p:attrName>ppt_h</p:attrName>
                                        </p:attrNameLst>
                                      </p:cBhvr>
                                      <p:tavLst>
                                        <p:tav tm="0">
                                          <p:val>
                                            <p:strVal val="#ppt_h"/>
                                          </p:val>
                                        </p:tav>
                                        <p:tav tm="100000">
                                          <p:val>
                                            <p:strVal val="#ppt_h"/>
                                          </p:val>
                                        </p:tav>
                                      </p:tavLst>
                                    </p:anim>
                                    <p:animEffect transition="in" filter="fade">
                                      <p:cBhvr>
                                        <p:cTn id="14" dur="1000"/>
                                        <p:tgtEl>
                                          <p:spTgt spid="116126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61242"/>
                                        </p:tgtEl>
                                        <p:attrNameLst>
                                          <p:attrName>style.visibility</p:attrName>
                                        </p:attrNameLst>
                                      </p:cBhvr>
                                      <p:to>
                                        <p:strVal val="visible"/>
                                      </p:to>
                                    </p:set>
                                    <p:animEffect transition="in" filter="blinds(horizontal)">
                                      <p:cBhvr>
                                        <p:cTn id="19" dur="500"/>
                                        <p:tgtEl>
                                          <p:spTgt spid="116124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61249"/>
                                        </p:tgtEl>
                                        <p:attrNameLst>
                                          <p:attrName>style.visibility</p:attrName>
                                        </p:attrNameLst>
                                      </p:cBhvr>
                                      <p:to>
                                        <p:strVal val="visible"/>
                                      </p:to>
                                    </p:set>
                                    <p:animEffect transition="in" filter="blinds(horizontal)">
                                      <p:cBhvr>
                                        <p:cTn id="24" dur="500"/>
                                        <p:tgtEl>
                                          <p:spTgt spid="116124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61250"/>
                                        </p:tgtEl>
                                        <p:attrNameLst>
                                          <p:attrName>style.visibility</p:attrName>
                                        </p:attrNameLst>
                                      </p:cBhvr>
                                      <p:to>
                                        <p:strVal val="visible"/>
                                      </p:to>
                                    </p:set>
                                    <p:animEffect transition="in" filter="blinds(horizontal)">
                                      <p:cBhvr>
                                        <p:cTn id="29" dur="500"/>
                                        <p:tgtEl>
                                          <p:spTgt spid="116125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61244"/>
                                        </p:tgtEl>
                                        <p:attrNameLst>
                                          <p:attrName>style.visibility</p:attrName>
                                        </p:attrNameLst>
                                      </p:cBhvr>
                                      <p:to>
                                        <p:strVal val="visible"/>
                                      </p:to>
                                    </p:set>
                                    <p:animEffect transition="in" filter="blinds(horizontal)">
                                      <p:cBhvr>
                                        <p:cTn id="34" dur="500"/>
                                        <p:tgtEl>
                                          <p:spTgt spid="116124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161246"/>
                                        </p:tgtEl>
                                        <p:attrNameLst>
                                          <p:attrName>style.visibility</p:attrName>
                                        </p:attrNameLst>
                                      </p:cBhvr>
                                      <p:to>
                                        <p:strVal val="visible"/>
                                      </p:to>
                                    </p:set>
                                    <p:animEffect transition="in" filter="blinds(horizontal)">
                                      <p:cBhvr>
                                        <p:cTn id="39" dur="500"/>
                                        <p:tgtEl>
                                          <p:spTgt spid="116124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161245"/>
                                        </p:tgtEl>
                                        <p:attrNameLst>
                                          <p:attrName>style.visibility</p:attrName>
                                        </p:attrNameLst>
                                      </p:cBhvr>
                                      <p:to>
                                        <p:strVal val="visible"/>
                                      </p:to>
                                    </p:set>
                                    <p:animEffect transition="in" filter="blinds(horizontal)">
                                      <p:cBhvr>
                                        <p:cTn id="44" dur="500"/>
                                        <p:tgtEl>
                                          <p:spTgt spid="116124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61247"/>
                                        </p:tgtEl>
                                        <p:attrNameLst>
                                          <p:attrName>style.visibility</p:attrName>
                                        </p:attrNameLst>
                                      </p:cBhvr>
                                      <p:to>
                                        <p:strVal val="visible"/>
                                      </p:to>
                                    </p:set>
                                    <p:animEffect transition="in" filter="wipe(left)">
                                      <p:cBhvr>
                                        <p:cTn id="49" dur="500"/>
                                        <p:tgtEl>
                                          <p:spTgt spid="1161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39" grpId="0" bldLvl="0" animBg="1"/>
      <p:bldP spid="1161249"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Text Box 2"/>
          <p:cNvSpPr txBox="1">
            <a:spLocks noChangeArrowheads="1"/>
          </p:cNvSpPr>
          <p:nvPr/>
        </p:nvSpPr>
        <p:spPr bwMode="auto">
          <a:xfrm>
            <a:off x="2070100" y="1008063"/>
            <a:ext cx="7812088" cy="422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en-US" altLang="zh-CN" sz="3200" b="1">
                <a:solidFill>
                  <a:srgbClr val="CC0000"/>
                </a:solidFill>
                <a:latin typeface="Times New Roman" panose="02020603050405020304" pitchFamily="18" charset="0"/>
              </a:rPr>
              <a:t>        </a:t>
            </a:r>
            <a:r>
              <a:rPr lang="zh-CN" altLang="en-US" sz="3200" b="1">
                <a:solidFill>
                  <a:srgbClr val="CC0000"/>
                </a:solidFill>
                <a:latin typeface="Times New Roman" panose="02020603050405020304" pitchFamily="18" charset="0"/>
              </a:rPr>
              <a:t>例</a:t>
            </a:r>
            <a:r>
              <a:rPr lang="en-US" altLang="zh-CN" sz="3200" b="1">
                <a:solidFill>
                  <a:srgbClr val="CC0000"/>
                </a:solidFill>
                <a:latin typeface="Times New Roman" panose="02020603050405020304" pitchFamily="18" charset="0"/>
              </a:rPr>
              <a:t>4</a:t>
            </a:r>
            <a:r>
              <a:rPr lang="en-US" altLang="zh-CN" sz="3200" b="1">
                <a:solidFill>
                  <a:srgbClr val="1C1C1C"/>
                </a:solidFill>
                <a:latin typeface="Times New Roman" panose="02020603050405020304" pitchFamily="18" charset="0"/>
              </a:rPr>
              <a:t>  </a:t>
            </a:r>
            <a:r>
              <a:rPr lang="zh-CN" altLang="en-US" sz="3200" b="1">
                <a:solidFill>
                  <a:srgbClr val="1C1C1C"/>
                </a:solidFill>
                <a:latin typeface="Times New Roman" panose="02020603050405020304" pitchFamily="18" charset="0"/>
              </a:rPr>
              <a:t>如图半径为</a:t>
            </a:r>
            <a:r>
              <a:rPr lang="en-US" altLang="zh-CN" sz="3200">
                <a:solidFill>
                  <a:srgbClr val="1C1C1C"/>
                </a:solidFill>
                <a:latin typeface="Times New Roman" panose="02020603050405020304" pitchFamily="18" charset="0"/>
              </a:rPr>
              <a:t>0.20 m</a:t>
            </a:r>
            <a:r>
              <a:rPr lang="en-US" altLang="zh-CN" sz="3200" b="1">
                <a:solidFill>
                  <a:srgbClr val="1C1C1C"/>
                </a:solidFill>
                <a:latin typeface="Times New Roman" panose="02020603050405020304" pitchFamily="18" charset="0"/>
              </a:rPr>
              <a:t>,</a:t>
            </a:r>
            <a:r>
              <a:rPr lang="zh-CN" altLang="en-US" sz="3200" b="1">
                <a:solidFill>
                  <a:srgbClr val="1C1C1C"/>
                </a:solidFill>
                <a:latin typeface="Times New Roman" panose="02020603050405020304" pitchFamily="18" charset="0"/>
              </a:rPr>
              <a:t>电流为</a:t>
            </a:r>
            <a:r>
              <a:rPr lang="en-US" altLang="zh-CN" sz="3200">
                <a:solidFill>
                  <a:srgbClr val="1C1C1C"/>
                </a:solidFill>
                <a:latin typeface="Times New Roman" panose="02020603050405020304" pitchFamily="18" charset="0"/>
              </a:rPr>
              <a:t>20A,</a:t>
            </a:r>
            <a:r>
              <a:rPr lang="zh-CN" altLang="en-US" sz="3200" b="1">
                <a:solidFill>
                  <a:srgbClr val="1C1C1C"/>
                </a:solidFill>
                <a:latin typeface="Times New Roman" panose="02020603050405020304" pitchFamily="18" charset="0"/>
              </a:rPr>
              <a:t>可绕轴旋转的圆形载流线圈放在均匀磁场中 </a:t>
            </a:r>
            <a:r>
              <a:rPr lang="en-US" altLang="zh-CN" sz="3200" b="1">
                <a:solidFill>
                  <a:srgbClr val="1C1C1C"/>
                </a:solidFill>
                <a:latin typeface="Times New Roman" panose="02020603050405020304" pitchFamily="18" charset="0"/>
              </a:rPr>
              <a:t>,</a:t>
            </a:r>
            <a:r>
              <a:rPr lang="zh-CN" altLang="en-US" sz="3200" b="1">
                <a:solidFill>
                  <a:srgbClr val="1C1C1C"/>
                </a:solidFill>
                <a:latin typeface="Times New Roman" panose="02020603050405020304" pitchFamily="18" charset="0"/>
              </a:rPr>
              <a:t>磁感应强度的大小为</a:t>
            </a:r>
            <a:r>
              <a:rPr lang="en-US" altLang="zh-CN" sz="3200">
                <a:solidFill>
                  <a:srgbClr val="1C1C1C"/>
                </a:solidFill>
                <a:latin typeface="Times New Roman" panose="02020603050405020304" pitchFamily="18" charset="0"/>
              </a:rPr>
              <a:t>0.08 T</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a:p>
            <a:pPr fontAlgn="base">
              <a:lnSpc>
                <a:spcPct val="120000"/>
              </a:lnSpc>
              <a:spcBef>
                <a:spcPct val="0"/>
              </a:spcBef>
              <a:spcAft>
                <a:spcPct val="0"/>
              </a:spcAft>
            </a:pPr>
            <a:r>
              <a:rPr lang="zh-CN" altLang="en-US" sz="3200" b="1">
                <a:solidFill>
                  <a:srgbClr val="1C1C1C"/>
                </a:solidFill>
                <a:latin typeface="Times New Roman" panose="02020603050405020304" pitchFamily="18" charset="0"/>
              </a:rPr>
              <a:t>方向沿 </a:t>
            </a:r>
            <a:r>
              <a:rPr lang="en-US" altLang="zh-CN" sz="3200" i="1">
                <a:solidFill>
                  <a:srgbClr val="1C1C1C"/>
                </a:solidFill>
                <a:latin typeface="Times New Roman" panose="02020603050405020304" pitchFamily="18" charset="0"/>
              </a:rPr>
              <a:t>x </a:t>
            </a:r>
            <a:r>
              <a:rPr lang="zh-CN" altLang="en-US" sz="3200" b="1">
                <a:solidFill>
                  <a:srgbClr val="1C1C1C"/>
                </a:solidFill>
                <a:latin typeface="Times New Roman" panose="02020603050405020304" pitchFamily="18" charset="0"/>
              </a:rPr>
              <a:t>轴正向</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a:p>
            <a:pPr fontAlgn="base">
              <a:lnSpc>
                <a:spcPct val="120000"/>
              </a:lnSpc>
              <a:spcBef>
                <a:spcPct val="0"/>
              </a:spcBef>
              <a:spcAft>
                <a:spcPct val="0"/>
              </a:spcAft>
            </a:pPr>
            <a:r>
              <a:rPr lang="zh-CN" altLang="en-US" sz="3200" b="1">
                <a:solidFill>
                  <a:srgbClr val="CC0000"/>
                </a:solidFill>
                <a:latin typeface="Times New Roman" panose="02020603050405020304" pitchFamily="18" charset="0"/>
              </a:rPr>
              <a:t>问</a:t>
            </a:r>
            <a:r>
              <a:rPr lang="zh-CN" altLang="en-US" sz="3200" b="1">
                <a:solidFill>
                  <a:srgbClr val="1C1C1C"/>
                </a:solidFill>
                <a:latin typeface="Times New Roman" panose="02020603050405020304" pitchFamily="18" charset="0"/>
              </a:rPr>
              <a:t>线圈受力情况怎样？</a:t>
            </a:r>
            <a:endParaRPr lang="zh-CN" altLang="en-US" sz="3200" b="1">
              <a:solidFill>
                <a:srgbClr val="1C1C1C"/>
              </a:solidFill>
              <a:latin typeface="Times New Roman" panose="02020603050405020304" pitchFamily="18" charset="0"/>
            </a:endParaRPr>
          </a:p>
          <a:p>
            <a:pPr fontAlgn="base">
              <a:lnSpc>
                <a:spcPct val="120000"/>
              </a:lnSpc>
              <a:spcBef>
                <a:spcPct val="0"/>
              </a:spcBef>
              <a:spcAft>
                <a:spcPct val="0"/>
              </a:spcAft>
            </a:pPr>
            <a:r>
              <a:rPr lang="zh-CN" altLang="en-US" sz="3200" b="1">
                <a:solidFill>
                  <a:srgbClr val="1C1C1C"/>
                </a:solidFill>
                <a:latin typeface="Times New Roman" panose="02020603050405020304" pitchFamily="18" charset="0"/>
              </a:rPr>
              <a:t>线圈所受的磁力矩又</a:t>
            </a:r>
            <a:endParaRPr lang="zh-CN" altLang="en-US" sz="3200" b="1">
              <a:solidFill>
                <a:srgbClr val="1C1C1C"/>
              </a:solidFill>
              <a:latin typeface="Times New Roman" panose="02020603050405020304" pitchFamily="18" charset="0"/>
            </a:endParaRPr>
          </a:p>
          <a:p>
            <a:pPr fontAlgn="base">
              <a:lnSpc>
                <a:spcPct val="120000"/>
              </a:lnSpc>
              <a:spcBef>
                <a:spcPct val="0"/>
              </a:spcBef>
              <a:spcAft>
                <a:spcPct val="0"/>
              </a:spcAft>
            </a:pPr>
            <a:r>
              <a:rPr lang="zh-CN" altLang="en-US" sz="3200" b="1">
                <a:solidFill>
                  <a:srgbClr val="1C1C1C"/>
                </a:solidFill>
                <a:latin typeface="Times New Roman" panose="02020603050405020304" pitchFamily="18" charset="0"/>
              </a:rPr>
              <a:t>为多少</a:t>
            </a:r>
            <a:r>
              <a:rPr lang="en-US" altLang="zh-CN" sz="3200" b="1">
                <a:solidFill>
                  <a:srgbClr val="1C1C1C"/>
                </a:solidFill>
                <a:latin typeface="Times New Roman" panose="02020603050405020304" pitchFamily="18" charset="0"/>
              </a:rPr>
              <a:t>?</a:t>
            </a:r>
            <a:endParaRPr lang="en-US" altLang="zh-CN" sz="3200" b="1">
              <a:solidFill>
                <a:srgbClr val="1C1C1C"/>
              </a:solidFill>
              <a:latin typeface="Times New Roman" panose="02020603050405020304" pitchFamily="18" charset="0"/>
            </a:endParaRPr>
          </a:p>
        </p:txBody>
      </p:sp>
      <p:grpSp>
        <p:nvGrpSpPr>
          <p:cNvPr id="1165315" name="Group 3"/>
          <p:cNvGrpSpPr/>
          <p:nvPr/>
        </p:nvGrpSpPr>
        <p:grpSpPr bwMode="auto">
          <a:xfrm>
            <a:off x="6529388" y="2867025"/>
            <a:ext cx="3352800" cy="3429000"/>
            <a:chOff x="3061" y="1633"/>
            <a:chExt cx="2112" cy="2160"/>
          </a:xfrm>
        </p:grpSpPr>
        <p:sp>
          <p:nvSpPr>
            <p:cNvPr id="1165316" name="Rectangle 4"/>
            <p:cNvSpPr>
              <a:spLocks noChangeArrowheads="1"/>
            </p:cNvSpPr>
            <p:nvPr/>
          </p:nvSpPr>
          <p:spPr bwMode="auto">
            <a:xfrm>
              <a:off x="3061" y="1633"/>
              <a:ext cx="2112" cy="2160"/>
            </a:xfrm>
            <a:prstGeom prst="rect">
              <a:avLst/>
            </a:prstGeom>
            <a:solidFill>
              <a:schemeClr val="bg1"/>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17" name="Freeform 5"/>
            <p:cNvSpPr/>
            <p:nvPr/>
          </p:nvSpPr>
          <p:spPr bwMode="auto">
            <a:xfrm>
              <a:off x="4009" y="1791"/>
              <a:ext cx="3" cy="1099"/>
            </a:xfrm>
            <a:custGeom>
              <a:avLst/>
              <a:gdLst>
                <a:gd name="T0" fmla="*/ 3 w 3"/>
                <a:gd name="T1" fmla="*/ 1099 h 1099"/>
                <a:gd name="T2" fmla="*/ 0 w 3"/>
                <a:gd name="T3" fmla="*/ 0 h 1099"/>
              </a:gdLst>
              <a:ahLst/>
              <a:cxnLst>
                <a:cxn ang="0">
                  <a:pos x="T0" y="T1"/>
                </a:cxn>
                <a:cxn ang="0">
                  <a:pos x="T2" y="T3"/>
                </a:cxn>
              </a:cxnLst>
              <a:rect l="0" t="0" r="r" b="b"/>
              <a:pathLst>
                <a:path w="3" h="1099">
                  <a:moveTo>
                    <a:pt x="3" y="1099"/>
                  </a:moveTo>
                  <a:lnTo>
                    <a:pt x="0" y="0"/>
                  </a:lnTo>
                </a:path>
              </a:pathLst>
            </a:custGeom>
            <a:noFill/>
            <a:ln w="12700">
              <a:solidFill>
                <a:schemeClr val="tx1"/>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18" name="AutoShape 6"/>
            <p:cNvSpPr>
              <a:spLocks noChangeArrowheads="1"/>
            </p:cNvSpPr>
            <p:nvPr/>
          </p:nvSpPr>
          <p:spPr bwMode="auto">
            <a:xfrm>
              <a:off x="3405" y="2275"/>
              <a:ext cx="1214" cy="1241"/>
            </a:xfrm>
            <a:custGeom>
              <a:avLst/>
              <a:gdLst>
                <a:gd name="G0" fmla="+- 1035 0 0"/>
                <a:gd name="G1" fmla="+- 21600 0 1035"/>
                <a:gd name="G2" fmla="+- 21600 0 103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35" y="10800"/>
                  </a:moveTo>
                  <a:cubicBezTo>
                    <a:pt x="1035" y="16193"/>
                    <a:pt x="5407" y="20565"/>
                    <a:pt x="10800" y="20565"/>
                  </a:cubicBezTo>
                  <a:cubicBezTo>
                    <a:pt x="16193" y="20565"/>
                    <a:pt x="20565" y="16193"/>
                    <a:pt x="20565" y="10800"/>
                  </a:cubicBezTo>
                  <a:cubicBezTo>
                    <a:pt x="20565" y="5407"/>
                    <a:pt x="16193" y="1035"/>
                    <a:pt x="10800" y="1035"/>
                  </a:cubicBezTo>
                  <a:cubicBezTo>
                    <a:pt x="5407" y="1035"/>
                    <a:pt x="1035" y="5407"/>
                    <a:pt x="1035" y="10800"/>
                  </a:cubicBezTo>
                  <a:close/>
                </a:path>
              </a:pathLst>
            </a:cu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19" name="Line 7"/>
            <p:cNvSpPr>
              <a:spLocks noChangeShapeType="1"/>
            </p:cNvSpPr>
            <p:nvPr/>
          </p:nvSpPr>
          <p:spPr bwMode="auto">
            <a:xfrm>
              <a:off x="4012" y="2889"/>
              <a:ext cx="1153" cy="0"/>
            </a:xfrm>
            <a:prstGeom prst="line">
              <a:avLst/>
            </a:prstGeom>
            <a:noFill/>
            <a:ln w="1270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20" name="Line 8"/>
            <p:cNvSpPr>
              <a:spLocks noChangeShapeType="1"/>
            </p:cNvSpPr>
            <p:nvPr/>
          </p:nvSpPr>
          <p:spPr bwMode="auto">
            <a:xfrm>
              <a:off x="3197" y="2024"/>
              <a:ext cx="1821" cy="0"/>
            </a:xfrm>
            <a:prstGeom prst="line">
              <a:avLst/>
            </a:prstGeom>
            <a:noFill/>
            <a:ln w="19050">
              <a:solidFill>
                <a:srgbClr val="DC00DC"/>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5321" name="Text Box 9"/>
            <p:cNvSpPr txBox="1">
              <a:spLocks noChangeArrowheads="1"/>
            </p:cNvSpPr>
            <p:nvPr/>
          </p:nvSpPr>
          <p:spPr bwMode="auto">
            <a:xfrm>
              <a:off x="3269" y="2408"/>
              <a:ext cx="20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3200" i="1">
                  <a:solidFill>
                    <a:srgbClr val="A50021"/>
                  </a:solidFill>
                  <a:latin typeface="Times New Roman" panose="02020603050405020304" pitchFamily="18" charset="0"/>
                  <a:ea typeface="PMingLiU" pitchFamily="18" charset="-120"/>
                </a:rPr>
                <a:t>I</a:t>
              </a:r>
              <a:endParaRPr lang="en-US" altLang="zh-CN" sz="3200" i="1">
                <a:solidFill>
                  <a:srgbClr val="000000"/>
                </a:solidFill>
                <a:latin typeface="Times New Roman" panose="02020603050405020304" pitchFamily="18" charset="0"/>
                <a:ea typeface="PMingLiU" pitchFamily="18" charset="-120"/>
              </a:endParaRPr>
            </a:p>
          </p:txBody>
        </p:sp>
        <p:sp>
          <p:nvSpPr>
            <p:cNvPr id="1165322" name="Text Box 10"/>
            <p:cNvSpPr txBox="1">
              <a:spLocks noChangeArrowheads="1"/>
            </p:cNvSpPr>
            <p:nvPr/>
          </p:nvSpPr>
          <p:spPr bwMode="auto">
            <a:xfrm>
              <a:off x="3647" y="1845"/>
              <a:ext cx="195"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endParaRPr lang="zh-CN" altLang="zh-CN" sz="2400" b="1">
                <a:solidFill>
                  <a:srgbClr val="000000"/>
                </a:solidFill>
                <a:latin typeface="Times New Roman" panose="02020603050405020304" pitchFamily="18" charset="0"/>
              </a:endParaRPr>
            </a:p>
          </p:txBody>
        </p:sp>
        <p:graphicFrame>
          <p:nvGraphicFramePr>
            <p:cNvPr id="1165323" name="Object 11"/>
            <p:cNvGraphicFramePr>
              <a:graphicFrameLocks noChangeAspect="1"/>
            </p:cNvGraphicFramePr>
            <p:nvPr/>
          </p:nvGraphicFramePr>
          <p:xfrm>
            <a:off x="4789" y="1688"/>
            <a:ext cx="248" cy="308"/>
          </p:xfrm>
          <a:graphic>
            <a:graphicData uri="http://schemas.openxmlformats.org/presentationml/2006/ole">
              <mc:AlternateContent xmlns:mc="http://schemas.openxmlformats.org/markup-compatibility/2006">
                <mc:Choice xmlns:v="urn:schemas-microsoft-com:vml" Requires="v">
                  <p:oleObj spid="_x0000_s7174" name="Equation" r:id="rId1" imgW="152400" imgH="190500" progId="Equation.3">
                    <p:embed/>
                  </p:oleObj>
                </mc:Choice>
                <mc:Fallback>
                  <p:oleObj name="Equation" r:id="rId1" imgW="152400" imgH="190500" progId="Equation.3">
                    <p:embed/>
                    <p:pic>
                      <p:nvPicPr>
                        <p:cNvPr id="0" name="图片 71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 y="1688"/>
                          <a:ext cx="248"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5324" name="Line 12"/>
            <p:cNvSpPr>
              <a:spLocks noChangeShapeType="1"/>
            </p:cNvSpPr>
            <p:nvPr/>
          </p:nvSpPr>
          <p:spPr bwMode="auto">
            <a:xfrm flipV="1">
              <a:off x="4012" y="2600"/>
              <a:ext cx="481" cy="28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endParaRPr>
            </a:p>
          </p:txBody>
        </p:sp>
        <p:sp>
          <p:nvSpPr>
            <p:cNvPr id="1165325" name="Line 13"/>
            <p:cNvSpPr>
              <a:spLocks noChangeShapeType="1"/>
            </p:cNvSpPr>
            <p:nvPr/>
          </p:nvSpPr>
          <p:spPr bwMode="auto">
            <a:xfrm flipH="1" flipV="1">
              <a:off x="3109" y="2888"/>
              <a:ext cx="903" cy="1"/>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endParaRPr>
            </a:p>
          </p:txBody>
        </p:sp>
        <p:sp>
          <p:nvSpPr>
            <p:cNvPr id="1165326" name="Text Box 14"/>
            <p:cNvSpPr txBox="1">
              <a:spLocks noChangeArrowheads="1"/>
            </p:cNvSpPr>
            <p:nvPr/>
          </p:nvSpPr>
          <p:spPr bwMode="auto">
            <a:xfrm>
              <a:off x="4301" y="2600"/>
              <a:ext cx="488"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R</a:t>
              </a:r>
              <a:endParaRPr lang="en-US" altLang="zh-CN" sz="2800" i="1">
                <a:solidFill>
                  <a:srgbClr val="1C1C1C"/>
                </a:solidFill>
                <a:latin typeface="Times New Roman" panose="02020603050405020304" pitchFamily="18" charset="0"/>
              </a:endParaRPr>
            </a:p>
          </p:txBody>
        </p:sp>
        <p:graphicFrame>
          <p:nvGraphicFramePr>
            <p:cNvPr id="1165327" name="Object 15"/>
            <p:cNvGraphicFramePr>
              <a:graphicFrameLocks noChangeAspect="1"/>
            </p:cNvGraphicFramePr>
            <p:nvPr/>
          </p:nvGraphicFramePr>
          <p:xfrm>
            <a:off x="3738" y="1736"/>
            <a:ext cx="227" cy="267"/>
          </p:xfrm>
          <a:graphic>
            <a:graphicData uri="http://schemas.openxmlformats.org/presentationml/2006/ole">
              <mc:AlternateContent xmlns:mc="http://schemas.openxmlformats.org/markup-compatibility/2006">
                <mc:Choice xmlns:v="urn:schemas-microsoft-com:vml" Requires="v">
                  <p:oleObj spid="_x0000_s7175" name="Equation" r:id="rId3" imgW="139700" imgH="165100" progId="Equation.3">
                    <p:embed/>
                  </p:oleObj>
                </mc:Choice>
                <mc:Fallback>
                  <p:oleObj name="Equation" r:id="rId3" imgW="139700" imgH="165100" progId="Equation.3">
                    <p:embed/>
                    <p:pic>
                      <p:nvPicPr>
                        <p:cNvPr id="0" name="图片 71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 y="1736"/>
                          <a:ext cx="227"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5328" name="Object 16"/>
            <p:cNvGraphicFramePr>
              <a:graphicFrameLocks noChangeAspect="1"/>
            </p:cNvGraphicFramePr>
            <p:nvPr/>
          </p:nvGraphicFramePr>
          <p:xfrm>
            <a:off x="3301" y="3464"/>
            <a:ext cx="207" cy="205"/>
          </p:xfrm>
          <a:graphic>
            <a:graphicData uri="http://schemas.openxmlformats.org/presentationml/2006/ole">
              <mc:AlternateContent xmlns:mc="http://schemas.openxmlformats.org/markup-compatibility/2006">
                <mc:Choice xmlns:v="urn:schemas-microsoft-com:vml" Requires="v">
                  <p:oleObj spid="_x0000_s7176" name="Equation" r:id="rId5" imgW="127000" imgH="127000" progId="Equation.3">
                    <p:embed/>
                  </p:oleObj>
                </mc:Choice>
                <mc:Fallback>
                  <p:oleObj name="Equation" r:id="rId5" imgW="127000" imgH="127000" progId="Equation.3">
                    <p:embed/>
                    <p:pic>
                      <p:nvPicPr>
                        <p:cNvPr id="0" name="图片 71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1" y="3464"/>
                          <a:ext cx="20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5329" name="Text Box 17"/>
            <p:cNvSpPr txBox="1">
              <a:spLocks noChangeArrowheads="1"/>
            </p:cNvSpPr>
            <p:nvPr/>
          </p:nvSpPr>
          <p:spPr bwMode="auto">
            <a:xfrm>
              <a:off x="3157" y="2801"/>
              <a:ext cx="34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Q</a:t>
              </a:r>
              <a:endParaRPr lang="en-US" altLang="zh-CN" sz="2800" i="1">
                <a:solidFill>
                  <a:srgbClr val="1C1C1C"/>
                </a:solidFill>
                <a:latin typeface="Times New Roman" panose="02020603050405020304" pitchFamily="18" charset="0"/>
              </a:endParaRPr>
            </a:p>
          </p:txBody>
        </p:sp>
        <p:sp>
          <p:nvSpPr>
            <p:cNvPr id="1165330" name="Text Box 18"/>
            <p:cNvSpPr txBox="1">
              <a:spLocks noChangeArrowheads="1"/>
            </p:cNvSpPr>
            <p:nvPr/>
          </p:nvSpPr>
          <p:spPr bwMode="auto">
            <a:xfrm>
              <a:off x="3798" y="2033"/>
              <a:ext cx="31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J</a:t>
              </a:r>
              <a:endParaRPr lang="en-US" altLang="zh-CN" sz="2800" i="1">
                <a:solidFill>
                  <a:srgbClr val="1C1C1C"/>
                </a:solidFill>
                <a:latin typeface="Times New Roman" panose="02020603050405020304" pitchFamily="18" charset="0"/>
              </a:endParaRPr>
            </a:p>
          </p:txBody>
        </p:sp>
        <p:sp>
          <p:nvSpPr>
            <p:cNvPr id="1165331" name="Text Box 19"/>
            <p:cNvSpPr txBox="1">
              <a:spLocks noChangeArrowheads="1"/>
            </p:cNvSpPr>
            <p:nvPr/>
          </p:nvSpPr>
          <p:spPr bwMode="auto">
            <a:xfrm>
              <a:off x="4549" y="2840"/>
              <a:ext cx="34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K</a:t>
              </a:r>
              <a:endParaRPr lang="en-US" altLang="zh-CN" sz="2800" i="1">
                <a:solidFill>
                  <a:srgbClr val="1C1C1C"/>
                </a:solidFill>
                <a:latin typeface="Times New Roman" panose="02020603050405020304" pitchFamily="18" charset="0"/>
              </a:endParaRPr>
            </a:p>
          </p:txBody>
        </p:sp>
        <p:sp>
          <p:nvSpPr>
            <p:cNvPr id="1165332" name="Text Box 20"/>
            <p:cNvSpPr txBox="1">
              <a:spLocks noChangeArrowheads="1"/>
            </p:cNvSpPr>
            <p:nvPr/>
          </p:nvSpPr>
          <p:spPr bwMode="auto">
            <a:xfrm>
              <a:off x="3907" y="3464"/>
              <a:ext cx="34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P</a:t>
              </a:r>
              <a:endParaRPr lang="en-US" altLang="zh-CN" sz="2800" i="1">
                <a:solidFill>
                  <a:srgbClr val="1C1C1C"/>
                </a:solidFill>
                <a:latin typeface="Times New Roman" panose="02020603050405020304" pitchFamily="18" charset="0"/>
              </a:endParaRPr>
            </a:p>
          </p:txBody>
        </p:sp>
        <p:sp>
          <p:nvSpPr>
            <p:cNvPr id="1165333" name="Line 21"/>
            <p:cNvSpPr>
              <a:spLocks noChangeShapeType="1"/>
            </p:cNvSpPr>
            <p:nvPr/>
          </p:nvSpPr>
          <p:spPr bwMode="auto">
            <a:xfrm flipH="1">
              <a:off x="3301" y="2888"/>
              <a:ext cx="720" cy="624"/>
            </a:xfrm>
            <a:prstGeom prst="line">
              <a:avLst/>
            </a:prstGeom>
            <a:noFill/>
            <a:ln w="1270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endParaRPr>
            </a:p>
          </p:txBody>
        </p:sp>
        <p:sp>
          <p:nvSpPr>
            <p:cNvPr id="1165334" name="Text Box 22"/>
            <p:cNvSpPr txBox="1">
              <a:spLocks noChangeArrowheads="1"/>
            </p:cNvSpPr>
            <p:nvPr/>
          </p:nvSpPr>
          <p:spPr bwMode="auto">
            <a:xfrm>
              <a:off x="3685" y="2792"/>
              <a:ext cx="29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o</a:t>
              </a:r>
              <a:endParaRPr lang="en-US" altLang="zh-CN" sz="2800" i="1">
                <a:solidFill>
                  <a:srgbClr val="1C1C1C"/>
                </a:solidFill>
                <a:latin typeface="Times New Roman" panose="02020603050405020304" pitchFamily="18" charset="0"/>
              </a:endParaRPr>
            </a:p>
          </p:txBody>
        </p:sp>
        <p:graphicFrame>
          <p:nvGraphicFramePr>
            <p:cNvPr id="1165335" name="Object 23"/>
            <p:cNvGraphicFramePr>
              <a:graphicFrameLocks noChangeAspect="1"/>
            </p:cNvGraphicFramePr>
            <p:nvPr/>
          </p:nvGraphicFramePr>
          <p:xfrm>
            <a:off x="4925" y="2888"/>
            <a:ext cx="220" cy="240"/>
          </p:xfrm>
          <a:graphic>
            <a:graphicData uri="http://schemas.openxmlformats.org/presentationml/2006/ole">
              <mc:AlternateContent xmlns:mc="http://schemas.openxmlformats.org/markup-compatibility/2006">
                <mc:Choice xmlns:v="urn:schemas-microsoft-com:vml" Requires="v">
                  <p:oleObj spid="_x0000_s7177" name="Equation" r:id="rId7" imgW="127000" imgH="139700" progId="Equation.3">
                    <p:embed/>
                  </p:oleObj>
                </mc:Choice>
                <mc:Fallback>
                  <p:oleObj name="Equation" r:id="rId7" imgW="127000" imgH="139700" progId="Equation.3">
                    <p:embed/>
                    <p:pic>
                      <p:nvPicPr>
                        <p:cNvPr id="0" name="图片 71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5" y="2888"/>
                          <a:ext cx="22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5336" name="Line 24"/>
            <p:cNvSpPr>
              <a:spLocks noChangeShapeType="1"/>
            </p:cNvSpPr>
            <p:nvPr/>
          </p:nvSpPr>
          <p:spPr bwMode="auto">
            <a:xfrm>
              <a:off x="3442" y="2704"/>
              <a:ext cx="0" cy="317"/>
            </a:xfrm>
            <a:prstGeom prst="line">
              <a:avLst/>
            </a:prstGeom>
            <a:noFill/>
            <a:ln w="38100">
              <a:solidFill>
                <a:srgbClr val="993366"/>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1165337" name="Rectangle 25"/>
          <p:cNvSpPr>
            <a:spLocks noChangeArrowheads="1"/>
          </p:cNvSpPr>
          <p:nvPr/>
        </p:nvSpPr>
        <p:spPr bwMode="auto">
          <a:xfrm>
            <a:off x="7681913" y="436563"/>
            <a:ext cx="2533650" cy="337185"/>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34925">
                <a:solidFill>
                  <a:srgbClr val="FF00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1600" b="1">
                <a:solidFill>
                  <a:srgbClr val="000000"/>
                </a:solidFill>
                <a:latin typeface="Times New Roman" panose="02020603050405020304" pitchFamily="18" charset="0"/>
              </a:rPr>
              <a:t>13.6 </a:t>
            </a:r>
            <a:r>
              <a:rPr kumimoji="1" lang="zh-CN" altLang="en-US" sz="1600" b="1">
                <a:solidFill>
                  <a:srgbClr val="000000"/>
                </a:solidFill>
                <a:latin typeface="Times New Roman" panose="02020603050405020304" pitchFamily="18" charset="0"/>
              </a:rPr>
              <a:t>磁场对电流的作用</a:t>
            </a:r>
            <a:endParaRPr kumimoji="1" lang="zh-CN" altLang="en-US" sz="1600" b="1">
              <a:solidFill>
                <a:srgbClr val="00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5314"/>
                                        </p:tgtEl>
                                        <p:attrNameLst>
                                          <p:attrName>style.visibility</p:attrName>
                                        </p:attrNameLst>
                                      </p:cBhvr>
                                      <p:to>
                                        <p:strVal val="visible"/>
                                      </p:to>
                                    </p:set>
                                    <p:animEffect transition="in" filter="wipe(left)">
                                      <p:cBhvr>
                                        <p:cTn id="7" dur="500"/>
                                        <p:tgtEl>
                                          <p:spTgt spid="116531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1165315"/>
                                        </p:tgtEl>
                                        <p:attrNameLst>
                                          <p:attrName>style.visibility</p:attrName>
                                        </p:attrNameLst>
                                      </p:cBhvr>
                                      <p:to>
                                        <p:strVal val="visible"/>
                                      </p:to>
                                    </p:set>
                                    <p:animEffect transition="in" filter="wheel(4)">
                                      <p:cBhvr>
                                        <p:cTn id="12" dur="500"/>
                                        <p:tgtEl>
                                          <p:spTgt spid="1165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4"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6375" name="Object 39"/>
          <p:cNvGraphicFramePr>
            <a:graphicFrameLocks noChangeAspect="1"/>
          </p:cNvGraphicFramePr>
          <p:nvPr/>
        </p:nvGraphicFramePr>
        <p:xfrm>
          <a:off x="2927350" y="2274888"/>
          <a:ext cx="3041650" cy="620712"/>
        </p:xfrm>
        <a:graphic>
          <a:graphicData uri="http://schemas.openxmlformats.org/presentationml/2006/ole">
            <mc:AlternateContent xmlns:mc="http://schemas.openxmlformats.org/markup-compatibility/2006">
              <mc:Choice xmlns:v="urn:schemas-microsoft-com:vml" Requires="v">
                <p:oleObj spid="_x0000_s8201" name="公式" r:id="rId1" imgW="1180465" imgH="241300" progId="Equation.3">
                  <p:embed/>
                </p:oleObj>
              </mc:Choice>
              <mc:Fallback>
                <p:oleObj name="公式" r:id="rId1" imgW="1180465" imgH="241300" progId="Equation.3">
                  <p:embed/>
                  <p:pic>
                    <p:nvPicPr>
                      <p:cNvPr id="0" name="图片 8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2274888"/>
                        <a:ext cx="3041650"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6376" name="Object 40"/>
          <p:cNvGraphicFramePr>
            <a:graphicFrameLocks noChangeAspect="1"/>
          </p:cNvGraphicFramePr>
          <p:nvPr/>
        </p:nvGraphicFramePr>
        <p:xfrm>
          <a:off x="3417888" y="3017838"/>
          <a:ext cx="1225550" cy="528637"/>
        </p:xfrm>
        <a:graphic>
          <a:graphicData uri="http://schemas.openxmlformats.org/presentationml/2006/ole">
            <mc:AlternateContent xmlns:mc="http://schemas.openxmlformats.org/markup-compatibility/2006">
              <mc:Choice xmlns:v="urn:schemas-microsoft-com:vml" Requires="v">
                <p:oleObj spid="_x0000_s8202" name="Equation" r:id="rId3" imgW="469900" imgH="203200" progId="Equation.3">
                  <p:embed/>
                </p:oleObj>
              </mc:Choice>
              <mc:Fallback>
                <p:oleObj name="Equation" r:id="rId3" imgW="469900" imgH="203200" progId="Equation.3">
                  <p:embed/>
                  <p:pic>
                    <p:nvPicPr>
                      <p:cNvPr id="0" name="图片 82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7888" y="3017838"/>
                        <a:ext cx="1225550"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6377" name="Object 41"/>
          <p:cNvGraphicFramePr>
            <a:graphicFrameLocks noChangeAspect="1"/>
          </p:cNvGraphicFramePr>
          <p:nvPr/>
        </p:nvGraphicFramePr>
        <p:xfrm>
          <a:off x="2579688" y="3808413"/>
          <a:ext cx="2843212" cy="1939925"/>
        </p:xfrm>
        <a:graphic>
          <a:graphicData uri="http://schemas.openxmlformats.org/presentationml/2006/ole">
            <mc:AlternateContent xmlns:mc="http://schemas.openxmlformats.org/markup-compatibility/2006">
              <mc:Choice xmlns:v="urn:schemas-microsoft-com:vml" Requires="v">
                <p:oleObj spid="_x0000_s8203" name="公式" r:id="rId5" imgW="1092200" imgH="736600" progId="Equation.3">
                  <p:embed/>
                </p:oleObj>
              </mc:Choice>
              <mc:Fallback>
                <p:oleObj name="公式" r:id="rId5" imgW="1092200" imgH="736600" progId="Equation.3">
                  <p:embed/>
                  <p:pic>
                    <p:nvPicPr>
                      <p:cNvPr id="0" name="图片 82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9688" y="3808413"/>
                        <a:ext cx="2843212" cy="193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6378" name="Text Box 42"/>
          <p:cNvSpPr txBox="1">
            <a:spLocks noChangeArrowheads="1"/>
          </p:cNvSpPr>
          <p:nvPr/>
        </p:nvSpPr>
        <p:spPr bwMode="auto">
          <a:xfrm>
            <a:off x="2193925" y="1393825"/>
            <a:ext cx="1223963"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3200" b="1">
                <a:solidFill>
                  <a:srgbClr val="CC0000"/>
                </a:solidFill>
                <a:latin typeface="Times New Roman" panose="02020603050405020304" pitchFamily="18" charset="0"/>
              </a:rPr>
              <a:t>解：</a:t>
            </a:r>
            <a:endParaRPr lang="zh-CN" altLang="en-US" sz="3200" b="1">
              <a:solidFill>
                <a:srgbClr val="1C1C1C"/>
              </a:solidFill>
              <a:latin typeface="Times New Roman" panose="02020603050405020304" pitchFamily="18" charset="0"/>
            </a:endParaRPr>
          </a:p>
        </p:txBody>
      </p:sp>
      <p:grpSp>
        <p:nvGrpSpPr>
          <p:cNvPr id="1166379" name="Group 43"/>
          <p:cNvGrpSpPr/>
          <p:nvPr/>
        </p:nvGrpSpPr>
        <p:grpSpPr bwMode="auto">
          <a:xfrm>
            <a:off x="6751638" y="1998663"/>
            <a:ext cx="3352800" cy="3429000"/>
            <a:chOff x="3061" y="1633"/>
            <a:chExt cx="2112" cy="2160"/>
          </a:xfrm>
        </p:grpSpPr>
        <p:sp>
          <p:nvSpPr>
            <p:cNvPr id="1166380" name="Rectangle 44"/>
            <p:cNvSpPr>
              <a:spLocks noChangeArrowheads="1"/>
            </p:cNvSpPr>
            <p:nvPr/>
          </p:nvSpPr>
          <p:spPr bwMode="auto">
            <a:xfrm>
              <a:off x="3061" y="1633"/>
              <a:ext cx="2112" cy="2160"/>
            </a:xfrm>
            <a:prstGeom prst="rect">
              <a:avLst/>
            </a:prstGeom>
            <a:solidFill>
              <a:schemeClr val="bg1"/>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6381" name="Freeform 45"/>
            <p:cNvSpPr/>
            <p:nvPr/>
          </p:nvSpPr>
          <p:spPr bwMode="auto">
            <a:xfrm>
              <a:off x="4009" y="1791"/>
              <a:ext cx="3" cy="1099"/>
            </a:xfrm>
            <a:custGeom>
              <a:avLst/>
              <a:gdLst>
                <a:gd name="T0" fmla="*/ 3 w 3"/>
                <a:gd name="T1" fmla="*/ 1099 h 1099"/>
                <a:gd name="T2" fmla="*/ 0 w 3"/>
                <a:gd name="T3" fmla="*/ 0 h 1099"/>
              </a:gdLst>
              <a:ahLst/>
              <a:cxnLst>
                <a:cxn ang="0">
                  <a:pos x="T0" y="T1"/>
                </a:cxn>
                <a:cxn ang="0">
                  <a:pos x="T2" y="T3"/>
                </a:cxn>
              </a:cxnLst>
              <a:rect l="0" t="0" r="r" b="b"/>
              <a:pathLst>
                <a:path w="3" h="1099">
                  <a:moveTo>
                    <a:pt x="3" y="1099"/>
                  </a:moveTo>
                  <a:lnTo>
                    <a:pt x="0" y="0"/>
                  </a:lnTo>
                </a:path>
              </a:pathLst>
            </a:custGeom>
            <a:noFill/>
            <a:ln w="12700">
              <a:solidFill>
                <a:schemeClr val="tx1"/>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6382" name="AutoShape 46"/>
            <p:cNvSpPr>
              <a:spLocks noChangeArrowheads="1"/>
            </p:cNvSpPr>
            <p:nvPr/>
          </p:nvSpPr>
          <p:spPr bwMode="auto">
            <a:xfrm>
              <a:off x="3405" y="2275"/>
              <a:ext cx="1214" cy="1241"/>
            </a:xfrm>
            <a:custGeom>
              <a:avLst/>
              <a:gdLst>
                <a:gd name="G0" fmla="+- 1035 0 0"/>
                <a:gd name="G1" fmla="+- 21600 0 1035"/>
                <a:gd name="G2" fmla="+- 21600 0 103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35" y="10800"/>
                  </a:moveTo>
                  <a:cubicBezTo>
                    <a:pt x="1035" y="16193"/>
                    <a:pt x="5407" y="20565"/>
                    <a:pt x="10800" y="20565"/>
                  </a:cubicBezTo>
                  <a:cubicBezTo>
                    <a:pt x="16193" y="20565"/>
                    <a:pt x="20565" y="16193"/>
                    <a:pt x="20565" y="10800"/>
                  </a:cubicBezTo>
                  <a:cubicBezTo>
                    <a:pt x="20565" y="5407"/>
                    <a:pt x="16193" y="1035"/>
                    <a:pt x="10800" y="1035"/>
                  </a:cubicBezTo>
                  <a:cubicBezTo>
                    <a:pt x="5407" y="1035"/>
                    <a:pt x="1035" y="5407"/>
                    <a:pt x="1035" y="10800"/>
                  </a:cubicBezTo>
                  <a:close/>
                </a:path>
              </a:pathLst>
            </a:cu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6383" name="Line 47"/>
            <p:cNvSpPr>
              <a:spLocks noChangeShapeType="1"/>
            </p:cNvSpPr>
            <p:nvPr/>
          </p:nvSpPr>
          <p:spPr bwMode="auto">
            <a:xfrm>
              <a:off x="4012" y="2889"/>
              <a:ext cx="1153" cy="0"/>
            </a:xfrm>
            <a:prstGeom prst="line">
              <a:avLst/>
            </a:prstGeom>
            <a:noFill/>
            <a:ln w="1270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6384" name="Line 48"/>
            <p:cNvSpPr>
              <a:spLocks noChangeShapeType="1"/>
            </p:cNvSpPr>
            <p:nvPr/>
          </p:nvSpPr>
          <p:spPr bwMode="auto">
            <a:xfrm>
              <a:off x="3197" y="2024"/>
              <a:ext cx="1821" cy="0"/>
            </a:xfrm>
            <a:prstGeom prst="line">
              <a:avLst/>
            </a:prstGeom>
            <a:noFill/>
            <a:ln w="19050">
              <a:solidFill>
                <a:srgbClr val="DC00DC"/>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1166385" name="Text Box 49"/>
            <p:cNvSpPr txBox="1">
              <a:spLocks noChangeArrowheads="1"/>
            </p:cNvSpPr>
            <p:nvPr/>
          </p:nvSpPr>
          <p:spPr bwMode="auto">
            <a:xfrm>
              <a:off x="3269" y="2408"/>
              <a:ext cx="20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r>
                <a:rPr lang="en-US" altLang="zh-CN" sz="3200" i="1">
                  <a:solidFill>
                    <a:srgbClr val="A50021"/>
                  </a:solidFill>
                  <a:latin typeface="Times New Roman" panose="02020603050405020304" pitchFamily="18" charset="0"/>
                  <a:ea typeface="PMingLiU" pitchFamily="18" charset="-120"/>
                </a:rPr>
                <a:t>I</a:t>
              </a:r>
              <a:endParaRPr lang="en-US" altLang="zh-CN" sz="3200" i="1">
                <a:solidFill>
                  <a:srgbClr val="000000"/>
                </a:solidFill>
                <a:latin typeface="Times New Roman" panose="02020603050405020304" pitchFamily="18" charset="0"/>
                <a:ea typeface="PMingLiU" pitchFamily="18" charset="-120"/>
              </a:endParaRPr>
            </a:p>
          </p:txBody>
        </p:sp>
        <p:sp>
          <p:nvSpPr>
            <p:cNvPr id="1166386" name="Text Box 50"/>
            <p:cNvSpPr txBox="1">
              <a:spLocks noChangeArrowheads="1"/>
            </p:cNvSpPr>
            <p:nvPr/>
          </p:nvSpPr>
          <p:spPr bwMode="auto">
            <a:xfrm>
              <a:off x="3647" y="1845"/>
              <a:ext cx="195"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50000"/>
                </a:spcBef>
                <a:spcAft>
                  <a:spcPct val="0"/>
                </a:spcAft>
              </a:pPr>
              <a:endParaRPr lang="zh-CN" altLang="zh-CN" sz="2400" b="1">
                <a:solidFill>
                  <a:srgbClr val="000000"/>
                </a:solidFill>
                <a:latin typeface="Times New Roman" panose="02020603050405020304" pitchFamily="18" charset="0"/>
              </a:endParaRPr>
            </a:p>
          </p:txBody>
        </p:sp>
        <p:graphicFrame>
          <p:nvGraphicFramePr>
            <p:cNvPr id="1166387" name="Object 51"/>
            <p:cNvGraphicFramePr>
              <a:graphicFrameLocks noChangeAspect="1"/>
            </p:cNvGraphicFramePr>
            <p:nvPr/>
          </p:nvGraphicFramePr>
          <p:xfrm>
            <a:off x="4789" y="1688"/>
            <a:ext cx="248" cy="308"/>
          </p:xfrm>
          <a:graphic>
            <a:graphicData uri="http://schemas.openxmlformats.org/presentationml/2006/ole">
              <mc:AlternateContent xmlns:mc="http://schemas.openxmlformats.org/markup-compatibility/2006">
                <mc:Choice xmlns:v="urn:schemas-microsoft-com:vml" Requires="v">
                  <p:oleObj spid="_x0000_s8204" name="Equation" r:id="rId7" imgW="152400" imgH="190500" progId="Equation.3">
                    <p:embed/>
                  </p:oleObj>
                </mc:Choice>
                <mc:Fallback>
                  <p:oleObj name="Equation" r:id="rId7" imgW="152400" imgH="190500" progId="Equation.3">
                    <p:embed/>
                    <p:pic>
                      <p:nvPicPr>
                        <p:cNvPr id="0" name="图片 82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9" y="1688"/>
                          <a:ext cx="248"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6388" name="Line 52"/>
            <p:cNvSpPr>
              <a:spLocks noChangeShapeType="1"/>
            </p:cNvSpPr>
            <p:nvPr/>
          </p:nvSpPr>
          <p:spPr bwMode="auto">
            <a:xfrm flipV="1">
              <a:off x="4012" y="2600"/>
              <a:ext cx="481" cy="289"/>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endParaRPr>
            </a:p>
          </p:txBody>
        </p:sp>
        <p:sp>
          <p:nvSpPr>
            <p:cNvPr id="1166389" name="Line 53"/>
            <p:cNvSpPr>
              <a:spLocks noChangeShapeType="1"/>
            </p:cNvSpPr>
            <p:nvPr/>
          </p:nvSpPr>
          <p:spPr bwMode="auto">
            <a:xfrm flipH="1" flipV="1">
              <a:off x="3109" y="2888"/>
              <a:ext cx="903" cy="1"/>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endParaRPr>
            </a:p>
          </p:txBody>
        </p:sp>
        <p:sp>
          <p:nvSpPr>
            <p:cNvPr id="1166390" name="Text Box 54"/>
            <p:cNvSpPr txBox="1">
              <a:spLocks noChangeArrowheads="1"/>
            </p:cNvSpPr>
            <p:nvPr/>
          </p:nvSpPr>
          <p:spPr bwMode="auto">
            <a:xfrm>
              <a:off x="4301" y="2600"/>
              <a:ext cx="488"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R</a:t>
              </a:r>
              <a:endParaRPr lang="en-US" altLang="zh-CN" sz="2800" i="1">
                <a:solidFill>
                  <a:srgbClr val="1C1C1C"/>
                </a:solidFill>
                <a:latin typeface="Times New Roman" panose="02020603050405020304" pitchFamily="18" charset="0"/>
              </a:endParaRPr>
            </a:p>
          </p:txBody>
        </p:sp>
        <p:graphicFrame>
          <p:nvGraphicFramePr>
            <p:cNvPr id="1166391" name="Object 55"/>
            <p:cNvGraphicFramePr>
              <a:graphicFrameLocks noChangeAspect="1"/>
            </p:cNvGraphicFramePr>
            <p:nvPr/>
          </p:nvGraphicFramePr>
          <p:xfrm>
            <a:off x="3738" y="1736"/>
            <a:ext cx="227" cy="267"/>
          </p:xfrm>
          <a:graphic>
            <a:graphicData uri="http://schemas.openxmlformats.org/presentationml/2006/ole">
              <mc:AlternateContent xmlns:mc="http://schemas.openxmlformats.org/markup-compatibility/2006">
                <mc:Choice xmlns:v="urn:schemas-microsoft-com:vml" Requires="v">
                  <p:oleObj spid="_x0000_s8205" name="Equation" r:id="rId9" imgW="139700" imgH="165100" progId="Equation.3">
                    <p:embed/>
                  </p:oleObj>
                </mc:Choice>
                <mc:Fallback>
                  <p:oleObj name="Equation" r:id="rId9" imgW="139700" imgH="165100" progId="Equation.3">
                    <p:embed/>
                    <p:pic>
                      <p:nvPicPr>
                        <p:cNvPr id="0" name="图片 82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8" y="1736"/>
                          <a:ext cx="227"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6392" name="Object 56"/>
            <p:cNvGraphicFramePr>
              <a:graphicFrameLocks noChangeAspect="1"/>
            </p:cNvGraphicFramePr>
            <p:nvPr/>
          </p:nvGraphicFramePr>
          <p:xfrm>
            <a:off x="3301" y="3464"/>
            <a:ext cx="207" cy="205"/>
          </p:xfrm>
          <a:graphic>
            <a:graphicData uri="http://schemas.openxmlformats.org/presentationml/2006/ole">
              <mc:AlternateContent xmlns:mc="http://schemas.openxmlformats.org/markup-compatibility/2006">
                <mc:Choice xmlns:v="urn:schemas-microsoft-com:vml" Requires="v">
                  <p:oleObj spid="_x0000_s8206" name="Equation" r:id="rId11" imgW="127000" imgH="127000" progId="Equation.3">
                    <p:embed/>
                  </p:oleObj>
                </mc:Choice>
                <mc:Fallback>
                  <p:oleObj name="Equation" r:id="rId11" imgW="127000" imgH="127000" progId="Equation.3">
                    <p:embed/>
                    <p:pic>
                      <p:nvPicPr>
                        <p:cNvPr id="0" name="图片 82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1" y="3464"/>
                          <a:ext cx="20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6393" name="Text Box 57"/>
            <p:cNvSpPr txBox="1">
              <a:spLocks noChangeArrowheads="1"/>
            </p:cNvSpPr>
            <p:nvPr/>
          </p:nvSpPr>
          <p:spPr bwMode="auto">
            <a:xfrm>
              <a:off x="3157" y="2801"/>
              <a:ext cx="34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Q</a:t>
              </a:r>
              <a:endParaRPr lang="en-US" altLang="zh-CN" sz="2800" i="1">
                <a:solidFill>
                  <a:srgbClr val="1C1C1C"/>
                </a:solidFill>
                <a:latin typeface="Times New Roman" panose="02020603050405020304" pitchFamily="18" charset="0"/>
              </a:endParaRPr>
            </a:p>
          </p:txBody>
        </p:sp>
        <p:sp>
          <p:nvSpPr>
            <p:cNvPr id="1166394" name="Text Box 58"/>
            <p:cNvSpPr txBox="1">
              <a:spLocks noChangeArrowheads="1"/>
            </p:cNvSpPr>
            <p:nvPr/>
          </p:nvSpPr>
          <p:spPr bwMode="auto">
            <a:xfrm>
              <a:off x="3798" y="2033"/>
              <a:ext cx="31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J</a:t>
              </a:r>
              <a:endParaRPr lang="en-US" altLang="zh-CN" sz="2800" i="1">
                <a:solidFill>
                  <a:srgbClr val="1C1C1C"/>
                </a:solidFill>
                <a:latin typeface="Times New Roman" panose="02020603050405020304" pitchFamily="18" charset="0"/>
              </a:endParaRPr>
            </a:p>
          </p:txBody>
        </p:sp>
        <p:sp>
          <p:nvSpPr>
            <p:cNvPr id="1166395" name="Text Box 59"/>
            <p:cNvSpPr txBox="1">
              <a:spLocks noChangeArrowheads="1"/>
            </p:cNvSpPr>
            <p:nvPr/>
          </p:nvSpPr>
          <p:spPr bwMode="auto">
            <a:xfrm>
              <a:off x="4549" y="2840"/>
              <a:ext cx="34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K</a:t>
              </a:r>
              <a:endParaRPr lang="en-US" altLang="zh-CN" sz="2800" i="1">
                <a:solidFill>
                  <a:srgbClr val="1C1C1C"/>
                </a:solidFill>
                <a:latin typeface="Times New Roman" panose="02020603050405020304" pitchFamily="18" charset="0"/>
              </a:endParaRPr>
            </a:p>
          </p:txBody>
        </p:sp>
        <p:sp>
          <p:nvSpPr>
            <p:cNvPr id="1166396" name="Text Box 60"/>
            <p:cNvSpPr txBox="1">
              <a:spLocks noChangeArrowheads="1"/>
            </p:cNvSpPr>
            <p:nvPr/>
          </p:nvSpPr>
          <p:spPr bwMode="auto">
            <a:xfrm>
              <a:off x="3907" y="3464"/>
              <a:ext cx="34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P</a:t>
              </a:r>
              <a:endParaRPr lang="en-US" altLang="zh-CN" sz="2800" i="1">
                <a:solidFill>
                  <a:srgbClr val="1C1C1C"/>
                </a:solidFill>
                <a:latin typeface="Times New Roman" panose="02020603050405020304" pitchFamily="18" charset="0"/>
              </a:endParaRPr>
            </a:p>
          </p:txBody>
        </p:sp>
        <p:sp>
          <p:nvSpPr>
            <p:cNvPr id="1166397" name="Line 61"/>
            <p:cNvSpPr>
              <a:spLocks noChangeShapeType="1"/>
            </p:cNvSpPr>
            <p:nvPr/>
          </p:nvSpPr>
          <p:spPr bwMode="auto">
            <a:xfrm flipH="1">
              <a:off x="3301" y="2888"/>
              <a:ext cx="720" cy="624"/>
            </a:xfrm>
            <a:prstGeom prst="line">
              <a:avLst/>
            </a:prstGeom>
            <a:noFill/>
            <a:ln w="1270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a:solidFill>
                  <a:srgbClr val="000000"/>
                </a:solidFill>
              </a:endParaRPr>
            </a:p>
          </p:txBody>
        </p:sp>
        <p:sp>
          <p:nvSpPr>
            <p:cNvPr id="1166398" name="Text Box 62"/>
            <p:cNvSpPr txBox="1">
              <a:spLocks noChangeArrowheads="1"/>
            </p:cNvSpPr>
            <p:nvPr/>
          </p:nvSpPr>
          <p:spPr bwMode="auto">
            <a:xfrm>
              <a:off x="3685" y="2792"/>
              <a:ext cx="29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i="1">
                  <a:solidFill>
                    <a:srgbClr val="1C1C1C"/>
                  </a:solidFill>
                  <a:latin typeface="Times New Roman" panose="02020603050405020304" pitchFamily="18" charset="0"/>
                </a:rPr>
                <a:t>o</a:t>
              </a:r>
              <a:endParaRPr lang="en-US" altLang="zh-CN" sz="2800" i="1">
                <a:solidFill>
                  <a:srgbClr val="1C1C1C"/>
                </a:solidFill>
                <a:latin typeface="Times New Roman" panose="02020603050405020304" pitchFamily="18" charset="0"/>
              </a:endParaRPr>
            </a:p>
          </p:txBody>
        </p:sp>
        <p:graphicFrame>
          <p:nvGraphicFramePr>
            <p:cNvPr id="1166399" name="Object 63"/>
            <p:cNvGraphicFramePr>
              <a:graphicFrameLocks noChangeAspect="1"/>
            </p:cNvGraphicFramePr>
            <p:nvPr/>
          </p:nvGraphicFramePr>
          <p:xfrm>
            <a:off x="4925" y="2888"/>
            <a:ext cx="220" cy="240"/>
          </p:xfrm>
          <a:graphic>
            <a:graphicData uri="http://schemas.openxmlformats.org/presentationml/2006/ole">
              <mc:AlternateContent xmlns:mc="http://schemas.openxmlformats.org/markup-compatibility/2006">
                <mc:Choice xmlns:v="urn:schemas-microsoft-com:vml" Requires="v">
                  <p:oleObj spid="_x0000_s8207" name="Equation" r:id="rId13" imgW="127000" imgH="139700" progId="Equation.3">
                    <p:embed/>
                  </p:oleObj>
                </mc:Choice>
                <mc:Fallback>
                  <p:oleObj name="Equation" r:id="rId13" imgW="127000" imgH="139700" progId="Equation.3">
                    <p:embed/>
                    <p:pic>
                      <p:nvPicPr>
                        <p:cNvPr id="0" name="图片 82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5" y="2888"/>
                          <a:ext cx="22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6400" name="Line 64"/>
            <p:cNvSpPr>
              <a:spLocks noChangeShapeType="1"/>
            </p:cNvSpPr>
            <p:nvPr/>
          </p:nvSpPr>
          <p:spPr bwMode="auto">
            <a:xfrm>
              <a:off x="3442" y="2704"/>
              <a:ext cx="0" cy="317"/>
            </a:xfrm>
            <a:prstGeom prst="line">
              <a:avLst/>
            </a:prstGeom>
            <a:noFill/>
            <a:ln w="38100">
              <a:solidFill>
                <a:srgbClr val="993366"/>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1166401" name="Rectangle 65"/>
          <p:cNvSpPr>
            <a:spLocks noChangeArrowheads="1"/>
          </p:cNvSpPr>
          <p:nvPr/>
        </p:nvSpPr>
        <p:spPr bwMode="auto">
          <a:xfrm>
            <a:off x="7681913" y="436563"/>
            <a:ext cx="2533650" cy="337185"/>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34925">
                <a:solidFill>
                  <a:srgbClr val="FF00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1600" b="1">
                <a:solidFill>
                  <a:srgbClr val="000000"/>
                </a:solidFill>
                <a:latin typeface="Times New Roman" panose="02020603050405020304" pitchFamily="18" charset="0"/>
              </a:rPr>
              <a:t>13.6 </a:t>
            </a:r>
            <a:r>
              <a:rPr kumimoji="1" lang="zh-CN" altLang="en-US" sz="1600" b="1">
                <a:solidFill>
                  <a:srgbClr val="000000"/>
                </a:solidFill>
                <a:latin typeface="Times New Roman" panose="02020603050405020304" pitchFamily="18" charset="0"/>
              </a:rPr>
              <a:t>磁场对电流的作用</a:t>
            </a:r>
            <a:endParaRPr kumimoji="1" lang="zh-CN" altLang="en-US" sz="1600" b="1">
              <a:solidFill>
                <a:srgbClr val="000000"/>
              </a:solidFill>
              <a:latin typeface="Times New Roman" panose="02020603050405020304" pitchFamily="18" charset="0"/>
            </a:endParaRPr>
          </a:p>
        </p:txBody>
      </p:sp>
      <p:sp>
        <p:nvSpPr>
          <p:cNvPr id="1166402" name="Rectangle 66"/>
          <p:cNvSpPr>
            <a:spLocks noChangeArrowheads="1"/>
          </p:cNvSpPr>
          <p:nvPr/>
        </p:nvSpPr>
        <p:spPr bwMode="auto">
          <a:xfrm>
            <a:off x="3265488" y="1393825"/>
            <a:ext cx="3702050" cy="583565"/>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34925">
                <a:solidFill>
                  <a:srgbClr val="FF00FF"/>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20000"/>
              </a:spcBef>
              <a:spcAft>
                <a:spcPct val="0"/>
              </a:spcAft>
              <a:buClr>
                <a:srgbClr val="FF6600"/>
              </a:buClr>
              <a:buFont typeface="Wingdings" panose="05000000000000000000" pitchFamily="2" charset="2"/>
              <a:buNone/>
            </a:pPr>
            <a:r>
              <a:rPr lang="zh-CN" altLang="en-US" sz="3200" b="1">
                <a:solidFill>
                  <a:srgbClr val="000000"/>
                </a:solidFill>
              </a:rPr>
              <a:t>线圈所受合力为零</a:t>
            </a:r>
            <a:endParaRPr lang="zh-CN" altLang="en-US" sz="3200" b="1">
              <a:solidFill>
                <a:srgbClr val="00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6378"/>
                                        </p:tgtEl>
                                        <p:attrNameLst>
                                          <p:attrName>style.visibility</p:attrName>
                                        </p:attrNameLst>
                                      </p:cBhvr>
                                      <p:to>
                                        <p:strVal val="visible"/>
                                      </p:to>
                                    </p:set>
                                    <p:animEffect transition="in" filter="blinds(horizontal)">
                                      <p:cBhvr>
                                        <p:cTn id="7" dur="500"/>
                                        <p:tgtEl>
                                          <p:spTgt spid="11663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66402"/>
                                        </p:tgtEl>
                                        <p:attrNameLst>
                                          <p:attrName>style.visibility</p:attrName>
                                        </p:attrNameLst>
                                      </p:cBhvr>
                                      <p:to>
                                        <p:strVal val="visible"/>
                                      </p:to>
                                    </p:set>
                                    <p:animEffect transition="in" filter="wipe(down)">
                                      <p:cBhvr>
                                        <p:cTn id="12" dur="500"/>
                                        <p:tgtEl>
                                          <p:spTgt spid="116640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66375"/>
                                        </p:tgtEl>
                                        <p:attrNameLst>
                                          <p:attrName>style.visibility</p:attrName>
                                        </p:attrNameLst>
                                      </p:cBhvr>
                                      <p:to>
                                        <p:strVal val="visible"/>
                                      </p:to>
                                    </p:set>
                                    <p:animEffect transition="in" filter="box(in)">
                                      <p:cBhvr>
                                        <p:cTn id="17" dur="500"/>
                                        <p:tgtEl>
                                          <p:spTgt spid="116637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166376"/>
                                        </p:tgtEl>
                                        <p:attrNameLst>
                                          <p:attrName>style.visibility</p:attrName>
                                        </p:attrNameLst>
                                      </p:cBhvr>
                                      <p:to>
                                        <p:strVal val="visible"/>
                                      </p:to>
                                    </p:set>
                                    <p:animEffect transition="in" filter="barn(inHorizontal)">
                                      <p:cBhvr>
                                        <p:cTn id="22" dur="500"/>
                                        <p:tgtEl>
                                          <p:spTgt spid="116637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166377"/>
                                        </p:tgtEl>
                                        <p:attrNameLst>
                                          <p:attrName>style.visibility</p:attrName>
                                        </p:attrNameLst>
                                      </p:cBhvr>
                                      <p:to>
                                        <p:strVal val="visible"/>
                                      </p:to>
                                    </p:set>
                                    <p:animEffect transition="in" filter="box(out)">
                                      <p:cBhvr>
                                        <p:cTn id="27" dur="500"/>
                                        <p:tgtEl>
                                          <p:spTgt spid="1166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78" grpId="0" bldLvl="0" animBg="1" autoUpdateAnimBg="0"/>
      <p:bldP spid="116640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5"/>
          <p:cNvSpPr txBox="1"/>
          <p:nvPr/>
        </p:nvSpPr>
        <p:spPr>
          <a:xfrm>
            <a:off x="2697163" y="2554288"/>
            <a:ext cx="6977062" cy="645160"/>
          </a:xfrm>
          <a:prstGeom prst="rect">
            <a:avLst/>
          </a:prstGeom>
          <a:noFill/>
          <a:ln w="9525">
            <a:noFill/>
          </a:ln>
        </p:spPr>
        <p:txBody>
          <a:bodyPr wrap="square" anchor="t">
            <a:spAutoFit/>
          </a:bodyPr>
          <a:p>
            <a:pPr algn="ctr"/>
            <a:r>
              <a:rPr lang="zh-CN" altLang="en-US" sz="3600" b="1">
                <a:latin typeface="楷体_GB2312" pitchFamily="49" charset="-122"/>
                <a:ea typeface="楷体_GB2312" pitchFamily="49" charset="-122"/>
                <a:sym typeface="宋体" panose="02010600030101010101" pitchFamily="2" charset="-122"/>
              </a:rPr>
              <a:t>第</a:t>
            </a:r>
            <a:r>
              <a:rPr lang="en-US" altLang="zh-CN" sz="3600" b="1">
                <a:latin typeface="楷体_GB2312" pitchFamily="49" charset="-122"/>
                <a:ea typeface="楷体_GB2312" pitchFamily="49" charset="-122"/>
                <a:sym typeface="宋体" panose="02010600030101010101" pitchFamily="2" charset="-122"/>
              </a:rPr>
              <a:t>15</a:t>
            </a:r>
            <a:r>
              <a:rPr lang="zh-CN" altLang="en-US" sz="3600" b="1">
                <a:latin typeface="楷体_GB2312" pitchFamily="49" charset="-122"/>
                <a:ea typeface="楷体_GB2312" pitchFamily="49" charset="-122"/>
                <a:sym typeface="宋体" panose="02010600030101010101" pitchFamily="2" charset="-122"/>
              </a:rPr>
              <a:t>章 </a:t>
            </a:r>
            <a:r>
              <a:rPr lang="zh-CN" altLang="en-US" sz="2800" b="1">
                <a:latin typeface="楷体_GB2312" pitchFamily="49" charset="-122"/>
                <a:ea typeface="楷体_GB2312" pitchFamily="49" charset="-122"/>
                <a:sym typeface="宋体" panose="02010600030101010101" pitchFamily="2" charset="-122"/>
              </a:rPr>
              <a:t>教材部分例题与习题解析</a:t>
            </a:r>
            <a:endParaRPr lang="zh-CN" altLang="en-US" sz="2800" b="1">
              <a:latin typeface="楷体_GB2312" pitchFamily="49" charset="-122"/>
              <a:ea typeface="楷体_GB2312" pitchFamily="49" charset="-122"/>
              <a:sym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981200" y="340360"/>
            <a:ext cx="8229600" cy="3041650"/>
          </a:xfrm>
        </p:spPr>
        <p:txBody>
          <a:bodyPr/>
          <a:p>
            <a:pPr algn="l"/>
            <a:br>
              <a:rPr lang="zh-CN" altLang="en-US" sz="3200">
                <a:solidFill>
                  <a:schemeClr val="accent4"/>
                </a:solidFill>
              </a:rPr>
            </a:br>
            <a:br>
              <a:rPr lang="zh-CN" altLang="en-US" sz="3200">
                <a:solidFill>
                  <a:schemeClr val="accent4"/>
                </a:solidFill>
              </a:rPr>
            </a:br>
            <a:br>
              <a:rPr lang="zh-CN" altLang="en-US" sz="3200">
                <a:solidFill>
                  <a:schemeClr val="accent4"/>
                </a:solidFill>
              </a:rPr>
            </a:br>
            <a:r>
              <a:rPr lang="zh-CN" altLang="en-US" sz="3200">
                <a:solidFill>
                  <a:schemeClr val="accent4"/>
                </a:solidFill>
              </a:rPr>
              <a:t>     </a:t>
            </a:r>
            <a:r>
              <a:rPr lang="zh-CN" altLang="en-US" sz="3200">
                <a:solidFill>
                  <a:schemeClr val="accent4"/>
                </a:solidFill>
                <a:latin typeface="Times New Roman" panose="02020603050405020304" pitchFamily="18" charset="0"/>
                <a:ea typeface="宋体" panose="02010600030101010101" pitchFamily="2" charset="-122"/>
              </a:rPr>
              <a:t> </a:t>
            </a:r>
            <a:r>
              <a:rPr lang="zh-CN" altLang="en-US" sz="3200">
                <a:solidFill>
                  <a:srgbClr val="FF0000"/>
                </a:solidFill>
                <a:latin typeface="Times New Roman" panose="02020603050405020304" pitchFamily="18" charset="0"/>
                <a:ea typeface="宋体" panose="02010600030101010101" pitchFamily="2" charset="-122"/>
              </a:rPr>
              <a:t>例</a:t>
            </a:r>
            <a:r>
              <a:rPr lang="en-US" altLang="zh-CN" sz="3200">
                <a:solidFill>
                  <a:srgbClr val="FF0000"/>
                </a:solidFill>
                <a:latin typeface="Times New Roman" panose="02020603050405020304" pitchFamily="18" charset="0"/>
                <a:ea typeface="宋体" panose="02010600030101010101" pitchFamily="2" charset="-122"/>
              </a:rPr>
              <a:t>15.1.1</a:t>
            </a:r>
            <a:r>
              <a:rPr lang="en-US" altLang="zh-CN" sz="3200">
                <a:solidFill>
                  <a:schemeClr val="accent4"/>
                </a:solidFill>
                <a:latin typeface="Times New Roman" panose="02020603050405020304" pitchFamily="18" charset="0"/>
                <a:ea typeface="宋体" panose="02010600030101010101" pitchFamily="2" charset="-122"/>
              </a:rPr>
              <a:t>  </a:t>
            </a:r>
            <a:r>
              <a:rPr lang="zh-CN" altLang="en-US"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如图</a:t>
            </a:r>
            <a:r>
              <a:rPr lang="en-US" altLang="zh-CN"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15.1.6</a:t>
            </a:r>
            <a:r>
              <a:rPr lang="zh-CN" altLang="en-US"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所示，磁感应强度大小为</a:t>
            </a:r>
            <a:r>
              <a:rPr lang="en-US" altLang="zh-CN" sz="3200" i="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B</a:t>
            </a:r>
            <a:r>
              <a:rPr lang="en-US" altLang="zh-CN"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=2000Gs</a:t>
            </a:r>
            <a:r>
              <a:rPr lang="zh-CN" altLang="en-US"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的均匀磁场垂直于纸面向里，一矩形导体线框</a:t>
            </a:r>
            <a:r>
              <a:rPr lang="en-US" altLang="zh-CN"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ABCD</a:t>
            </a:r>
            <a:r>
              <a:rPr lang="zh-CN" altLang="en-US"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平入在纸面上，线框的</a:t>
            </a:r>
            <a:r>
              <a:rPr lang="en-US" altLang="zh-CN"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AB</a:t>
            </a:r>
            <a:r>
              <a:rPr lang="zh-CN" altLang="en-US"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边可以沿着</a:t>
            </a:r>
            <a:r>
              <a:rPr lang="en-US" altLang="zh-CN"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AD</a:t>
            </a:r>
            <a:r>
              <a:rPr lang="zh-CN" altLang="en-US"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和</a:t>
            </a:r>
            <a:r>
              <a:rPr lang="en-US" altLang="zh-CN"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BC</a:t>
            </a:r>
            <a:r>
              <a:rPr lang="zh-CN" altLang="en-US"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边上滑动。设</a:t>
            </a:r>
            <a:r>
              <a:rPr lang="en-US" altLang="zh-CN"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AB</a:t>
            </a:r>
            <a:r>
              <a:rPr lang="zh-CN" altLang="en-US"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边的边长为</a:t>
            </a:r>
            <a:r>
              <a:rPr lang="en-US" altLang="zh-CN" sz="3200" i="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l</a:t>
            </a:r>
            <a:r>
              <a:rPr lang="en-US" altLang="zh-CN"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=10cm</a:t>
            </a:r>
            <a:r>
              <a:rPr lang="zh-CN" altLang="en-US"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，向右滑动的速率</a:t>
            </a:r>
            <a:r>
              <a:rPr lang="en-US" altLang="zh-CN" sz="3200" i="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v</a:t>
            </a:r>
            <a:r>
              <a:rPr lang="en-US" altLang="zh-CN"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=5.0m</a:t>
            </a:r>
            <a:r>
              <a:rPr lang="en-US" altLang="zh-CN"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cs typeface="Arial" panose="020B0604020202020204" pitchFamily="34" charset="0"/>
              </a:rPr>
              <a:t>∙</a:t>
            </a:r>
            <a:r>
              <a:rPr lang="en-US" altLang="zh-CN"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s</a:t>
            </a:r>
            <a:r>
              <a:rPr lang="en-US" altLang="zh-CN" sz="3200" baseline="300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-1</a:t>
            </a:r>
            <a:r>
              <a:rPr lang="zh-CN" altLang="en-US"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。试求：线框中感应电动势的大小。</a:t>
            </a:r>
            <a:br>
              <a:rPr lang="zh-CN" altLang="en-US" sz="3200">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br>
            <a:br>
              <a:rPr lang="zh-CN" altLang="en-US" sz="3200">
                <a:solidFill>
                  <a:schemeClr val="accent4"/>
                </a:solidFill>
              </a:rPr>
            </a:br>
            <a:br>
              <a:rPr lang="zh-CN" altLang="en-US" sz="3200">
                <a:solidFill>
                  <a:schemeClr val="accent4"/>
                </a:solidFill>
              </a:rPr>
            </a:br>
            <a:endParaRPr lang="zh-CN" altLang="en-US" sz="3200">
              <a:solidFill>
                <a:schemeClr val="accent4"/>
              </a:solidFill>
            </a:endParaRPr>
          </a:p>
        </p:txBody>
      </p:sp>
      <p:graphicFrame>
        <p:nvGraphicFramePr>
          <p:cNvPr id="7" name="对象 6">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114300" imgH="215265" progId="Equation.KSEE3">
                  <p:embed/>
                </p:oleObj>
              </mc:Choice>
              <mc:Fallback>
                <p:oleObj name="" r:id="rId1" imgW="114300" imgH="215265"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pic>
        <p:nvPicPr>
          <p:cNvPr id="8" name="图片 7"/>
          <p:cNvPicPr>
            <a:picLocks noChangeAspect="1"/>
          </p:cNvPicPr>
          <p:nvPr/>
        </p:nvPicPr>
        <p:blipFill>
          <a:blip r:embed="rId3"/>
          <a:srcRect t="3271" r="1279"/>
          <a:stretch>
            <a:fillRect/>
          </a:stretch>
        </p:blipFill>
        <p:spPr>
          <a:xfrm>
            <a:off x="2787650" y="3625215"/>
            <a:ext cx="6617335" cy="27603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763395" y="299720"/>
            <a:ext cx="8055610" cy="2886075"/>
          </a:xfrm>
        </p:spPr>
        <p:txBody>
          <a:bodyPr>
            <a:scene3d>
              <a:camera prst="orthographicFront"/>
              <a:lightRig rig="threePt" dir="t"/>
            </a:scene3d>
          </a:bodyPr>
          <a:p>
            <a:pPr algn="just"/>
            <a:r>
              <a:rPr lang="en-US" altLang="zh-CN"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     </a:t>
            </a:r>
            <a:r>
              <a:rPr lang="en-US" altLang="zh-CN" sz="3200" b="1">
                <a:solidFill>
                  <a:srgbClr val="FF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 </a:t>
            </a:r>
            <a:r>
              <a:rPr lang="zh-CN" altLang="en-US" sz="3200" b="1">
                <a:solidFill>
                  <a:srgbClr val="FF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解：</a:t>
            </a:r>
            <a:r>
              <a:rPr lang="zh-CN" altLang="en-US"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由题意，当</a:t>
            </a:r>
            <a:r>
              <a:rPr lang="en-US" altLang="zh-CN"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AB</a:t>
            </a:r>
            <a:r>
              <a:rPr lang="zh-CN" altLang="en-US"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在</a:t>
            </a:r>
            <a:r>
              <a:rPr lang="en-US" altLang="zh-CN"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AD</a:t>
            </a:r>
            <a:r>
              <a:rPr lang="zh-CN" altLang="en-US"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和</a:t>
            </a:r>
            <a:r>
              <a:rPr lang="en-US" altLang="zh-CN"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BC</a:t>
            </a:r>
            <a:r>
              <a:rPr lang="zh-CN" altLang="en-US"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边上滑动时，通过导体线框的磁感应能量    增加，根据法拉弟电磁定律，线框中产生感应电动势。设</a:t>
            </a:r>
            <a:r>
              <a:rPr lang="en-US" altLang="zh-CN"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BC</a:t>
            </a:r>
            <a:r>
              <a:rPr lang="zh-CN" altLang="en-US"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之间的距离为</a:t>
            </a:r>
            <a:r>
              <a:rPr lang="en-US" altLang="zh-CN" sz="3200" b="1" i="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S</a:t>
            </a:r>
            <a:r>
              <a:rPr lang="zh-CN" altLang="en-US"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，则通过导体线框</a:t>
            </a:r>
            <a:r>
              <a:rPr lang="en-US" altLang="zh-CN"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ABCDA</a:t>
            </a:r>
            <a:r>
              <a:rPr lang="zh-CN" altLang="en-US"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的磁感应通量为</a:t>
            </a:r>
            <a:endParaRPr lang="zh-CN" altLang="en-US" sz="3200" b="1">
              <a:solidFill>
                <a:srgbClr val="000000"/>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endParaRPr>
          </a:p>
        </p:txBody>
      </p:sp>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50" name="" r:id="rId1" imgW="114300" imgH="215265" progId="Equation.KSEE3">
                  <p:embed/>
                </p:oleObj>
              </mc:Choice>
              <mc:Fallback>
                <p:oleObj name="" r:id="rId1" imgW="114300" imgH="215265" progId="Equation.KSEE3">
                  <p:embed/>
                  <p:pic>
                    <p:nvPicPr>
                      <p:cNvPr id="0" name="图片 2049"/>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515485" y="3035300"/>
          <a:ext cx="2550795" cy="635635"/>
        </p:xfrm>
        <a:graphic>
          <a:graphicData uri="http://schemas.openxmlformats.org/presentationml/2006/ole">
            <mc:AlternateContent xmlns:mc="http://schemas.openxmlformats.org/markup-compatibility/2006">
              <mc:Choice xmlns:v="urn:schemas-microsoft-com:vml" Requires="v">
                <p:oleObj spid="_x0000_s2051" name="" r:id="rId3" imgW="711200" imgH="177165" progId="Equation.KSEE3">
                  <p:embed/>
                </p:oleObj>
              </mc:Choice>
              <mc:Fallback>
                <p:oleObj name="" r:id="rId3" imgW="711200" imgH="177165" progId="Equation.KSEE3">
                  <p:embed/>
                  <p:pic>
                    <p:nvPicPr>
                      <p:cNvPr id="0" name="图片 2050"/>
                      <p:cNvPicPr/>
                      <p:nvPr/>
                    </p:nvPicPr>
                    <p:blipFill>
                      <a:blip r:embed="rId4"/>
                      <a:stretch>
                        <a:fillRect/>
                      </a:stretch>
                    </p:blipFill>
                    <p:spPr>
                      <a:xfrm>
                        <a:off x="4515485" y="3035300"/>
                        <a:ext cx="2550795" cy="635635"/>
                      </a:xfrm>
                      <a:prstGeom prst="rect">
                        <a:avLst/>
                      </a:prstGeom>
                      <a:solidFill>
                        <a:schemeClr val="accent1"/>
                      </a:solidFill>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8658225" y="1012190"/>
          <a:ext cx="473075" cy="436880"/>
        </p:xfrm>
        <a:graphic>
          <a:graphicData uri="http://schemas.openxmlformats.org/presentationml/2006/ole">
            <mc:AlternateContent xmlns:mc="http://schemas.openxmlformats.org/markup-compatibility/2006">
              <mc:Choice xmlns:v="urn:schemas-microsoft-com:vml" Requires="v">
                <p:oleObj spid="_x0000_s2052" name="" r:id="rId5" imgW="165100" imgH="152400" progId="Equation.KSEE3">
                  <p:embed/>
                </p:oleObj>
              </mc:Choice>
              <mc:Fallback>
                <p:oleObj name="" r:id="rId5" imgW="165100" imgH="152400" progId="Equation.KSEE3">
                  <p:embed/>
                  <p:pic>
                    <p:nvPicPr>
                      <p:cNvPr id="0" name="图片 2051"/>
                      <p:cNvPicPr/>
                      <p:nvPr/>
                    </p:nvPicPr>
                    <p:blipFill>
                      <a:blip r:embed="rId6"/>
                      <a:stretch>
                        <a:fillRect/>
                      </a:stretch>
                    </p:blipFill>
                    <p:spPr>
                      <a:xfrm>
                        <a:off x="8658225" y="1012190"/>
                        <a:ext cx="473075" cy="436880"/>
                      </a:xfrm>
                      <a:prstGeom prst="rect">
                        <a:avLst/>
                      </a:prstGeom>
                    </p:spPr>
                  </p:pic>
                </p:oleObj>
              </mc:Fallback>
            </mc:AlternateContent>
          </a:graphicData>
        </a:graphic>
      </p:graphicFrame>
      <p:sp>
        <p:nvSpPr>
          <p:cNvPr id="11" name="文本框 10"/>
          <p:cNvSpPr txBox="1"/>
          <p:nvPr/>
        </p:nvSpPr>
        <p:spPr>
          <a:xfrm>
            <a:off x="2173605" y="4150995"/>
            <a:ext cx="640080" cy="368300"/>
          </a:xfrm>
          <a:prstGeom prst="rect">
            <a:avLst/>
          </a:prstGeom>
          <a:noFill/>
        </p:spPr>
        <p:txBody>
          <a:bodyPr wrap="none" rtlCol="0">
            <a:spAutoFit/>
          </a:bodyPr>
          <a:p>
            <a:r>
              <a:rPr lang="zh-CN" altLang="en-US"/>
              <a:t>根据</a:t>
            </a:r>
            <a:endParaRPr lang="zh-CN" altLang="en-US"/>
          </a:p>
        </p:txBody>
      </p:sp>
      <p:sp>
        <p:nvSpPr>
          <p:cNvPr id="12" name="文本框 11"/>
          <p:cNvSpPr txBox="1"/>
          <p:nvPr/>
        </p:nvSpPr>
        <p:spPr>
          <a:xfrm>
            <a:off x="1959610" y="3835400"/>
            <a:ext cx="4653280" cy="583565"/>
          </a:xfrm>
          <a:prstGeom prst="rect">
            <a:avLst/>
          </a:prstGeom>
          <a:noFill/>
        </p:spPr>
        <p:txBody>
          <a:bodyPr wrap="none" rtlCol="0">
            <a:spAutoFit/>
          </a:bodyPr>
          <a:p>
            <a:r>
              <a:rPr lang="zh-CN" altLang="en-US" sz="3200" b="1">
                <a:solidFill>
                  <a:srgbClr val="000000"/>
                </a:solidFill>
              </a:rPr>
              <a:t>根据法拉弟电磁感应定律</a:t>
            </a:r>
            <a:endParaRPr lang="zh-CN" altLang="en-US" sz="3200" b="1">
              <a:solidFill>
                <a:srgbClr val="000000"/>
              </a:solidFill>
            </a:endParaRPr>
          </a:p>
        </p:txBody>
      </p:sp>
      <p:graphicFrame>
        <p:nvGraphicFramePr>
          <p:cNvPr id="13" name="对象 12">
            <a:hlinkClick r:id="" action="ppaction://ole?verb="/>
          </p:cNvPr>
          <p:cNvGraphicFramePr>
            <a:graphicFrameLocks noChangeAspect="1"/>
          </p:cNvGraphicFramePr>
          <p:nvPr/>
        </p:nvGraphicFramePr>
        <p:xfrm>
          <a:off x="6746240" y="3670935"/>
          <a:ext cx="1911985" cy="583565"/>
        </p:xfrm>
        <a:graphic>
          <a:graphicData uri="http://schemas.openxmlformats.org/presentationml/2006/ole">
            <mc:AlternateContent xmlns:mc="http://schemas.openxmlformats.org/markup-compatibility/2006">
              <mc:Choice xmlns:v="urn:schemas-microsoft-com:vml" Requires="v">
                <p:oleObj spid="_x0000_s2053" name="" r:id="rId7" imgW="749300" imgH="228600" progId="Equation.KSEE3">
                  <p:embed/>
                </p:oleObj>
              </mc:Choice>
              <mc:Fallback>
                <p:oleObj name="" r:id="rId7" imgW="749300" imgH="228600" progId="Equation.KSEE3">
                  <p:embed/>
                  <p:pic>
                    <p:nvPicPr>
                      <p:cNvPr id="0" name="图片 2052"/>
                      <p:cNvPicPr/>
                      <p:nvPr/>
                    </p:nvPicPr>
                    <p:blipFill>
                      <a:blip r:embed="rId8"/>
                      <a:stretch>
                        <a:fillRect/>
                      </a:stretch>
                    </p:blipFill>
                    <p:spPr>
                      <a:xfrm>
                        <a:off x="6746240" y="3670935"/>
                        <a:ext cx="1911985" cy="583565"/>
                      </a:xfrm>
                      <a:prstGeom prst="rect">
                        <a:avLst/>
                      </a:prstGeom>
                      <a:solidFill>
                        <a:schemeClr val="accent1"/>
                      </a:solidFill>
                    </p:spPr>
                  </p:pic>
                </p:oleObj>
              </mc:Fallback>
            </mc:AlternateContent>
          </a:graphicData>
        </a:graphic>
      </p:graphicFrame>
      <p:sp>
        <p:nvSpPr>
          <p:cNvPr id="19" name="文本框 18"/>
          <p:cNvSpPr txBox="1"/>
          <p:nvPr/>
        </p:nvSpPr>
        <p:spPr>
          <a:xfrm>
            <a:off x="5250815" y="4645660"/>
            <a:ext cx="127000" cy="368300"/>
          </a:xfrm>
          <a:prstGeom prst="rect">
            <a:avLst/>
          </a:prstGeom>
          <a:noFill/>
        </p:spPr>
        <p:txBody>
          <a:bodyPr wrap="square" rtlCol="0">
            <a:spAutoFit/>
          </a:bodyPr>
          <a:p>
            <a:endParaRPr lang="zh-CN" altLang="en-US">
              <a:solidFill>
                <a:srgbClr val="000000"/>
              </a:solidFill>
            </a:endParaRPr>
          </a:p>
        </p:txBody>
      </p:sp>
      <p:grpSp>
        <p:nvGrpSpPr>
          <p:cNvPr id="22" name="组合 21"/>
          <p:cNvGrpSpPr/>
          <p:nvPr/>
        </p:nvGrpSpPr>
        <p:grpSpPr>
          <a:xfrm>
            <a:off x="1980565" y="4519295"/>
            <a:ext cx="7850505" cy="1176655"/>
            <a:chOff x="1023" y="6959"/>
            <a:chExt cx="12363" cy="1853"/>
          </a:xfrm>
        </p:grpSpPr>
        <p:sp>
          <p:nvSpPr>
            <p:cNvPr id="14" name="文本框 13"/>
            <p:cNvSpPr txBox="1"/>
            <p:nvPr/>
          </p:nvSpPr>
          <p:spPr>
            <a:xfrm>
              <a:off x="1023" y="7117"/>
              <a:ext cx="2208" cy="919"/>
            </a:xfrm>
            <a:prstGeom prst="rect">
              <a:avLst/>
            </a:prstGeom>
            <a:noFill/>
          </p:spPr>
          <p:txBody>
            <a:bodyPr wrap="none" rtlCol="0">
              <a:spAutoFit/>
            </a:bodyPr>
            <a:p>
              <a:r>
                <a:rPr lang="zh-CN" altLang="en-US" sz="3200" b="1">
                  <a:solidFill>
                    <a:srgbClr val="000000"/>
                  </a:solidFill>
                </a:rPr>
                <a:t>并利用</a:t>
              </a:r>
              <a:endParaRPr lang="zh-CN" altLang="en-US" sz="3200" b="1">
                <a:solidFill>
                  <a:srgbClr val="000000"/>
                </a:solidFill>
              </a:endParaRPr>
            </a:p>
          </p:txBody>
        </p:sp>
        <p:graphicFrame>
          <p:nvGraphicFramePr>
            <p:cNvPr id="17" name="对象 16">
              <a:hlinkClick r:id="" action="ppaction://ole?verb="/>
            </p:cNvPr>
            <p:cNvGraphicFramePr>
              <a:graphicFrameLocks noChangeAspect="1"/>
            </p:cNvGraphicFramePr>
            <p:nvPr/>
          </p:nvGraphicFramePr>
          <p:xfrm>
            <a:off x="3213" y="6959"/>
            <a:ext cx="2081" cy="1599"/>
          </p:xfrm>
          <a:graphic>
            <a:graphicData uri="http://schemas.openxmlformats.org/presentationml/2006/ole">
              <mc:AlternateContent xmlns:mc="http://schemas.openxmlformats.org/markup-compatibility/2006">
                <mc:Choice xmlns:v="urn:schemas-microsoft-com:vml" Requires="v">
                  <p:oleObj spid="_x0000_s2054" name="" r:id="rId9" imgW="495300" imgH="393700" progId="Equation.KSEE3">
                    <p:embed/>
                  </p:oleObj>
                </mc:Choice>
                <mc:Fallback>
                  <p:oleObj name="" r:id="rId9" imgW="495300" imgH="393700" progId="Equation.KSEE3">
                    <p:embed/>
                    <p:pic>
                      <p:nvPicPr>
                        <p:cNvPr id="0" name="图片 2053"/>
                        <p:cNvPicPr/>
                        <p:nvPr/>
                      </p:nvPicPr>
                      <p:blipFill>
                        <a:blip r:embed="rId10"/>
                        <a:stretch>
                          <a:fillRect/>
                        </a:stretch>
                      </p:blipFill>
                      <p:spPr>
                        <a:xfrm>
                          <a:off x="3213" y="6959"/>
                          <a:ext cx="2081" cy="1599"/>
                        </a:xfrm>
                        <a:prstGeom prst="rect">
                          <a:avLst/>
                        </a:prstGeom>
                        <a:solidFill>
                          <a:schemeClr val="accent1"/>
                        </a:solidFill>
                      </p:spPr>
                    </p:pic>
                  </p:oleObj>
                </mc:Fallback>
              </mc:AlternateContent>
            </a:graphicData>
          </a:graphic>
        </p:graphicFrame>
        <p:sp>
          <p:nvSpPr>
            <p:cNvPr id="20" name="文本框 19"/>
            <p:cNvSpPr txBox="1"/>
            <p:nvPr/>
          </p:nvSpPr>
          <p:spPr>
            <a:xfrm>
              <a:off x="5703" y="7117"/>
              <a:ext cx="7683" cy="1695"/>
            </a:xfrm>
            <a:prstGeom prst="rect">
              <a:avLst/>
            </a:prstGeom>
            <a:noFill/>
          </p:spPr>
          <p:txBody>
            <a:bodyPr wrap="none" rtlCol="0">
              <a:spAutoFit/>
            </a:bodyPr>
            <a:p>
              <a:r>
                <a:rPr lang="zh-CN" altLang="en-US" sz="3200" b="1">
                  <a:solidFill>
                    <a:srgbClr val="000000"/>
                  </a:solidFill>
                </a:rPr>
                <a:t>可求得</a:t>
              </a:r>
              <a:r>
                <a:rPr lang="en-US" altLang="zh-CN" sz="3200" b="1">
                  <a:solidFill>
                    <a:srgbClr val="000000"/>
                  </a:solidFill>
                  <a:latin typeface="Times New Roman" panose="02020603050405020304" pitchFamily="18" charset="0"/>
                  <a:cs typeface="Times New Roman" panose="02020603050405020304" pitchFamily="18" charset="0"/>
                </a:rPr>
                <a:t>ABCDA</a:t>
              </a:r>
              <a:r>
                <a:rPr lang="zh-CN" altLang="en-US" sz="3200" b="1">
                  <a:solidFill>
                    <a:srgbClr val="000000"/>
                  </a:solidFill>
                </a:rPr>
                <a:t>导体回路中</a:t>
              </a:r>
              <a:endParaRPr lang="zh-CN" altLang="en-US" sz="3200" b="1">
                <a:solidFill>
                  <a:srgbClr val="000000"/>
                </a:solidFill>
              </a:endParaRPr>
            </a:p>
            <a:p>
              <a:r>
                <a:rPr lang="en-US" altLang="zh-CN" sz="3200" b="1">
                  <a:solidFill>
                    <a:srgbClr val="000000"/>
                  </a:solidFill>
                </a:rPr>
                <a:t>   </a:t>
              </a:r>
              <a:endParaRPr lang="en-US" altLang="zh-CN" sz="3200" b="1">
                <a:solidFill>
                  <a:srgbClr val="000000"/>
                </a:solidFill>
              </a:endParaRPr>
            </a:p>
          </p:txBody>
        </p:sp>
      </p:grpSp>
      <p:sp>
        <p:nvSpPr>
          <p:cNvPr id="21" name="文本框 20"/>
          <p:cNvSpPr txBox="1"/>
          <p:nvPr/>
        </p:nvSpPr>
        <p:spPr>
          <a:xfrm>
            <a:off x="2289810" y="5666740"/>
            <a:ext cx="3840480" cy="583565"/>
          </a:xfrm>
          <a:prstGeom prst="rect">
            <a:avLst/>
          </a:prstGeom>
          <a:noFill/>
        </p:spPr>
        <p:txBody>
          <a:bodyPr wrap="none" rtlCol="0">
            <a:spAutoFit/>
          </a:bodyPr>
          <a:p>
            <a:r>
              <a:rPr lang="zh-CN" altLang="en-US" sz="3200" b="1">
                <a:solidFill>
                  <a:srgbClr val="000000"/>
                </a:solidFill>
              </a:rPr>
              <a:t>感应电动势的大小为</a:t>
            </a:r>
            <a:endParaRPr lang="zh-CN" altLang="en-US" sz="32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500" fill="hold">
                                          <p:stCondLst>
                                            <p:cond delay="0"/>
                                          </p:stCondLst>
                                        </p:cTn>
                                        <p:tgtEl>
                                          <p:spTgt spid="9"/>
                                        </p:tgtEl>
                                        <p:attrNameLst>
                                          <p:attrName>style.visibility</p:attrName>
                                        </p:attrNameLst>
                                      </p:cBhvr>
                                      <p:to>
                                        <p:strVal val="visible"/>
                                      </p:to>
                                    </p:set>
                                    <p:animEffect transition="in" filter="box(i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heckerboard(across)">
                                      <p:cBhvr>
                                        <p:cTn id="28" dur="500"/>
                                        <p:tgtEl>
                                          <p:spTgt spid="22"/>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943735" y="1851025"/>
            <a:ext cx="3840480" cy="583565"/>
          </a:xfrm>
          <a:prstGeom prst="rect">
            <a:avLst/>
          </a:prstGeom>
          <a:noFill/>
        </p:spPr>
        <p:txBody>
          <a:bodyPr wrap="none" rtlCol="0">
            <a:spAutoFit/>
          </a:bodyPr>
          <a:p>
            <a:r>
              <a:rPr lang="zh-CN" altLang="en-US" sz="3200" b="1">
                <a:solidFill>
                  <a:srgbClr val="000000"/>
                </a:solidFill>
              </a:rPr>
              <a:t>代入有关数据，可得</a:t>
            </a:r>
            <a:endParaRPr lang="zh-CN" altLang="en-US" sz="3200" b="1">
              <a:solidFill>
                <a:srgbClr val="000000"/>
              </a:solidFill>
            </a:endParaRPr>
          </a:p>
        </p:txBody>
      </p:sp>
      <p:graphicFrame>
        <p:nvGraphicFramePr>
          <p:cNvPr id="4" name="对象 3">
            <a:hlinkClick r:id="" action="ppaction://ole?verb="/>
          </p:cNvPr>
          <p:cNvGraphicFramePr>
            <a:graphicFrameLocks noChangeAspect="1"/>
          </p:cNvGraphicFramePr>
          <p:nvPr/>
        </p:nvGraphicFramePr>
        <p:xfrm>
          <a:off x="3199765" y="504825"/>
          <a:ext cx="4573905" cy="1071245"/>
        </p:xfrm>
        <a:graphic>
          <a:graphicData uri="http://schemas.openxmlformats.org/presentationml/2006/ole">
            <mc:AlternateContent xmlns:mc="http://schemas.openxmlformats.org/markup-compatibility/2006">
              <mc:Choice xmlns:v="urn:schemas-microsoft-com:vml" Requires="v">
                <p:oleObj spid="_x0000_s3073" name="" r:id="rId1" imgW="1422400" imgH="393700" progId="Equation.KSEE3">
                  <p:embed/>
                </p:oleObj>
              </mc:Choice>
              <mc:Fallback>
                <p:oleObj name="" r:id="rId1" imgW="1422400" imgH="393700" progId="Equation.KSEE3">
                  <p:embed/>
                  <p:pic>
                    <p:nvPicPr>
                      <p:cNvPr id="0" name="图片 3072"/>
                      <p:cNvPicPr/>
                      <p:nvPr/>
                    </p:nvPicPr>
                    <p:blipFill>
                      <a:blip r:embed="rId2"/>
                      <a:stretch>
                        <a:fillRect/>
                      </a:stretch>
                    </p:blipFill>
                    <p:spPr>
                      <a:xfrm>
                        <a:off x="3199765" y="504825"/>
                        <a:ext cx="4573905" cy="1071245"/>
                      </a:xfrm>
                      <a:prstGeom prst="rect">
                        <a:avLst/>
                      </a:prstGeom>
                      <a:solidFill>
                        <a:schemeClr val="accent1"/>
                      </a:solidFill>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032000" y="2776220"/>
          <a:ext cx="8168005" cy="657225"/>
        </p:xfrm>
        <a:graphic>
          <a:graphicData uri="http://schemas.openxmlformats.org/presentationml/2006/ole">
            <mc:AlternateContent xmlns:mc="http://schemas.openxmlformats.org/markup-compatibility/2006">
              <mc:Choice xmlns:v="urn:schemas-microsoft-com:vml" Requires="v">
                <p:oleObj spid="_x0000_s2" name="" r:id="rId3" imgW="2540000" imgH="241300" progId="Equation.KSEE3">
                  <p:embed/>
                </p:oleObj>
              </mc:Choice>
              <mc:Fallback>
                <p:oleObj name="" r:id="rId3" imgW="2540000" imgH="241300" progId="Equation.KSEE3">
                  <p:embed/>
                  <p:pic>
                    <p:nvPicPr>
                      <p:cNvPr id="0" name="图片 3072"/>
                      <p:cNvPicPr/>
                      <p:nvPr/>
                    </p:nvPicPr>
                    <p:blipFill>
                      <a:blip r:embed="rId4"/>
                      <a:stretch>
                        <a:fillRect/>
                      </a:stretch>
                    </p:blipFill>
                    <p:spPr>
                      <a:xfrm>
                        <a:off x="2032000" y="2776220"/>
                        <a:ext cx="8168005" cy="657225"/>
                      </a:xfrm>
                      <a:prstGeom prst="rect">
                        <a:avLst/>
                      </a:prstGeom>
                      <a:solidFill>
                        <a:schemeClr val="accent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500" fill="hold">
                                          <p:stCondLst>
                                            <p:cond delay="0"/>
                                          </p:stCondLst>
                                        </p:cTn>
                                        <p:tgtEl>
                                          <p:spTgt spid="3"/>
                                        </p:tgtEl>
                                        <p:attrNameLst>
                                          <p:attrName>style.visibility</p:attrName>
                                        </p:attrNameLst>
                                      </p:cBhvr>
                                      <p:to>
                                        <p:strVal val="visible"/>
                                      </p:to>
                                    </p:set>
                                    <p:animEffect transition="in" filter="circle(i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0" name="矩形 86019"/>
          <p:cNvSpPr/>
          <p:nvPr/>
        </p:nvSpPr>
        <p:spPr>
          <a:xfrm>
            <a:off x="8975725" y="476250"/>
            <a:ext cx="1503680" cy="337185"/>
          </a:xfrm>
          <a:prstGeom prst="rect">
            <a:avLst/>
          </a:prstGeom>
          <a:noFill/>
          <a:ln w="9525">
            <a:noFill/>
          </a:ln>
        </p:spPr>
        <p:txBody>
          <a:bodyPr wrap="none" anchor="t">
            <a:spAutoFit/>
          </a:bodyPr>
          <a:p>
            <a:r>
              <a:rPr lang="zh-CN" altLang="en-US" sz="1600" b="1" dirty="0">
                <a:latin typeface="Times New Roman" panose="02020603050405020304" pitchFamily="18" charset="0"/>
              </a:rPr>
              <a:t>第</a:t>
            </a:r>
            <a:r>
              <a:rPr lang="en-US" altLang="zh-CN" sz="1600" b="1">
                <a:latin typeface="Times New Roman" panose="02020603050405020304" pitchFamily="18" charset="0"/>
              </a:rPr>
              <a:t>1</a:t>
            </a:r>
            <a:r>
              <a:rPr lang="zh-CN" altLang="en-US" sz="1600" b="1" dirty="0">
                <a:latin typeface="Times New Roman" panose="02020603050405020304" pitchFamily="18" charset="0"/>
              </a:rPr>
              <a:t>章部分例题</a:t>
            </a:r>
            <a:endParaRPr lang="zh-CN" altLang="en-US" sz="1600" b="1" dirty="0">
              <a:latin typeface="Times New Roman" panose="02020603050405020304" pitchFamily="18" charset="0"/>
            </a:endParaRPr>
          </a:p>
        </p:txBody>
      </p:sp>
      <p:grpSp>
        <p:nvGrpSpPr>
          <p:cNvPr id="86027" name="组合 86026"/>
          <p:cNvGrpSpPr/>
          <p:nvPr/>
        </p:nvGrpSpPr>
        <p:grpSpPr>
          <a:xfrm>
            <a:off x="2351088" y="1196975"/>
            <a:ext cx="7489825" cy="3046413"/>
            <a:chOff x="657" y="618"/>
            <a:chExt cx="4718" cy="1919"/>
          </a:xfrm>
        </p:grpSpPr>
        <p:sp>
          <p:nvSpPr>
            <p:cNvPr id="86021" name="文本框 86020"/>
            <p:cNvSpPr txBox="1"/>
            <p:nvPr/>
          </p:nvSpPr>
          <p:spPr>
            <a:xfrm>
              <a:off x="657" y="618"/>
              <a:ext cx="4718" cy="1919"/>
            </a:xfrm>
            <a:prstGeom prst="rect">
              <a:avLst/>
            </a:prstGeom>
            <a:noFill/>
            <a:ln w="9525">
              <a:noFill/>
            </a:ln>
          </p:spPr>
          <p:txBody>
            <a:bodyPr>
              <a:spAutoFit/>
            </a:bodyPr>
            <a:p>
              <a:r>
                <a:rPr lang="en-US" altLang="zh-CN" sz="3200" b="1">
                  <a:solidFill>
                    <a:srgbClr val="CC0000"/>
                  </a:solidFill>
                  <a:latin typeface="Times New Roman" panose="02020603050405020304" pitchFamily="18" charset="0"/>
                </a:rPr>
                <a:t>    P</a:t>
              </a:r>
              <a:r>
                <a:rPr lang="en-US" altLang="zh-CN" sz="2400" b="1">
                  <a:solidFill>
                    <a:srgbClr val="CC0000"/>
                  </a:solidFill>
                  <a:latin typeface="Times New Roman" panose="02020603050405020304" pitchFamily="18" charset="0"/>
                </a:rPr>
                <a:t>29</a:t>
              </a:r>
              <a:r>
                <a:rPr lang="en-US" altLang="zh-CN" sz="3200" b="1">
                  <a:solidFill>
                    <a:srgbClr val="CC0000"/>
                  </a:solidFill>
                  <a:latin typeface="Times New Roman" panose="02020603050405020304" pitchFamily="18" charset="0"/>
                </a:rPr>
                <a:t>:</a:t>
              </a:r>
              <a:r>
                <a:rPr lang="zh-CN" altLang="en-US" sz="3200" b="1" dirty="0">
                  <a:solidFill>
                    <a:srgbClr val="CC0000"/>
                  </a:solidFill>
                  <a:latin typeface="Times New Roman" panose="02020603050405020304" pitchFamily="18" charset="0"/>
                </a:rPr>
                <a:t>例题</a:t>
              </a:r>
              <a:r>
                <a:rPr lang="en-US" altLang="zh-CN" sz="3200" b="1">
                  <a:solidFill>
                    <a:srgbClr val="CC0000"/>
                  </a:solidFill>
                  <a:latin typeface="Times New Roman" panose="02020603050405020304" pitchFamily="18" charset="0"/>
                </a:rPr>
                <a:t>1.4.2 </a:t>
              </a:r>
              <a:r>
                <a:rPr lang="zh-CN" altLang="en-US" sz="3200" b="1" dirty="0">
                  <a:latin typeface="Times New Roman" panose="02020603050405020304" pitchFamily="18" charset="0"/>
                </a:rPr>
                <a:t>已知物体的运动方程为</a:t>
              </a:r>
              <a:r>
                <a:rPr lang="en-US" altLang="zh-CN" sz="3200" b="1">
                  <a:latin typeface="Times New Roman" panose="02020603050405020304" pitchFamily="18" charset="0"/>
                </a:rPr>
                <a:t>:</a:t>
              </a:r>
              <a:endParaRPr lang="en-US" altLang="zh-CN" sz="3200" b="1">
                <a:latin typeface="Times New Roman" panose="02020603050405020304" pitchFamily="18" charset="0"/>
              </a:endParaRPr>
            </a:p>
            <a:p>
              <a:r>
                <a:rPr lang="en-US" altLang="zh-CN" sz="3200" b="1">
                  <a:latin typeface="Times New Roman" panose="02020603050405020304" pitchFamily="18" charset="0"/>
                </a:rPr>
                <a:t>                                     </a:t>
              </a:r>
              <a:r>
                <a:rPr lang="zh-CN" altLang="en-US" sz="3200" b="1" dirty="0">
                  <a:latin typeface="Times New Roman" panose="02020603050405020304" pitchFamily="18" charset="0"/>
                </a:rPr>
                <a:t>式中</a:t>
              </a:r>
              <a:r>
                <a:rPr lang="en-US" altLang="zh-CN" sz="3200" b="1" i="1">
                  <a:latin typeface="Times New Roman" panose="02020603050405020304" pitchFamily="18" charset="0"/>
                </a:rPr>
                <a:t>R</a:t>
              </a:r>
              <a:r>
                <a:rPr lang="zh-CN" altLang="en-US" sz="3200" b="1" dirty="0">
                  <a:latin typeface="Times New Roman" panose="02020603050405020304" pitchFamily="18" charset="0"/>
                </a:rPr>
                <a:t>和     是常量</a:t>
              </a:r>
              <a:r>
                <a:rPr lang="en-US" altLang="zh-CN" sz="3200" b="1">
                  <a:latin typeface="Times New Roman" panose="02020603050405020304" pitchFamily="18" charset="0"/>
                </a:rPr>
                <a:t>.</a:t>
              </a:r>
              <a:r>
                <a:rPr lang="zh-CN" altLang="en-US" sz="3200" b="1" dirty="0">
                  <a:latin typeface="Times New Roman" panose="02020603050405020304" pitchFamily="18" charset="0"/>
                </a:rPr>
                <a:t>求</a:t>
              </a:r>
              <a:r>
                <a:rPr lang="en-US" altLang="zh-CN" sz="3200" b="1">
                  <a:latin typeface="Times New Roman" panose="02020603050405020304" pitchFamily="18" charset="0"/>
                </a:rPr>
                <a:t>:</a:t>
              </a:r>
              <a:endParaRPr lang="en-US" altLang="zh-CN" sz="3200" b="1">
                <a:latin typeface="Times New Roman" panose="02020603050405020304" pitchFamily="18" charset="0"/>
              </a:endParaRPr>
            </a:p>
            <a:p>
              <a:r>
                <a:rPr lang="en-US" altLang="zh-CN" sz="3200" b="1">
                  <a:latin typeface="Times New Roman" panose="02020603050405020304" pitchFamily="18" charset="0"/>
                  <a:sym typeface="Wingdings" panose="05000000000000000000" pitchFamily="2" charset="2"/>
                </a:rPr>
                <a:t>(1)</a:t>
              </a:r>
              <a:r>
                <a:rPr lang="zh-CN" altLang="en-US" sz="3200" b="1" dirty="0">
                  <a:latin typeface="Times New Roman" panose="02020603050405020304" pitchFamily="18" charset="0"/>
                  <a:sym typeface="Wingdings" panose="05000000000000000000" pitchFamily="2" charset="2"/>
                </a:rPr>
                <a:t>物体运动的轨道方程</a:t>
              </a:r>
              <a:r>
                <a:rPr lang="en-US" altLang="zh-CN" sz="3200" b="1">
                  <a:latin typeface="Times New Roman" panose="02020603050405020304" pitchFamily="18" charset="0"/>
                  <a:sym typeface="Wingdings" panose="05000000000000000000" pitchFamily="2" charset="2"/>
                </a:rPr>
                <a:t>,</a:t>
              </a:r>
              <a:r>
                <a:rPr lang="zh-CN" altLang="en-US" sz="3200" b="1" dirty="0">
                  <a:latin typeface="Times New Roman" panose="02020603050405020304" pitchFamily="18" charset="0"/>
                  <a:sym typeface="Wingdings" panose="05000000000000000000" pitchFamily="2" charset="2"/>
                </a:rPr>
                <a:t>轨道是什么曲线</a:t>
              </a:r>
              <a:r>
                <a:rPr lang="en-US" altLang="zh-CN" sz="3200" b="1">
                  <a:latin typeface="Times New Roman" panose="02020603050405020304" pitchFamily="18" charset="0"/>
                  <a:sym typeface="Wingdings" panose="05000000000000000000" pitchFamily="2" charset="2"/>
                </a:rPr>
                <a:t>;</a:t>
              </a:r>
              <a:endParaRPr lang="en-US" altLang="zh-CN" sz="3200" b="1">
                <a:latin typeface="Times New Roman" panose="02020603050405020304" pitchFamily="18" charset="0"/>
                <a:sym typeface="Wingdings" panose="05000000000000000000" pitchFamily="2" charset="2"/>
              </a:endParaRPr>
            </a:p>
            <a:p>
              <a:r>
                <a:rPr lang="en-US" altLang="zh-CN" sz="3200" b="1">
                  <a:latin typeface="Times New Roman" panose="02020603050405020304" pitchFamily="18" charset="0"/>
                  <a:sym typeface="Wingdings" panose="05000000000000000000" pitchFamily="2" charset="2"/>
                </a:rPr>
                <a:t>(2)</a:t>
              </a:r>
              <a:r>
                <a:rPr lang="zh-CN" altLang="en-US" sz="3200" b="1" dirty="0">
                  <a:latin typeface="Times New Roman" panose="02020603050405020304" pitchFamily="18" charset="0"/>
                  <a:sym typeface="Wingdings" panose="05000000000000000000" pitchFamily="2" charset="2"/>
                </a:rPr>
                <a:t>物体速度的大小和方向</a:t>
              </a:r>
              <a:r>
                <a:rPr lang="en-US" altLang="zh-CN" sz="3200" b="1">
                  <a:latin typeface="Times New Roman" panose="02020603050405020304" pitchFamily="18" charset="0"/>
                  <a:sym typeface="Wingdings" panose="05000000000000000000" pitchFamily="2" charset="2"/>
                </a:rPr>
                <a:t>;</a:t>
              </a:r>
              <a:endParaRPr lang="en-US" altLang="zh-CN" sz="3200" b="1">
                <a:latin typeface="Times New Roman" panose="02020603050405020304" pitchFamily="18" charset="0"/>
                <a:sym typeface="Wingdings" panose="05000000000000000000" pitchFamily="2" charset="2"/>
              </a:endParaRPr>
            </a:p>
            <a:p>
              <a:r>
                <a:rPr lang="en-US" altLang="zh-CN" sz="3200" b="1">
                  <a:latin typeface="Times New Roman" panose="02020603050405020304" pitchFamily="18" charset="0"/>
                  <a:sym typeface="Wingdings" panose="05000000000000000000" pitchFamily="2" charset="2"/>
                </a:rPr>
                <a:t>(3)</a:t>
              </a:r>
              <a:r>
                <a:rPr lang="zh-CN" altLang="en-US" sz="3200" b="1" dirty="0">
                  <a:latin typeface="Times New Roman" panose="02020603050405020304" pitchFamily="18" charset="0"/>
                  <a:sym typeface="Wingdings" panose="05000000000000000000" pitchFamily="2" charset="2"/>
                </a:rPr>
                <a:t>加速度的大小和方向</a:t>
              </a:r>
              <a:r>
                <a:rPr lang="en-US" altLang="zh-CN" sz="3200" b="1">
                  <a:latin typeface="Times New Roman" panose="02020603050405020304" pitchFamily="18" charset="0"/>
                  <a:sym typeface="Wingdings" panose="05000000000000000000" pitchFamily="2" charset="2"/>
                </a:rPr>
                <a:t>.</a:t>
              </a:r>
              <a:endParaRPr lang="en-US" altLang="zh-CN" sz="3200" b="1">
                <a:latin typeface="Times New Roman" panose="02020603050405020304" pitchFamily="18" charset="0"/>
              </a:endParaRPr>
            </a:p>
          </p:txBody>
        </p:sp>
        <p:graphicFrame>
          <p:nvGraphicFramePr>
            <p:cNvPr id="86022" name="内容占位符 86021"/>
            <p:cNvGraphicFramePr/>
            <p:nvPr>
              <p:ph sz="half" idx="1"/>
            </p:nvPr>
          </p:nvGraphicFramePr>
          <p:xfrm>
            <a:off x="748" y="948"/>
            <a:ext cx="2359" cy="343"/>
          </p:xfrm>
          <a:graphic>
            <a:graphicData uri="http://schemas.openxmlformats.org/presentationml/2006/ole">
              <mc:AlternateContent xmlns:mc="http://schemas.openxmlformats.org/markup-compatibility/2006">
                <mc:Choice xmlns:v="urn:schemas-microsoft-com:vml" Requires="v">
                  <p:oleObj spid="_x0000_s3082" name="" r:id="rId1" imgW="1483995" imgH="215900" progId="Equation.3">
                    <p:embed/>
                  </p:oleObj>
                </mc:Choice>
                <mc:Fallback>
                  <p:oleObj name="" r:id="rId1" imgW="1483995" imgH="215900" progId="Equation.3">
                    <p:embed/>
                    <p:pic>
                      <p:nvPicPr>
                        <p:cNvPr id="0" name="图片 3081"/>
                        <p:cNvPicPr/>
                        <p:nvPr/>
                      </p:nvPicPr>
                      <p:blipFill>
                        <a:blip r:embed="rId2"/>
                        <a:stretch>
                          <a:fillRect/>
                        </a:stretch>
                      </p:blipFill>
                      <p:spPr>
                        <a:xfrm>
                          <a:off x="748" y="948"/>
                          <a:ext cx="2359" cy="343"/>
                        </a:xfrm>
                        <a:prstGeom prst="rect">
                          <a:avLst/>
                        </a:prstGeom>
                        <a:noFill/>
                        <a:ln w="38100">
                          <a:miter/>
                        </a:ln>
                      </p:spPr>
                    </p:pic>
                  </p:oleObj>
                </mc:Fallback>
              </mc:AlternateContent>
            </a:graphicData>
          </a:graphic>
        </p:graphicFrame>
        <p:graphicFrame>
          <p:nvGraphicFramePr>
            <p:cNvPr id="86024" name="内容占位符 86023"/>
            <p:cNvGraphicFramePr/>
            <p:nvPr>
              <p:ph sz="half" idx="2"/>
            </p:nvPr>
          </p:nvGraphicFramePr>
          <p:xfrm>
            <a:off x="4059" y="981"/>
            <a:ext cx="272" cy="249"/>
          </p:xfrm>
          <a:graphic>
            <a:graphicData uri="http://schemas.openxmlformats.org/presentationml/2006/ole">
              <mc:AlternateContent xmlns:mc="http://schemas.openxmlformats.org/markup-compatibility/2006">
                <mc:Choice xmlns:v="urn:schemas-microsoft-com:vml" Requires="v">
                  <p:oleObj spid="_x0000_s3083" name="" r:id="rId3" imgW="152400" imgH="139700" progId="Equation.3">
                    <p:embed/>
                  </p:oleObj>
                </mc:Choice>
                <mc:Fallback>
                  <p:oleObj name="" r:id="rId3" imgW="152400" imgH="139700" progId="Equation.3">
                    <p:embed/>
                    <p:pic>
                      <p:nvPicPr>
                        <p:cNvPr id="0" name="图片 3082"/>
                        <p:cNvPicPr/>
                        <p:nvPr/>
                      </p:nvPicPr>
                      <p:blipFill>
                        <a:blip r:embed="rId4"/>
                        <a:stretch>
                          <a:fillRect/>
                        </a:stretch>
                      </p:blipFill>
                      <p:spPr>
                        <a:xfrm>
                          <a:off x="4059" y="981"/>
                          <a:ext cx="272" cy="249"/>
                        </a:xfrm>
                        <a:prstGeom prst="rect">
                          <a:avLst/>
                        </a:prstGeom>
                        <a:noFill/>
                        <a:ln w="38100">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86027"/>
                                        </p:tgtEl>
                                        <p:attrNameLst>
                                          <p:attrName>style.visibility</p:attrName>
                                        </p:attrNameLst>
                                      </p:cBhvr>
                                      <p:to>
                                        <p:strVal val="visible"/>
                                      </p:to>
                                    </p:set>
                                    <p:animEffect transition="in" filter="wheel(4)">
                                      <p:cBhvr>
                                        <p:cTn id="7" dur="2000"/>
                                        <p:tgtEl>
                                          <p:spTgt spid="86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矩形 87043"/>
          <p:cNvSpPr/>
          <p:nvPr/>
        </p:nvSpPr>
        <p:spPr>
          <a:xfrm>
            <a:off x="8975725" y="476250"/>
            <a:ext cx="1503680" cy="337185"/>
          </a:xfrm>
          <a:prstGeom prst="rect">
            <a:avLst/>
          </a:prstGeom>
          <a:noFill/>
          <a:ln w="9525">
            <a:noFill/>
          </a:ln>
        </p:spPr>
        <p:txBody>
          <a:bodyPr wrap="none" anchor="t">
            <a:spAutoFit/>
          </a:bodyPr>
          <a:p>
            <a:r>
              <a:rPr lang="zh-CN" altLang="en-US" sz="1600" b="1" dirty="0">
                <a:latin typeface="Times New Roman" panose="02020603050405020304" pitchFamily="18" charset="0"/>
              </a:rPr>
              <a:t>第</a:t>
            </a:r>
            <a:r>
              <a:rPr lang="en-US" altLang="zh-CN" sz="1600" b="1">
                <a:latin typeface="Times New Roman" panose="02020603050405020304" pitchFamily="18" charset="0"/>
              </a:rPr>
              <a:t>1</a:t>
            </a:r>
            <a:r>
              <a:rPr lang="zh-CN" altLang="en-US" sz="1600" b="1" dirty="0">
                <a:latin typeface="Times New Roman" panose="02020603050405020304" pitchFamily="18" charset="0"/>
              </a:rPr>
              <a:t>章部分例题</a:t>
            </a:r>
            <a:endParaRPr lang="zh-CN" altLang="en-US" sz="1600" b="1" dirty="0">
              <a:latin typeface="Times New Roman" panose="02020603050405020304" pitchFamily="18" charset="0"/>
            </a:endParaRPr>
          </a:p>
        </p:txBody>
      </p:sp>
      <p:sp>
        <p:nvSpPr>
          <p:cNvPr id="87045" name="文本框 87044"/>
          <p:cNvSpPr txBox="1"/>
          <p:nvPr/>
        </p:nvSpPr>
        <p:spPr>
          <a:xfrm>
            <a:off x="2279650" y="812800"/>
            <a:ext cx="6176645" cy="583565"/>
          </a:xfrm>
          <a:prstGeom prst="rect">
            <a:avLst/>
          </a:prstGeom>
          <a:noFill/>
          <a:ln w="9525">
            <a:noFill/>
          </a:ln>
        </p:spPr>
        <p:txBody>
          <a:bodyPr wrap="none" anchor="t">
            <a:spAutoFit/>
          </a:bodyPr>
          <a:p>
            <a:r>
              <a:rPr lang="zh-CN" altLang="en-US" sz="3200" b="1" dirty="0">
                <a:solidFill>
                  <a:srgbClr val="CC0000"/>
                </a:solidFill>
                <a:latin typeface="Times New Roman" panose="02020603050405020304" pitchFamily="18" charset="0"/>
              </a:rPr>
              <a:t>解</a:t>
            </a:r>
            <a:r>
              <a:rPr lang="en-US" altLang="zh-CN" sz="3200" b="1">
                <a:solidFill>
                  <a:srgbClr val="CC0000"/>
                </a:solidFill>
                <a:latin typeface="Times New Roman" panose="02020603050405020304" pitchFamily="18" charset="0"/>
              </a:rPr>
              <a:t>:</a:t>
            </a:r>
            <a:r>
              <a:rPr lang="en-US" altLang="zh-CN" sz="3200" b="1">
                <a:latin typeface="Times New Roman" panose="02020603050405020304" pitchFamily="18" charset="0"/>
                <a:sym typeface="Wingdings" panose="05000000000000000000" pitchFamily="2" charset="2"/>
              </a:rPr>
              <a:t>(1) </a:t>
            </a:r>
            <a:r>
              <a:rPr lang="zh-CN" altLang="en-US" sz="3200" b="1" dirty="0">
                <a:latin typeface="Times New Roman" panose="02020603050405020304" pitchFamily="18" charset="0"/>
                <a:sym typeface="Wingdings" panose="05000000000000000000" pitchFamily="2" charset="2"/>
              </a:rPr>
              <a:t>由题意得运动方程的分量式</a:t>
            </a:r>
            <a:endParaRPr lang="zh-CN" altLang="en-US" sz="3200" b="1" dirty="0">
              <a:latin typeface="Times New Roman" panose="02020603050405020304" pitchFamily="18" charset="0"/>
            </a:endParaRPr>
          </a:p>
        </p:txBody>
      </p:sp>
      <p:grpSp>
        <p:nvGrpSpPr>
          <p:cNvPr id="87078" name="组合 87077"/>
          <p:cNvGrpSpPr/>
          <p:nvPr/>
        </p:nvGrpSpPr>
        <p:grpSpPr>
          <a:xfrm>
            <a:off x="2927350" y="1593850"/>
            <a:ext cx="2376488" cy="1290638"/>
            <a:chOff x="884" y="1004"/>
            <a:chExt cx="1497" cy="813"/>
          </a:xfrm>
        </p:grpSpPr>
        <p:graphicFrame>
          <p:nvGraphicFramePr>
            <p:cNvPr id="87046" name="内容占位符 87045"/>
            <p:cNvGraphicFramePr/>
            <p:nvPr>
              <p:ph sz="quarter" idx="1"/>
            </p:nvPr>
          </p:nvGraphicFramePr>
          <p:xfrm>
            <a:off x="884" y="1004"/>
            <a:ext cx="1497" cy="344"/>
          </p:xfrm>
          <a:graphic>
            <a:graphicData uri="http://schemas.openxmlformats.org/presentationml/2006/ole">
              <mc:AlternateContent xmlns:mc="http://schemas.openxmlformats.org/markup-compatibility/2006">
                <mc:Choice xmlns:v="urn:schemas-microsoft-com:vml" Requires="v">
                  <p:oleObj spid="_x0000_s3086" name="" r:id="rId1" imgW="773430" imgH="177800" progId="Equation.3">
                    <p:embed/>
                  </p:oleObj>
                </mc:Choice>
                <mc:Fallback>
                  <p:oleObj name="" r:id="rId1" imgW="773430" imgH="177800" progId="Equation.3">
                    <p:embed/>
                    <p:pic>
                      <p:nvPicPr>
                        <p:cNvPr id="0" name="图片 3085"/>
                        <p:cNvPicPr/>
                        <p:nvPr/>
                      </p:nvPicPr>
                      <p:blipFill>
                        <a:blip r:embed="rId2"/>
                        <a:stretch>
                          <a:fillRect/>
                        </a:stretch>
                      </p:blipFill>
                      <p:spPr>
                        <a:xfrm>
                          <a:off x="884" y="1004"/>
                          <a:ext cx="1497" cy="344"/>
                        </a:xfrm>
                        <a:prstGeom prst="rect">
                          <a:avLst/>
                        </a:prstGeom>
                        <a:noFill/>
                        <a:ln w="38100">
                          <a:miter/>
                        </a:ln>
                      </p:spPr>
                    </p:pic>
                  </p:oleObj>
                </mc:Fallback>
              </mc:AlternateContent>
            </a:graphicData>
          </a:graphic>
        </p:graphicFrame>
        <p:graphicFrame>
          <p:nvGraphicFramePr>
            <p:cNvPr id="87048" name="内容占位符 87047"/>
            <p:cNvGraphicFramePr/>
            <p:nvPr>
              <p:ph sz="quarter" idx="2"/>
            </p:nvPr>
          </p:nvGraphicFramePr>
          <p:xfrm>
            <a:off x="884" y="1442"/>
            <a:ext cx="1406" cy="375"/>
          </p:xfrm>
          <a:graphic>
            <a:graphicData uri="http://schemas.openxmlformats.org/presentationml/2006/ole">
              <mc:AlternateContent xmlns:mc="http://schemas.openxmlformats.org/markup-compatibility/2006">
                <mc:Choice xmlns:v="urn:schemas-microsoft-com:vml" Requires="v">
                  <p:oleObj spid="_x0000_s3077" name="" r:id="rId3" imgW="761365" imgH="203200" progId="Equation.3">
                    <p:embed/>
                  </p:oleObj>
                </mc:Choice>
                <mc:Fallback>
                  <p:oleObj name="" r:id="rId3" imgW="761365" imgH="203200" progId="Equation.3">
                    <p:embed/>
                    <p:pic>
                      <p:nvPicPr>
                        <p:cNvPr id="0" name="图片 3076"/>
                        <p:cNvPicPr/>
                        <p:nvPr/>
                      </p:nvPicPr>
                      <p:blipFill>
                        <a:blip r:embed="rId4"/>
                        <a:stretch>
                          <a:fillRect/>
                        </a:stretch>
                      </p:blipFill>
                      <p:spPr>
                        <a:xfrm>
                          <a:off x="884" y="1442"/>
                          <a:ext cx="1406" cy="375"/>
                        </a:xfrm>
                        <a:prstGeom prst="rect">
                          <a:avLst/>
                        </a:prstGeom>
                        <a:noFill/>
                        <a:ln w="38100">
                          <a:miter/>
                        </a:ln>
                      </p:spPr>
                    </p:pic>
                  </p:oleObj>
                </mc:Fallback>
              </mc:AlternateContent>
            </a:graphicData>
          </a:graphic>
        </p:graphicFrame>
      </p:grpSp>
      <p:graphicFrame>
        <p:nvGraphicFramePr>
          <p:cNvPr id="87051" name="内容占位符 87050"/>
          <p:cNvGraphicFramePr/>
          <p:nvPr>
            <p:ph sz="quarter" idx="3"/>
          </p:nvPr>
        </p:nvGraphicFramePr>
        <p:xfrm>
          <a:off x="2855913" y="3889375"/>
          <a:ext cx="2447925" cy="711200"/>
        </p:xfrm>
        <a:graphic>
          <a:graphicData uri="http://schemas.openxmlformats.org/presentationml/2006/ole">
            <mc:AlternateContent xmlns:mc="http://schemas.openxmlformats.org/markup-compatibility/2006">
              <mc:Choice xmlns:v="urn:schemas-microsoft-com:vml" Requires="v">
                <p:oleObj spid="_x0000_s3087" name="" r:id="rId5" imgW="787400" imgH="228600" progId="Equation.3">
                  <p:embed/>
                </p:oleObj>
              </mc:Choice>
              <mc:Fallback>
                <p:oleObj name="" r:id="rId5" imgW="787400" imgH="228600" progId="Equation.3">
                  <p:embed/>
                  <p:pic>
                    <p:nvPicPr>
                      <p:cNvPr id="0" name="图片 3086"/>
                      <p:cNvPicPr/>
                      <p:nvPr/>
                    </p:nvPicPr>
                    <p:blipFill>
                      <a:blip r:embed="rId6"/>
                      <a:stretch>
                        <a:fillRect/>
                      </a:stretch>
                    </p:blipFill>
                    <p:spPr>
                      <a:xfrm>
                        <a:off x="2855913" y="3889375"/>
                        <a:ext cx="2447925" cy="711200"/>
                      </a:xfrm>
                      <a:prstGeom prst="rect">
                        <a:avLst/>
                      </a:prstGeom>
                      <a:noFill/>
                      <a:ln w="38100">
                        <a:miter/>
                      </a:ln>
                    </p:spPr>
                  </p:pic>
                </p:oleObj>
              </mc:Fallback>
            </mc:AlternateContent>
          </a:graphicData>
        </a:graphic>
      </p:graphicFrame>
      <p:grpSp>
        <p:nvGrpSpPr>
          <p:cNvPr id="87075" name="组合 87074"/>
          <p:cNvGrpSpPr/>
          <p:nvPr/>
        </p:nvGrpSpPr>
        <p:grpSpPr>
          <a:xfrm>
            <a:off x="7264400" y="1593850"/>
            <a:ext cx="2884488" cy="3124200"/>
            <a:chOff x="3636" y="1149"/>
            <a:chExt cx="1817" cy="1968"/>
          </a:xfrm>
        </p:grpSpPr>
        <p:grpSp>
          <p:nvGrpSpPr>
            <p:cNvPr id="87074" name="组合 87073"/>
            <p:cNvGrpSpPr/>
            <p:nvPr/>
          </p:nvGrpSpPr>
          <p:grpSpPr>
            <a:xfrm>
              <a:off x="3636" y="1149"/>
              <a:ext cx="1817" cy="1968"/>
              <a:chOff x="3636" y="1149"/>
              <a:chExt cx="1817" cy="1968"/>
            </a:xfrm>
          </p:grpSpPr>
          <p:grpSp>
            <p:nvGrpSpPr>
              <p:cNvPr id="87072" name="组合 87071"/>
              <p:cNvGrpSpPr/>
              <p:nvPr/>
            </p:nvGrpSpPr>
            <p:grpSpPr>
              <a:xfrm>
                <a:off x="3636" y="1149"/>
                <a:ext cx="1817" cy="1968"/>
                <a:chOff x="3578" y="1149"/>
                <a:chExt cx="1817" cy="1968"/>
              </a:xfrm>
            </p:grpSpPr>
            <p:grpSp>
              <p:nvGrpSpPr>
                <p:cNvPr id="87071" name="组合 87070"/>
                <p:cNvGrpSpPr/>
                <p:nvPr/>
              </p:nvGrpSpPr>
              <p:grpSpPr>
                <a:xfrm>
                  <a:off x="3578" y="1149"/>
                  <a:ext cx="1817" cy="1968"/>
                  <a:chOff x="3578" y="1149"/>
                  <a:chExt cx="1817" cy="1968"/>
                </a:xfrm>
              </p:grpSpPr>
              <p:grpSp>
                <p:nvGrpSpPr>
                  <p:cNvPr id="87069" name="组合 87068"/>
                  <p:cNvGrpSpPr/>
                  <p:nvPr/>
                </p:nvGrpSpPr>
                <p:grpSpPr>
                  <a:xfrm>
                    <a:off x="3578" y="1149"/>
                    <a:ext cx="1817" cy="1968"/>
                    <a:chOff x="3546" y="1149"/>
                    <a:chExt cx="1817" cy="1968"/>
                  </a:xfrm>
                </p:grpSpPr>
                <p:grpSp>
                  <p:nvGrpSpPr>
                    <p:cNvPr id="87054" name="组合 87053"/>
                    <p:cNvGrpSpPr/>
                    <p:nvPr/>
                  </p:nvGrpSpPr>
                  <p:grpSpPr>
                    <a:xfrm>
                      <a:off x="3546" y="1149"/>
                      <a:ext cx="1817" cy="1968"/>
                      <a:chOff x="3264" y="912"/>
                      <a:chExt cx="2213" cy="2544"/>
                    </a:xfrm>
                  </p:grpSpPr>
                  <p:sp>
                    <p:nvSpPr>
                      <p:cNvPr id="87055" name="矩形 87054"/>
                      <p:cNvSpPr/>
                      <p:nvPr/>
                    </p:nvSpPr>
                    <p:spPr>
                      <a:xfrm>
                        <a:off x="3264" y="912"/>
                        <a:ext cx="2213" cy="2544"/>
                      </a:xfrm>
                      <a:prstGeom prst="rect">
                        <a:avLst/>
                      </a:prstGeom>
                      <a:solidFill>
                        <a:srgbClr val="FFFFFF"/>
                      </a:solidFill>
                      <a:ln w="9525" cap="flat" cmpd="sng">
                        <a:solidFill>
                          <a:schemeClr val="tx1"/>
                        </a:solidFill>
                        <a:prstDash val="solid"/>
                        <a:miter/>
                        <a:headEnd type="none" w="med" len="med"/>
                        <a:tailEnd type="none" w="med" len="med"/>
                      </a:ln>
                    </p:spPr>
                    <p:txBody>
                      <a:bodyPr/>
                      <a:p>
                        <a:endParaRPr lang="zh-CN" altLang="en-US"/>
                      </a:p>
                    </p:txBody>
                  </p:sp>
                  <p:grpSp>
                    <p:nvGrpSpPr>
                      <p:cNvPr id="87056" name="组合 87055"/>
                      <p:cNvGrpSpPr/>
                      <p:nvPr/>
                    </p:nvGrpSpPr>
                    <p:grpSpPr>
                      <a:xfrm>
                        <a:off x="3312" y="1008"/>
                        <a:ext cx="2141" cy="2352"/>
                        <a:chOff x="3360" y="1392"/>
                        <a:chExt cx="2141" cy="2352"/>
                      </a:xfrm>
                    </p:grpSpPr>
                    <p:sp>
                      <p:nvSpPr>
                        <p:cNvPr id="87057" name="直接连接符 87056"/>
                        <p:cNvSpPr/>
                        <p:nvPr/>
                      </p:nvSpPr>
                      <p:spPr>
                        <a:xfrm flipV="1">
                          <a:off x="4320" y="1488"/>
                          <a:ext cx="0" cy="2256"/>
                        </a:xfrm>
                        <a:prstGeom prst="line">
                          <a:avLst/>
                        </a:prstGeom>
                        <a:ln w="12700" cap="flat" cmpd="sng">
                          <a:solidFill>
                            <a:srgbClr val="000000"/>
                          </a:solidFill>
                          <a:prstDash val="solid"/>
                          <a:headEnd type="none" w="med" len="med"/>
                          <a:tailEnd type="triangle" w="sm" len="lg"/>
                        </a:ln>
                      </p:spPr>
                    </p:sp>
                    <p:sp>
                      <p:nvSpPr>
                        <p:cNvPr id="87058" name="椭圆 87057"/>
                        <p:cNvSpPr/>
                        <p:nvPr/>
                      </p:nvSpPr>
                      <p:spPr>
                        <a:xfrm>
                          <a:off x="3504" y="1872"/>
                          <a:ext cx="1625" cy="1632"/>
                        </a:xfrm>
                        <a:prstGeom prst="ellipse">
                          <a:avLst/>
                        </a:prstGeom>
                        <a:noFill/>
                        <a:ln w="28575" cap="flat" cmpd="sng">
                          <a:solidFill>
                            <a:srgbClr val="008000"/>
                          </a:solidFill>
                          <a:prstDash val="solid"/>
                          <a:headEnd type="none" w="med" len="med"/>
                          <a:tailEnd type="none" w="med" len="med"/>
                        </a:ln>
                      </p:spPr>
                      <p:txBody>
                        <a:bodyPr/>
                        <a:p>
                          <a:endParaRPr lang="zh-CN" altLang="en-US"/>
                        </a:p>
                      </p:txBody>
                    </p:sp>
                    <p:sp>
                      <p:nvSpPr>
                        <p:cNvPr id="87059" name="直接连接符 87058"/>
                        <p:cNvSpPr/>
                        <p:nvPr/>
                      </p:nvSpPr>
                      <p:spPr>
                        <a:xfrm>
                          <a:off x="3360" y="2688"/>
                          <a:ext cx="2112" cy="0"/>
                        </a:xfrm>
                        <a:prstGeom prst="line">
                          <a:avLst/>
                        </a:prstGeom>
                        <a:ln w="12700" cap="flat" cmpd="sng">
                          <a:solidFill>
                            <a:srgbClr val="000000"/>
                          </a:solidFill>
                          <a:prstDash val="solid"/>
                          <a:headEnd type="none" w="med" len="med"/>
                          <a:tailEnd type="triangle" w="sm" len="lg"/>
                        </a:ln>
                      </p:spPr>
                    </p:sp>
                    <p:graphicFrame>
                      <p:nvGraphicFramePr>
                        <p:cNvPr id="87060" name="对象 87059"/>
                        <p:cNvGraphicFramePr/>
                        <p:nvPr/>
                      </p:nvGraphicFramePr>
                      <p:xfrm>
                        <a:off x="5280" y="2736"/>
                        <a:ext cx="221" cy="240"/>
                      </p:xfrm>
                      <a:graphic>
                        <a:graphicData uri="http://schemas.openxmlformats.org/presentationml/2006/ole">
                          <mc:AlternateContent xmlns:mc="http://schemas.openxmlformats.org/markup-compatibility/2006">
                            <mc:Choice xmlns:v="urn:schemas-microsoft-com:vml" Requires="v">
                              <p:oleObj spid="_x0000_s3078" name="" r:id="rId7" imgW="177800" imgH="189865" progId="Equation.3">
                                <p:embed/>
                              </p:oleObj>
                            </mc:Choice>
                            <mc:Fallback>
                              <p:oleObj name="" r:id="rId7" imgW="177800" imgH="189865" progId="Equation.3">
                                <p:embed/>
                                <p:pic>
                                  <p:nvPicPr>
                                    <p:cNvPr id="0" name="图片 3077"/>
                                    <p:cNvPicPr/>
                                    <p:nvPr/>
                                  </p:nvPicPr>
                                  <p:blipFill>
                                    <a:blip r:embed="rId8"/>
                                    <a:stretch>
                                      <a:fillRect/>
                                    </a:stretch>
                                  </p:blipFill>
                                  <p:spPr>
                                    <a:xfrm>
                                      <a:off x="5280" y="2736"/>
                                      <a:ext cx="221" cy="240"/>
                                    </a:xfrm>
                                    <a:prstGeom prst="rect">
                                      <a:avLst/>
                                    </a:prstGeom>
                                    <a:noFill/>
                                    <a:ln w="38100">
                                      <a:noFill/>
                                      <a:miter/>
                                    </a:ln>
                                  </p:spPr>
                                </p:pic>
                              </p:oleObj>
                            </mc:Fallback>
                          </mc:AlternateContent>
                        </a:graphicData>
                      </a:graphic>
                    </p:graphicFrame>
                    <p:graphicFrame>
                      <p:nvGraphicFramePr>
                        <p:cNvPr id="87061" name="对象 87060"/>
                        <p:cNvGraphicFramePr/>
                        <p:nvPr/>
                      </p:nvGraphicFramePr>
                      <p:xfrm>
                        <a:off x="4032" y="1392"/>
                        <a:ext cx="239" cy="302"/>
                      </p:xfrm>
                      <a:graphic>
                        <a:graphicData uri="http://schemas.openxmlformats.org/presentationml/2006/ole">
                          <mc:AlternateContent xmlns:mc="http://schemas.openxmlformats.org/markup-compatibility/2006">
                            <mc:Choice xmlns:v="urn:schemas-microsoft-com:vml" Requires="v">
                              <p:oleObj spid="_x0000_s3080" name="" r:id="rId9" imgW="190500" imgH="241300" progId="Equation.3">
                                <p:embed/>
                              </p:oleObj>
                            </mc:Choice>
                            <mc:Fallback>
                              <p:oleObj name="" r:id="rId9" imgW="190500" imgH="241300" progId="Equation.3">
                                <p:embed/>
                                <p:pic>
                                  <p:nvPicPr>
                                    <p:cNvPr id="0" name="图片 3079"/>
                                    <p:cNvPicPr/>
                                    <p:nvPr/>
                                  </p:nvPicPr>
                                  <p:blipFill>
                                    <a:blip r:embed="rId10"/>
                                    <a:stretch>
                                      <a:fillRect/>
                                    </a:stretch>
                                  </p:blipFill>
                                  <p:spPr>
                                    <a:xfrm>
                                      <a:off x="4032" y="1392"/>
                                      <a:ext cx="239" cy="302"/>
                                    </a:xfrm>
                                    <a:prstGeom prst="rect">
                                      <a:avLst/>
                                    </a:prstGeom>
                                    <a:noFill/>
                                    <a:ln w="38100">
                                      <a:noFill/>
                                      <a:miter/>
                                    </a:ln>
                                  </p:spPr>
                                </p:pic>
                              </p:oleObj>
                            </mc:Fallback>
                          </mc:AlternateContent>
                        </a:graphicData>
                      </a:graphic>
                    </p:graphicFrame>
                    <p:graphicFrame>
                      <p:nvGraphicFramePr>
                        <p:cNvPr id="87062" name="对象 87061"/>
                        <p:cNvGraphicFramePr/>
                        <p:nvPr/>
                      </p:nvGraphicFramePr>
                      <p:xfrm>
                        <a:off x="4128" y="2688"/>
                        <a:ext cx="177" cy="204"/>
                      </p:xfrm>
                      <a:graphic>
                        <a:graphicData uri="http://schemas.openxmlformats.org/presentationml/2006/ole">
                          <mc:AlternateContent xmlns:mc="http://schemas.openxmlformats.org/markup-compatibility/2006">
                            <mc:Choice xmlns:v="urn:schemas-microsoft-com:vml" Requires="v">
                              <p:oleObj spid="_x0000_s3081" name="" r:id="rId11" imgW="165100" imgH="190500" progId="Equation.3">
                                <p:embed/>
                              </p:oleObj>
                            </mc:Choice>
                            <mc:Fallback>
                              <p:oleObj name="" r:id="rId11" imgW="165100" imgH="190500" progId="Equation.3">
                                <p:embed/>
                                <p:pic>
                                  <p:nvPicPr>
                                    <p:cNvPr id="0" name="图片 3080"/>
                                    <p:cNvPicPr/>
                                    <p:nvPr/>
                                  </p:nvPicPr>
                                  <p:blipFill>
                                    <a:blip r:embed="rId12"/>
                                    <a:stretch>
                                      <a:fillRect/>
                                    </a:stretch>
                                  </p:blipFill>
                                  <p:spPr>
                                    <a:xfrm>
                                      <a:off x="4128" y="2688"/>
                                      <a:ext cx="177" cy="204"/>
                                    </a:xfrm>
                                    <a:prstGeom prst="rect">
                                      <a:avLst/>
                                    </a:prstGeom>
                                    <a:noFill/>
                                    <a:ln w="38100">
                                      <a:noFill/>
                                      <a:miter/>
                                    </a:ln>
                                  </p:spPr>
                                </p:pic>
                              </p:oleObj>
                            </mc:Fallback>
                          </mc:AlternateContent>
                        </a:graphicData>
                      </a:graphic>
                    </p:graphicFrame>
                  </p:grpSp>
                </p:grpSp>
                <p:sp>
                  <p:nvSpPr>
                    <p:cNvPr id="87068" name="直接连接符 87067"/>
                    <p:cNvSpPr/>
                    <p:nvPr/>
                  </p:nvSpPr>
                  <p:spPr>
                    <a:xfrm flipV="1">
                      <a:off x="4373" y="1706"/>
                      <a:ext cx="412" cy="520"/>
                    </a:xfrm>
                    <a:prstGeom prst="line">
                      <a:avLst/>
                    </a:prstGeom>
                    <a:ln w="22225" cap="flat" cmpd="sng">
                      <a:solidFill>
                        <a:schemeClr val="tx1"/>
                      </a:solidFill>
                      <a:prstDash val="solid"/>
                      <a:headEnd type="none" w="med" len="med"/>
                      <a:tailEnd type="triangle" w="sm" len="lg"/>
                    </a:ln>
                  </p:spPr>
                </p:sp>
              </p:grpSp>
              <p:sp>
                <p:nvSpPr>
                  <p:cNvPr id="87070" name="任意多边形 87069"/>
                  <p:cNvSpPr/>
                  <p:nvPr/>
                </p:nvSpPr>
                <p:spPr>
                  <a:xfrm>
                    <a:off x="4487" y="2081"/>
                    <a:ext cx="82" cy="145"/>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5875" cap="flat" cmpd="sng">
                    <a:solidFill>
                      <a:schemeClr val="tx1"/>
                    </a:solidFill>
                    <a:prstDash val="solid"/>
                    <a:headEnd type="none" w="med" len="med"/>
                    <a:tailEnd type="none" w="med" len="med"/>
                  </a:ln>
                </p:spPr>
                <p:txBody>
                  <a:bodyPr/>
                  <a:p>
                    <a:endParaRPr lang="zh-CN" altLang="en-US"/>
                  </a:p>
                </p:txBody>
              </p:sp>
            </p:grpSp>
            <p:graphicFrame>
              <p:nvGraphicFramePr>
                <p:cNvPr id="87063" name="内容占位符 87062"/>
                <p:cNvGraphicFramePr/>
                <p:nvPr>
                  <p:ph sz="quarter" idx="4"/>
                </p:nvPr>
              </p:nvGraphicFramePr>
              <p:xfrm>
                <a:off x="4545" y="1962"/>
                <a:ext cx="298" cy="238"/>
              </p:xfrm>
              <a:graphic>
                <a:graphicData uri="http://schemas.openxmlformats.org/presentationml/2006/ole">
                  <mc:AlternateContent xmlns:mc="http://schemas.openxmlformats.org/markup-compatibility/2006">
                    <mc:Choice xmlns:v="urn:schemas-microsoft-com:vml" Requires="v">
                      <p:oleObj spid="_x0000_s3088" name="" r:id="rId13" imgW="190500" imgH="152400" progId="Equation.3">
                        <p:embed/>
                      </p:oleObj>
                    </mc:Choice>
                    <mc:Fallback>
                      <p:oleObj name="" r:id="rId13" imgW="190500" imgH="152400" progId="Equation.3">
                        <p:embed/>
                        <p:pic>
                          <p:nvPicPr>
                            <p:cNvPr id="0" name="图片 3087"/>
                            <p:cNvPicPr/>
                            <p:nvPr/>
                          </p:nvPicPr>
                          <p:blipFill>
                            <a:blip r:embed="rId14"/>
                            <a:stretch>
                              <a:fillRect/>
                            </a:stretch>
                          </p:blipFill>
                          <p:spPr>
                            <a:xfrm>
                              <a:off x="4545" y="1962"/>
                              <a:ext cx="298" cy="238"/>
                            </a:xfrm>
                            <a:prstGeom prst="rect">
                              <a:avLst/>
                            </a:prstGeom>
                            <a:noFill/>
                            <a:ln w="38100">
                              <a:miter/>
                            </a:ln>
                          </p:spPr>
                        </p:pic>
                      </p:oleObj>
                    </mc:Fallback>
                  </mc:AlternateContent>
                </a:graphicData>
              </a:graphic>
            </p:graphicFrame>
            <p:graphicFrame>
              <p:nvGraphicFramePr>
                <p:cNvPr id="87067" name="对象 87066"/>
                <p:cNvGraphicFramePr/>
                <p:nvPr/>
              </p:nvGraphicFramePr>
              <p:xfrm>
                <a:off x="4487" y="1706"/>
                <a:ext cx="235" cy="282"/>
              </p:xfrm>
              <a:graphic>
                <a:graphicData uri="http://schemas.openxmlformats.org/presentationml/2006/ole">
                  <mc:AlternateContent xmlns:mc="http://schemas.openxmlformats.org/markup-compatibility/2006">
                    <mc:Choice xmlns:v="urn:schemas-microsoft-com:vml" Requires="v">
                      <p:oleObj spid="_x0000_s3089" name="" r:id="rId15" imgW="127000" imgH="151765" progId="Equation.3">
                        <p:embed/>
                      </p:oleObj>
                    </mc:Choice>
                    <mc:Fallback>
                      <p:oleObj name="" r:id="rId15" imgW="127000" imgH="151765" progId="Equation.3">
                        <p:embed/>
                        <p:pic>
                          <p:nvPicPr>
                            <p:cNvPr id="0" name="图片 3088"/>
                            <p:cNvPicPr/>
                            <p:nvPr/>
                          </p:nvPicPr>
                          <p:blipFill>
                            <a:blip r:embed="rId16"/>
                            <a:stretch>
                              <a:fillRect/>
                            </a:stretch>
                          </p:blipFill>
                          <p:spPr>
                            <a:xfrm>
                              <a:off x="4487" y="1706"/>
                              <a:ext cx="235" cy="282"/>
                            </a:xfrm>
                            <a:prstGeom prst="rect">
                              <a:avLst/>
                            </a:prstGeom>
                            <a:noFill/>
                            <a:ln w="38100">
                              <a:noFill/>
                              <a:miter/>
                            </a:ln>
                          </p:spPr>
                        </p:pic>
                      </p:oleObj>
                    </mc:Fallback>
                  </mc:AlternateContent>
                </a:graphicData>
              </a:graphic>
            </p:graphicFrame>
          </p:grpSp>
          <p:sp>
            <p:nvSpPr>
              <p:cNvPr id="87073" name="任意多边形 87072"/>
              <p:cNvSpPr/>
              <p:nvPr/>
            </p:nvSpPr>
            <p:spPr>
              <a:xfrm rot="4166637" flipH="1">
                <a:off x="4880" y="1774"/>
                <a:ext cx="376" cy="119"/>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triangle" w="sm" len="lg"/>
              </a:ln>
            </p:spPr>
            <p:txBody>
              <a:bodyPr/>
              <a:p>
                <a:endParaRPr lang="zh-CN" altLang="en-US"/>
              </a:p>
            </p:txBody>
          </p:sp>
        </p:grpSp>
        <p:graphicFrame>
          <p:nvGraphicFramePr>
            <p:cNvPr id="87066" name="对象 87065"/>
            <p:cNvGraphicFramePr/>
            <p:nvPr/>
          </p:nvGraphicFramePr>
          <p:xfrm>
            <a:off x="4694" y="1457"/>
            <a:ext cx="227" cy="208"/>
          </p:xfrm>
          <a:graphic>
            <a:graphicData uri="http://schemas.openxmlformats.org/presentationml/2006/ole">
              <mc:AlternateContent xmlns:mc="http://schemas.openxmlformats.org/markup-compatibility/2006">
                <mc:Choice xmlns:v="urn:schemas-microsoft-com:vml" Requires="v">
                  <p:oleObj spid="_x0000_s3090" name="" r:id="rId17" imgW="152400" imgH="139700" progId="Equation.3">
                    <p:embed/>
                  </p:oleObj>
                </mc:Choice>
                <mc:Fallback>
                  <p:oleObj name="" r:id="rId17" imgW="152400" imgH="139700" progId="Equation.3">
                    <p:embed/>
                    <p:pic>
                      <p:nvPicPr>
                        <p:cNvPr id="0" name="图片 3089"/>
                        <p:cNvPicPr/>
                        <p:nvPr/>
                      </p:nvPicPr>
                      <p:blipFill>
                        <a:blip r:embed="rId18"/>
                        <a:stretch>
                          <a:fillRect/>
                        </a:stretch>
                      </p:blipFill>
                      <p:spPr>
                        <a:xfrm>
                          <a:off x="4694" y="1457"/>
                          <a:ext cx="227" cy="208"/>
                        </a:xfrm>
                        <a:prstGeom prst="rect">
                          <a:avLst/>
                        </a:prstGeom>
                        <a:noFill/>
                        <a:ln w="38100">
                          <a:noFill/>
                          <a:miter/>
                        </a:ln>
                      </p:spPr>
                    </p:pic>
                  </p:oleObj>
                </mc:Fallback>
              </mc:AlternateContent>
            </a:graphicData>
          </a:graphic>
        </p:graphicFrame>
      </p:grpSp>
      <p:sp>
        <p:nvSpPr>
          <p:cNvPr id="87076" name="文本框 87075"/>
          <p:cNvSpPr txBox="1"/>
          <p:nvPr/>
        </p:nvSpPr>
        <p:spPr>
          <a:xfrm>
            <a:off x="2279650" y="3078163"/>
            <a:ext cx="4359910" cy="583565"/>
          </a:xfrm>
          <a:prstGeom prst="rect">
            <a:avLst/>
          </a:prstGeom>
          <a:noFill/>
          <a:ln w="9525">
            <a:noFill/>
          </a:ln>
        </p:spPr>
        <p:txBody>
          <a:bodyPr wrap="none" anchor="t">
            <a:spAutoFit/>
          </a:bodyPr>
          <a:p>
            <a:r>
              <a:rPr lang="zh-CN" altLang="en-US" sz="3200" b="1" dirty="0">
                <a:latin typeface="Times New Roman" panose="02020603050405020304" pitchFamily="18" charset="0"/>
              </a:rPr>
              <a:t>消去参数</a:t>
            </a:r>
            <a:r>
              <a:rPr lang="en-US" altLang="zh-CN" sz="3200" b="1" i="1">
                <a:latin typeface="Times New Roman" panose="02020603050405020304" pitchFamily="18" charset="0"/>
              </a:rPr>
              <a:t>t</a:t>
            </a:r>
            <a:r>
              <a:rPr lang="zh-CN" altLang="en-US" sz="3200" b="1" dirty="0">
                <a:latin typeface="Times New Roman" panose="02020603050405020304" pitchFamily="18" charset="0"/>
              </a:rPr>
              <a:t>得轨迹方程为</a:t>
            </a:r>
            <a:endParaRPr lang="zh-CN" altLang="en-US" sz="3200" b="1" dirty="0">
              <a:latin typeface="Times New Roman" panose="02020603050405020304" pitchFamily="18" charset="0"/>
            </a:endParaRPr>
          </a:p>
        </p:txBody>
      </p:sp>
      <p:sp>
        <p:nvSpPr>
          <p:cNvPr id="87077" name="文本框 87076"/>
          <p:cNvSpPr txBox="1"/>
          <p:nvPr/>
        </p:nvSpPr>
        <p:spPr>
          <a:xfrm>
            <a:off x="1992313" y="4889500"/>
            <a:ext cx="7239000" cy="1076325"/>
          </a:xfrm>
          <a:prstGeom prst="rect">
            <a:avLst/>
          </a:prstGeom>
          <a:noFill/>
          <a:ln w="9525">
            <a:noFill/>
          </a:ln>
        </p:spPr>
        <p:txBody>
          <a:bodyPr>
            <a:spAutoFit/>
          </a:bodyPr>
          <a:p>
            <a:r>
              <a:rPr lang="zh-CN" altLang="en-US" sz="3200" b="1" dirty="0">
                <a:latin typeface="Times New Roman" panose="02020603050405020304" pitchFamily="18" charset="0"/>
              </a:rPr>
              <a:t>所以物体运动的轨迹是以</a:t>
            </a:r>
            <a:r>
              <a:rPr lang="en-US" altLang="zh-CN" sz="3200" b="1" i="1">
                <a:latin typeface="Times New Roman" panose="02020603050405020304" pitchFamily="18" charset="0"/>
              </a:rPr>
              <a:t>R</a:t>
            </a:r>
            <a:r>
              <a:rPr lang="zh-CN" altLang="en-US" sz="3200" b="1" dirty="0">
                <a:latin typeface="Times New Roman" panose="02020603050405020304" pitchFamily="18" charset="0"/>
              </a:rPr>
              <a:t>为半径的圆周</a:t>
            </a:r>
            <a:r>
              <a:rPr lang="en-US" altLang="zh-CN" sz="3200" b="1">
                <a:latin typeface="Times New Roman" panose="02020603050405020304" pitchFamily="18" charset="0"/>
              </a:rPr>
              <a:t>,</a:t>
            </a:r>
            <a:r>
              <a:rPr lang="zh-CN" altLang="en-US" sz="3200" b="1" dirty="0">
                <a:latin typeface="Times New Roman" panose="02020603050405020304" pitchFamily="18" charset="0"/>
              </a:rPr>
              <a:t>如图</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87045"/>
                                        </p:tgtEl>
                                        <p:attrNameLst>
                                          <p:attrName>style.visibility</p:attrName>
                                        </p:attrNameLst>
                                      </p:cBhvr>
                                      <p:to>
                                        <p:strVal val="visible"/>
                                      </p:to>
                                    </p:set>
                                    <p:anim calcmode="lin" valueType="num">
                                      <p:cBhvr>
                                        <p:cTn id="7" dur="1000" fill="hold"/>
                                        <p:tgtEl>
                                          <p:spTgt spid="87045"/>
                                        </p:tgtEl>
                                        <p:attrNameLst>
                                          <p:attrName>ppt_w</p:attrName>
                                        </p:attrNameLst>
                                      </p:cBhvr>
                                      <p:tavLst>
                                        <p:tav tm="0">
                                          <p:val>
                                            <p:fltVal val="0.000000"/>
                                          </p:val>
                                        </p:tav>
                                        <p:tav tm="100000">
                                          <p:val>
                                            <p:strVal val="#ppt_w"/>
                                          </p:val>
                                        </p:tav>
                                      </p:tavLst>
                                    </p:anim>
                                    <p:anim calcmode="lin" valueType="num">
                                      <p:cBhvr>
                                        <p:cTn id="8" dur="1000" fill="hold"/>
                                        <p:tgtEl>
                                          <p:spTgt spid="87045"/>
                                        </p:tgtEl>
                                        <p:attrNameLst>
                                          <p:attrName>ppt_h</p:attrName>
                                        </p:attrNameLst>
                                      </p:cBhvr>
                                      <p:tavLst>
                                        <p:tav tm="0">
                                          <p:val>
                                            <p:fltVal val="0.000000"/>
                                          </p:val>
                                        </p:tav>
                                        <p:tav tm="100000">
                                          <p:val>
                                            <p:strVal val="#ppt_h"/>
                                          </p:val>
                                        </p:tav>
                                      </p:tavLst>
                                    </p:anim>
                                    <p:anim calcmode="lin" valueType="num">
                                      <p:cBhvr>
                                        <p:cTn id="9" dur="1000" fill="hold"/>
                                        <p:tgtEl>
                                          <p:spTgt spid="87045"/>
                                        </p:tgtEl>
                                        <p:attrNameLst>
                                          <p:attrName>style.rotation</p:attrName>
                                        </p:attrNameLst>
                                      </p:cBhvr>
                                      <p:tavLst>
                                        <p:tav tm="0">
                                          <p:val>
                                            <p:fltVal val="90.000000"/>
                                          </p:val>
                                        </p:tav>
                                        <p:tav tm="100000">
                                          <p:val>
                                            <p:fltVal val="0.000000"/>
                                          </p:val>
                                        </p:tav>
                                      </p:tavLst>
                                    </p:anim>
                                    <p:animEffect transition="in" filter="fade">
                                      <p:cBhvr>
                                        <p:cTn id="10" dur="1000"/>
                                        <p:tgtEl>
                                          <p:spTgt spid="8704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87078"/>
                                        </p:tgtEl>
                                        <p:attrNameLst>
                                          <p:attrName>style.visibility</p:attrName>
                                        </p:attrNameLst>
                                      </p:cBhvr>
                                      <p:to>
                                        <p:strVal val="visible"/>
                                      </p:to>
                                    </p:set>
                                    <p:animEffect transition="in" filter="strips(downLeft)">
                                      <p:cBhvr>
                                        <p:cTn id="15" dur="500"/>
                                        <p:tgtEl>
                                          <p:spTgt spid="87078"/>
                                        </p:tgtEl>
                                      </p:cBhvr>
                                    </p:animEffec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grpId="0" nodeType="clickEffect">
                                  <p:stCondLst>
                                    <p:cond delay="0"/>
                                  </p:stCondLst>
                                  <p:iterate type="lt">
                                    <p:tmPct val="50000"/>
                                  </p:iterate>
                                  <p:childTnLst>
                                    <p:set>
                                      <p:cBhvr>
                                        <p:cTn id="19" dur="1" fill="hold">
                                          <p:stCondLst>
                                            <p:cond delay="0"/>
                                          </p:stCondLst>
                                        </p:cTn>
                                        <p:tgtEl>
                                          <p:spTgt spid="87076"/>
                                        </p:tgtEl>
                                        <p:attrNameLst>
                                          <p:attrName>style.visibility</p:attrName>
                                        </p:attrNameLst>
                                      </p:cBhvr>
                                      <p:to>
                                        <p:strVal val="visible"/>
                                      </p:to>
                                    </p:set>
                                    <p:anim calcmode="discrete" valueType="clr">
                                      <p:cBhvr override="childStyle">
                                        <p:cTn id="20" dur="80"/>
                                        <p:tgtEl>
                                          <p:spTgt spid="87076"/>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87076"/>
                                        </p:tgtEl>
                                        <p:attrNameLst>
                                          <p:attrName>fillcolor</p:attrName>
                                        </p:attrNameLst>
                                      </p:cBhvr>
                                      <p:tavLst>
                                        <p:tav tm="0">
                                          <p:val>
                                            <p:clrVal>
                                              <a:schemeClr val="accent2"/>
                                            </p:clrVal>
                                          </p:val>
                                        </p:tav>
                                        <p:tav tm="50000">
                                          <p:val>
                                            <p:clrVal>
                                              <a:schemeClr val="hlink"/>
                                            </p:clrVal>
                                          </p:val>
                                        </p:tav>
                                      </p:tavLst>
                                    </p:anim>
                                    <p:set>
                                      <p:cBhvr>
                                        <p:cTn id="22" dur="80"/>
                                        <p:tgtEl>
                                          <p:spTgt spid="87076"/>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7051"/>
                                        </p:tgtEl>
                                        <p:attrNameLst>
                                          <p:attrName>style.visibility</p:attrName>
                                        </p:attrNameLst>
                                      </p:cBhvr>
                                      <p:to>
                                        <p:strVal val="visible"/>
                                      </p:to>
                                    </p:set>
                                    <p:anim calcmode="lin" valueType="num">
                                      <p:cBhvr additive="base">
                                        <p:cTn id="27" dur="500" fill="hold"/>
                                        <p:tgtEl>
                                          <p:spTgt spid="87051"/>
                                        </p:tgtEl>
                                        <p:attrNameLst>
                                          <p:attrName>ppt_x</p:attrName>
                                        </p:attrNameLst>
                                      </p:cBhvr>
                                      <p:tavLst>
                                        <p:tav tm="0">
                                          <p:val>
                                            <p:strVal val="#ppt_x"/>
                                          </p:val>
                                        </p:tav>
                                        <p:tav tm="100000">
                                          <p:val>
                                            <p:strVal val="#ppt_x"/>
                                          </p:val>
                                        </p:tav>
                                      </p:tavLst>
                                    </p:anim>
                                    <p:anim calcmode="lin" valueType="num">
                                      <p:cBhvr additive="base">
                                        <p:cTn id="28" dur="500" fill="hold"/>
                                        <p:tgtEl>
                                          <p:spTgt spid="8705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0" presetClass="entr" presetSubtype="0" fill="hold" grpId="0" nodeType="clickEffect">
                                  <p:stCondLst>
                                    <p:cond delay="0"/>
                                  </p:stCondLst>
                                  <p:iterate type="lt">
                                    <p:tmPct val="10000"/>
                                  </p:iterate>
                                  <p:childTnLst>
                                    <p:set>
                                      <p:cBhvr>
                                        <p:cTn id="32" dur="1" fill="hold">
                                          <p:stCondLst>
                                            <p:cond delay="0"/>
                                          </p:stCondLst>
                                        </p:cTn>
                                        <p:tgtEl>
                                          <p:spTgt spid="87077"/>
                                        </p:tgtEl>
                                        <p:attrNameLst>
                                          <p:attrName>style.visibility</p:attrName>
                                        </p:attrNameLst>
                                      </p:cBhvr>
                                      <p:to>
                                        <p:strVal val="visible"/>
                                      </p:to>
                                    </p:set>
                                    <p:animEffect transition="in" filter="fade">
                                      <p:cBhvr>
                                        <p:cTn id="33" dur="1000"/>
                                        <p:tgtEl>
                                          <p:spTgt spid="87077"/>
                                        </p:tgtEl>
                                      </p:cBhvr>
                                    </p:animEffect>
                                    <p:anim calcmode="lin" valueType="num">
                                      <p:cBhvr>
                                        <p:cTn id="34" dur="1000" fill="hold"/>
                                        <p:tgtEl>
                                          <p:spTgt spid="87077"/>
                                        </p:tgtEl>
                                        <p:attrNameLst>
                                          <p:attrName>ppt_x</p:attrName>
                                        </p:attrNameLst>
                                      </p:cBhvr>
                                      <p:tavLst>
                                        <p:tav tm="0">
                                          <p:val>
                                            <p:strVal val="#ppt_x-.1"/>
                                          </p:val>
                                        </p:tav>
                                        <p:tav tm="100000">
                                          <p:val>
                                            <p:strVal val="#ppt_x"/>
                                          </p:val>
                                        </p:tav>
                                      </p:tavLst>
                                    </p:anim>
                                    <p:anim calcmode="lin" valueType="num">
                                      <p:cBhvr>
                                        <p:cTn id="35" dur="1000" fill="hold"/>
                                        <p:tgtEl>
                                          <p:spTgt spid="8707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4" fill="hold" nodeType="clickEffect">
                                  <p:stCondLst>
                                    <p:cond delay="0"/>
                                  </p:stCondLst>
                                  <p:childTnLst>
                                    <p:set>
                                      <p:cBhvr>
                                        <p:cTn id="39" dur="1" fill="hold">
                                          <p:stCondLst>
                                            <p:cond delay="0"/>
                                          </p:stCondLst>
                                        </p:cTn>
                                        <p:tgtEl>
                                          <p:spTgt spid="87075"/>
                                        </p:tgtEl>
                                        <p:attrNameLst>
                                          <p:attrName>style.visibility</p:attrName>
                                        </p:attrNameLst>
                                      </p:cBhvr>
                                      <p:to>
                                        <p:strVal val="visible"/>
                                      </p:to>
                                    </p:set>
                                    <p:animEffect transition="in" filter="wheel(4)">
                                      <p:cBhvr>
                                        <p:cTn id="40" dur="2000"/>
                                        <p:tgtEl>
                                          <p:spTgt spid="87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P spid="87076" grpId="0"/>
      <p:bldP spid="870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8" name="矩形 88067"/>
          <p:cNvSpPr/>
          <p:nvPr/>
        </p:nvSpPr>
        <p:spPr>
          <a:xfrm>
            <a:off x="8975725" y="476250"/>
            <a:ext cx="1503680" cy="337185"/>
          </a:xfrm>
          <a:prstGeom prst="rect">
            <a:avLst/>
          </a:prstGeom>
          <a:noFill/>
          <a:ln w="9525">
            <a:noFill/>
          </a:ln>
        </p:spPr>
        <p:txBody>
          <a:bodyPr wrap="none" anchor="t">
            <a:spAutoFit/>
          </a:bodyPr>
          <a:p>
            <a:r>
              <a:rPr lang="zh-CN" altLang="en-US" sz="1600" b="1" dirty="0">
                <a:latin typeface="Times New Roman" panose="02020603050405020304" pitchFamily="18" charset="0"/>
              </a:rPr>
              <a:t>第</a:t>
            </a:r>
            <a:r>
              <a:rPr lang="en-US" altLang="zh-CN" sz="1600" b="1">
                <a:latin typeface="Times New Roman" panose="02020603050405020304" pitchFamily="18" charset="0"/>
              </a:rPr>
              <a:t>1</a:t>
            </a:r>
            <a:r>
              <a:rPr lang="zh-CN" altLang="en-US" sz="1600" b="1" dirty="0">
                <a:latin typeface="Times New Roman" panose="02020603050405020304" pitchFamily="18" charset="0"/>
              </a:rPr>
              <a:t>章部分例题</a:t>
            </a:r>
            <a:endParaRPr lang="zh-CN" altLang="en-US" sz="1600" b="1" dirty="0">
              <a:latin typeface="Times New Roman" panose="02020603050405020304" pitchFamily="18" charset="0"/>
            </a:endParaRPr>
          </a:p>
        </p:txBody>
      </p:sp>
      <p:sp>
        <p:nvSpPr>
          <p:cNvPr id="88069" name="文本框 88068"/>
          <p:cNvSpPr txBox="1"/>
          <p:nvPr/>
        </p:nvSpPr>
        <p:spPr>
          <a:xfrm>
            <a:off x="2279650" y="812800"/>
            <a:ext cx="5228590" cy="583565"/>
          </a:xfrm>
          <a:prstGeom prst="rect">
            <a:avLst/>
          </a:prstGeom>
          <a:noFill/>
          <a:ln w="9525">
            <a:noFill/>
          </a:ln>
        </p:spPr>
        <p:txBody>
          <a:bodyPr wrap="none" anchor="t">
            <a:spAutoFit/>
          </a:bodyPr>
          <a:p>
            <a:r>
              <a:rPr lang="en-US" altLang="zh-CN" sz="3200" b="1">
                <a:latin typeface="Times New Roman" panose="02020603050405020304" pitchFamily="18" charset="0"/>
                <a:sym typeface="Wingdings" panose="05000000000000000000" pitchFamily="2" charset="2"/>
              </a:rPr>
              <a:t>(2) </a:t>
            </a:r>
            <a:r>
              <a:rPr lang="zh-CN" altLang="en-US" sz="3200" b="1" dirty="0">
                <a:latin typeface="Times New Roman" panose="02020603050405020304" pitchFamily="18" charset="0"/>
                <a:sym typeface="Wingdings" panose="05000000000000000000" pitchFamily="2" charset="2"/>
              </a:rPr>
              <a:t>由运动方程的分量式可得</a:t>
            </a:r>
            <a:endParaRPr lang="en-US" altLang="zh-CN" sz="3200" b="1">
              <a:latin typeface="Times New Roman" panose="02020603050405020304" pitchFamily="18" charset="0"/>
            </a:endParaRPr>
          </a:p>
        </p:txBody>
      </p:sp>
      <p:graphicFrame>
        <p:nvGraphicFramePr>
          <p:cNvPr id="88070" name="内容占位符 88069"/>
          <p:cNvGraphicFramePr/>
          <p:nvPr>
            <p:ph sz="half" idx="1"/>
          </p:nvPr>
        </p:nvGraphicFramePr>
        <p:xfrm>
          <a:off x="3252788" y="1557338"/>
          <a:ext cx="3457575" cy="1030287"/>
        </p:xfrm>
        <a:graphic>
          <a:graphicData uri="http://schemas.openxmlformats.org/presentationml/2006/ole">
            <mc:AlternateContent xmlns:mc="http://schemas.openxmlformats.org/markup-compatibility/2006">
              <mc:Choice xmlns:v="urn:schemas-microsoft-com:vml" Requires="v">
                <p:oleObj spid="_x0000_s3092" name="" r:id="rId1" imgW="1320165" imgH="393700" progId="Equation.3">
                  <p:embed/>
                </p:oleObj>
              </mc:Choice>
              <mc:Fallback>
                <p:oleObj name="" r:id="rId1" imgW="1320165" imgH="393700" progId="Equation.3">
                  <p:embed/>
                  <p:pic>
                    <p:nvPicPr>
                      <p:cNvPr id="0" name="图片 3091"/>
                      <p:cNvPicPr/>
                      <p:nvPr/>
                    </p:nvPicPr>
                    <p:blipFill>
                      <a:blip r:embed="rId2"/>
                      <a:stretch>
                        <a:fillRect/>
                      </a:stretch>
                    </p:blipFill>
                    <p:spPr>
                      <a:xfrm>
                        <a:off x="3252788" y="1557338"/>
                        <a:ext cx="3457575" cy="1030287"/>
                      </a:xfrm>
                      <a:prstGeom prst="rect">
                        <a:avLst/>
                      </a:prstGeom>
                      <a:noFill/>
                      <a:ln w="38100">
                        <a:miter/>
                      </a:ln>
                    </p:spPr>
                  </p:pic>
                </p:oleObj>
              </mc:Fallback>
            </mc:AlternateContent>
          </a:graphicData>
        </a:graphic>
      </p:graphicFrame>
      <p:graphicFrame>
        <p:nvGraphicFramePr>
          <p:cNvPr id="88072" name="内容占位符 88071"/>
          <p:cNvGraphicFramePr/>
          <p:nvPr>
            <p:ph sz="quarter" idx="2"/>
          </p:nvPr>
        </p:nvGraphicFramePr>
        <p:xfrm>
          <a:off x="3254375" y="2760663"/>
          <a:ext cx="3455988" cy="1081087"/>
        </p:xfrm>
        <a:graphic>
          <a:graphicData uri="http://schemas.openxmlformats.org/presentationml/2006/ole">
            <mc:AlternateContent xmlns:mc="http://schemas.openxmlformats.org/markup-compatibility/2006">
              <mc:Choice xmlns:v="urn:schemas-microsoft-com:vml" Requires="v">
                <p:oleObj spid="_x0000_s3091" name="" r:id="rId3" imgW="1256665" imgH="393700" progId="Equation.3">
                  <p:embed/>
                </p:oleObj>
              </mc:Choice>
              <mc:Fallback>
                <p:oleObj name="" r:id="rId3" imgW="1256665" imgH="393700" progId="Equation.3">
                  <p:embed/>
                  <p:pic>
                    <p:nvPicPr>
                      <p:cNvPr id="0" name="图片 3090"/>
                      <p:cNvPicPr/>
                      <p:nvPr/>
                    </p:nvPicPr>
                    <p:blipFill>
                      <a:blip r:embed="rId4"/>
                      <a:stretch>
                        <a:fillRect/>
                      </a:stretch>
                    </p:blipFill>
                    <p:spPr>
                      <a:xfrm>
                        <a:off x="3254375" y="2760663"/>
                        <a:ext cx="3455988" cy="1081087"/>
                      </a:xfrm>
                      <a:prstGeom prst="rect">
                        <a:avLst/>
                      </a:prstGeom>
                      <a:noFill/>
                      <a:ln w="38100">
                        <a:miter/>
                      </a:ln>
                    </p:spPr>
                  </p:pic>
                </p:oleObj>
              </mc:Fallback>
            </mc:AlternateContent>
          </a:graphicData>
        </a:graphic>
      </p:graphicFrame>
      <p:grpSp>
        <p:nvGrpSpPr>
          <p:cNvPr id="88080" name="组合 88079"/>
          <p:cNvGrpSpPr/>
          <p:nvPr/>
        </p:nvGrpSpPr>
        <p:grpSpPr>
          <a:xfrm>
            <a:off x="2279650" y="4079875"/>
            <a:ext cx="6696075" cy="855663"/>
            <a:chOff x="476" y="2083"/>
            <a:chExt cx="4218" cy="539"/>
          </a:xfrm>
        </p:grpSpPr>
        <p:graphicFrame>
          <p:nvGraphicFramePr>
            <p:cNvPr id="88075" name="内容占位符 88074"/>
            <p:cNvGraphicFramePr/>
            <p:nvPr>
              <p:ph sz="quarter" idx="3"/>
            </p:nvPr>
          </p:nvGraphicFramePr>
          <p:xfrm>
            <a:off x="2179" y="2083"/>
            <a:ext cx="2515" cy="539"/>
          </p:xfrm>
          <a:graphic>
            <a:graphicData uri="http://schemas.openxmlformats.org/presentationml/2006/ole">
              <mc:AlternateContent xmlns:mc="http://schemas.openxmlformats.org/markup-compatibility/2006">
                <mc:Choice xmlns:v="urn:schemas-microsoft-com:vml" Requires="v">
                  <p:oleObj spid="_x0000_s3093" name="" r:id="rId5" imgW="1421130" imgH="304800" progId="Equation.3">
                    <p:embed/>
                  </p:oleObj>
                </mc:Choice>
                <mc:Fallback>
                  <p:oleObj name="" r:id="rId5" imgW="1421130" imgH="304800" progId="Equation.3">
                    <p:embed/>
                    <p:pic>
                      <p:nvPicPr>
                        <p:cNvPr id="0" name="图片 3092"/>
                        <p:cNvPicPr/>
                        <p:nvPr/>
                      </p:nvPicPr>
                      <p:blipFill>
                        <a:blip r:embed="rId6"/>
                        <a:stretch>
                          <a:fillRect/>
                        </a:stretch>
                      </p:blipFill>
                      <p:spPr>
                        <a:xfrm>
                          <a:off x="2179" y="2083"/>
                          <a:ext cx="2515" cy="539"/>
                        </a:xfrm>
                        <a:prstGeom prst="rect">
                          <a:avLst/>
                        </a:prstGeom>
                        <a:noFill/>
                        <a:ln w="38100">
                          <a:miter/>
                        </a:ln>
                      </p:spPr>
                    </p:pic>
                  </p:oleObj>
                </mc:Fallback>
              </mc:AlternateContent>
            </a:graphicData>
          </a:graphic>
        </p:graphicFrame>
        <p:sp>
          <p:nvSpPr>
            <p:cNvPr id="88078" name="文本框 88077"/>
            <p:cNvSpPr txBox="1"/>
            <p:nvPr/>
          </p:nvSpPr>
          <p:spPr>
            <a:xfrm>
              <a:off x="476" y="2205"/>
              <a:ext cx="1395" cy="368"/>
            </a:xfrm>
            <a:prstGeom prst="rect">
              <a:avLst/>
            </a:prstGeom>
            <a:noFill/>
            <a:ln w="9525">
              <a:noFill/>
            </a:ln>
          </p:spPr>
          <p:txBody>
            <a:bodyPr wrap="none" anchor="t">
              <a:spAutoFit/>
            </a:bodyPr>
            <a:p>
              <a:r>
                <a:rPr lang="zh-CN" altLang="en-US" sz="3200" b="1" dirty="0">
                  <a:latin typeface="Times New Roman" panose="02020603050405020304" pitchFamily="18" charset="0"/>
                  <a:sym typeface="Wingdings" panose="05000000000000000000" pitchFamily="2" charset="2"/>
                </a:rPr>
                <a:t>速度的大小</a:t>
              </a:r>
              <a:endParaRPr lang="zh-CN" altLang="en-US" sz="3200" b="1" dirty="0">
                <a:latin typeface="Times New Roman" panose="02020603050405020304" pitchFamily="18" charset="0"/>
              </a:endParaRPr>
            </a:p>
          </p:txBody>
        </p:sp>
      </p:grpSp>
      <p:sp>
        <p:nvSpPr>
          <p:cNvPr id="88079" name="文本框 88078"/>
          <p:cNvSpPr txBox="1"/>
          <p:nvPr/>
        </p:nvSpPr>
        <p:spPr>
          <a:xfrm>
            <a:off x="2063750" y="5157788"/>
            <a:ext cx="7498080" cy="583565"/>
          </a:xfrm>
          <a:prstGeom prst="rect">
            <a:avLst/>
          </a:prstGeom>
          <a:noFill/>
          <a:ln w="9525">
            <a:noFill/>
          </a:ln>
        </p:spPr>
        <p:txBody>
          <a:bodyPr wrap="none" anchor="t">
            <a:spAutoFit/>
          </a:bodyPr>
          <a:p>
            <a:r>
              <a:rPr lang="zh-CN" altLang="en-US" sz="3200" b="1" dirty="0">
                <a:latin typeface="Times New Roman" panose="02020603050405020304" pitchFamily="18" charset="0"/>
                <a:sym typeface="Wingdings" panose="05000000000000000000" pitchFamily="2" charset="2"/>
              </a:rPr>
              <a:t>速度的方向在切线方向并指向运动的一侧</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88069"/>
                                        </p:tgtEl>
                                        <p:attrNameLst>
                                          <p:attrName>style.visibility</p:attrName>
                                        </p:attrNameLst>
                                      </p:cBhvr>
                                      <p:to>
                                        <p:strVal val="visible"/>
                                      </p:to>
                                    </p:set>
                                    <p:animEffect transition="in" filter="fade">
                                      <p:cBhvr>
                                        <p:cTn id="7" dur="1000"/>
                                        <p:tgtEl>
                                          <p:spTgt spid="88069"/>
                                        </p:tgtEl>
                                      </p:cBhvr>
                                    </p:animEffect>
                                    <p:anim calcmode="lin" valueType="num">
                                      <p:cBhvr>
                                        <p:cTn id="8" dur="1000" fill="hold"/>
                                        <p:tgtEl>
                                          <p:spTgt spid="88069"/>
                                        </p:tgtEl>
                                        <p:attrNameLst>
                                          <p:attrName>ppt_x</p:attrName>
                                        </p:attrNameLst>
                                      </p:cBhvr>
                                      <p:tavLst>
                                        <p:tav tm="0">
                                          <p:val>
                                            <p:strVal val="#ppt_x-.1"/>
                                          </p:val>
                                        </p:tav>
                                        <p:tav tm="100000">
                                          <p:val>
                                            <p:strVal val="#ppt_x"/>
                                          </p:val>
                                        </p:tav>
                                      </p:tavLst>
                                    </p:anim>
                                    <p:anim calcmode="lin" valueType="num">
                                      <p:cBhvr>
                                        <p:cTn id="9" dur="1000" fill="hold"/>
                                        <p:tgtEl>
                                          <p:spTgt spid="88069"/>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88070"/>
                                        </p:tgtEl>
                                        <p:attrNameLst>
                                          <p:attrName>style.visibility</p:attrName>
                                        </p:attrNameLst>
                                      </p:cBhvr>
                                      <p:to>
                                        <p:strVal val="visible"/>
                                      </p:to>
                                    </p:set>
                                    <p:animEffect transition="in" filter="strips(downLeft)">
                                      <p:cBhvr>
                                        <p:cTn id="14" dur="500"/>
                                        <p:tgtEl>
                                          <p:spTgt spid="88070"/>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88072"/>
                                        </p:tgtEl>
                                        <p:attrNameLst>
                                          <p:attrName>style.visibility</p:attrName>
                                        </p:attrNameLst>
                                      </p:cBhvr>
                                      <p:to>
                                        <p:strVal val="visible"/>
                                      </p:to>
                                    </p:set>
                                    <p:anim calcmode="lin" valueType="num">
                                      <p:cBhvr>
                                        <p:cTn id="19" dur="1000" fill="hold"/>
                                        <p:tgtEl>
                                          <p:spTgt spid="88072"/>
                                        </p:tgtEl>
                                        <p:attrNameLst>
                                          <p:attrName>ppt_x</p:attrName>
                                        </p:attrNameLst>
                                      </p:cBhvr>
                                      <p:tavLst>
                                        <p:tav tm="0">
                                          <p:val>
                                            <p:strVal val="#ppt_x-.2"/>
                                          </p:val>
                                        </p:tav>
                                        <p:tav tm="100000">
                                          <p:val>
                                            <p:strVal val="#ppt_x"/>
                                          </p:val>
                                        </p:tav>
                                      </p:tavLst>
                                    </p:anim>
                                    <p:anim calcmode="lin" valueType="num">
                                      <p:cBhvr>
                                        <p:cTn id="20" dur="1000" fill="hold"/>
                                        <p:tgtEl>
                                          <p:spTgt spid="8807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8072"/>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nodeType="clickEffect">
                                  <p:stCondLst>
                                    <p:cond delay="0"/>
                                  </p:stCondLst>
                                  <p:childTnLst>
                                    <p:set>
                                      <p:cBhvr>
                                        <p:cTn id="25" dur="1" fill="hold">
                                          <p:stCondLst>
                                            <p:cond delay="0"/>
                                          </p:stCondLst>
                                        </p:cTn>
                                        <p:tgtEl>
                                          <p:spTgt spid="88080"/>
                                        </p:tgtEl>
                                        <p:attrNameLst>
                                          <p:attrName>style.visibility</p:attrName>
                                        </p:attrNameLst>
                                      </p:cBhvr>
                                      <p:to>
                                        <p:strVal val="visible"/>
                                      </p:to>
                                    </p:set>
                                    <p:anim calcmode="lin" valueType="num">
                                      <p:cBhvr>
                                        <p:cTn id="26" dur="1000" fill="hold"/>
                                        <p:tgtEl>
                                          <p:spTgt spid="88080"/>
                                        </p:tgtEl>
                                        <p:attrNameLst>
                                          <p:attrName>ppt_w</p:attrName>
                                        </p:attrNameLst>
                                      </p:cBhvr>
                                      <p:tavLst>
                                        <p:tav tm="0">
                                          <p:val>
                                            <p:strVal val="#ppt_w+.3"/>
                                          </p:val>
                                        </p:tav>
                                        <p:tav tm="100000">
                                          <p:val>
                                            <p:strVal val="#ppt_w"/>
                                          </p:val>
                                        </p:tav>
                                      </p:tavLst>
                                    </p:anim>
                                    <p:anim calcmode="lin" valueType="num">
                                      <p:cBhvr>
                                        <p:cTn id="27" dur="1000" fill="hold"/>
                                        <p:tgtEl>
                                          <p:spTgt spid="88080"/>
                                        </p:tgtEl>
                                        <p:attrNameLst>
                                          <p:attrName>ppt_h</p:attrName>
                                        </p:attrNameLst>
                                      </p:cBhvr>
                                      <p:tavLst>
                                        <p:tav tm="0">
                                          <p:val>
                                            <p:strVal val="#ppt_h"/>
                                          </p:val>
                                        </p:tav>
                                        <p:tav tm="100000">
                                          <p:val>
                                            <p:strVal val="#ppt_h"/>
                                          </p:val>
                                        </p:tav>
                                      </p:tavLst>
                                    </p:anim>
                                    <p:animEffect transition="in" filter="fade">
                                      <p:cBhvr>
                                        <p:cTn id="28" dur="1000"/>
                                        <p:tgtEl>
                                          <p:spTgt spid="88080"/>
                                        </p:tgtEl>
                                      </p:cBhvr>
                                    </p:animEffect>
                                  </p:childTnLst>
                                </p:cTn>
                              </p:par>
                            </p:childTnLst>
                          </p:cTn>
                        </p:par>
                      </p:childTnLst>
                    </p:cTn>
                  </p:par>
                  <p:par>
                    <p:cTn id="29" fill="hold">
                      <p:stCondLst>
                        <p:cond delay="indefinite"/>
                      </p:stCondLst>
                      <p:childTnLst>
                        <p:par>
                          <p:cTn id="30" fill="hold">
                            <p:stCondLst>
                              <p:cond delay="0"/>
                            </p:stCondLst>
                            <p:childTnLst>
                              <p:par>
                                <p:cTn id="31" presetID="39" presetClass="entr" presetSubtype="0" accel="100000" fill="hold" grpId="0" nodeType="clickEffect">
                                  <p:stCondLst>
                                    <p:cond delay="0"/>
                                  </p:stCondLst>
                                  <p:childTnLst>
                                    <p:set>
                                      <p:cBhvr>
                                        <p:cTn id="32" dur="1" fill="hold">
                                          <p:stCondLst>
                                            <p:cond delay="0"/>
                                          </p:stCondLst>
                                        </p:cTn>
                                        <p:tgtEl>
                                          <p:spTgt spid="88079"/>
                                        </p:tgtEl>
                                        <p:attrNameLst>
                                          <p:attrName>style.visibility</p:attrName>
                                        </p:attrNameLst>
                                      </p:cBhvr>
                                      <p:to>
                                        <p:strVal val="visible"/>
                                      </p:to>
                                    </p:set>
                                    <p:anim calcmode="lin" valueType="num">
                                      <p:cBhvr>
                                        <p:cTn id="33" dur="500" fill="hold"/>
                                        <p:tgtEl>
                                          <p:spTgt spid="88079"/>
                                        </p:tgtEl>
                                        <p:attrNameLst>
                                          <p:attrName>ppt_h</p:attrName>
                                        </p:attrNameLst>
                                      </p:cBhvr>
                                      <p:tavLst>
                                        <p:tav tm="0">
                                          <p:val>
                                            <p:strVal val="#ppt_h/20"/>
                                          </p:val>
                                        </p:tav>
                                        <p:tav tm="50000">
                                          <p:val>
                                            <p:strVal val="#ppt_h/20"/>
                                          </p:val>
                                        </p:tav>
                                        <p:tav tm="100000">
                                          <p:val>
                                            <p:strVal val="#ppt_h"/>
                                          </p:val>
                                        </p:tav>
                                      </p:tavLst>
                                    </p:anim>
                                    <p:anim calcmode="lin" valueType="num">
                                      <p:cBhvr>
                                        <p:cTn id="34" dur="500" fill="hold"/>
                                        <p:tgtEl>
                                          <p:spTgt spid="88079"/>
                                        </p:tgtEl>
                                        <p:attrNameLst>
                                          <p:attrName>ppt_w</p:attrName>
                                        </p:attrNameLst>
                                      </p:cBhvr>
                                      <p:tavLst>
                                        <p:tav tm="0">
                                          <p:val>
                                            <p:strVal val="#ppt_w+.3"/>
                                          </p:val>
                                        </p:tav>
                                        <p:tav tm="50000">
                                          <p:val>
                                            <p:strVal val="#ppt_w+.3"/>
                                          </p:val>
                                        </p:tav>
                                        <p:tav tm="100000">
                                          <p:val>
                                            <p:strVal val="#ppt_w"/>
                                          </p:val>
                                        </p:tav>
                                      </p:tavLst>
                                    </p:anim>
                                    <p:anim calcmode="lin" valueType="num">
                                      <p:cBhvr>
                                        <p:cTn id="35" dur="500" fill="hold"/>
                                        <p:tgtEl>
                                          <p:spTgt spid="88079"/>
                                        </p:tgtEl>
                                        <p:attrNameLst>
                                          <p:attrName>ppt_x</p:attrName>
                                        </p:attrNameLst>
                                      </p:cBhvr>
                                      <p:tavLst>
                                        <p:tav tm="0">
                                          <p:val>
                                            <p:strVal val="#ppt_x-.3"/>
                                          </p:val>
                                        </p:tav>
                                        <p:tav tm="50000">
                                          <p:val>
                                            <p:strVal val="#ppt_x"/>
                                          </p:val>
                                        </p:tav>
                                        <p:tav tm="100000">
                                          <p:val>
                                            <p:strVal val="#ppt_x"/>
                                          </p:val>
                                        </p:tav>
                                      </p:tavLst>
                                    </p:anim>
                                    <p:anim calcmode="lin" valueType="num">
                                      <p:cBhvr>
                                        <p:cTn id="36" dur="500" fill="hold"/>
                                        <p:tgtEl>
                                          <p:spTgt spid="88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P spid="8807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2" name="矩形 89091"/>
          <p:cNvSpPr/>
          <p:nvPr/>
        </p:nvSpPr>
        <p:spPr>
          <a:xfrm>
            <a:off x="8975725" y="476250"/>
            <a:ext cx="1503680" cy="337185"/>
          </a:xfrm>
          <a:prstGeom prst="rect">
            <a:avLst/>
          </a:prstGeom>
          <a:noFill/>
          <a:ln w="9525">
            <a:noFill/>
          </a:ln>
        </p:spPr>
        <p:txBody>
          <a:bodyPr wrap="none" anchor="t">
            <a:spAutoFit/>
          </a:bodyPr>
          <a:p>
            <a:r>
              <a:rPr lang="zh-CN" altLang="en-US" sz="1600" b="1" dirty="0">
                <a:latin typeface="Times New Roman" panose="02020603050405020304" pitchFamily="18" charset="0"/>
              </a:rPr>
              <a:t>第</a:t>
            </a:r>
            <a:r>
              <a:rPr lang="en-US" altLang="zh-CN" sz="1600" b="1">
                <a:latin typeface="Times New Roman" panose="02020603050405020304" pitchFamily="18" charset="0"/>
              </a:rPr>
              <a:t>1</a:t>
            </a:r>
            <a:r>
              <a:rPr lang="zh-CN" altLang="en-US" sz="1600" b="1" dirty="0">
                <a:latin typeface="Times New Roman" panose="02020603050405020304" pitchFamily="18" charset="0"/>
              </a:rPr>
              <a:t>章部分例题</a:t>
            </a:r>
            <a:endParaRPr lang="zh-CN" altLang="en-US" sz="1600" b="1" dirty="0">
              <a:latin typeface="Times New Roman" panose="02020603050405020304" pitchFamily="18" charset="0"/>
            </a:endParaRPr>
          </a:p>
        </p:txBody>
      </p:sp>
      <p:sp>
        <p:nvSpPr>
          <p:cNvPr id="89093" name="文本框 89092"/>
          <p:cNvSpPr txBox="1"/>
          <p:nvPr/>
        </p:nvSpPr>
        <p:spPr>
          <a:xfrm>
            <a:off x="2279650" y="692150"/>
            <a:ext cx="5228590" cy="583565"/>
          </a:xfrm>
          <a:prstGeom prst="rect">
            <a:avLst/>
          </a:prstGeom>
          <a:noFill/>
          <a:ln w="9525">
            <a:noFill/>
          </a:ln>
        </p:spPr>
        <p:txBody>
          <a:bodyPr wrap="none" anchor="t">
            <a:spAutoFit/>
          </a:bodyPr>
          <a:p>
            <a:r>
              <a:rPr lang="en-US" altLang="zh-CN" sz="3200" b="1">
                <a:latin typeface="Times New Roman" panose="02020603050405020304" pitchFamily="18" charset="0"/>
                <a:sym typeface="Wingdings" panose="05000000000000000000" pitchFamily="2" charset="2"/>
              </a:rPr>
              <a:t>(3) </a:t>
            </a:r>
            <a:r>
              <a:rPr lang="zh-CN" altLang="en-US" sz="3200" b="1" dirty="0">
                <a:latin typeface="Times New Roman" panose="02020603050405020304" pitchFamily="18" charset="0"/>
                <a:sym typeface="Wingdings" panose="05000000000000000000" pitchFamily="2" charset="2"/>
              </a:rPr>
              <a:t>由两个分速度表达式可得</a:t>
            </a:r>
            <a:endParaRPr lang="en-US" altLang="zh-CN" sz="3200" b="1">
              <a:latin typeface="Times New Roman" panose="02020603050405020304" pitchFamily="18" charset="0"/>
            </a:endParaRPr>
          </a:p>
        </p:txBody>
      </p:sp>
      <p:graphicFrame>
        <p:nvGraphicFramePr>
          <p:cNvPr id="89094" name="内容占位符 89093"/>
          <p:cNvGraphicFramePr/>
          <p:nvPr>
            <p:ph sz="quarter" idx="1"/>
          </p:nvPr>
        </p:nvGraphicFramePr>
        <p:xfrm>
          <a:off x="3535363" y="1312863"/>
          <a:ext cx="3568700" cy="952500"/>
        </p:xfrm>
        <a:graphic>
          <a:graphicData uri="http://schemas.openxmlformats.org/presentationml/2006/ole">
            <mc:AlternateContent xmlns:mc="http://schemas.openxmlformats.org/markup-compatibility/2006">
              <mc:Choice xmlns:v="urn:schemas-microsoft-com:vml" Requires="v">
                <p:oleObj spid="_x0000_s3112" name="" r:id="rId1" imgW="1472565" imgH="393700" progId="Equation.3">
                  <p:embed/>
                </p:oleObj>
              </mc:Choice>
              <mc:Fallback>
                <p:oleObj name="" r:id="rId1" imgW="1472565" imgH="393700" progId="Equation.3">
                  <p:embed/>
                  <p:pic>
                    <p:nvPicPr>
                      <p:cNvPr id="0" name="图片 3111"/>
                      <p:cNvPicPr/>
                      <p:nvPr/>
                    </p:nvPicPr>
                    <p:blipFill>
                      <a:blip r:embed="rId2"/>
                      <a:stretch>
                        <a:fillRect/>
                      </a:stretch>
                    </p:blipFill>
                    <p:spPr>
                      <a:xfrm>
                        <a:off x="3535363" y="1312863"/>
                        <a:ext cx="3568700" cy="952500"/>
                      </a:xfrm>
                      <a:prstGeom prst="rect">
                        <a:avLst/>
                      </a:prstGeom>
                      <a:noFill/>
                      <a:ln w="38100">
                        <a:miter/>
                      </a:ln>
                    </p:spPr>
                  </p:pic>
                </p:oleObj>
              </mc:Fallback>
            </mc:AlternateContent>
          </a:graphicData>
        </a:graphic>
      </p:graphicFrame>
      <p:graphicFrame>
        <p:nvGraphicFramePr>
          <p:cNvPr id="89096" name="内容占位符 89095"/>
          <p:cNvGraphicFramePr/>
          <p:nvPr>
            <p:ph sz="quarter" idx="2"/>
          </p:nvPr>
        </p:nvGraphicFramePr>
        <p:xfrm>
          <a:off x="3568700" y="2392363"/>
          <a:ext cx="3687763" cy="1050925"/>
        </p:xfrm>
        <a:graphic>
          <a:graphicData uri="http://schemas.openxmlformats.org/presentationml/2006/ole">
            <mc:AlternateContent xmlns:mc="http://schemas.openxmlformats.org/markup-compatibility/2006">
              <mc:Choice xmlns:v="urn:schemas-microsoft-com:vml" Requires="v">
                <p:oleObj spid="_x0000_s3114" name="" r:id="rId3" imgW="1473200" imgH="419100" progId="Equation.3">
                  <p:embed/>
                </p:oleObj>
              </mc:Choice>
              <mc:Fallback>
                <p:oleObj name="" r:id="rId3" imgW="1473200" imgH="419100" progId="Equation.3">
                  <p:embed/>
                  <p:pic>
                    <p:nvPicPr>
                      <p:cNvPr id="0" name="图片 3113"/>
                      <p:cNvPicPr/>
                      <p:nvPr/>
                    </p:nvPicPr>
                    <p:blipFill>
                      <a:blip r:embed="rId4"/>
                      <a:stretch>
                        <a:fillRect/>
                      </a:stretch>
                    </p:blipFill>
                    <p:spPr>
                      <a:xfrm>
                        <a:off x="3568700" y="2392363"/>
                        <a:ext cx="3687763" cy="1050925"/>
                      </a:xfrm>
                      <a:prstGeom prst="rect">
                        <a:avLst/>
                      </a:prstGeom>
                      <a:noFill/>
                      <a:ln w="38100">
                        <a:miter/>
                      </a:ln>
                    </p:spPr>
                  </p:pic>
                </p:oleObj>
              </mc:Fallback>
            </mc:AlternateContent>
          </a:graphicData>
        </a:graphic>
      </p:graphicFrame>
      <p:grpSp>
        <p:nvGrpSpPr>
          <p:cNvPr id="89110" name="组合 89109"/>
          <p:cNvGrpSpPr/>
          <p:nvPr/>
        </p:nvGrpSpPr>
        <p:grpSpPr>
          <a:xfrm>
            <a:off x="2057400" y="5053013"/>
            <a:ext cx="7999413" cy="1039812"/>
            <a:chOff x="336" y="3183"/>
            <a:chExt cx="5039" cy="655"/>
          </a:xfrm>
        </p:grpSpPr>
        <p:graphicFrame>
          <p:nvGraphicFramePr>
            <p:cNvPr id="89102" name="内容占位符 89101"/>
            <p:cNvGraphicFramePr/>
            <p:nvPr>
              <p:ph sz="quarter" idx="4"/>
            </p:nvPr>
          </p:nvGraphicFramePr>
          <p:xfrm>
            <a:off x="336" y="3223"/>
            <a:ext cx="2359" cy="615"/>
          </p:xfrm>
          <a:graphic>
            <a:graphicData uri="http://schemas.openxmlformats.org/presentationml/2006/ole">
              <mc:AlternateContent xmlns:mc="http://schemas.openxmlformats.org/markup-compatibility/2006">
                <mc:Choice xmlns:v="urn:schemas-microsoft-com:vml" Requires="v">
                  <p:oleObj spid="_x0000_s3111" name="" r:id="rId5" imgW="1510665" imgH="393700" progId="Equation.3">
                    <p:embed/>
                  </p:oleObj>
                </mc:Choice>
                <mc:Fallback>
                  <p:oleObj name="" r:id="rId5" imgW="1510665" imgH="393700" progId="Equation.3">
                    <p:embed/>
                    <p:pic>
                      <p:nvPicPr>
                        <p:cNvPr id="0" name="图片 3110"/>
                        <p:cNvPicPr/>
                        <p:nvPr/>
                      </p:nvPicPr>
                      <p:blipFill>
                        <a:blip r:embed="rId6"/>
                        <a:stretch>
                          <a:fillRect/>
                        </a:stretch>
                      </p:blipFill>
                      <p:spPr>
                        <a:xfrm>
                          <a:off x="336" y="3223"/>
                          <a:ext cx="2359" cy="615"/>
                        </a:xfrm>
                        <a:prstGeom prst="rect">
                          <a:avLst/>
                        </a:prstGeom>
                        <a:noFill/>
                        <a:ln w="38100">
                          <a:miter/>
                        </a:ln>
                      </p:spPr>
                    </p:pic>
                  </p:oleObj>
                </mc:Fallback>
              </mc:AlternateContent>
            </a:graphicData>
          </a:graphic>
        </p:graphicFrame>
        <p:graphicFrame>
          <p:nvGraphicFramePr>
            <p:cNvPr id="89105" name="对象 89104"/>
            <p:cNvGraphicFramePr/>
            <p:nvPr/>
          </p:nvGraphicFramePr>
          <p:xfrm>
            <a:off x="3016" y="3183"/>
            <a:ext cx="2359" cy="655"/>
          </p:xfrm>
          <a:graphic>
            <a:graphicData uri="http://schemas.openxmlformats.org/presentationml/2006/ole">
              <mc:AlternateContent xmlns:mc="http://schemas.openxmlformats.org/markup-compatibility/2006">
                <mc:Choice xmlns:v="urn:schemas-microsoft-com:vml" Requires="v">
                  <p:oleObj spid="_x0000_s3115" name="" r:id="rId7" imgW="1511300" imgH="419100" progId="Equation.3">
                    <p:embed/>
                  </p:oleObj>
                </mc:Choice>
                <mc:Fallback>
                  <p:oleObj name="" r:id="rId7" imgW="1511300" imgH="419100" progId="Equation.3">
                    <p:embed/>
                    <p:pic>
                      <p:nvPicPr>
                        <p:cNvPr id="0" name="图片 3114"/>
                        <p:cNvPicPr/>
                        <p:nvPr/>
                      </p:nvPicPr>
                      <p:blipFill>
                        <a:blip r:embed="rId8"/>
                        <a:stretch>
                          <a:fillRect/>
                        </a:stretch>
                      </p:blipFill>
                      <p:spPr>
                        <a:xfrm>
                          <a:off x="3016" y="3183"/>
                          <a:ext cx="2359" cy="655"/>
                        </a:xfrm>
                        <a:prstGeom prst="rect">
                          <a:avLst/>
                        </a:prstGeom>
                        <a:noFill/>
                        <a:ln w="38100">
                          <a:noFill/>
                          <a:miter/>
                        </a:ln>
                      </p:spPr>
                    </p:pic>
                  </p:oleObj>
                </mc:Fallback>
              </mc:AlternateContent>
            </a:graphicData>
          </a:graphic>
        </p:graphicFrame>
      </p:grpSp>
      <p:grpSp>
        <p:nvGrpSpPr>
          <p:cNvPr id="89109" name="组合 89108"/>
          <p:cNvGrpSpPr/>
          <p:nvPr/>
        </p:nvGrpSpPr>
        <p:grpSpPr>
          <a:xfrm>
            <a:off x="2057400" y="3576638"/>
            <a:ext cx="6775450" cy="779462"/>
            <a:chOff x="336" y="2379"/>
            <a:chExt cx="4268" cy="491"/>
          </a:xfrm>
        </p:grpSpPr>
        <p:graphicFrame>
          <p:nvGraphicFramePr>
            <p:cNvPr id="89099" name="内容占位符 89098"/>
            <p:cNvGraphicFramePr/>
            <p:nvPr>
              <p:ph sz="quarter" idx="3"/>
            </p:nvPr>
          </p:nvGraphicFramePr>
          <p:xfrm>
            <a:off x="2191" y="2379"/>
            <a:ext cx="2413" cy="491"/>
          </p:xfrm>
          <a:graphic>
            <a:graphicData uri="http://schemas.openxmlformats.org/presentationml/2006/ole">
              <mc:AlternateContent xmlns:mc="http://schemas.openxmlformats.org/markup-compatibility/2006">
                <mc:Choice xmlns:v="urn:schemas-microsoft-com:vml" Requires="v">
                  <p:oleObj spid="_x0000_s3113" name="" r:id="rId9" imgW="1497330" imgH="304800" progId="Equation.3">
                    <p:embed/>
                  </p:oleObj>
                </mc:Choice>
                <mc:Fallback>
                  <p:oleObj name="" r:id="rId9" imgW="1497330" imgH="304800" progId="Equation.3">
                    <p:embed/>
                    <p:pic>
                      <p:nvPicPr>
                        <p:cNvPr id="0" name="图片 3112"/>
                        <p:cNvPicPr/>
                        <p:nvPr/>
                      </p:nvPicPr>
                      <p:blipFill>
                        <a:blip r:embed="rId10"/>
                        <a:stretch>
                          <a:fillRect/>
                        </a:stretch>
                      </p:blipFill>
                      <p:spPr>
                        <a:xfrm>
                          <a:off x="2191" y="2379"/>
                          <a:ext cx="2413" cy="491"/>
                        </a:xfrm>
                        <a:prstGeom prst="rect">
                          <a:avLst/>
                        </a:prstGeom>
                        <a:noFill/>
                        <a:ln w="38100">
                          <a:miter/>
                        </a:ln>
                      </p:spPr>
                    </p:pic>
                  </p:oleObj>
                </mc:Fallback>
              </mc:AlternateContent>
            </a:graphicData>
          </a:graphic>
        </p:graphicFrame>
        <p:sp>
          <p:nvSpPr>
            <p:cNvPr id="89106" name="文本框 89105"/>
            <p:cNvSpPr txBox="1"/>
            <p:nvPr/>
          </p:nvSpPr>
          <p:spPr>
            <a:xfrm>
              <a:off x="336" y="2379"/>
              <a:ext cx="1651" cy="368"/>
            </a:xfrm>
            <a:prstGeom prst="rect">
              <a:avLst/>
            </a:prstGeom>
            <a:noFill/>
            <a:ln w="9525">
              <a:noFill/>
            </a:ln>
          </p:spPr>
          <p:txBody>
            <a:bodyPr wrap="none" anchor="t">
              <a:spAutoFit/>
            </a:bodyPr>
            <a:p>
              <a:r>
                <a:rPr lang="zh-CN" altLang="en-US" sz="3200" b="1" dirty="0">
                  <a:latin typeface="Times New Roman" panose="02020603050405020304" pitchFamily="18" charset="0"/>
                  <a:sym typeface="Wingdings" panose="05000000000000000000" pitchFamily="2" charset="2"/>
                </a:rPr>
                <a:t>加速度大小为</a:t>
              </a:r>
              <a:endParaRPr lang="zh-CN" altLang="en-US" sz="3200" b="1" dirty="0">
                <a:latin typeface="Times New Roman" panose="02020603050405020304" pitchFamily="18" charset="0"/>
              </a:endParaRPr>
            </a:p>
          </p:txBody>
        </p:sp>
      </p:grpSp>
      <p:sp>
        <p:nvSpPr>
          <p:cNvPr id="89108" name="文本框 89107"/>
          <p:cNvSpPr txBox="1"/>
          <p:nvPr/>
        </p:nvSpPr>
        <p:spPr>
          <a:xfrm>
            <a:off x="2057400" y="4537075"/>
            <a:ext cx="4653280" cy="583565"/>
          </a:xfrm>
          <a:prstGeom prst="rect">
            <a:avLst/>
          </a:prstGeom>
          <a:noFill/>
          <a:ln w="9525">
            <a:noFill/>
          </a:ln>
        </p:spPr>
        <p:txBody>
          <a:bodyPr wrap="none" anchor="t">
            <a:spAutoFit/>
          </a:bodyPr>
          <a:p>
            <a:r>
              <a:rPr lang="zh-CN" altLang="en-US" sz="3200" b="1" dirty="0">
                <a:latin typeface="Times New Roman" panose="02020603050405020304" pitchFamily="18" charset="0"/>
                <a:sym typeface="Wingdings" panose="05000000000000000000" pitchFamily="2" charset="2"/>
              </a:rPr>
              <a:t>加速度方向的方向余弦为</a:t>
            </a:r>
            <a:endParaRPr lang="zh-CN" altLang="en-US" sz="32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89093"/>
                                        </p:tgtEl>
                                        <p:attrNameLst>
                                          <p:attrName>style.visibility</p:attrName>
                                        </p:attrNameLst>
                                      </p:cBhvr>
                                      <p:to>
                                        <p:strVal val="visible"/>
                                      </p:to>
                                    </p:set>
                                    <p:animEffect transition="in" filter="fade">
                                      <p:cBhvr>
                                        <p:cTn id="7" dur="1000"/>
                                        <p:tgtEl>
                                          <p:spTgt spid="89093"/>
                                        </p:tgtEl>
                                      </p:cBhvr>
                                    </p:animEffect>
                                    <p:anim calcmode="lin" valueType="num">
                                      <p:cBhvr>
                                        <p:cTn id="8" dur="1000" fill="hold"/>
                                        <p:tgtEl>
                                          <p:spTgt spid="89093"/>
                                        </p:tgtEl>
                                        <p:attrNameLst>
                                          <p:attrName>ppt_x</p:attrName>
                                        </p:attrNameLst>
                                      </p:cBhvr>
                                      <p:tavLst>
                                        <p:tav tm="0">
                                          <p:val>
                                            <p:strVal val="#ppt_x-.1"/>
                                          </p:val>
                                        </p:tav>
                                        <p:tav tm="100000">
                                          <p:val>
                                            <p:strVal val="#ppt_x"/>
                                          </p:val>
                                        </p:tav>
                                      </p:tavLst>
                                    </p:anim>
                                    <p:anim calcmode="lin" valueType="num">
                                      <p:cBhvr>
                                        <p:cTn id="9" dur="10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89094"/>
                                        </p:tgtEl>
                                        <p:attrNameLst>
                                          <p:attrName>style.visibility</p:attrName>
                                        </p:attrNameLst>
                                      </p:cBhvr>
                                      <p:to>
                                        <p:strVal val="visible"/>
                                      </p:to>
                                    </p:set>
                                    <p:animEffect transition="in" filter="strips(downLeft)">
                                      <p:cBhvr>
                                        <p:cTn id="14" dur="500"/>
                                        <p:tgtEl>
                                          <p:spTgt spid="8909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89096"/>
                                        </p:tgtEl>
                                        <p:attrNameLst>
                                          <p:attrName>style.visibility</p:attrName>
                                        </p:attrNameLst>
                                      </p:cBhvr>
                                      <p:to>
                                        <p:strVal val="visible"/>
                                      </p:to>
                                    </p:set>
                                    <p:anim calcmode="lin" valueType="num">
                                      <p:cBhvr>
                                        <p:cTn id="19" dur="500" fill="hold"/>
                                        <p:tgtEl>
                                          <p:spTgt spid="89096"/>
                                        </p:tgtEl>
                                        <p:attrNameLst>
                                          <p:attrName>ppt_x</p:attrName>
                                        </p:attrNameLst>
                                      </p:cBhvr>
                                      <p:tavLst>
                                        <p:tav tm="0">
                                          <p:val>
                                            <p:strVal val="#ppt_x-#ppt_w/2"/>
                                          </p:val>
                                        </p:tav>
                                        <p:tav tm="100000">
                                          <p:val>
                                            <p:strVal val="#ppt_x"/>
                                          </p:val>
                                        </p:tav>
                                      </p:tavLst>
                                    </p:anim>
                                    <p:anim calcmode="lin" valueType="num">
                                      <p:cBhvr>
                                        <p:cTn id="20" dur="500" fill="hold"/>
                                        <p:tgtEl>
                                          <p:spTgt spid="89096"/>
                                        </p:tgtEl>
                                        <p:attrNameLst>
                                          <p:attrName>ppt_y</p:attrName>
                                        </p:attrNameLst>
                                      </p:cBhvr>
                                      <p:tavLst>
                                        <p:tav tm="0">
                                          <p:val>
                                            <p:strVal val="#ppt_y"/>
                                          </p:val>
                                        </p:tav>
                                        <p:tav tm="100000">
                                          <p:val>
                                            <p:strVal val="#ppt_y"/>
                                          </p:val>
                                        </p:tav>
                                      </p:tavLst>
                                    </p:anim>
                                    <p:anim calcmode="lin" valueType="num">
                                      <p:cBhvr>
                                        <p:cTn id="21" dur="500" fill="hold"/>
                                        <p:tgtEl>
                                          <p:spTgt spid="89096"/>
                                        </p:tgtEl>
                                        <p:attrNameLst>
                                          <p:attrName>ppt_w</p:attrName>
                                        </p:attrNameLst>
                                      </p:cBhvr>
                                      <p:tavLst>
                                        <p:tav tm="0">
                                          <p:val>
                                            <p:fltVal val="0.000000"/>
                                          </p:val>
                                        </p:tav>
                                        <p:tav tm="100000">
                                          <p:val>
                                            <p:strVal val="#ppt_w"/>
                                          </p:val>
                                        </p:tav>
                                      </p:tavLst>
                                    </p:anim>
                                    <p:anim calcmode="lin" valueType="num">
                                      <p:cBhvr>
                                        <p:cTn id="22" dur="500" fill="hold"/>
                                        <p:tgtEl>
                                          <p:spTgt spid="89096"/>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50" presetClass="entr" presetSubtype="0" decel="100000" fill="hold" nodeType="clickEffect">
                                  <p:stCondLst>
                                    <p:cond delay="0"/>
                                  </p:stCondLst>
                                  <p:childTnLst>
                                    <p:set>
                                      <p:cBhvr>
                                        <p:cTn id="26" dur="1" fill="hold">
                                          <p:stCondLst>
                                            <p:cond delay="0"/>
                                          </p:stCondLst>
                                        </p:cTn>
                                        <p:tgtEl>
                                          <p:spTgt spid="89109"/>
                                        </p:tgtEl>
                                        <p:attrNameLst>
                                          <p:attrName>style.visibility</p:attrName>
                                        </p:attrNameLst>
                                      </p:cBhvr>
                                      <p:to>
                                        <p:strVal val="visible"/>
                                      </p:to>
                                    </p:set>
                                    <p:anim calcmode="lin" valueType="num">
                                      <p:cBhvr>
                                        <p:cTn id="27" dur="1000" fill="hold"/>
                                        <p:tgtEl>
                                          <p:spTgt spid="89109"/>
                                        </p:tgtEl>
                                        <p:attrNameLst>
                                          <p:attrName>ppt_w</p:attrName>
                                        </p:attrNameLst>
                                      </p:cBhvr>
                                      <p:tavLst>
                                        <p:tav tm="0">
                                          <p:val>
                                            <p:strVal val="#ppt_w+.3"/>
                                          </p:val>
                                        </p:tav>
                                        <p:tav tm="100000">
                                          <p:val>
                                            <p:strVal val="#ppt_w"/>
                                          </p:val>
                                        </p:tav>
                                      </p:tavLst>
                                    </p:anim>
                                    <p:anim calcmode="lin" valueType="num">
                                      <p:cBhvr>
                                        <p:cTn id="28" dur="1000" fill="hold"/>
                                        <p:tgtEl>
                                          <p:spTgt spid="89109"/>
                                        </p:tgtEl>
                                        <p:attrNameLst>
                                          <p:attrName>ppt_h</p:attrName>
                                        </p:attrNameLst>
                                      </p:cBhvr>
                                      <p:tavLst>
                                        <p:tav tm="0">
                                          <p:val>
                                            <p:strVal val="#ppt_h"/>
                                          </p:val>
                                        </p:tav>
                                        <p:tav tm="100000">
                                          <p:val>
                                            <p:strVal val="#ppt_h"/>
                                          </p:val>
                                        </p:tav>
                                      </p:tavLst>
                                    </p:anim>
                                    <p:animEffect transition="in" filter="fade">
                                      <p:cBhvr>
                                        <p:cTn id="29" dur="1000"/>
                                        <p:tgtEl>
                                          <p:spTgt spid="89109"/>
                                        </p:tgtEl>
                                      </p:cBhvr>
                                    </p:animEffec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grpId="0" nodeType="clickEffect">
                                  <p:stCondLst>
                                    <p:cond delay="0"/>
                                  </p:stCondLst>
                                  <p:iterate type="lt">
                                    <p:tmPct val="50000"/>
                                  </p:iterate>
                                  <p:childTnLst>
                                    <p:set>
                                      <p:cBhvr>
                                        <p:cTn id="33" dur="1" fill="hold">
                                          <p:stCondLst>
                                            <p:cond delay="0"/>
                                          </p:stCondLst>
                                        </p:cTn>
                                        <p:tgtEl>
                                          <p:spTgt spid="89108"/>
                                        </p:tgtEl>
                                        <p:attrNameLst>
                                          <p:attrName>style.visibility</p:attrName>
                                        </p:attrNameLst>
                                      </p:cBhvr>
                                      <p:to>
                                        <p:strVal val="visible"/>
                                      </p:to>
                                    </p:set>
                                    <p:anim calcmode="discrete" valueType="clr">
                                      <p:cBhvr override="childStyle">
                                        <p:cTn id="34" dur="80"/>
                                        <p:tgtEl>
                                          <p:spTgt spid="89108"/>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89108"/>
                                        </p:tgtEl>
                                        <p:attrNameLst>
                                          <p:attrName>fillcolor</p:attrName>
                                        </p:attrNameLst>
                                      </p:cBhvr>
                                      <p:tavLst>
                                        <p:tav tm="0">
                                          <p:val>
                                            <p:clrVal>
                                              <a:schemeClr val="accent2"/>
                                            </p:clrVal>
                                          </p:val>
                                        </p:tav>
                                        <p:tav tm="50000">
                                          <p:val>
                                            <p:clrVal>
                                              <a:schemeClr val="hlink"/>
                                            </p:clrVal>
                                          </p:val>
                                        </p:tav>
                                      </p:tavLst>
                                    </p:anim>
                                    <p:set>
                                      <p:cBhvr>
                                        <p:cTn id="36" dur="80"/>
                                        <p:tgtEl>
                                          <p:spTgt spid="89108"/>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9" presetClass="entr" presetSubtype="0" fill="hold" nodeType="clickEffect">
                                  <p:stCondLst>
                                    <p:cond delay="0"/>
                                  </p:stCondLst>
                                  <p:childTnLst>
                                    <p:set>
                                      <p:cBhvr>
                                        <p:cTn id="40" dur="1" fill="hold">
                                          <p:stCondLst>
                                            <p:cond delay="0"/>
                                          </p:stCondLst>
                                        </p:cTn>
                                        <p:tgtEl>
                                          <p:spTgt spid="89110"/>
                                        </p:tgtEl>
                                        <p:attrNameLst>
                                          <p:attrName>style.visibility</p:attrName>
                                        </p:attrNameLst>
                                      </p:cBhvr>
                                      <p:to>
                                        <p:strVal val="visible"/>
                                      </p:to>
                                    </p:set>
                                    <p:anim calcmode="lin" valueType="num">
                                      <p:cBhvr>
                                        <p:cTn id="41" dur="1000" fill="hold"/>
                                        <p:tgtEl>
                                          <p:spTgt spid="89110"/>
                                        </p:tgtEl>
                                        <p:attrNameLst>
                                          <p:attrName>ppt_x</p:attrName>
                                        </p:attrNameLst>
                                      </p:cBhvr>
                                      <p:tavLst>
                                        <p:tav tm="0">
                                          <p:val>
                                            <p:strVal val="#ppt_x-.2"/>
                                          </p:val>
                                        </p:tav>
                                        <p:tav tm="100000">
                                          <p:val>
                                            <p:strVal val="#ppt_x"/>
                                          </p:val>
                                        </p:tav>
                                      </p:tavLst>
                                    </p:anim>
                                    <p:anim calcmode="lin" valueType="num">
                                      <p:cBhvr>
                                        <p:cTn id="42" dur="1000" fill="hold"/>
                                        <p:tgtEl>
                                          <p:spTgt spid="89110"/>
                                        </p:tgtEl>
                                        <p:attrNameLst>
                                          <p:attrName>ppt_y</p:attrName>
                                        </p:attrNameLst>
                                      </p:cBhvr>
                                      <p:tavLst>
                                        <p:tav tm="0">
                                          <p:val>
                                            <p:strVal val="#ppt_y"/>
                                          </p:val>
                                        </p:tav>
                                        <p:tav tm="100000">
                                          <p:val>
                                            <p:strVal val="#ppt_y"/>
                                          </p:val>
                                        </p:tav>
                                      </p:tavLst>
                                    </p:anim>
                                    <p:animEffect transition="in" filter="wipe(right)" prLst="gradientSize: 0.1">
                                      <p:cBhvr>
                                        <p:cTn id="43" dur="1000"/>
                                        <p:tgtEl>
                                          <p:spTgt spid="89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108"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3731</Words>
  <Application>WPS 演示</Application>
  <PresentationFormat>宽屏</PresentationFormat>
  <Paragraphs>578</Paragraphs>
  <Slides>56</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439</vt:i4>
      </vt:variant>
      <vt:variant>
        <vt:lpstr>幻灯片标题</vt:lpstr>
      </vt:variant>
      <vt:variant>
        <vt:i4>56</vt:i4>
      </vt:variant>
    </vt:vector>
  </HeadingPairs>
  <TitlesOfParts>
    <vt:vector size="512" baseType="lpstr">
      <vt:lpstr>Arial</vt:lpstr>
      <vt:lpstr>宋体</vt:lpstr>
      <vt:lpstr>Wingdings</vt:lpstr>
      <vt:lpstr>微软雅黑</vt:lpstr>
      <vt:lpstr>楷体_GB2312</vt:lpstr>
      <vt:lpstr>新宋体</vt:lpstr>
      <vt:lpstr>Times New Roman</vt:lpstr>
      <vt:lpstr>Arial Unicode MS</vt:lpstr>
      <vt:lpstr>Book Antiqua</vt:lpstr>
      <vt:lpstr>Garamond</vt:lpstr>
      <vt:lpstr>Symbol</vt:lpstr>
      <vt:lpstr>楷体</vt:lpstr>
      <vt:lpstr>Wingdings 2</vt:lpstr>
      <vt:lpstr>宋体-方正超大字符集</vt:lpstr>
      <vt:lpstr>PMingLiU</vt:lpstr>
      <vt:lpstr>MingLiU-ExtB</vt:lpstr>
      <vt:lpstr>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Equations</vt:lpstr>
      <vt:lpstr>Equations</vt:lpstr>
      <vt:lpstr>Equations</vt:lpstr>
      <vt:lpstr>Equations</vt:lpstr>
      <vt:lpstr>Equations</vt:lpstr>
      <vt:lpstr>Equations</vt:lpstr>
      <vt:lpstr>Equations</vt:lpstr>
      <vt:lpstr>Equation.3</vt:lpstr>
      <vt:lpstr>Equations</vt:lpstr>
      <vt:lpstr>Equations</vt:lpstr>
      <vt:lpstr>Equations</vt:lpstr>
      <vt:lpstr>Equations</vt:lpstr>
      <vt:lpstr>Equations</vt:lpstr>
      <vt:lpstr>Equations</vt:lpstr>
      <vt:lpstr>Equations</vt:lpstr>
      <vt:lpstr>Equations</vt:lpstr>
      <vt:lpstr>Equations</vt:lpstr>
      <vt:lpstr>Equations</vt:lpstr>
      <vt:lpstr>Equation.3</vt:lpstr>
      <vt:lpstr>Equation.3</vt:lpstr>
      <vt:lpstr>Equations</vt:lpstr>
      <vt:lpstr>Equations</vt:lpstr>
      <vt:lpstr>Equations</vt:lpstr>
      <vt:lpstr>Equations</vt:lpstr>
      <vt:lpstr>Equations</vt:lpstr>
      <vt:lpstr>Equations</vt:lpstr>
      <vt:lpstr>Equations</vt:lpstr>
      <vt:lpstr>Equations</vt:lpstr>
      <vt:lpstr>Equations</vt:lpstr>
      <vt:lpstr>Equations</vt:lpstr>
      <vt:lpstr>Equation.3</vt:lpstr>
      <vt:lpstr>Equations</vt:lpstr>
      <vt:lpstr>Equations</vt:lpstr>
      <vt:lpstr>Equations</vt:lpstr>
      <vt:lpstr>Equations</vt:lpstr>
      <vt:lpstr>Equations</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Paint.Picture</vt:lpstr>
      <vt:lpstr>Equation.3</vt:lpstr>
      <vt:lpstr>Equation.3</vt:lpstr>
      <vt:lpstr>Equation.3</vt:lpstr>
      <vt:lpstr>Paint.Picture</vt:lpstr>
      <vt:lpstr>Equation.3</vt:lpstr>
      <vt:lpstr>Equation.3</vt:lpstr>
      <vt:lpstr>Equation.3</vt:lpstr>
      <vt:lpstr>Equation.3</vt:lpstr>
      <vt:lpstr>Paint.Picture</vt:lpstr>
      <vt:lpstr>Equation.3</vt:lpstr>
      <vt:lpstr>Equation.3</vt:lpstr>
      <vt:lpstr>Equation.3</vt:lpstr>
      <vt:lpstr>Equation.3</vt:lpstr>
      <vt:lpstr>Equation.3</vt:lpstr>
      <vt:lpstr>Equation.3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Equations</vt:lpstr>
      <vt:lpstr>Equations</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Equations</vt:lpstr>
      <vt:lpstr>Equation.3</vt:lpstr>
      <vt:lpstr>Equation.3</vt:lpstr>
      <vt:lpstr>Equation.3</vt:lpstr>
      <vt:lpstr>Equation.3</vt:lpstr>
      <vt:lpstr>Equation.3</vt:lpstr>
      <vt:lpstr>Equations</vt:lpstr>
      <vt:lpstr>Equation.3</vt:lpstr>
      <vt:lpstr>Equation.3</vt:lpstr>
      <vt:lpstr>Equation.3</vt:lpstr>
      <vt:lpstr>Equation.3</vt:lpstr>
      <vt:lpstr>Equations</vt:lpstr>
      <vt:lpstr>Equation.3</vt:lpstr>
      <vt:lpstr>Equation.3</vt:lpstr>
      <vt:lpstr>Equation.3</vt:lpstr>
      <vt:lpstr>Equations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3.1.5.  如图所示，一人造地球卫星绕地球做椭圆运动，近地点为A，远地点为B．A、B两点距地心的距离分别为r1和r2，设地球质量为M，卫星质量为m，万有引力常量为G，则卫星在A、B 两点处的引力势能之差                           卫星在A、B 两点处的动能之差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力矩的空间积累效应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例15.1.1  如图15.1.6所示，磁感应强度大小为B=2000Gs的均匀磁场垂直于纸面向里，一矩形导体线框ABCD平入在纸面上，线框的AB边可以沿着AD和BC边上滑动。设AB边的边长为l=10cm，向右滑动的速率v=5.0m∙s-1。试求：线框中感应电动势的大小。   </vt:lpstr>
      <vt:lpstr>      解：由题意，当AB在AD和BC边上滑动时，通过导体线框的磁感应能量    增加，根据法拉弟电磁定律，线框中产生感应电动势。设BC之间的距离为S，则通过导体线框ABCDA的磁感应通量为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ASUS</cp:lastModifiedBy>
  <cp:revision>20</cp:revision>
  <dcterms:created xsi:type="dcterms:W3CDTF">2019-05-05T07:29:00Z</dcterms:created>
  <dcterms:modified xsi:type="dcterms:W3CDTF">2019-05-16T09:16:30Z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