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FA43F9-D728-4297-861E-365982BFE2EF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6.10.20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A33282-90DE-422B-8D15-49EE4FA58BD4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Щракнете, за да редактирате стиловете на текста в образеца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Второ ниво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Трето ниво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Четвърто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Пето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7B90A5-257F-49C9-8375-3C9D18288329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6.10.20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48841A-2403-408C-8EA5-3A9EB3210218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23280" y="2737080"/>
            <a:ext cx="861948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C-езикът на системното  програмиране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1240" y="559692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  <p:pic>
        <p:nvPicPr>
          <p:cNvPr id="117" name="Картина 4" descr=""/>
          <p:cNvPicPr/>
          <p:nvPr/>
        </p:nvPicPr>
        <p:blipFill>
          <a:blip r:embed="rId1"/>
          <a:stretch/>
        </p:blipFill>
        <p:spPr>
          <a:xfrm>
            <a:off x="903960" y="245880"/>
            <a:ext cx="4852440" cy="21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C-ключови думи и пуктоатори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Ключова дума: спазва правилата за идентификатор, но е предварително зададена.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Например: int, unsigned, if, while, return.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Не могат да се дефинират идентификатори съвпадащи с ключова дума.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Например: int е невалиден идентификатор, но Int, _int или INT са.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Пунктоатор: един или няколко специални символа, напр: + != &lt;=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Компилаторът сканира текста на програмата и се стреми да намери най-дългия пунтоатор. Така взима &lt;= като цяло вместо &lt; и =.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C-числови константи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Колко вида константи има в C?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записва десетична целочислена константа?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Може ли да се добави незначеща нула на десетична константа?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записва 16-на константа?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2-та начина за запис на константа с плаваща запетая?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C-числови константи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Константите биват числова, символна и низова.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Десетична целочислена константа: започва с цифра, различна от 0 и продължава само с десетични цифри например: 200.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ВНИМАНИЕ: ако започва с 0 се счита в осмична бройна система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Шестнайсетична целочислена константа: започва с 0x и продължава с цифри или буквите от A-F, a-f. Тук главни и малки букви са взаимозаменяеми.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Може да започва, да съдържа или да завършва с точка:  ‘.‘.  Тогава става константа с плаваща запетая, например 3.14, .5, 5.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Десетична константа съдържаща E, е с плаваща запетая в  експоненциален формат, например 2E3 е  или 2000.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C-символни и низови константи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77160" y="2141640"/>
            <a:ext cx="8596440" cy="389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 се означава символна константа?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Каква е стойността на символна константа?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 се записва низова константа?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 се слепват низови константи?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C-символни и низови константи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Символна константа: представлява символ или няколко символа в ‘, например: ‘А‘. Тя замества ASCII кода на символа и е еквивалентна в случая на 65.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Низова константа: съдържа поредица от символи в “”, например “Hello!”.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Низови константи не могат да съдържат нов ред. За да се пренасят се използва слепване: низови константи една след друга или разделени само от празно място се залепят една за друга, например: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Hello”   ”world” e “Helloworld”.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77160" y="609480"/>
            <a:ext cx="8596440" cy="97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Структура на програма на C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77160" y="1452240"/>
            <a:ext cx="10323360" cy="458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общото между езика на препроцесора и този на C?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Каква е разликата между езика на препроцесора и този на C?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От какво се състои програма на C?: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8596440" cy="97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Структура на програма на C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77160" y="1452240"/>
            <a:ext cx="10323360" cy="458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стандарта на C са налични реално 2 езика: препроцесор и C. Всеки от тях използва едни и същи типове лексеми, но имат съвсем отделни синтаксиси.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Програмата се състои от редуващи се директиви на препроцесора и декларации на С: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435040" y="2899440"/>
            <a:ext cx="4341960" cy="3564720"/>
          </a:xfrm>
          <a:prstGeom prst="flowChart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81080">
              <a:lnSpc>
                <a:spcPct val="150000"/>
              </a:lnSpc>
            </a:pP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#директива</a:t>
            </a: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#директива</a:t>
            </a: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декларация; декларация; </a:t>
            </a: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#директива</a:t>
            </a: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декларация; декларация; декларация;</a:t>
            </a: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#директива</a:t>
            </a:r>
            <a:endParaRPr b="0" lang="bg-BG" sz="1800" spc="-1" strike="noStrike">
              <a:latin typeface="Arial"/>
            </a:endParaRPr>
          </a:p>
          <a:p>
            <a:pPr marL="181080">
              <a:lnSpc>
                <a:spcPct val="150000"/>
              </a:lnSpc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8596440" cy="97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77160" y="1765080"/>
            <a:ext cx="1032336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Каква е функцията на декларацията?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Какво е дефиниция?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Какви видове декларациите има?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Какво е функция?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Какво е адрес на функция?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77160" y="609480"/>
            <a:ext cx="8596440" cy="97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77160" y="1765080"/>
            <a:ext cx="1032336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Декларацията свързва идентификатор с тип.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Дефинициите са вид декларации, които заделят памет за данни или код. Те е необходимо да се срещат само веднъж.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Декларациите биват за променливи, функции и типове.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Функция е именувана област от паметта, съдържаща кодове на инструкции, които реализират един алгоритъм.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Адресът на функция е най-малкият адрес в паметта й. Той се използва за входна точка при извикване на функцията.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77160" y="609480"/>
            <a:ext cx="8596440" cy="10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Синтаксис: препроцесор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77160" y="1765080"/>
            <a:ext cx="9361800" cy="464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Какви действия извършва препроцесора?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Каква е целта на препроцесора?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различават директивите на препроцесора от текста на програмата?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Каква е структурата на директива?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прави 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#include &lt;stdio.h&gt;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наричат файловете предназначени за вмъкване?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разширение обозначава файл предназначени за вмъкване?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Определение на език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Каква е целта на всеки език?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Каква е йерархията на език?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азбука?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лексика?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синтаксис?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семантика?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77160" y="609480"/>
            <a:ext cx="9741600" cy="70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Ключови думи за типови спецификатори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77160" y="1369080"/>
            <a:ext cx="8596440" cy="4671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определят типовите спецификатори?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Кой е типа с размер най-малката адресируема единица в RAM?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Кой тип е най-ефективен за системата?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типовете с плаваща запетая?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са целочислените типове?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размерът на char?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указва void?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77160" y="609480"/>
            <a:ext cx="9741600" cy="70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Ключови думи за типови спецификатори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77160" y="1369080"/>
            <a:ext cx="8596440" cy="4671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Типовите спецификатори определят кодирането на типа, както и специфични особености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60" name="Table 3"/>
          <p:cNvGraphicFramePr/>
          <p:nvPr/>
        </p:nvGraphicFramePr>
        <p:xfrm>
          <a:off x="1080000" y="2348280"/>
          <a:ext cx="8127720" cy="2224800"/>
        </p:xfrm>
        <a:graphic>
          <a:graphicData uri="http://schemas.openxmlformats.org/drawingml/2006/table">
            <a:tbl>
              <a:tblPr/>
              <a:tblGrid>
                <a:gridCol w="2031840"/>
                <a:gridCol w="2543040"/>
                <a:gridCol w="1520640"/>
                <a:gridCol w="20322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Ключова дума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Особеност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Размер 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код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char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Най-малката адресируема единица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Цял със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Най-ефективно представения тип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Машинна дума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Цял със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float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Компактен тип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Плаваща запетая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double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Универсален тип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Плаваща запетая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void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Указва липса на данни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няма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77160" y="435960"/>
            <a:ext cx="9619920" cy="123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Ключови думи за типови модификатори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77160" y="1486440"/>
            <a:ext cx="8596440" cy="493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променят типовите модификатори?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модификатори променят знаковостта на типа?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Кои модификатори променят размера на типа?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кои спецификатори може да се приложи long?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кои спецификатори може да се приложи short?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77160" y="435960"/>
            <a:ext cx="9619920" cy="123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Ключови думи за типови модификатори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77160" y="1486440"/>
            <a:ext cx="8596440" cy="493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Типовите модификатори променят дължината и кодирането на типа, зададен чрез типов спецификатор.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При липса на спецификатор се подразбира винаги int, например unsigned е еквивалентно на unsigned int.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1244160" y="2302560"/>
          <a:ext cx="7932600" cy="1854000"/>
        </p:xfrm>
        <a:graphic>
          <a:graphicData uri="http://schemas.openxmlformats.org/drawingml/2006/table">
            <a:tbl>
              <a:tblPr/>
              <a:tblGrid>
                <a:gridCol w="1836720"/>
                <a:gridCol w="2543040"/>
                <a:gridCol w="2056320"/>
                <a:gridCol w="14965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Ключова дума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Действие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Спецификатори 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Пример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unsigned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Прави типа беззнаков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char, int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unsigned int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signed 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Прави типа със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char, int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signed char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short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Намаля размера на типа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short int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1153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long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Увеличава размера на типа, може да се ползва повече от веднъж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int, double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long double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77160" y="609480"/>
            <a:ext cx="8596440" cy="10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Синтаксис: препроцесор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77160" y="1765080"/>
            <a:ext cx="9361800" cy="464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Целта на препроцесора е да редактира текста на програмата или сорс кода преди да го подаде на C компилатора.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Тази редакция цели избягване на повторения в текста на програмите.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За препроцесора програмата изглежда като текст и директиви сред текста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Директивите започват винаги в началото на реда с # и завършват в края на реда: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#директива параметри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Една от тях е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#include &lt;stdio.h&gt;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Тя вмъква на мястото на реда съдържанието на цитирания файл с име stdio.h.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Обичайно се използва за включване на сорс код от библиотечни файлове.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Файлове, предназначени за вмъкване се наричат хедър файлове (header).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 на променливи от прост (скаларен) тип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7160" y="1500480"/>
            <a:ext cx="8596440" cy="499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От какво се състои програма на C?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са разделени клаузите в C?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декларациoнна клауза за променлива от прост тип?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декларират няколко променливи от един тип?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 на променливи от прост (скаларен) тип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1500480"/>
            <a:ext cx="8596440" cy="499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Програма на C се състои от поредица от декларационни клаузи. Те са разделени с ; Тук новите редове и интервалите нямат значение.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Декларациoнната клауза за променлива от прост тип има вида: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[&lt;типови модификатори&gt;] [&lt;типов спецификатор&gt;] &lt;идентификатор&gt;[=&lt;инициализиращ израз&gt;];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my_variable;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По-сложен пример е: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unsigned long long int x=0xABCD*10;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Възможно е деклариране на няколко променливи в една клауза: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[&lt;тип&gt;] &lt;променлива1&gt;[=&lt;израз1&gt;][,&lt;променлива2&gt;[=&lt;израз2&gt;]]+;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a=2, b=3;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 на функции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7160" y="1585080"/>
            <a:ext cx="85964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Функцията е алгоритъм, който приема няколко променливи, наречени параметри и връща една стойност.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Типовете на параметрите заедно с типа на връщаната стойност се считат за тип на функцията.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да се превърне идентификатор в име на функция се използва постфиксен оператор (&lt;списък с параметри&gt;)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 декларацията: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pow(int x,int n);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Дава тип на pow като функция приемаща 2 int-а и връщаща int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Взаимодействие на програмиста с програмата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7160" y="1725480"/>
            <a:ext cx="8596440" cy="431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Кръговрата на живота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CustomShape 3"/>
          <p:cNvSpPr/>
          <p:nvPr/>
        </p:nvSpPr>
        <p:spPr>
          <a:xfrm rot="5400000">
            <a:off x="4210200" y="4026600"/>
            <a:ext cx="134820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компилатор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449600" y="2592360"/>
            <a:ext cx="869040" cy="9867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Сорс файл.c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1040" y="2914200"/>
            <a:ext cx="134820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редактор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 rot="16200000">
            <a:off x="2095920" y="4091760"/>
            <a:ext cx="145332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Дебъгер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4379760" y="4915800"/>
            <a:ext cx="1096560" cy="9867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Изпълним файл.exe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2365560" y="2671560"/>
            <a:ext cx="914040" cy="91404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100" spc="-1" strike="noStrike">
                <a:solidFill>
                  <a:srgbClr val="ffffff"/>
                </a:solidFill>
                <a:latin typeface="Trebuchet MS"/>
              </a:rPr>
              <a:t>програмист</a:t>
            </a:r>
            <a:endParaRPr b="0" lang="bg-BG" sz="110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2189880" y="5033160"/>
            <a:ext cx="1265400" cy="747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Процес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3455640" y="5215680"/>
            <a:ext cx="923760" cy="4291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200" spc="-1" strike="noStrike">
                <a:solidFill>
                  <a:srgbClr val="ffffff"/>
                </a:solidFill>
                <a:latin typeface="Trebuchet MS"/>
              </a:rPr>
              <a:t>ОС</a:t>
            </a:r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Определение на език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Целта на всеки език е да предава информация за обекти, понятия и отношенията между тях.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Езиците са изградени като йерархия: азбука-лексика-синтаксис-семантика.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Азбука – символите, от които е направен и тяхното значение. То може да бъде звук, пауза, промяна на интонация, математическа операция, разделител.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Лексика – определя валидните думи, съставени от азбуката. Съдържа списък с известни думи както и правила за изграждане на нови. Например „куче“, „кучета“, „окучи“.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Синтаксис – правила за изграждане на структури от думите и символите, задаващи отношения между тях. Използват се вложени структури. Например „жена разхожда куче“ има посока на четене, определяща кой кого разхожда.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Семантика – значението на думите и структурите в езика.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Език за програмиране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За какво се използват езиците за програмиране?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От какво се състои програма?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действия се изпълняват по време на компилация?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Кой изпълнява действията по време на изпълнение?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Език за програмиране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Езикът за програмиране се използва за предаване на информация между програмиста и компилатора.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Програма на даден език се състои от указания, наречени клаузи, описващи за това как да изгради изпълним файл.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Част от клаузите указват действия, които се изпълняват от компилатора (compile-time) – например действия с константи, дефиниране на типове и др.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Останалите описват действия, които се изпълняват  по време на изпълнение на програмата (runtime). За тях се генерират кодове на инструкции, които ги изпълняват. Те се поставят в .text секцията на изпълнимия файл.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Азбука на C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На кой код е базирана азбуката на C?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са множествата от символи в езика?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Главните и малките букви считат ли се за различни?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Азбука на C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Базирана е на ASCII кода.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Главните и малките латински букви се считат за различни и към тях е добавен символът подчертавка: “_”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Цифрите от 0-9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Използват се всички специални символи без @, $ и `. (‘ се използва)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Интервал, табулация, нов ред се използват за разделители на думите в езика както и за оформление на текста на програмата с цел четимост.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C-идентификатори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Кои са лексемите в C?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Кои символи могат да участват в идентификатор?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Как идентификатор се отделя от останалата част от програмата?.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Допустимо ли е да се използва интервал като част от идентификатор за по-добра четимост?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Лексика на C-идентификатори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1765080"/>
            <a:ext cx="8596440" cy="42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В езика има следните части на речта или лексеми: идентификатор, ключова дума, константа, пунктоатор и коментар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Идентификатор: започва с буква или _ и продължава с буква, _ или цифра. Например Cx, _1.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Започва след и завършва преди пунктоатор или празно място. Така x1y1 е един идентификатор.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Не може да включва други символи, например: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max-count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17038</TotalTime>
  <Application>Neat_Office/6.2.8.2$Windows_x86 LibreOffice_project/</Application>
  <Words>1822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2019-09-15T20:24:45Z</dcterms:created>
  <dc:creator>Ivan Georgiev</dc:creator>
  <dc:description/>
  <dc:language>bg-BG</dc:language>
  <cp:lastModifiedBy/>
  <dcterms:modified xsi:type="dcterms:W3CDTF">2020-10-06T15:22:04Z</dcterms:modified>
  <cp:revision>153</cp:revision>
  <dc:subject/>
  <dc:title>Системно програмиране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