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fylqDo4rzn9lXlQKV+bStQsE+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afa591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a4afa5914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afa591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a4afa5914f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afa591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a4afa5914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afa591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a4afa5914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afa591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a4afa5914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afa591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a4afa5914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4afa591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a4afa5914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4afa591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a4afa5914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afa591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a4afa5914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>
            <p:ph type="ctrTitle"/>
          </p:nvPr>
        </p:nvSpPr>
        <p:spPr>
          <a:xfrm>
            <a:off x="1154097" y="1354668"/>
            <a:ext cx="10158067" cy="23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bg-BG" sz="6000"/>
              <a:t>Conditionals and loops</a:t>
            </a:r>
            <a:endParaRPr/>
          </a:p>
        </p:txBody>
      </p:sp>
      <p:cxnSp>
        <p:nvCxnSpPr>
          <p:cNvPr id="146" name="Google Shape;146;p1"/>
          <p:cNvCxnSpPr/>
          <p:nvPr/>
        </p:nvCxnSpPr>
        <p:spPr>
          <a:xfrm>
            <a:off x="5845629" y="3810000"/>
            <a:ext cx="50074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afa5914f_0_44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Безкраен цикъл</a:t>
            </a:r>
            <a:endParaRPr/>
          </a:p>
        </p:txBody>
      </p:sp>
      <p:pic>
        <p:nvPicPr>
          <p:cNvPr id="203" name="Google Shape;203;ga4afa5914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688" y="1695097"/>
            <a:ext cx="19526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4afa5914f_0_51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Input</a:t>
            </a:r>
            <a:endParaRPr/>
          </a:p>
        </p:txBody>
      </p:sp>
      <p:sp>
        <p:nvSpPr>
          <p:cNvPr id="209" name="Google Shape;209;ga4afa5914f_0_51"/>
          <p:cNvSpPr txBox="1"/>
          <p:nvPr>
            <p:ph idx="1" type="body"/>
          </p:nvPr>
        </p:nvSpPr>
        <p:spPr>
          <a:xfrm>
            <a:off x="2198074" y="1475950"/>
            <a:ext cx="7669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2800"/>
              <a:t>Взимане на “входни данни” от потребителя</a:t>
            </a:r>
            <a:endParaRPr/>
          </a:p>
        </p:txBody>
      </p:sp>
      <p:pic>
        <p:nvPicPr>
          <p:cNvPr id="210" name="Google Shape;210;ga4afa5914f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113" y="2326225"/>
            <a:ext cx="45434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afa5914f_0_58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Задачи</a:t>
            </a:r>
            <a:endParaRPr/>
          </a:p>
        </p:txBody>
      </p:sp>
      <p:sp>
        <p:nvSpPr>
          <p:cNvPr id="216" name="Google Shape;216;ga4afa5914f_0_58"/>
          <p:cNvSpPr txBox="1"/>
          <p:nvPr>
            <p:ph idx="1" type="body"/>
          </p:nvPr>
        </p:nvSpPr>
        <p:spPr>
          <a:xfrm>
            <a:off x="1035550" y="1456425"/>
            <a:ext cx="84210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Вземете 1 число с input и съберете всички числа от 1 до зададеното число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Напишете програма, която брои четните и нечетни числа в даден списък(примерен списък: [1, 5, 4, 16, 0, 52, 17]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Напишете програма, която намира първите n прости числа ( числото n го вземете с input)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/>
              <a:t>Напишете програма, която пресмята възрастта на куче в човешки години(Първите 2 години са по 10.5 човешки, всяка следваща е по 4 години).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858796" y="238897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ВЪПРОСИ?</a:t>
            </a:r>
            <a:endParaRPr/>
          </a:p>
        </p:txBody>
      </p:sp>
      <p:pic>
        <p:nvPicPr>
          <p:cNvPr descr="200 Not-Boring Questions To Connect And Get To Know Someone Better"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07" y="1695164"/>
            <a:ext cx="6832601" cy="455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58796" y="238897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Структура на if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38" y="2336039"/>
            <a:ext cx="20669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858796" y="238897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Въпрос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3846854" y="1925352"/>
            <a:ext cx="5872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2800"/>
              <a:t>Какво ще изведе този код?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13" y="2511852"/>
            <a:ext cx="14478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afa5914f_0_5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Още един въпрос</a:t>
            </a:r>
            <a:endParaRPr/>
          </a:p>
        </p:txBody>
      </p:sp>
      <p:sp>
        <p:nvSpPr>
          <p:cNvPr id="165" name="Google Shape;165;ga4afa5914f_0_5"/>
          <p:cNvSpPr txBox="1"/>
          <p:nvPr>
            <p:ph idx="1" type="body"/>
          </p:nvPr>
        </p:nvSpPr>
        <p:spPr>
          <a:xfrm>
            <a:off x="3846854" y="1925352"/>
            <a:ext cx="5872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2800"/>
              <a:t>Какво ще изведе този код?</a:t>
            </a:r>
            <a:endParaRPr/>
          </a:p>
        </p:txBody>
      </p:sp>
      <p:pic>
        <p:nvPicPr>
          <p:cNvPr id="166" name="Google Shape;166;ga4afa5914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925" y="2584152"/>
            <a:ext cx="2524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afa5914f_0_12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Основни правила за if</a:t>
            </a:r>
            <a:endParaRPr/>
          </a:p>
        </p:txBody>
      </p:sp>
      <p:sp>
        <p:nvSpPr>
          <p:cNvPr id="172" name="Google Shape;172;ga4afa5914f_0_12"/>
          <p:cNvSpPr txBox="1"/>
          <p:nvPr>
            <p:ph idx="1" type="body"/>
          </p:nvPr>
        </p:nvSpPr>
        <p:spPr>
          <a:xfrm>
            <a:off x="1199397" y="2013265"/>
            <a:ext cx="103086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g-BG" sz="2800"/>
              <a:t>Условието ТРЯБВА да се отъждествява на True(вярно), за да се изпълнят последващите инструкции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bg-BG" sz="2800"/>
              <a:t>Индентация - кода, който искаме да изпълним в резултат на if-elif-else трябва да бъде коректно индентиран (4 спейса по стандарт)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afa5914f_0_18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if на един ред</a:t>
            </a:r>
            <a:endParaRPr/>
          </a:p>
        </p:txBody>
      </p:sp>
      <p:pic>
        <p:nvPicPr>
          <p:cNvPr id="178" name="Google Shape;178;ga4afa5914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938" y="1779122"/>
            <a:ext cx="28670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afa5914f_0_24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Pass</a:t>
            </a:r>
            <a:endParaRPr/>
          </a:p>
        </p:txBody>
      </p:sp>
      <p:pic>
        <p:nvPicPr>
          <p:cNvPr id="184" name="Google Shape;184;ga4afa5914f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50" y="2326172"/>
            <a:ext cx="1524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afa5914f_0_30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Структура на while</a:t>
            </a:r>
            <a:endParaRPr/>
          </a:p>
        </p:txBody>
      </p:sp>
      <p:pic>
        <p:nvPicPr>
          <p:cNvPr id="190" name="Google Shape;190;ga4afa5914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88" y="1695097"/>
            <a:ext cx="18002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afa5914f_0_36"/>
          <p:cNvSpPr txBox="1"/>
          <p:nvPr>
            <p:ph type="title"/>
          </p:nvPr>
        </p:nvSpPr>
        <p:spPr>
          <a:xfrm>
            <a:off x="858796" y="238897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bg-BG" sz="4400"/>
              <a:t>Въпрос</a:t>
            </a:r>
            <a:endParaRPr/>
          </a:p>
        </p:txBody>
      </p:sp>
      <p:pic>
        <p:nvPicPr>
          <p:cNvPr id="196" name="Google Shape;196;ga4afa5914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25" y="2300772"/>
            <a:ext cx="16573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a4afa5914f_0_36"/>
          <p:cNvSpPr txBox="1"/>
          <p:nvPr>
            <p:ph idx="1" type="body"/>
          </p:nvPr>
        </p:nvSpPr>
        <p:spPr>
          <a:xfrm>
            <a:off x="3995329" y="1475952"/>
            <a:ext cx="5872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2800"/>
              <a:t>Какво ще изведе този код?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2020-09-29T20:52:53Z</dcterms:created>
  <dc:creator>Aleksandar Tankov</dc:creator>
</cp:coreProperties>
</file>