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01CA8-D5D4-4338-B93F-0060B339E123}" v="175" dt="2025-08-23T04:38:33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Babu" userId="68671080bcc1c9c8" providerId="LiveId" clId="{6ED01CA8-D5D4-4338-B93F-0060B339E123}"/>
    <pc:docChg chg="undo custSel addSld modSld sldOrd">
      <pc:chgData name="Rahul Babu" userId="68671080bcc1c9c8" providerId="LiveId" clId="{6ED01CA8-D5D4-4338-B93F-0060B339E123}" dt="2025-08-23T04:38:33.589" v="970" actId="20577"/>
      <pc:docMkLst>
        <pc:docMk/>
      </pc:docMkLst>
      <pc:sldChg chg="addSp delSp modSp mod">
        <pc:chgData name="Rahul Babu" userId="68671080bcc1c9c8" providerId="LiveId" clId="{6ED01CA8-D5D4-4338-B93F-0060B339E123}" dt="2025-08-23T04:31:46.832" v="933" actId="20577"/>
        <pc:sldMkLst>
          <pc:docMk/>
          <pc:sldMk cId="1811420003" sldId="256"/>
        </pc:sldMkLst>
        <pc:spChg chg="mod">
          <ac:chgData name="Rahul Babu" userId="68671080bcc1c9c8" providerId="LiveId" clId="{6ED01CA8-D5D4-4338-B93F-0060B339E123}" dt="2025-08-23T03:08:50.833" v="613" actId="14100"/>
          <ac:spMkLst>
            <pc:docMk/>
            <pc:sldMk cId="1811420003" sldId="256"/>
            <ac:spMk id="2" creationId="{10AA663F-4559-3692-2D55-B79F4A694494}"/>
          </ac:spMkLst>
        </pc:spChg>
        <pc:spChg chg="del mod">
          <ac:chgData name="Rahul Babu" userId="68671080bcc1c9c8" providerId="LiveId" clId="{6ED01CA8-D5D4-4338-B93F-0060B339E123}" dt="2025-08-23T03:10:36.006" v="661" actId="478"/>
          <ac:spMkLst>
            <pc:docMk/>
            <pc:sldMk cId="1811420003" sldId="256"/>
            <ac:spMk id="3" creationId="{80A0FCAC-6180-E0F3-DCA5-635BFBE9F053}"/>
          </ac:spMkLst>
        </pc:spChg>
        <pc:spChg chg="add del mod">
          <ac:chgData name="Rahul Babu" userId="68671080bcc1c9c8" providerId="LiveId" clId="{6ED01CA8-D5D4-4338-B93F-0060B339E123}" dt="2025-08-23T03:59:22.958" v="741"/>
          <ac:spMkLst>
            <pc:docMk/>
            <pc:sldMk cId="1811420003" sldId="256"/>
            <ac:spMk id="6" creationId="{0D68ED5E-678A-D068-8649-B100919A7FA7}"/>
          </ac:spMkLst>
        </pc:spChg>
        <pc:spChg chg="add del mod">
          <ac:chgData name="Rahul Babu" userId="68671080bcc1c9c8" providerId="LiveId" clId="{6ED01CA8-D5D4-4338-B93F-0060B339E123}" dt="2025-08-23T03:11:20.090" v="687"/>
          <ac:spMkLst>
            <pc:docMk/>
            <pc:sldMk cId="1811420003" sldId="256"/>
            <ac:spMk id="6" creationId="{F63B174E-FA24-868B-2345-6FF7DF303697}"/>
          </ac:spMkLst>
        </pc:spChg>
        <pc:spChg chg="add del mod">
          <ac:chgData name="Rahul Babu" userId="68671080bcc1c9c8" providerId="LiveId" clId="{6ED01CA8-D5D4-4338-B93F-0060B339E123}" dt="2025-08-23T04:30:57.275" v="909" actId="21"/>
          <ac:spMkLst>
            <pc:docMk/>
            <pc:sldMk cId="1811420003" sldId="256"/>
            <ac:spMk id="7" creationId="{B9B1DF1B-9233-BAAC-48E3-84AFF3AA7799}"/>
          </ac:spMkLst>
        </pc:spChg>
        <pc:spChg chg="add del mod">
          <ac:chgData name="Rahul Babu" userId="68671080bcc1c9c8" providerId="LiveId" clId="{6ED01CA8-D5D4-4338-B93F-0060B339E123}" dt="2025-08-23T03:11:33.191" v="690"/>
          <ac:spMkLst>
            <pc:docMk/>
            <pc:sldMk cId="1811420003" sldId="256"/>
            <ac:spMk id="7" creationId="{FC9CCFDF-E482-C077-A59B-F799FE86F921}"/>
          </ac:spMkLst>
        </pc:spChg>
        <pc:spChg chg="add del mod">
          <ac:chgData name="Rahul Babu" userId="68671080bcc1c9c8" providerId="LiveId" clId="{6ED01CA8-D5D4-4338-B93F-0060B339E123}" dt="2025-08-23T03:59:27.673" v="743" actId="478"/>
          <ac:spMkLst>
            <pc:docMk/>
            <pc:sldMk cId="1811420003" sldId="256"/>
            <ac:spMk id="8" creationId="{900542F6-2ECB-4FAC-1E8B-962A02056F7B}"/>
          </ac:spMkLst>
        </pc:spChg>
        <pc:spChg chg="add mod">
          <ac:chgData name="Rahul Babu" userId="68671080bcc1c9c8" providerId="LiveId" clId="{6ED01CA8-D5D4-4338-B93F-0060B339E123}" dt="2025-08-23T04:31:46.832" v="933" actId="20577"/>
          <ac:spMkLst>
            <pc:docMk/>
            <pc:sldMk cId="1811420003" sldId="256"/>
            <ac:spMk id="9" creationId="{D2938757-4935-4BE3-F6B7-9E025A8B5DF4}"/>
          </ac:spMkLst>
        </pc:spChg>
        <pc:picChg chg="add mod">
          <ac:chgData name="Rahul Babu" userId="68671080bcc1c9c8" providerId="LiveId" clId="{6ED01CA8-D5D4-4338-B93F-0060B339E123}" dt="2025-08-22T15:19:26.830" v="595"/>
          <ac:picMkLst>
            <pc:docMk/>
            <pc:sldMk cId="1811420003" sldId="256"/>
            <ac:picMk id="4" creationId="{B44307B8-2E28-615D-60BB-423FEEFA4B11}"/>
          </ac:picMkLst>
        </pc:picChg>
        <pc:picChg chg="add mod">
          <ac:chgData name="Rahul Babu" userId="68671080bcc1c9c8" providerId="LiveId" clId="{6ED01CA8-D5D4-4338-B93F-0060B339E123}" dt="2025-08-22T15:19:34.945" v="596"/>
          <ac:picMkLst>
            <pc:docMk/>
            <pc:sldMk cId="1811420003" sldId="256"/>
            <ac:picMk id="5" creationId="{F8C0F867-F707-A06B-F452-E0DD4A28207E}"/>
          </ac:picMkLst>
        </pc:picChg>
      </pc:sldChg>
      <pc:sldChg chg="addSp delSp modSp mod">
        <pc:chgData name="Rahul Babu" userId="68671080bcc1c9c8" providerId="LiveId" clId="{6ED01CA8-D5D4-4338-B93F-0060B339E123}" dt="2025-08-22T13:53:58.082" v="201" actId="14100"/>
        <pc:sldMkLst>
          <pc:docMk/>
          <pc:sldMk cId="1037229083" sldId="257"/>
        </pc:sldMkLst>
        <pc:spChg chg="del mod">
          <ac:chgData name="Rahul Babu" userId="68671080bcc1c9c8" providerId="LiveId" clId="{6ED01CA8-D5D4-4338-B93F-0060B339E123}" dt="2025-08-22T13:43:04.666" v="129" actId="478"/>
          <ac:spMkLst>
            <pc:docMk/>
            <pc:sldMk cId="1037229083" sldId="257"/>
            <ac:spMk id="2" creationId="{094B5055-32CE-4AB3-1C96-C402E50A2B9E}"/>
          </ac:spMkLst>
        </pc:spChg>
        <pc:spChg chg="mod">
          <ac:chgData name="Rahul Babu" userId="68671080bcc1c9c8" providerId="LiveId" clId="{6ED01CA8-D5D4-4338-B93F-0060B339E123}" dt="2025-08-22T13:53:30.039" v="199" actId="14100"/>
          <ac:spMkLst>
            <pc:docMk/>
            <pc:sldMk cId="1037229083" sldId="257"/>
            <ac:spMk id="3" creationId="{D87EF8F2-73DE-B6AA-A65E-EF92FF8E0067}"/>
          </ac:spMkLst>
        </pc:spChg>
        <pc:spChg chg="add del mod">
          <ac:chgData name="Rahul Babu" userId="68671080bcc1c9c8" providerId="LiveId" clId="{6ED01CA8-D5D4-4338-B93F-0060B339E123}" dt="2025-08-22T13:42:23.506" v="120"/>
          <ac:spMkLst>
            <pc:docMk/>
            <pc:sldMk cId="1037229083" sldId="257"/>
            <ac:spMk id="4" creationId="{EAC6175D-D986-6270-7813-5E66D5F4719E}"/>
          </ac:spMkLst>
        </pc:spChg>
        <pc:spChg chg="add del mod">
          <ac:chgData name="Rahul Babu" userId="68671080bcc1c9c8" providerId="LiveId" clId="{6ED01CA8-D5D4-4338-B93F-0060B339E123}" dt="2025-08-22T13:43:21.578" v="133"/>
          <ac:spMkLst>
            <pc:docMk/>
            <pc:sldMk cId="1037229083" sldId="257"/>
            <ac:spMk id="5" creationId="{9B5338F7-4C74-FAED-67DF-D9853E9AF1F0}"/>
          </ac:spMkLst>
        </pc:spChg>
        <pc:spChg chg="add del mod">
          <ac:chgData name="Rahul Babu" userId="68671080bcc1c9c8" providerId="LiveId" clId="{6ED01CA8-D5D4-4338-B93F-0060B339E123}" dt="2025-08-22T13:43:43.308" v="137"/>
          <ac:spMkLst>
            <pc:docMk/>
            <pc:sldMk cId="1037229083" sldId="257"/>
            <ac:spMk id="6" creationId="{BB8DE1F3-2094-C284-CD84-E766F2EA346F}"/>
          </ac:spMkLst>
        </pc:spChg>
        <pc:spChg chg="add mod">
          <ac:chgData name="Rahul Babu" userId="68671080bcc1c9c8" providerId="LiveId" clId="{6ED01CA8-D5D4-4338-B93F-0060B339E123}" dt="2025-08-22T13:53:58.082" v="201" actId="14100"/>
          <ac:spMkLst>
            <pc:docMk/>
            <pc:sldMk cId="1037229083" sldId="257"/>
            <ac:spMk id="7" creationId="{C4355DC6-00DE-1B78-22CC-6C36CEFE94C7}"/>
          </ac:spMkLst>
        </pc:spChg>
        <pc:picChg chg="add del mod">
          <ac:chgData name="Rahul Babu" userId="68671080bcc1c9c8" providerId="LiveId" clId="{6ED01CA8-D5D4-4338-B93F-0060B339E123}" dt="2025-08-22T13:52:56.536" v="195" actId="478"/>
          <ac:picMkLst>
            <pc:docMk/>
            <pc:sldMk cId="1037229083" sldId="257"/>
            <ac:picMk id="8" creationId="{77B2AFB8-A0A8-F46A-24C6-42A7C91943EE}"/>
          </ac:picMkLst>
        </pc:picChg>
        <pc:picChg chg="add mod">
          <ac:chgData name="Rahul Babu" userId="68671080bcc1c9c8" providerId="LiveId" clId="{6ED01CA8-D5D4-4338-B93F-0060B339E123}" dt="2025-08-22T13:53:20.052" v="198" actId="14100"/>
          <ac:picMkLst>
            <pc:docMk/>
            <pc:sldMk cId="1037229083" sldId="257"/>
            <ac:picMk id="9" creationId="{E8FEEE35-E991-8B20-D54F-DF60737A5A1A}"/>
          </ac:picMkLst>
        </pc:picChg>
        <pc:picChg chg="add mod">
          <ac:chgData name="Rahul Babu" userId="68671080bcc1c9c8" providerId="LiveId" clId="{6ED01CA8-D5D4-4338-B93F-0060B339E123}" dt="2025-08-22T13:53:13.141" v="197" actId="14100"/>
          <ac:picMkLst>
            <pc:docMk/>
            <pc:sldMk cId="1037229083" sldId="257"/>
            <ac:picMk id="10" creationId="{66EB635E-9EDD-09E2-367C-7D4E903A982F}"/>
          </ac:picMkLst>
        </pc:picChg>
      </pc:sldChg>
      <pc:sldChg chg="addSp modSp mod">
        <pc:chgData name="Rahul Babu" userId="68671080bcc1c9c8" providerId="LiveId" clId="{6ED01CA8-D5D4-4338-B93F-0060B339E123}" dt="2025-08-22T13:59:43.043" v="245" actId="20577"/>
        <pc:sldMkLst>
          <pc:docMk/>
          <pc:sldMk cId="1726626275" sldId="258"/>
        </pc:sldMkLst>
        <pc:spChg chg="add mod">
          <ac:chgData name="Rahul Babu" userId="68671080bcc1c9c8" providerId="LiveId" clId="{6ED01CA8-D5D4-4338-B93F-0060B339E123}" dt="2025-08-22T13:54:27.460" v="204" actId="20577"/>
          <ac:spMkLst>
            <pc:docMk/>
            <pc:sldMk cId="1726626275" sldId="258"/>
            <ac:spMk id="2" creationId="{754D5DBE-30FC-C3AA-97D1-7E8C880700A7}"/>
          </ac:spMkLst>
        </pc:spChg>
        <pc:spChg chg="add mod">
          <ac:chgData name="Rahul Babu" userId="68671080bcc1c9c8" providerId="LiveId" clId="{6ED01CA8-D5D4-4338-B93F-0060B339E123}" dt="2025-08-22T13:59:43.043" v="245" actId="20577"/>
          <ac:spMkLst>
            <pc:docMk/>
            <pc:sldMk cId="1726626275" sldId="258"/>
            <ac:spMk id="3" creationId="{AB049D05-1A17-F380-1A4D-F6ABB2F6DB19}"/>
          </ac:spMkLst>
        </pc:spChg>
        <pc:picChg chg="add mod">
          <ac:chgData name="Rahul Babu" userId="68671080bcc1c9c8" providerId="LiveId" clId="{6ED01CA8-D5D4-4338-B93F-0060B339E123}" dt="2025-08-22T13:54:11.725" v="202"/>
          <ac:picMkLst>
            <pc:docMk/>
            <pc:sldMk cId="1726626275" sldId="258"/>
            <ac:picMk id="4" creationId="{C7B99CAF-12FE-7BA5-D848-2474066EAABF}"/>
          </ac:picMkLst>
        </pc:picChg>
        <pc:picChg chg="add mod">
          <ac:chgData name="Rahul Babu" userId="68671080bcc1c9c8" providerId="LiveId" clId="{6ED01CA8-D5D4-4338-B93F-0060B339E123}" dt="2025-08-22T13:54:45.406" v="205"/>
          <ac:picMkLst>
            <pc:docMk/>
            <pc:sldMk cId="1726626275" sldId="258"/>
            <ac:picMk id="5" creationId="{4AD24430-7303-FA8C-EF86-E108C745CFFD}"/>
          </ac:picMkLst>
        </pc:picChg>
      </pc:sldChg>
      <pc:sldChg chg="addSp delSp modSp new mod">
        <pc:chgData name="Rahul Babu" userId="68671080bcc1c9c8" providerId="LiveId" clId="{6ED01CA8-D5D4-4338-B93F-0060B339E123}" dt="2025-08-22T14:07:27.372" v="287" actId="113"/>
        <pc:sldMkLst>
          <pc:docMk/>
          <pc:sldMk cId="3496599705" sldId="259"/>
        </pc:sldMkLst>
        <pc:spChg chg="add mod">
          <ac:chgData name="Rahul Babu" userId="68671080bcc1c9c8" providerId="LiveId" clId="{6ED01CA8-D5D4-4338-B93F-0060B339E123}" dt="2025-08-22T14:07:27.372" v="287" actId="113"/>
          <ac:spMkLst>
            <pc:docMk/>
            <pc:sldMk cId="3496599705" sldId="259"/>
            <ac:spMk id="2" creationId="{193BC0E6-C5F4-B8AA-2B8F-1D69B796B36D}"/>
          </ac:spMkLst>
        </pc:spChg>
        <pc:spChg chg="add del mod">
          <ac:chgData name="Rahul Babu" userId="68671080bcc1c9c8" providerId="LiveId" clId="{6ED01CA8-D5D4-4338-B93F-0060B339E123}" dt="2025-08-22T13:56:51.635" v="219"/>
          <ac:spMkLst>
            <pc:docMk/>
            <pc:sldMk cId="3496599705" sldId="259"/>
            <ac:spMk id="5" creationId="{ECF68C78-8A9E-19CE-189D-94D62CE5CE8F}"/>
          </ac:spMkLst>
        </pc:spChg>
        <pc:spChg chg="add del mod">
          <ac:chgData name="Rahul Babu" userId="68671080bcc1c9c8" providerId="LiveId" clId="{6ED01CA8-D5D4-4338-B93F-0060B339E123}" dt="2025-08-22T13:56:51.633" v="217" actId="478"/>
          <ac:spMkLst>
            <pc:docMk/>
            <pc:sldMk cId="3496599705" sldId="259"/>
            <ac:spMk id="6" creationId="{DEF308A0-37A0-9D13-FBB2-360FC69FFD94}"/>
          </ac:spMkLst>
        </pc:spChg>
        <pc:spChg chg="add del mod">
          <ac:chgData name="Rahul Babu" userId="68671080bcc1c9c8" providerId="LiveId" clId="{6ED01CA8-D5D4-4338-B93F-0060B339E123}" dt="2025-08-22T13:57:23.713" v="227"/>
          <ac:spMkLst>
            <pc:docMk/>
            <pc:sldMk cId="3496599705" sldId="259"/>
            <ac:spMk id="7" creationId="{584CF741-CA22-D436-F61D-B1672A0DA57D}"/>
          </ac:spMkLst>
        </pc:spChg>
        <pc:spChg chg="add mod">
          <ac:chgData name="Rahul Babu" userId="68671080bcc1c9c8" providerId="LiveId" clId="{6ED01CA8-D5D4-4338-B93F-0060B339E123}" dt="2025-08-22T13:59:26.843" v="243" actId="14100"/>
          <ac:spMkLst>
            <pc:docMk/>
            <pc:sldMk cId="3496599705" sldId="259"/>
            <ac:spMk id="8" creationId="{50FD18F1-3D85-661D-A6AF-327703890827}"/>
          </ac:spMkLst>
        </pc:spChg>
        <pc:picChg chg="add mod">
          <ac:chgData name="Rahul Babu" userId="68671080bcc1c9c8" providerId="LiveId" clId="{6ED01CA8-D5D4-4338-B93F-0060B339E123}" dt="2025-08-22T13:55:45.104" v="210"/>
          <ac:picMkLst>
            <pc:docMk/>
            <pc:sldMk cId="3496599705" sldId="259"/>
            <ac:picMk id="3" creationId="{83AF66D6-A65B-AFFF-D015-D1EF6C75DA3F}"/>
          </ac:picMkLst>
        </pc:picChg>
        <pc:picChg chg="add mod">
          <ac:chgData name="Rahul Babu" userId="68671080bcc1c9c8" providerId="LiveId" clId="{6ED01CA8-D5D4-4338-B93F-0060B339E123}" dt="2025-08-22T13:55:54.704" v="211"/>
          <ac:picMkLst>
            <pc:docMk/>
            <pc:sldMk cId="3496599705" sldId="259"/>
            <ac:picMk id="4" creationId="{BDB6A3E8-7B11-9C80-C146-8014EED15F45}"/>
          </ac:picMkLst>
        </pc:picChg>
      </pc:sldChg>
      <pc:sldChg chg="addSp delSp modSp new mod">
        <pc:chgData name="Rahul Babu" userId="68671080bcc1c9c8" providerId="LiveId" clId="{6ED01CA8-D5D4-4338-B93F-0060B339E123}" dt="2025-08-22T14:07:36.814" v="288" actId="113"/>
        <pc:sldMkLst>
          <pc:docMk/>
          <pc:sldMk cId="4240669980" sldId="260"/>
        </pc:sldMkLst>
        <pc:spChg chg="add mod">
          <ac:chgData name="Rahul Babu" userId="68671080bcc1c9c8" providerId="LiveId" clId="{6ED01CA8-D5D4-4338-B93F-0060B339E123}" dt="2025-08-22T14:07:36.814" v="288" actId="113"/>
          <ac:spMkLst>
            <pc:docMk/>
            <pc:sldMk cId="4240669980" sldId="260"/>
            <ac:spMk id="2" creationId="{EA2E823B-C79A-7914-83B5-099AE8E12634}"/>
          </ac:spMkLst>
        </pc:spChg>
        <pc:spChg chg="add del mod">
          <ac:chgData name="Rahul Babu" userId="68671080bcc1c9c8" providerId="LiveId" clId="{6ED01CA8-D5D4-4338-B93F-0060B339E123}" dt="2025-08-22T14:03:54.830" v="257"/>
          <ac:spMkLst>
            <pc:docMk/>
            <pc:sldMk cId="4240669980" sldId="260"/>
            <ac:spMk id="5" creationId="{4C21561E-B111-A847-73C7-8712E400E8EA}"/>
          </ac:spMkLst>
        </pc:spChg>
        <pc:spChg chg="add del mod">
          <ac:chgData name="Rahul Babu" userId="68671080bcc1c9c8" providerId="LiveId" clId="{6ED01CA8-D5D4-4338-B93F-0060B339E123}" dt="2025-08-22T14:04:56.133" v="267"/>
          <ac:spMkLst>
            <pc:docMk/>
            <pc:sldMk cId="4240669980" sldId="260"/>
            <ac:spMk id="6" creationId="{1E3B5FFE-4B72-E819-0D19-77649040BE98}"/>
          </ac:spMkLst>
        </pc:spChg>
        <pc:spChg chg="add mod">
          <ac:chgData name="Rahul Babu" userId="68671080bcc1c9c8" providerId="LiveId" clId="{6ED01CA8-D5D4-4338-B93F-0060B339E123}" dt="2025-08-22T14:06:55.001" v="281" actId="5793"/>
          <ac:spMkLst>
            <pc:docMk/>
            <pc:sldMk cId="4240669980" sldId="260"/>
            <ac:spMk id="7" creationId="{7FED65C8-A409-D203-72A3-8E5617789129}"/>
          </ac:spMkLst>
        </pc:spChg>
        <pc:picChg chg="add mod">
          <ac:chgData name="Rahul Babu" userId="68671080bcc1c9c8" providerId="LiveId" clId="{6ED01CA8-D5D4-4338-B93F-0060B339E123}" dt="2025-08-22T14:03:03.484" v="252"/>
          <ac:picMkLst>
            <pc:docMk/>
            <pc:sldMk cId="4240669980" sldId="260"/>
            <ac:picMk id="3" creationId="{754F79D0-F30F-49F0-921D-E8D3D1ED8448}"/>
          </ac:picMkLst>
        </pc:picChg>
        <pc:picChg chg="add mod">
          <ac:chgData name="Rahul Babu" userId="68671080bcc1c9c8" providerId="LiveId" clId="{6ED01CA8-D5D4-4338-B93F-0060B339E123}" dt="2025-08-22T14:03:13.695" v="253"/>
          <ac:picMkLst>
            <pc:docMk/>
            <pc:sldMk cId="4240669980" sldId="260"/>
            <ac:picMk id="4" creationId="{4479F98E-E09A-8D8A-B030-75D6D831DDB4}"/>
          </ac:picMkLst>
        </pc:picChg>
      </pc:sldChg>
      <pc:sldChg chg="addSp delSp modSp new mod">
        <pc:chgData name="Rahul Babu" userId="68671080bcc1c9c8" providerId="LiveId" clId="{6ED01CA8-D5D4-4338-B93F-0060B339E123}" dt="2025-08-23T04:38:33.589" v="970" actId="20577"/>
        <pc:sldMkLst>
          <pc:docMk/>
          <pc:sldMk cId="1710874282" sldId="261"/>
        </pc:sldMkLst>
        <pc:spChg chg="add mod">
          <ac:chgData name="Rahul Babu" userId="68671080bcc1c9c8" providerId="LiveId" clId="{6ED01CA8-D5D4-4338-B93F-0060B339E123}" dt="2025-08-22T14:13:32.361" v="316" actId="14100"/>
          <ac:spMkLst>
            <pc:docMk/>
            <pc:sldMk cId="1710874282" sldId="261"/>
            <ac:spMk id="2" creationId="{1A9E237F-A7BF-12E8-6189-3D19B42EE7BF}"/>
          </ac:spMkLst>
        </pc:spChg>
        <pc:spChg chg="add del mod">
          <ac:chgData name="Rahul Babu" userId="68671080bcc1c9c8" providerId="LiveId" clId="{6ED01CA8-D5D4-4338-B93F-0060B339E123}" dt="2025-08-22T14:12:22.884" v="307"/>
          <ac:spMkLst>
            <pc:docMk/>
            <pc:sldMk cId="1710874282" sldId="261"/>
            <ac:spMk id="5" creationId="{8E0C812D-5F44-9124-C459-2DB2CADC321F}"/>
          </ac:spMkLst>
        </pc:spChg>
        <pc:spChg chg="add del mod">
          <ac:chgData name="Rahul Babu" userId="68671080bcc1c9c8" providerId="LiveId" clId="{6ED01CA8-D5D4-4338-B93F-0060B339E123}" dt="2025-08-23T04:38:33.589" v="970" actId="20577"/>
          <ac:spMkLst>
            <pc:docMk/>
            <pc:sldMk cId="1710874282" sldId="261"/>
            <ac:spMk id="6" creationId="{B6A187EB-FC9E-45A4-7728-1081307F0A92}"/>
          </ac:spMkLst>
        </pc:spChg>
        <pc:picChg chg="add mod">
          <ac:chgData name="Rahul Babu" userId="68671080bcc1c9c8" providerId="LiveId" clId="{6ED01CA8-D5D4-4338-B93F-0060B339E123}" dt="2025-08-22T14:10:38.778" v="293"/>
          <ac:picMkLst>
            <pc:docMk/>
            <pc:sldMk cId="1710874282" sldId="261"/>
            <ac:picMk id="3" creationId="{174C970B-BF7D-398D-AC57-697FBCF7714D}"/>
          </ac:picMkLst>
        </pc:picChg>
        <pc:picChg chg="add mod">
          <ac:chgData name="Rahul Babu" userId="68671080bcc1c9c8" providerId="LiveId" clId="{6ED01CA8-D5D4-4338-B93F-0060B339E123}" dt="2025-08-22T14:10:48.455" v="294"/>
          <ac:picMkLst>
            <pc:docMk/>
            <pc:sldMk cId="1710874282" sldId="261"/>
            <ac:picMk id="4" creationId="{B42FCFB6-D7D6-2EDD-DF7B-7DB2F3A57A17}"/>
          </ac:picMkLst>
        </pc:picChg>
        <pc:picChg chg="add del">
          <ac:chgData name="Rahul Babu" userId="68671080bcc1c9c8" providerId="LiveId" clId="{6ED01CA8-D5D4-4338-B93F-0060B339E123}" dt="2025-08-23T04:38:31.708" v="969" actId="478"/>
          <ac:picMkLst>
            <pc:docMk/>
            <pc:sldMk cId="1710874282" sldId="261"/>
            <ac:picMk id="1026" creationId="{F1963354-D0FF-BADD-9B2C-B2E5DBBCFC82}"/>
          </ac:picMkLst>
        </pc:picChg>
        <pc:picChg chg="add mod">
          <ac:chgData name="Rahul Babu" userId="68671080bcc1c9c8" providerId="LiveId" clId="{6ED01CA8-D5D4-4338-B93F-0060B339E123}" dt="2025-08-23T04:38:26.992" v="968" actId="14100"/>
          <ac:picMkLst>
            <pc:docMk/>
            <pc:sldMk cId="1710874282" sldId="261"/>
            <ac:picMk id="1028" creationId="{283366C0-A4AB-4FBA-C5FC-23627CDF35A4}"/>
          </ac:picMkLst>
        </pc:picChg>
      </pc:sldChg>
      <pc:sldChg chg="addSp delSp modSp new mod">
        <pc:chgData name="Rahul Babu" userId="68671080bcc1c9c8" providerId="LiveId" clId="{6ED01CA8-D5D4-4338-B93F-0060B339E123}" dt="2025-08-23T04:30:23.182" v="905" actId="14100"/>
        <pc:sldMkLst>
          <pc:docMk/>
          <pc:sldMk cId="2978051424" sldId="262"/>
        </pc:sldMkLst>
        <pc:spChg chg="add mod">
          <ac:chgData name="Rahul Babu" userId="68671080bcc1c9c8" providerId="LiveId" clId="{6ED01CA8-D5D4-4338-B93F-0060B339E123}" dt="2025-08-22T14:26:00.717" v="332" actId="113"/>
          <ac:spMkLst>
            <pc:docMk/>
            <pc:sldMk cId="2978051424" sldId="262"/>
            <ac:spMk id="2" creationId="{3C69277C-6904-A06F-F591-145A3F3C1B8E}"/>
          </ac:spMkLst>
        </pc:spChg>
        <pc:spChg chg="add del mod">
          <ac:chgData name="Rahul Babu" userId="68671080bcc1c9c8" providerId="LiveId" clId="{6ED01CA8-D5D4-4338-B93F-0060B339E123}" dt="2025-08-22T14:26:54.137" v="343"/>
          <ac:spMkLst>
            <pc:docMk/>
            <pc:sldMk cId="2978051424" sldId="262"/>
            <ac:spMk id="5" creationId="{3C3F3279-8050-2842-7BF4-8F0126C72F25}"/>
          </ac:spMkLst>
        </pc:spChg>
        <pc:spChg chg="add mod">
          <ac:chgData name="Rahul Babu" userId="68671080bcc1c9c8" providerId="LiveId" clId="{6ED01CA8-D5D4-4338-B93F-0060B339E123}" dt="2025-08-23T04:30:16.508" v="904" actId="20577"/>
          <ac:spMkLst>
            <pc:docMk/>
            <pc:sldMk cId="2978051424" sldId="262"/>
            <ac:spMk id="6" creationId="{452CFD25-9325-A6D4-A786-B86A07CF5D31}"/>
          </ac:spMkLst>
        </pc:spChg>
        <pc:picChg chg="add mod">
          <ac:chgData name="Rahul Babu" userId="68671080bcc1c9c8" providerId="LiveId" clId="{6ED01CA8-D5D4-4338-B93F-0060B339E123}" dt="2025-08-22T14:22:40.522" v="321"/>
          <ac:picMkLst>
            <pc:docMk/>
            <pc:sldMk cId="2978051424" sldId="262"/>
            <ac:picMk id="3" creationId="{AC639D5F-BC90-EEF4-CE43-1FAF2BC16BB6}"/>
          </ac:picMkLst>
        </pc:picChg>
        <pc:picChg chg="add mod">
          <ac:chgData name="Rahul Babu" userId="68671080bcc1c9c8" providerId="LiveId" clId="{6ED01CA8-D5D4-4338-B93F-0060B339E123}" dt="2025-08-22T14:22:48.495" v="322"/>
          <ac:picMkLst>
            <pc:docMk/>
            <pc:sldMk cId="2978051424" sldId="262"/>
            <ac:picMk id="4" creationId="{08C83F10-E369-A89F-773E-10EB4907D189}"/>
          </ac:picMkLst>
        </pc:picChg>
        <pc:picChg chg="add mod">
          <ac:chgData name="Rahul Babu" userId="68671080bcc1c9c8" providerId="LiveId" clId="{6ED01CA8-D5D4-4338-B93F-0060B339E123}" dt="2025-08-23T04:30:23.182" v="905" actId="14100"/>
          <ac:picMkLst>
            <pc:docMk/>
            <pc:sldMk cId="2978051424" sldId="262"/>
            <ac:picMk id="7" creationId="{38B1C94C-C2E3-2DCF-3AF5-4B3FEDAFBF0F}"/>
          </ac:picMkLst>
        </pc:picChg>
      </pc:sldChg>
      <pc:sldChg chg="addSp delSp modSp new mod">
        <pc:chgData name="Rahul Babu" userId="68671080bcc1c9c8" providerId="LiveId" clId="{6ED01CA8-D5D4-4338-B93F-0060B339E123}" dt="2025-08-23T04:25:57.695" v="867" actId="14100"/>
        <pc:sldMkLst>
          <pc:docMk/>
          <pc:sldMk cId="2905258918" sldId="263"/>
        </pc:sldMkLst>
        <pc:spChg chg="add del mod">
          <ac:chgData name="Rahul Babu" userId="68671080bcc1c9c8" providerId="LiveId" clId="{6ED01CA8-D5D4-4338-B93F-0060B339E123}" dt="2025-08-22T14:28:19.282" v="354"/>
          <ac:spMkLst>
            <pc:docMk/>
            <pc:sldMk cId="2905258918" sldId="263"/>
            <ac:spMk id="4" creationId="{83B6A17F-24F2-7122-E5A0-67BE62C6D101}"/>
          </ac:spMkLst>
        </pc:spChg>
        <pc:spChg chg="add del mod">
          <ac:chgData name="Rahul Babu" userId="68671080bcc1c9c8" providerId="LiveId" clId="{6ED01CA8-D5D4-4338-B93F-0060B339E123}" dt="2025-08-22T14:29:33.259" v="363"/>
          <ac:spMkLst>
            <pc:docMk/>
            <pc:sldMk cId="2905258918" sldId="263"/>
            <ac:spMk id="5" creationId="{BC4E6098-EAC8-2F25-A755-775E06BDD245}"/>
          </ac:spMkLst>
        </pc:spChg>
        <pc:spChg chg="add mod">
          <ac:chgData name="Rahul Babu" userId="68671080bcc1c9c8" providerId="LiveId" clId="{6ED01CA8-D5D4-4338-B93F-0060B339E123}" dt="2025-08-22T14:30:57.291" v="405" actId="113"/>
          <ac:spMkLst>
            <pc:docMk/>
            <pc:sldMk cId="2905258918" sldId="263"/>
            <ac:spMk id="6" creationId="{0D749D68-95C7-F505-3DD6-9BEC66E5DE45}"/>
          </ac:spMkLst>
        </pc:spChg>
        <pc:spChg chg="add del mod">
          <ac:chgData name="Rahul Babu" userId="68671080bcc1c9c8" providerId="LiveId" clId="{6ED01CA8-D5D4-4338-B93F-0060B339E123}" dt="2025-08-22T14:31:45.964" v="415"/>
          <ac:spMkLst>
            <pc:docMk/>
            <pc:sldMk cId="2905258918" sldId="263"/>
            <ac:spMk id="7" creationId="{DB82D255-F37C-6BBB-6C53-AB3DDF35356F}"/>
          </ac:spMkLst>
        </pc:spChg>
        <pc:spChg chg="add mod">
          <ac:chgData name="Rahul Babu" userId="68671080bcc1c9c8" providerId="LiveId" clId="{6ED01CA8-D5D4-4338-B93F-0060B339E123}" dt="2025-08-22T14:32:56.555" v="424" actId="14100"/>
          <ac:spMkLst>
            <pc:docMk/>
            <pc:sldMk cId="2905258918" sldId="263"/>
            <ac:spMk id="8" creationId="{A8180DB7-AC6C-8CD3-5E7F-96FDB2F08CC4}"/>
          </ac:spMkLst>
        </pc:spChg>
        <pc:picChg chg="add mod">
          <ac:chgData name="Rahul Babu" userId="68671080bcc1c9c8" providerId="LiveId" clId="{6ED01CA8-D5D4-4338-B93F-0060B339E123}" dt="2025-08-22T14:27:56.486" v="350"/>
          <ac:picMkLst>
            <pc:docMk/>
            <pc:sldMk cId="2905258918" sldId="263"/>
            <ac:picMk id="2" creationId="{C2F85B8C-54A6-4479-3E69-C83725A8CBB8}"/>
          </ac:picMkLst>
        </pc:picChg>
        <pc:picChg chg="add mod">
          <ac:chgData name="Rahul Babu" userId="68671080bcc1c9c8" providerId="LiveId" clId="{6ED01CA8-D5D4-4338-B93F-0060B339E123}" dt="2025-08-22T14:28:06.043" v="351"/>
          <ac:picMkLst>
            <pc:docMk/>
            <pc:sldMk cId="2905258918" sldId="263"/>
            <ac:picMk id="3" creationId="{72628737-E06C-A8A1-72A9-72654ED08A09}"/>
          </ac:picMkLst>
        </pc:picChg>
        <pc:picChg chg="add mod">
          <ac:chgData name="Rahul Babu" userId="68671080bcc1c9c8" providerId="LiveId" clId="{6ED01CA8-D5D4-4338-B93F-0060B339E123}" dt="2025-08-23T04:25:57.695" v="867" actId="14100"/>
          <ac:picMkLst>
            <pc:docMk/>
            <pc:sldMk cId="2905258918" sldId="263"/>
            <ac:picMk id="5" creationId="{E5914103-EA95-9595-7681-E18AAF47F0F1}"/>
          </ac:picMkLst>
        </pc:picChg>
      </pc:sldChg>
      <pc:sldChg chg="addSp modSp new mod">
        <pc:chgData name="Rahul Babu" userId="68671080bcc1c9c8" providerId="LiveId" clId="{6ED01CA8-D5D4-4338-B93F-0060B339E123}" dt="2025-08-23T04:30:36.747" v="907" actId="14100"/>
        <pc:sldMkLst>
          <pc:docMk/>
          <pc:sldMk cId="2935270012" sldId="264"/>
        </pc:sldMkLst>
        <pc:spChg chg="add mod">
          <ac:chgData name="Rahul Babu" userId="68671080bcc1c9c8" providerId="LiveId" clId="{6ED01CA8-D5D4-4338-B93F-0060B339E123}" dt="2025-08-22T14:35:35.385" v="484" actId="14100"/>
          <ac:spMkLst>
            <pc:docMk/>
            <pc:sldMk cId="2935270012" sldId="264"/>
            <ac:spMk id="4" creationId="{DF021C99-9075-45AD-40B1-5086D17CF5A0}"/>
          </ac:spMkLst>
        </pc:spChg>
        <pc:spChg chg="add mod">
          <ac:chgData name="Rahul Babu" userId="68671080bcc1c9c8" providerId="LiveId" clId="{6ED01CA8-D5D4-4338-B93F-0060B339E123}" dt="2025-08-23T04:28:38.502" v="883" actId="255"/>
          <ac:spMkLst>
            <pc:docMk/>
            <pc:sldMk cId="2935270012" sldId="264"/>
            <ac:spMk id="5" creationId="{F6AB4A86-F4FC-AD03-8BAB-14933D4ABEB0}"/>
          </ac:spMkLst>
        </pc:spChg>
        <pc:picChg chg="add mod">
          <ac:chgData name="Rahul Babu" userId="68671080bcc1c9c8" providerId="LiveId" clId="{6ED01CA8-D5D4-4338-B93F-0060B339E123}" dt="2025-08-22T14:33:21.609" v="426"/>
          <ac:picMkLst>
            <pc:docMk/>
            <pc:sldMk cId="2935270012" sldId="264"/>
            <ac:picMk id="2" creationId="{7909FE86-511E-637D-FD45-AA837B24F62B}"/>
          </ac:picMkLst>
        </pc:picChg>
        <pc:picChg chg="add mod">
          <ac:chgData name="Rahul Babu" userId="68671080bcc1c9c8" providerId="LiveId" clId="{6ED01CA8-D5D4-4338-B93F-0060B339E123}" dt="2025-08-22T14:33:28.881" v="427"/>
          <ac:picMkLst>
            <pc:docMk/>
            <pc:sldMk cId="2935270012" sldId="264"/>
            <ac:picMk id="3" creationId="{ED0B4F73-92D1-A575-A77D-3DAA054EAA77}"/>
          </ac:picMkLst>
        </pc:picChg>
        <pc:picChg chg="add mod">
          <ac:chgData name="Rahul Babu" userId="68671080bcc1c9c8" providerId="LiveId" clId="{6ED01CA8-D5D4-4338-B93F-0060B339E123}" dt="2025-08-23T04:30:36.747" v="907" actId="14100"/>
          <ac:picMkLst>
            <pc:docMk/>
            <pc:sldMk cId="2935270012" sldId="264"/>
            <ac:picMk id="7" creationId="{60AFBAD5-6F11-EAFF-E855-ADB84E3422E1}"/>
          </ac:picMkLst>
        </pc:picChg>
      </pc:sldChg>
      <pc:sldChg chg="addSp delSp modSp new mod">
        <pc:chgData name="Rahul Babu" userId="68671080bcc1c9c8" providerId="LiveId" clId="{6ED01CA8-D5D4-4338-B93F-0060B339E123}" dt="2025-08-22T15:08:37.645" v="538" actId="14100"/>
        <pc:sldMkLst>
          <pc:docMk/>
          <pc:sldMk cId="2107435248" sldId="265"/>
        </pc:sldMkLst>
        <pc:spChg chg="add mod">
          <ac:chgData name="Rahul Babu" userId="68671080bcc1c9c8" providerId="LiveId" clId="{6ED01CA8-D5D4-4338-B93F-0060B339E123}" dt="2025-08-22T15:07:57.778" v="535" actId="14100"/>
          <ac:spMkLst>
            <pc:docMk/>
            <pc:sldMk cId="2107435248" sldId="265"/>
            <ac:spMk id="2" creationId="{D5E7304E-0D6F-CEC7-8122-91F1F730D104}"/>
          </ac:spMkLst>
        </pc:spChg>
        <pc:spChg chg="add del mod">
          <ac:chgData name="Rahul Babu" userId="68671080bcc1c9c8" providerId="LiveId" clId="{6ED01CA8-D5D4-4338-B93F-0060B339E123}" dt="2025-08-22T15:03:30.862" v="502" actId="478"/>
          <ac:spMkLst>
            <pc:docMk/>
            <pc:sldMk cId="2107435248" sldId="265"/>
            <ac:spMk id="5" creationId="{F8922BCD-1623-4239-9195-611447B5E814}"/>
          </ac:spMkLst>
        </pc:spChg>
        <pc:spChg chg="add mod">
          <ac:chgData name="Rahul Babu" userId="68671080bcc1c9c8" providerId="LiveId" clId="{6ED01CA8-D5D4-4338-B93F-0060B339E123}" dt="2025-08-22T15:08:37.645" v="538" actId="14100"/>
          <ac:spMkLst>
            <pc:docMk/>
            <pc:sldMk cId="2107435248" sldId="265"/>
            <ac:spMk id="6" creationId="{FD6F7B9C-4AC1-451D-C419-EC8D01E09360}"/>
          </ac:spMkLst>
        </pc:spChg>
        <pc:spChg chg="add del mod">
          <ac:chgData name="Rahul Babu" userId="68671080bcc1c9c8" providerId="LiveId" clId="{6ED01CA8-D5D4-4338-B93F-0060B339E123}" dt="2025-08-22T15:07:02.121" v="528"/>
          <ac:spMkLst>
            <pc:docMk/>
            <pc:sldMk cId="2107435248" sldId="265"/>
            <ac:spMk id="7" creationId="{F3E943D8-A0C1-3823-683C-8EC1EAEBC5A5}"/>
          </ac:spMkLst>
        </pc:spChg>
        <pc:picChg chg="add mod">
          <ac:chgData name="Rahul Babu" userId="68671080bcc1c9c8" providerId="LiveId" clId="{6ED01CA8-D5D4-4338-B93F-0060B339E123}" dt="2025-08-22T15:01:26.572" v="488"/>
          <ac:picMkLst>
            <pc:docMk/>
            <pc:sldMk cId="2107435248" sldId="265"/>
            <ac:picMk id="3" creationId="{D33AFD22-823B-09AF-A06B-2B73996ACD2D}"/>
          </ac:picMkLst>
        </pc:picChg>
        <pc:picChg chg="add mod">
          <ac:chgData name="Rahul Babu" userId="68671080bcc1c9c8" providerId="LiveId" clId="{6ED01CA8-D5D4-4338-B93F-0060B339E123}" dt="2025-08-22T15:01:35.049" v="489"/>
          <ac:picMkLst>
            <pc:docMk/>
            <pc:sldMk cId="2107435248" sldId="265"/>
            <ac:picMk id="4" creationId="{327DEE96-7E89-F616-BCC8-674B30AF97CF}"/>
          </ac:picMkLst>
        </pc:picChg>
      </pc:sldChg>
      <pc:sldChg chg="addSp delSp modSp new mod">
        <pc:chgData name="Rahul Babu" userId="68671080bcc1c9c8" providerId="LiveId" clId="{6ED01CA8-D5D4-4338-B93F-0060B339E123}" dt="2025-08-22T15:14:03.936" v="565" actId="14100"/>
        <pc:sldMkLst>
          <pc:docMk/>
          <pc:sldMk cId="2549568449" sldId="266"/>
        </pc:sldMkLst>
        <pc:spChg chg="add mod">
          <ac:chgData name="Rahul Babu" userId="68671080bcc1c9c8" providerId="LiveId" clId="{6ED01CA8-D5D4-4338-B93F-0060B339E123}" dt="2025-08-22T15:11:51.011" v="546" actId="113"/>
          <ac:spMkLst>
            <pc:docMk/>
            <pc:sldMk cId="2549568449" sldId="266"/>
            <ac:spMk id="2" creationId="{1E9F7D03-29B5-5293-3A88-A96FD1B3341A}"/>
          </ac:spMkLst>
        </pc:spChg>
        <pc:spChg chg="add del mod">
          <ac:chgData name="Rahul Babu" userId="68671080bcc1c9c8" providerId="LiveId" clId="{6ED01CA8-D5D4-4338-B93F-0060B339E123}" dt="2025-08-22T15:12:44.145" v="551"/>
          <ac:spMkLst>
            <pc:docMk/>
            <pc:sldMk cId="2549568449" sldId="266"/>
            <ac:spMk id="5" creationId="{C5F3F1DE-BFDD-0EB1-1B9B-60B8D59BCD1B}"/>
          </ac:spMkLst>
        </pc:spChg>
        <pc:spChg chg="add mod">
          <ac:chgData name="Rahul Babu" userId="68671080bcc1c9c8" providerId="LiveId" clId="{6ED01CA8-D5D4-4338-B93F-0060B339E123}" dt="2025-08-22T15:14:03.936" v="565" actId="14100"/>
          <ac:spMkLst>
            <pc:docMk/>
            <pc:sldMk cId="2549568449" sldId="266"/>
            <ac:spMk id="6" creationId="{49324B47-C72F-C918-AD7B-3DCB17385705}"/>
          </ac:spMkLst>
        </pc:spChg>
        <pc:picChg chg="add mod">
          <ac:chgData name="Rahul Babu" userId="68671080bcc1c9c8" providerId="LiveId" clId="{6ED01CA8-D5D4-4338-B93F-0060B339E123}" dt="2025-08-22T15:11:29.049" v="542"/>
          <ac:picMkLst>
            <pc:docMk/>
            <pc:sldMk cId="2549568449" sldId="266"/>
            <ac:picMk id="3" creationId="{5AA34B67-981C-FC11-6132-D2C508ADCA87}"/>
          </ac:picMkLst>
        </pc:picChg>
        <pc:picChg chg="add mod">
          <ac:chgData name="Rahul Babu" userId="68671080bcc1c9c8" providerId="LiveId" clId="{6ED01CA8-D5D4-4338-B93F-0060B339E123}" dt="2025-08-22T15:11:37.160" v="543"/>
          <ac:picMkLst>
            <pc:docMk/>
            <pc:sldMk cId="2549568449" sldId="266"/>
            <ac:picMk id="4" creationId="{A82CDCC0-FF2C-D782-858B-3128BA14892E}"/>
          </ac:picMkLst>
        </pc:picChg>
      </pc:sldChg>
      <pc:sldChg chg="addSp delSp modSp new mod ord">
        <pc:chgData name="Rahul Babu" userId="68671080bcc1c9c8" providerId="LiveId" clId="{6ED01CA8-D5D4-4338-B93F-0060B339E123}" dt="2025-08-23T04:33:35.743" v="958"/>
        <pc:sldMkLst>
          <pc:docMk/>
          <pc:sldMk cId="2477063098" sldId="267"/>
        </pc:sldMkLst>
        <pc:spChg chg="add del mod">
          <ac:chgData name="Rahul Babu" userId="68671080bcc1c9c8" providerId="LiveId" clId="{6ED01CA8-D5D4-4338-B93F-0060B339E123}" dt="2025-08-22T15:17:27.864" v="582"/>
          <ac:spMkLst>
            <pc:docMk/>
            <pc:sldMk cId="2477063098" sldId="267"/>
            <ac:spMk id="2" creationId="{CE4B8C3B-CBE4-4838-8CDC-54A9B769ECB6}"/>
          </ac:spMkLst>
        </pc:spChg>
        <pc:spChg chg="add mod">
          <ac:chgData name="Rahul Babu" userId="68671080bcc1c9c8" providerId="LiveId" clId="{6ED01CA8-D5D4-4338-B93F-0060B339E123}" dt="2025-08-22T15:19:08.356" v="594" actId="113"/>
          <ac:spMkLst>
            <pc:docMk/>
            <pc:sldMk cId="2477063098" sldId="267"/>
            <ac:spMk id="3" creationId="{9CDBB24D-6013-DF34-D2C3-5EA27868C2E1}"/>
          </ac:spMkLst>
        </pc:spChg>
        <pc:spChg chg="add mod">
          <ac:chgData name="Rahul Babu" userId="68671080bcc1c9c8" providerId="LiveId" clId="{6ED01CA8-D5D4-4338-B93F-0060B339E123}" dt="2025-08-22T15:18:44.442" v="591" actId="113"/>
          <ac:spMkLst>
            <pc:docMk/>
            <pc:sldMk cId="2477063098" sldId="267"/>
            <ac:spMk id="6" creationId="{EE88A326-433D-F88F-19C9-159A001E38A9}"/>
          </ac:spMkLst>
        </pc:spChg>
        <pc:picChg chg="add mod">
          <ac:chgData name="Rahul Babu" userId="68671080bcc1c9c8" providerId="LiveId" clId="{6ED01CA8-D5D4-4338-B93F-0060B339E123}" dt="2025-08-22T15:17:40.486" v="583"/>
          <ac:picMkLst>
            <pc:docMk/>
            <pc:sldMk cId="2477063098" sldId="267"/>
            <ac:picMk id="4" creationId="{2E12D942-0666-357D-0969-89234981DFC4}"/>
          </ac:picMkLst>
        </pc:picChg>
        <pc:picChg chg="add mod">
          <ac:chgData name="Rahul Babu" userId="68671080bcc1c9c8" providerId="LiveId" clId="{6ED01CA8-D5D4-4338-B93F-0060B339E123}" dt="2025-08-22T15:17:49.916" v="584"/>
          <ac:picMkLst>
            <pc:docMk/>
            <pc:sldMk cId="2477063098" sldId="267"/>
            <ac:picMk id="5" creationId="{A7A81355-DD0D-8136-1778-4D2701665964}"/>
          </ac:picMkLst>
        </pc:picChg>
      </pc:sldChg>
      <pc:sldChg chg="addSp modSp new mod ord">
        <pc:chgData name="Rahul Babu" userId="68671080bcc1c9c8" providerId="LiveId" clId="{6ED01CA8-D5D4-4338-B93F-0060B339E123}" dt="2025-08-23T04:33:22.207" v="956" actId="1076"/>
        <pc:sldMkLst>
          <pc:docMk/>
          <pc:sldMk cId="3393947443" sldId="268"/>
        </pc:sldMkLst>
        <pc:spChg chg="add mod">
          <ac:chgData name="Rahul Babu" userId="68671080bcc1c9c8" providerId="LiveId" clId="{6ED01CA8-D5D4-4338-B93F-0060B339E123}" dt="2025-08-23T04:33:22.207" v="956" actId="1076"/>
          <ac:spMkLst>
            <pc:docMk/>
            <pc:sldMk cId="3393947443" sldId="268"/>
            <ac:spMk id="2" creationId="{279C7BFE-65E4-2B72-BE5A-E23DB97103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0AF5-F59A-4B47-251F-505095F15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F6D86-C90B-4E07-2D4F-4ACB78AAB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E1109-4770-98B6-9B99-422CCCF3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E98D3-18DE-2C4F-FAA9-19A306C9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0264D-910A-44A3-8E4B-A1249D75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5ED3-0C73-3508-97A7-81A8DC3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B5339-5C8E-7C59-E926-F0EADE6CC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AA11-4098-70A2-8DC2-B6512F04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07AF-9912-3D37-F474-10B68EDA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B3E9-F6C1-6813-1371-6D8446B7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8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FE786A-F2FC-D717-241C-EB4D5C89B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09EE97-6B3C-047F-71DF-9BAE4291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8B82-C766-FD11-79FD-BE1A9FA7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E62F-A4F7-AD80-BFAA-B7DFCEED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B3772-2332-DA8C-5371-EC4DF0493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069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D787-644D-192A-6996-1966D525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A5A1-3FA7-738D-E302-904AC7933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900-93B5-972B-7B55-43B6307E3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8C1BB-8393-0C6F-1099-E8BD2796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D2E1-480B-0BF9-EA1C-143DFC0F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1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42114-01CF-63B0-B676-A0D138F0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87154-A2A0-5EFB-F843-27F1971A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6E7A9-BB64-8A1A-8AA7-77F33CB7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73F09-324C-393F-0699-A0B697572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B11B2-54FF-B0D0-4304-6C5B0173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1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2D69-A510-54EA-1226-D5461BA6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9E92-F47C-A016-7BBD-36E761CC5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65470-DA96-8B67-969B-9F3C32E2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D9C7-8560-D501-896E-E9C44A1DF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EAFC7-E988-6ABD-F81C-CDB17DD6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7CE6C-FAC7-7079-C823-E2BD5AA3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0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95AA-1594-1D06-6BD2-495CB89E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CF7EC-E513-F02A-4BCE-88192D48A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1FAD2-2368-E4E8-3A3C-79870A721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03B89-EC22-0444-A9C4-F74DBBF21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54E6F-ED5D-5B1B-4B6A-68016F2812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942484-3E62-F990-81DA-13BD1D3C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06A0-758B-1D61-5C8D-3CE0A0E33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6753D-7B79-D1DB-543D-A00AFE96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6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EEF7-6F0C-173A-0257-0762AE5FB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539CC-E8E9-DEAA-C644-F611629C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3FF5F-A525-D7C9-EE50-455D85D2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06DEC-86A6-561A-C345-EE272745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59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51877-CA75-F90D-6B80-02E9B3E2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ADB1B-89C6-8C96-75D1-3E27B423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8573-13AA-3DCA-C498-A4FCE972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1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1A7E-5315-85D2-22E7-D710D0424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DD5E0-E567-AC9C-EAAE-57E03D98A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64047-4E6A-782B-03D0-764BFAE88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D0AB-9D00-7F2C-E33A-C7AC799F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77524-A9D1-6708-3673-2AC93BA6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4AB73-40F2-CE80-FADD-C855F1FB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49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E70B-EE7A-0818-21D3-13D4D6356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63441-BBEA-45C0-A0D1-A8AB16EBC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D184E1-B612-A78B-F1B6-FB52B01D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A270-EC30-B69E-6999-EE9EC9595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3139A-A7D5-DBDE-1830-5C4486C1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E901E-6A23-9960-866A-97B8489E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98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F0B84-34F7-0009-AAB8-21B834409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0F56F-B037-B95C-83FC-8D1C5C8A6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FC755-660D-EA01-B74F-74B68996E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07FEA-C162-4B21-BC9D-0CA96B66CD4E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A318C-29B9-E70E-9A5C-B5E07C812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73FE-3DCB-9439-42B8-DFC192681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50C2-572C-455E-AE77-0BC5300EB6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41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663F-4559-3692-2D55-B79F4A6944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3" y="1111045"/>
            <a:ext cx="9743768" cy="125853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Shopping Assistant for Smarter Task Management with Mobile Computing and Advanced Algorithms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307B8-2E28-615D-60BB-423FEEFA4B1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C0F867-F707-A06B-F452-E0DD4A2820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0542F6-2ECB-4FAC-1E8B-962A02056F7B}"/>
              </a:ext>
            </a:extLst>
          </p:cNvPr>
          <p:cNvSpPr txBox="1"/>
          <p:nvPr/>
        </p:nvSpPr>
        <p:spPr>
          <a:xfrm>
            <a:off x="884902" y="4079447"/>
            <a:ext cx="42278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Done by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YOGESH (192421266)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RAGHUL (192421249)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 SUSEENDHAR (192421247)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38757-4935-4BE3-F6B7-9E025A8B5DF4}"/>
              </a:ext>
            </a:extLst>
          </p:cNvPr>
          <p:cNvSpPr txBox="1"/>
          <p:nvPr/>
        </p:nvSpPr>
        <p:spPr>
          <a:xfrm>
            <a:off x="9271819" y="4294890"/>
            <a:ext cx="2920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K Saravanan,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AIML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Departmant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142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E7304E-0D6F-CEC7-8122-91F1F730D104}"/>
              </a:ext>
            </a:extLst>
          </p:cNvPr>
          <p:cNvSpPr txBox="1"/>
          <p:nvPr/>
        </p:nvSpPr>
        <p:spPr>
          <a:xfrm>
            <a:off x="1042219" y="1297858"/>
            <a:ext cx="2261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AFD22-823B-09AF-A06B-2B73996ACD2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DEE96-7E89-F616-BCC8-674B30AF97C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6F7B9C-4AC1-451D-C419-EC8D01E09360}"/>
              </a:ext>
            </a:extLst>
          </p:cNvPr>
          <p:cNvSpPr txBox="1"/>
          <p:nvPr/>
        </p:nvSpPr>
        <p:spPr>
          <a:xfrm>
            <a:off x="511278" y="2261419"/>
            <a:ext cx="1119894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shopping assistant makes shopping smarter, faster, and more personalized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recommendations help users save time and make better purchase decisions.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and budget management ensures organized shopping within financial limits.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virtual assistant enhances user experience with voice and chat support.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3E943D8-A0C1-3823-683C-8EC1EAEB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25" y="4589189"/>
            <a:ext cx="85245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43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F7D03-29B5-5293-3A88-A96FD1B3341A}"/>
              </a:ext>
            </a:extLst>
          </p:cNvPr>
          <p:cNvSpPr txBox="1"/>
          <p:nvPr/>
        </p:nvSpPr>
        <p:spPr>
          <a:xfrm>
            <a:off x="963561" y="1415845"/>
            <a:ext cx="2512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34B67-981C-FC11-6132-D2C508ADCA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2CDCC0-FF2C-D782-858B-3128BA1489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9324B47-C72F-C918-AD7B-3DCB17385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388" y="2147512"/>
            <a:ext cx="9528328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IoT devices like smart refrigerators to auto-update shopping lists.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of AR/VR technologies for virtual shopping experiences and product trials.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of voice assistant support to multiple regional languages.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 to forecast user needs and seasonal demands.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integration of online and offline shopping platforms.</a:t>
            </a:r>
          </a:p>
        </p:txBody>
      </p:sp>
    </p:spTree>
    <p:extLst>
      <p:ext uri="{BB962C8B-B14F-4D97-AF65-F5344CB8AC3E}">
        <p14:creationId xmlns:p14="http://schemas.microsoft.com/office/powerpoint/2010/main" val="2549568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CDBB24D-6013-DF34-D2C3-5EA27868C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5" y="2050879"/>
            <a:ext cx="11828207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Satyanarayanan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 (2001).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Challenges in Mobile Computing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ACM SIGMOBILE.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Han, J., Kamber, M., &amp; Pei, J. (2012).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Mining: Concepts and Techniques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Morgan Kaufmann.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Ghemawat, S.,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Gobioff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H., &amp; Leung, S. (2003).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Google File System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ACM Symposium on Operating Systems Principles.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Zhang, Y., Zhao, R., &amp; Chen, H. (2019). "AI-Powered E-Commerce Recommendation Systems."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178(35), 22–29.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Patel, A., &amp; Desai, P. (2020). "Smart Budget Management using Mobile Applications." </a:t>
            </a: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Emerging Technologies and Innovative Research (JETIR)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7(6), 450–456.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2D942-0666-357D-0969-89234981DFC4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A81355-DD0D-8136-1778-4D270166596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88A326-433D-F88F-19C9-159A001E38A9}"/>
              </a:ext>
            </a:extLst>
          </p:cNvPr>
          <p:cNvSpPr txBox="1"/>
          <p:nvPr/>
        </p:nvSpPr>
        <p:spPr>
          <a:xfrm>
            <a:off x="1563330" y="1179871"/>
            <a:ext cx="23990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77063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C7BFE-65E4-2B72-BE5A-E23DB9710300}"/>
              </a:ext>
            </a:extLst>
          </p:cNvPr>
          <p:cNvSpPr txBox="1"/>
          <p:nvPr/>
        </p:nvSpPr>
        <p:spPr>
          <a:xfrm>
            <a:off x="4522838" y="2762865"/>
            <a:ext cx="3897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394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7EF8F2-73DE-B6AA-A65E-EF92FF8E0067}"/>
              </a:ext>
            </a:extLst>
          </p:cNvPr>
          <p:cNvSpPr txBox="1"/>
          <p:nvPr/>
        </p:nvSpPr>
        <p:spPr>
          <a:xfrm>
            <a:off x="924232" y="1347019"/>
            <a:ext cx="43655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355DC6-00DE-1B78-22CC-6C36CEFE9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6" y="2159527"/>
            <a:ext cx="10353368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shopping is complex, time-consuming, and overwhelming.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face challenges in managing lists, tracking offers, and sticking to budgets.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computing provides anywhere, anytime accessibility for shopping tasks.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assistants bring automation, personalization, and intelligent decision-making.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FEEE35-E991-8B20-D54F-DF60737A5A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EB635E-9EDD-09E2-367C-7D4E903A982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7229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4D5DBE-30FC-C3AA-97D1-7E8C880700A7}"/>
              </a:ext>
            </a:extLst>
          </p:cNvPr>
          <p:cNvSpPr txBox="1"/>
          <p:nvPr/>
        </p:nvSpPr>
        <p:spPr>
          <a:xfrm>
            <a:off x="766916" y="1976284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AI-powered shopping assistant that simplifies and automates shopping and task management.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personalized product recommendations using advanced algorithms.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and manage smart shopping lists based on user preferences and past behavior.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assist users in tracking budgets, offers, and discounts effectively.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049D05-1A17-F380-1A4D-F6ABB2F6DB19}"/>
              </a:ext>
            </a:extLst>
          </p:cNvPr>
          <p:cNvSpPr txBox="1"/>
          <p:nvPr/>
        </p:nvSpPr>
        <p:spPr>
          <a:xfrm>
            <a:off x="1111045" y="1524000"/>
            <a:ext cx="2040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99CAF-12FE-7BA5-D848-2474066EAA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D24430-7303-FA8C-EF86-E108C745CFF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662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3BC0E6-C5F4-B8AA-2B8F-1D69B796B36D}"/>
              </a:ext>
            </a:extLst>
          </p:cNvPr>
          <p:cNvSpPr txBox="1"/>
          <p:nvPr/>
        </p:nvSpPr>
        <p:spPr>
          <a:xfrm>
            <a:off x="993057" y="1553497"/>
            <a:ext cx="4090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AF66D6-A65B-AFFF-D015-D1EF6C75DA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B6A3E8-7B11-9C80-C146-8014EED15F4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0FD18F1-3D85-661D-A6AF-327703890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252" y="2686812"/>
            <a:ext cx="10294373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Overloaded product information leads to confusion and decision fatigue.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process of comparing items manually.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shopping apps offer generic suggestions instead of personalized help.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managing multiple tasks (shopping, reminders, budgeting).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between online and offline shopping experiences.</a:t>
            </a:r>
          </a:p>
        </p:txBody>
      </p:sp>
    </p:spTree>
    <p:extLst>
      <p:ext uri="{BB962C8B-B14F-4D97-AF65-F5344CB8AC3E}">
        <p14:creationId xmlns:p14="http://schemas.microsoft.com/office/powerpoint/2010/main" val="3496599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2E823B-C79A-7914-83B5-099AE8E12634}"/>
              </a:ext>
            </a:extLst>
          </p:cNvPr>
          <p:cNvSpPr txBox="1"/>
          <p:nvPr/>
        </p:nvSpPr>
        <p:spPr>
          <a:xfrm>
            <a:off x="1101213" y="1386349"/>
            <a:ext cx="26819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F79D0-F30F-49F0-921D-E8D3D1ED844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79F98E-E09A-8D8A-B030-75D6D831DDB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FED65C8-A409-D203-72A3-8E5617789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2" y="2410643"/>
            <a:ext cx="11641394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user requirements through surveys and identify shopping challenges.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architecture for a mobile app with AI integration.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modules such as Task Manager, Recommendation Engine, Price Comparison, Budget Tracker, and Voice Assistant.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algorithms using Machine Learning for recommendations, NLP for voice/chat, Graph algorithms for route planning, and Scheduling algorithms for reminders.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6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9E237F-A7BF-12E8-6189-3D19B42EE7BF}"/>
              </a:ext>
            </a:extLst>
          </p:cNvPr>
          <p:cNvSpPr txBox="1"/>
          <p:nvPr/>
        </p:nvSpPr>
        <p:spPr>
          <a:xfrm>
            <a:off x="1058425" y="1366684"/>
            <a:ext cx="41526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C970B-BF7D-398D-AC57-697FBCF7714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2FCFB6-D7D6-2EDD-DF7B-7DB2F3A57A1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6A187EB-FC9E-45A4-7728-1081307F0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2252014"/>
            <a:ext cx="10943303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mobile app (Android/iOS) acts as the user interface for shopping lists, reminders, recommendations, and offers.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interact with the system through voice commands or text input.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layer processes tasks such as managing lists, giving recommendations, comparing prices, tracking budgets, and handling voice assistance.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layer stores user profiles, shopping history, and product details, and also connects with e-commerce/store APIs for real-time product and price updates.</a:t>
            </a:r>
          </a:p>
        </p:txBody>
      </p:sp>
    </p:spTree>
    <p:extLst>
      <p:ext uri="{BB962C8B-B14F-4D97-AF65-F5344CB8AC3E}">
        <p14:creationId xmlns:p14="http://schemas.microsoft.com/office/powerpoint/2010/main" val="1710874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69277C-6904-A06F-F591-145A3F3C1B8E}"/>
              </a:ext>
            </a:extLst>
          </p:cNvPr>
          <p:cNvSpPr txBox="1"/>
          <p:nvPr/>
        </p:nvSpPr>
        <p:spPr>
          <a:xfrm>
            <a:off x="1120877" y="1415845"/>
            <a:ext cx="94468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Smart Shopping Recommendation Engine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639D5F-BC90-EEF4-CE43-1FAF2BC16BB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8C83F10-E369-A89F-773E-10EB4907D18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52CFD25-9325-A6D4-A786-B86A07CF5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4" y="2674481"/>
            <a:ext cx="9446817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Machine Learning (ML) to suggest products based on user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history and preferences.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personalized recommendations for better decision-making.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Fetches real-time product data from e-commerce APIs.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Compares products across vendors for price, quality, and offers.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Adapts dynamically as user shopping behavior changes.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B1C94C-C2E3-2DCF-3AF5-4B3FEDAFB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58" y="2871019"/>
            <a:ext cx="3598607" cy="268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5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F85B8C-54A6-4479-3E69-C83725A8CBB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628737-E06C-A8A1-72A9-72654ED08A0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49D68-95C7-F505-3DD6-9BEC66E5DE45}"/>
              </a:ext>
            </a:extLst>
          </p:cNvPr>
          <p:cNvSpPr txBox="1"/>
          <p:nvPr/>
        </p:nvSpPr>
        <p:spPr>
          <a:xfrm>
            <a:off x="1386347" y="1533832"/>
            <a:ext cx="849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Task &amp; Budget Management System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8180DB7-AC6C-8CD3-5E7F-96FDB2F0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0542" y="2744532"/>
            <a:ext cx="7806813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 and manage shopping lists.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reminders and notifications for shopping tasks.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Tracks expenses and budget limits in real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 users on overspending or upcoming offers.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Optimizes offline shopping with route planning.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14103-EA95-9595-7681-E18AAF47F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2554" y="2998839"/>
            <a:ext cx="3048001" cy="2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5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909FE86-511E-637D-FD45-AA837B24F62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697" y="96974"/>
            <a:ext cx="1421632" cy="1082897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B4F73-92D1-A575-A77D-3DAA054EAA7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0715" y="96974"/>
            <a:ext cx="1553497" cy="10828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21C99-9075-45AD-40B1-5086D17CF5A0}"/>
              </a:ext>
            </a:extLst>
          </p:cNvPr>
          <p:cNvSpPr txBox="1"/>
          <p:nvPr/>
        </p:nvSpPr>
        <p:spPr>
          <a:xfrm>
            <a:off x="1494503" y="1484671"/>
            <a:ext cx="9066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Intelligent Virtual Assistant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AB4A86-F4FC-AD03-8BAB-14933D4ABEB0}"/>
              </a:ext>
            </a:extLst>
          </p:cNvPr>
          <p:cNvSpPr txBox="1"/>
          <p:nvPr/>
        </p:nvSpPr>
        <p:spPr>
          <a:xfrm>
            <a:off x="629266" y="2802194"/>
            <a:ext cx="99531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chatbot and voice-enabled assistant for hands-free interaction.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Natural Language Processing (NLP) to understand queries.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Assists with task management, recommendations, and budget queries.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real-time responses on product availability and offers.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user experience with a natural, conversational interface.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AFBAD5-6F11-EAFF-E855-ADB84E342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7" y="2802194"/>
            <a:ext cx="3205317" cy="25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27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767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Calibri</vt:lpstr>
      <vt:lpstr>Calibri Light</vt:lpstr>
      <vt:lpstr>Times New Roman</vt:lpstr>
      <vt:lpstr>Office Theme</vt:lpstr>
      <vt:lpstr>AI-Powered Shopping Assistant for Smarter Task Management with Mobile Computing and Advanced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Babu</dc:creator>
  <cp:lastModifiedBy>Rahul Babu</cp:lastModifiedBy>
  <cp:revision>1</cp:revision>
  <dcterms:created xsi:type="dcterms:W3CDTF">2025-08-21T09:17:15Z</dcterms:created>
  <dcterms:modified xsi:type="dcterms:W3CDTF">2025-08-23T04:38:42Z</dcterms:modified>
</cp:coreProperties>
</file>