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0D7CB-BDB1-3A87-7768-9CB9998B7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65AA5A-D25A-23F7-2D14-EC90A8B37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C002C-FE2C-EBDA-5C9F-D433049A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D6B73-4F63-025C-7216-3FAE0557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A06E9-AD3E-D72B-CA29-67541D8C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738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8318F-15B9-2EB3-218F-841D1DEA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AC2FB-CC88-8B04-8359-8868DD011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0C675-24A9-B7D2-CAA7-F5A67150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6AE83-5DC5-4F07-39F5-3F83318C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E7113-4656-DA15-39A6-C9CF8459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441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2CBBEE-3DB8-762F-6F2D-B2BC88F12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AF6CBA-FB25-ACA8-4D15-9775DF27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AC8E6-B498-E8C3-A331-4EC313FA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289B2-0BA9-5C79-922F-049C893A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3E53A-6652-6BAD-A9C5-B6866BFE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195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133DB-32E8-99B6-79D2-E64331B1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73DAB-DD70-2FA2-9E82-45446341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105E6-FECA-2E89-8308-B1108918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CC6F2-93AF-BE35-E792-ED02C5CD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CC2F0-5638-8283-035A-22572F5A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07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5FF10-C723-9212-D884-37B7F334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D9123-4C3A-D211-DA3C-B0A824E4F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29D75-6DF4-C4DD-E26C-EC8DE1DB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C6671-1779-7F4A-5B0C-6B493E12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338F5-1586-7AB4-79C8-766E8103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34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BEC9E-7D8B-90DE-28CA-2020D2D4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6672B-411B-CAE3-9111-DDFD00B1C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0A9B3-C8BF-52A1-BFE6-7EFF92EB6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3A218-B1DD-AE8B-F8BA-ECEFBDFA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02C933-5754-5C02-D27E-0AFC131E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DC93D-DD07-0DD1-81B3-88700B1F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542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FC42D-1C00-5CC5-56C3-DD551124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12F02-B815-1D3E-EDC7-AE447C715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7735DD-1749-C9EC-C005-943742488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597688-11BC-1636-034F-C29729811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F3511-D143-C3BA-EA8C-CF1775FE1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B8091A-C6B4-7D16-1DA9-AB1E09BB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62CD6E-A1F3-3272-8E9D-18E20E2E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A7CCBD-20B4-91A6-B509-C9BA02AC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766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08B59-195D-4E1B-004E-761FEE31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415F0C-834A-9200-6AEE-22C2DDD2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93D037-6E4E-7D74-31DF-F252CA2C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198A09-BE43-3903-4F57-B7C322DB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037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B0F25F-CBBC-28EB-38C7-8A3880D9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3CD535-D749-4AF8-9D8D-92A2DA98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B64144-D247-F988-0A8A-87C8175A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688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B5115-25F4-8257-E8C0-DC31BA75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F2909-CB6A-1ECF-1E3D-0B6714307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75A42D-BBA4-3593-77C2-F333BF1D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04927A-AB30-2CE0-EE33-BF1B6098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D29EA8-74A7-81A0-EA3E-B5F6228E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2E859-E79B-179D-7607-CAE188DB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121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E133A-0D1A-040C-5551-4C987886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0C4558-67AD-CDD5-3135-98F1F7753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B3BBE4-8FD6-873A-5BF9-E0E8F204D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0134E3-7080-AA13-3E74-D5EDD56A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11F87B-97F0-E05E-0D5E-B6E444B5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915B7F-F7B1-AA67-F99A-2A75D937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681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82B6C0-6A79-ADF8-B4B1-6B3042F4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E6A3DF-1FCB-4B4A-94B1-1167071DA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04CDB-E75F-8585-01AE-8145549E0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97B18-E474-6A4E-AECA-52C250DCAE73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0A03-FE0B-071E-5DE1-7F722CD87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99FC4-7FCF-E0EA-23B0-72D3D1707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174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16010A0-2752-DBD7-C01D-28B6F9B48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69714"/>
              </p:ext>
            </p:extLst>
          </p:nvPr>
        </p:nvGraphicFramePr>
        <p:xfrm>
          <a:off x="935421" y="273270"/>
          <a:ext cx="10510345" cy="6156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069">
                  <a:extLst>
                    <a:ext uri="{9D8B030D-6E8A-4147-A177-3AD203B41FA5}">
                      <a16:colId xmlns:a16="http://schemas.microsoft.com/office/drawing/2014/main" val="1331160794"/>
                    </a:ext>
                  </a:extLst>
                </a:gridCol>
                <a:gridCol w="2102069">
                  <a:extLst>
                    <a:ext uri="{9D8B030D-6E8A-4147-A177-3AD203B41FA5}">
                      <a16:colId xmlns:a16="http://schemas.microsoft.com/office/drawing/2014/main" val="156192145"/>
                    </a:ext>
                  </a:extLst>
                </a:gridCol>
                <a:gridCol w="2102069">
                  <a:extLst>
                    <a:ext uri="{9D8B030D-6E8A-4147-A177-3AD203B41FA5}">
                      <a16:colId xmlns:a16="http://schemas.microsoft.com/office/drawing/2014/main" val="366466018"/>
                    </a:ext>
                  </a:extLst>
                </a:gridCol>
                <a:gridCol w="2102069">
                  <a:extLst>
                    <a:ext uri="{9D8B030D-6E8A-4147-A177-3AD203B41FA5}">
                      <a16:colId xmlns:a16="http://schemas.microsoft.com/office/drawing/2014/main" val="3498717861"/>
                    </a:ext>
                  </a:extLst>
                </a:gridCol>
                <a:gridCol w="2102069">
                  <a:extLst>
                    <a:ext uri="{9D8B030D-6E8A-4147-A177-3AD203B41FA5}">
                      <a16:colId xmlns:a16="http://schemas.microsoft.com/office/drawing/2014/main" val="861169300"/>
                    </a:ext>
                  </a:extLst>
                </a:gridCol>
              </a:tblGrid>
              <a:tr h="8400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OSI Model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Layer No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TCP/IP Layer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692276"/>
                  </a:ext>
                </a:extLst>
              </a:tr>
              <a:tr h="759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Alligator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L7(Firewall)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HTTP, FTP, SCP, DNS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898771"/>
                  </a:ext>
                </a:extLst>
              </a:tr>
              <a:tr h="759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Pet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presentation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855309"/>
                  </a:ext>
                </a:extLst>
              </a:tr>
              <a:tr h="759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Steve’s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002205"/>
                  </a:ext>
                </a:extLst>
              </a:tr>
              <a:tr h="759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Touch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L4(Nat)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UDP, ICMP(?)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828837"/>
                  </a:ext>
                </a:extLst>
              </a:tr>
              <a:tr h="759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L3(Router)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IPv4(32)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IPv6(128), ARP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394783"/>
                  </a:ext>
                </a:extLst>
              </a:tr>
              <a:tr h="759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Data 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L2(Switch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Ethernet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982492"/>
                  </a:ext>
                </a:extLst>
              </a:tr>
              <a:tr h="759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Please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Physical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49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61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58</Words>
  <Application>Microsoft Macintosh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박수성</dc:creator>
  <cp:lastModifiedBy>박수성</cp:lastModifiedBy>
  <cp:revision>1</cp:revision>
  <dcterms:created xsi:type="dcterms:W3CDTF">2025-07-21T11:24:58Z</dcterms:created>
  <dcterms:modified xsi:type="dcterms:W3CDTF">2025-07-21T11:30:48Z</dcterms:modified>
</cp:coreProperties>
</file>