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9" r:id="rId7"/>
    <p:sldId id="270" r:id="rId8"/>
    <p:sldId id="259" r:id="rId9"/>
    <p:sldId id="262" r:id="rId10"/>
    <p:sldId id="273" r:id="rId11"/>
    <p:sldId id="279" r:id="rId12"/>
    <p:sldId id="282" r:id="rId13"/>
    <p:sldId id="274" r:id="rId14"/>
    <p:sldId id="276" r:id="rId15"/>
    <p:sldId id="277" r:id="rId16"/>
    <p:sldId id="281" r:id="rId17"/>
    <p:sldId id="278"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p:cViewPr>
        <p:scale>
          <a:sx n="75" d="100"/>
          <a:sy n="75" d="100"/>
        </p:scale>
        <p:origin x="811" y="21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5493E-D3FC-4A77-8788-0E4F4FE063C4}"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IN"/>
        </a:p>
      </dgm:t>
    </dgm:pt>
    <dgm:pt modelId="{86A6E46E-A8CE-4ECA-AA34-B0C492C1C83E}">
      <dgm:prSet phldrT="[Text]"/>
      <dgm:spPr/>
      <dgm:t>
        <a:bodyPr/>
        <a:lstStyle/>
        <a:p>
          <a:r>
            <a:rPr lang="en-US" dirty="0">
              <a:latin typeface="Bell MT" panose="02020503060305020303" pitchFamily="18" charset="0"/>
            </a:rPr>
            <a:t>P. SAHANA:</a:t>
          </a:r>
          <a:r>
            <a:rPr lang="en-US" dirty="0">
              <a:latin typeface="Baskerville Old Face" panose="02020602080505020303" pitchFamily="18" charset="0"/>
            </a:rPr>
            <a:t>3BR22AI121</a:t>
          </a:r>
        </a:p>
        <a:p>
          <a:r>
            <a:rPr lang="en-US" dirty="0">
              <a:latin typeface="Bell MT" panose="02020503060305020303" pitchFamily="18" charset="0"/>
            </a:rPr>
            <a:t>SUNIDHI.R.K:</a:t>
          </a:r>
          <a:r>
            <a:rPr lang="en-US" dirty="0">
              <a:latin typeface="Baskerville Old Face" panose="02020602080505020303" pitchFamily="18" charset="0"/>
            </a:rPr>
            <a:t>3BR22AI159</a:t>
          </a:r>
        </a:p>
        <a:p>
          <a:r>
            <a:rPr lang="en-US" dirty="0">
              <a:latin typeface="Bell MT" panose="02020503060305020303" pitchFamily="18" charset="0"/>
            </a:rPr>
            <a:t>SUSHMA .K:</a:t>
          </a:r>
          <a:r>
            <a:rPr lang="en-US" dirty="0">
              <a:latin typeface="Baskerville Old Face" panose="02020602080505020303" pitchFamily="18" charset="0"/>
            </a:rPr>
            <a:t>3BR22AI161</a:t>
          </a:r>
        </a:p>
        <a:p>
          <a:r>
            <a:rPr lang="en-US" dirty="0">
              <a:latin typeface="Bell MT" panose="02020503060305020303" pitchFamily="18" charset="0"/>
            </a:rPr>
            <a:t>TRUPTI .S:</a:t>
          </a:r>
          <a:r>
            <a:rPr lang="en-US" dirty="0">
              <a:latin typeface="Baskerville Old Face" panose="02020602080505020303" pitchFamily="18" charset="0"/>
            </a:rPr>
            <a:t>3BR22AI171</a:t>
          </a:r>
          <a:endParaRPr lang="en-IN" dirty="0">
            <a:latin typeface="Baskerville Old Face" panose="02020602080505020303" pitchFamily="18" charset="0"/>
          </a:endParaRPr>
        </a:p>
      </dgm:t>
    </dgm:pt>
    <dgm:pt modelId="{6868A9C4-BE0D-413C-9B4C-0DC75982AA23}" type="parTrans" cxnId="{555DD5C1-3D80-4949-BA0B-46065CDDEBE4}">
      <dgm:prSet/>
      <dgm:spPr/>
      <dgm:t>
        <a:bodyPr/>
        <a:lstStyle/>
        <a:p>
          <a:endParaRPr lang="en-IN"/>
        </a:p>
      </dgm:t>
    </dgm:pt>
    <dgm:pt modelId="{F5A42B1B-6B45-44DF-9FD0-A4CBD728591C}" type="sibTrans" cxnId="{555DD5C1-3D80-4949-BA0B-46065CDDEBE4}">
      <dgm:prSet/>
      <dgm:spPr/>
      <dgm:t>
        <a:bodyPr/>
        <a:lstStyle/>
        <a:p>
          <a:endParaRPr lang="en-IN"/>
        </a:p>
      </dgm:t>
    </dgm:pt>
    <dgm:pt modelId="{BBC77ED5-9FC6-4CFB-BCD9-ACBE55FC2C09}" type="pres">
      <dgm:prSet presAssocID="{A315493E-D3FC-4A77-8788-0E4F4FE063C4}" presName="Name0" presStyleCnt="0">
        <dgm:presLayoutVars>
          <dgm:chMax/>
          <dgm:chPref/>
          <dgm:dir/>
        </dgm:presLayoutVars>
      </dgm:prSet>
      <dgm:spPr/>
    </dgm:pt>
    <dgm:pt modelId="{AB61CA0C-9C4F-4955-A049-A1CD7C5EC848}" type="pres">
      <dgm:prSet presAssocID="{86A6E46E-A8CE-4ECA-AA34-B0C492C1C83E}" presName="composite" presStyleCnt="0">
        <dgm:presLayoutVars>
          <dgm:chMax/>
          <dgm:chPref/>
        </dgm:presLayoutVars>
      </dgm:prSet>
      <dgm:spPr/>
    </dgm:pt>
    <dgm:pt modelId="{97B11191-BE90-4D8B-84EC-D04499868C9A}" type="pres">
      <dgm:prSet presAssocID="{86A6E46E-A8CE-4ECA-AA34-B0C492C1C83E}" presName="Image" presStyleLbl="bgImgPlace1" presStyleIdx="0" presStyleCnt="1"/>
      <dgm:spPr>
        <a:blipFill rotWithShape="1">
          <a:blip xmlns:r="http://schemas.openxmlformats.org/officeDocument/2006/relationships" r:embed="rId1"/>
          <a:srcRect/>
          <a:stretch>
            <a:fillRect l="-5000" r="-5000"/>
          </a:stretch>
        </a:blipFill>
      </dgm:spPr>
    </dgm:pt>
    <dgm:pt modelId="{165D598B-A9D2-4A38-B47E-6285AF358A8F}" type="pres">
      <dgm:prSet presAssocID="{86A6E46E-A8CE-4ECA-AA34-B0C492C1C83E}" presName="ParentText" presStyleLbl="revTx" presStyleIdx="0" presStyleCnt="1">
        <dgm:presLayoutVars>
          <dgm:chMax val="0"/>
          <dgm:chPref val="0"/>
          <dgm:bulletEnabled val="1"/>
        </dgm:presLayoutVars>
      </dgm:prSet>
      <dgm:spPr/>
    </dgm:pt>
    <dgm:pt modelId="{90546857-CA20-4BA6-B20F-1A93D543FC54}" type="pres">
      <dgm:prSet presAssocID="{86A6E46E-A8CE-4ECA-AA34-B0C492C1C83E}" presName="tlFrame" presStyleLbl="node1" presStyleIdx="0" presStyleCnt="4"/>
      <dgm:spPr/>
    </dgm:pt>
    <dgm:pt modelId="{A4254DB9-90F3-46E5-9A79-814F9285DBC1}" type="pres">
      <dgm:prSet presAssocID="{86A6E46E-A8CE-4ECA-AA34-B0C492C1C83E}" presName="trFrame" presStyleLbl="node1" presStyleIdx="1" presStyleCnt="4"/>
      <dgm:spPr/>
    </dgm:pt>
    <dgm:pt modelId="{2FE7BD72-6093-48AC-9484-61BCF5D26CEA}" type="pres">
      <dgm:prSet presAssocID="{86A6E46E-A8CE-4ECA-AA34-B0C492C1C83E}" presName="blFrame" presStyleLbl="node1" presStyleIdx="2" presStyleCnt="4"/>
      <dgm:spPr/>
    </dgm:pt>
    <dgm:pt modelId="{EC2DFDF1-3A81-4234-BA2A-87A60B95A542}" type="pres">
      <dgm:prSet presAssocID="{86A6E46E-A8CE-4ECA-AA34-B0C492C1C83E}" presName="brFrame" presStyleLbl="node1" presStyleIdx="3" presStyleCnt="4"/>
      <dgm:spPr/>
    </dgm:pt>
  </dgm:ptLst>
  <dgm:cxnLst>
    <dgm:cxn modelId="{F423EC39-4C6F-4128-B802-A6A777055D61}" type="presOf" srcId="{86A6E46E-A8CE-4ECA-AA34-B0C492C1C83E}" destId="{165D598B-A9D2-4A38-B47E-6285AF358A8F}" srcOrd="0" destOrd="0" presId="urn:microsoft.com/office/officeart/2009/3/layout/FramedTextPicture"/>
    <dgm:cxn modelId="{555DD5C1-3D80-4949-BA0B-46065CDDEBE4}" srcId="{A315493E-D3FC-4A77-8788-0E4F4FE063C4}" destId="{86A6E46E-A8CE-4ECA-AA34-B0C492C1C83E}" srcOrd="0" destOrd="0" parTransId="{6868A9C4-BE0D-413C-9B4C-0DC75982AA23}" sibTransId="{F5A42B1B-6B45-44DF-9FD0-A4CBD728591C}"/>
    <dgm:cxn modelId="{EE5E0ECE-8372-4307-A4FE-40155A443105}" type="presOf" srcId="{A315493E-D3FC-4A77-8788-0E4F4FE063C4}" destId="{BBC77ED5-9FC6-4CFB-BCD9-ACBE55FC2C09}" srcOrd="0" destOrd="0" presId="urn:microsoft.com/office/officeart/2009/3/layout/FramedTextPicture"/>
    <dgm:cxn modelId="{A823006D-6B8D-4138-8311-FE6B4E2506C4}" type="presParOf" srcId="{BBC77ED5-9FC6-4CFB-BCD9-ACBE55FC2C09}" destId="{AB61CA0C-9C4F-4955-A049-A1CD7C5EC848}" srcOrd="0" destOrd="0" presId="urn:microsoft.com/office/officeart/2009/3/layout/FramedTextPicture"/>
    <dgm:cxn modelId="{9C8BEB17-2112-4461-9F91-072EB10C65F2}" type="presParOf" srcId="{AB61CA0C-9C4F-4955-A049-A1CD7C5EC848}" destId="{97B11191-BE90-4D8B-84EC-D04499868C9A}" srcOrd="0" destOrd="0" presId="urn:microsoft.com/office/officeart/2009/3/layout/FramedTextPicture"/>
    <dgm:cxn modelId="{3A0B463B-5929-4E27-AA85-4354F4CE871D}" type="presParOf" srcId="{AB61CA0C-9C4F-4955-A049-A1CD7C5EC848}" destId="{165D598B-A9D2-4A38-B47E-6285AF358A8F}" srcOrd="1" destOrd="0" presId="urn:microsoft.com/office/officeart/2009/3/layout/FramedTextPicture"/>
    <dgm:cxn modelId="{084FA561-6524-4421-B0D8-ACE18ADCA181}" type="presParOf" srcId="{AB61CA0C-9C4F-4955-A049-A1CD7C5EC848}" destId="{90546857-CA20-4BA6-B20F-1A93D543FC54}" srcOrd="2" destOrd="0" presId="urn:microsoft.com/office/officeart/2009/3/layout/FramedTextPicture"/>
    <dgm:cxn modelId="{EFC3663F-F412-42D0-843A-96172B6BB788}" type="presParOf" srcId="{AB61CA0C-9C4F-4955-A049-A1CD7C5EC848}" destId="{A4254DB9-90F3-46E5-9A79-814F9285DBC1}" srcOrd="3" destOrd="0" presId="urn:microsoft.com/office/officeart/2009/3/layout/FramedTextPicture"/>
    <dgm:cxn modelId="{FB1EE8D9-18C3-4663-A297-5618011FF891}" type="presParOf" srcId="{AB61CA0C-9C4F-4955-A049-A1CD7C5EC848}" destId="{2FE7BD72-6093-48AC-9484-61BCF5D26CEA}" srcOrd="4" destOrd="0" presId="urn:microsoft.com/office/officeart/2009/3/layout/FramedTextPicture"/>
    <dgm:cxn modelId="{104BEBDF-5895-44AF-ACE9-37B9EBA0DF22}" type="presParOf" srcId="{AB61CA0C-9C4F-4955-A049-A1CD7C5EC848}" destId="{EC2DFDF1-3A81-4234-BA2A-87A60B95A542}" srcOrd="5" destOrd="0" presId="urn:microsoft.com/office/officeart/2009/3/layout/FramedText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50E23-F3F7-4340-A2FE-91B1162969AC}"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IN"/>
        </a:p>
      </dgm:t>
    </dgm:pt>
    <dgm:pt modelId="{489F1EC5-894E-4461-A775-20F17287F32D}">
      <dgm:prSet phldrT="[Text]"/>
      <dgm:spPr/>
      <dgm:t>
        <a:bodyPr/>
        <a:lstStyle/>
        <a:p>
          <a:r>
            <a:rPr lang="en-US" dirty="0"/>
            <a:t>Introduction</a:t>
          </a:r>
          <a:endParaRPr lang="en-IN" dirty="0"/>
        </a:p>
      </dgm:t>
    </dgm:pt>
    <dgm:pt modelId="{1F33DE06-F296-4DB2-83FC-0EAE43C478AF}" type="parTrans" cxnId="{4B7F811D-A302-46CA-A4BF-701133339ADD}">
      <dgm:prSet/>
      <dgm:spPr/>
      <dgm:t>
        <a:bodyPr/>
        <a:lstStyle/>
        <a:p>
          <a:endParaRPr lang="en-IN"/>
        </a:p>
      </dgm:t>
    </dgm:pt>
    <dgm:pt modelId="{F79EBC97-73FF-46E9-BA12-1FAD49095F98}" type="sibTrans" cxnId="{4B7F811D-A302-46CA-A4BF-701133339ADD}">
      <dgm:prSet/>
      <dgm:spPr/>
      <dgm:t>
        <a:bodyPr/>
        <a:lstStyle/>
        <a:p>
          <a:endParaRPr lang="en-IN" dirty="0"/>
        </a:p>
      </dgm:t>
    </dgm:pt>
    <dgm:pt modelId="{DD7C6B5A-DACE-426A-9B44-5C5D187E0300}">
      <dgm:prSet phldrT="[Text]"/>
      <dgm:spPr/>
      <dgm:t>
        <a:bodyPr/>
        <a:lstStyle/>
        <a:p>
          <a:r>
            <a:rPr lang="en-US" dirty="0"/>
            <a:t>Description</a:t>
          </a:r>
          <a:endParaRPr lang="en-IN" dirty="0"/>
        </a:p>
      </dgm:t>
    </dgm:pt>
    <dgm:pt modelId="{3493087B-4C16-4CFF-BA77-42140D7DE542}" type="parTrans" cxnId="{76FBE0B2-1A37-4B12-A11D-630CCB633685}">
      <dgm:prSet/>
      <dgm:spPr/>
      <dgm:t>
        <a:bodyPr/>
        <a:lstStyle/>
        <a:p>
          <a:endParaRPr lang="en-IN"/>
        </a:p>
      </dgm:t>
    </dgm:pt>
    <dgm:pt modelId="{36F40210-3B44-4AD1-A8B9-7FAE53031F05}" type="sibTrans" cxnId="{76FBE0B2-1A37-4B12-A11D-630CCB633685}">
      <dgm:prSet/>
      <dgm:spPr/>
      <dgm:t>
        <a:bodyPr/>
        <a:lstStyle/>
        <a:p>
          <a:endParaRPr lang="en-IN" dirty="0"/>
        </a:p>
      </dgm:t>
    </dgm:pt>
    <dgm:pt modelId="{DB04ABB9-93CB-45D5-BEE6-ED37C60D5D7D}">
      <dgm:prSet phldrT="[Text]"/>
      <dgm:spPr/>
      <dgm:t>
        <a:bodyPr/>
        <a:lstStyle/>
        <a:p>
          <a:r>
            <a:rPr lang="en-US" dirty="0"/>
            <a:t>Demo Code</a:t>
          </a:r>
          <a:endParaRPr lang="en-IN" dirty="0"/>
        </a:p>
      </dgm:t>
    </dgm:pt>
    <dgm:pt modelId="{998EA912-081D-4613-8A14-7DCAB716265C}" type="parTrans" cxnId="{74878A26-6FFC-4BEA-BD8E-D78666501417}">
      <dgm:prSet/>
      <dgm:spPr/>
      <dgm:t>
        <a:bodyPr/>
        <a:lstStyle/>
        <a:p>
          <a:endParaRPr lang="en-IN"/>
        </a:p>
      </dgm:t>
    </dgm:pt>
    <dgm:pt modelId="{286E0DEB-0FBA-44E0-9E50-04317486D012}" type="sibTrans" cxnId="{74878A26-6FFC-4BEA-BD8E-D78666501417}">
      <dgm:prSet/>
      <dgm:spPr/>
      <dgm:t>
        <a:bodyPr/>
        <a:lstStyle/>
        <a:p>
          <a:endParaRPr lang="en-IN" dirty="0"/>
        </a:p>
      </dgm:t>
    </dgm:pt>
    <dgm:pt modelId="{08BBECD3-7B63-4179-8010-022234CBCB18}">
      <dgm:prSet phldrT="[Text]"/>
      <dgm:spPr/>
      <dgm:t>
        <a:bodyPr/>
        <a:lstStyle/>
        <a:p>
          <a:r>
            <a:rPr lang="en-US" dirty="0"/>
            <a:t>Pros and Cons</a:t>
          </a:r>
          <a:endParaRPr lang="en-IN" dirty="0"/>
        </a:p>
      </dgm:t>
    </dgm:pt>
    <dgm:pt modelId="{F79EA6F8-421C-40FD-B06C-A35C4C57E8E3}" type="parTrans" cxnId="{360FCE2B-F780-4CA8-A1ED-0E5DC56666DE}">
      <dgm:prSet/>
      <dgm:spPr/>
      <dgm:t>
        <a:bodyPr/>
        <a:lstStyle/>
        <a:p>
          <a:endParaRPr lang="en-IN"/>
        </a:p>
      </dgm:t>
    </dgm:pt>
    <dgm:pt modelId="{09C86D88-6C36-4D81-98E9-833336B5E997}" type="sibTrans" cxnId="{360FCE2B-F780-4CA8-A1ED-0E5DC56666DE}">
      <dgm:prSet/>
      <dgm:spPr/>
      <dgm:t>
        <a:bodyPr/>
        <a:lstStyle/>
        <a:p>
          <a:endParaRPr lang="en-IN" dirty="0"/>
        </a:p>
      </dgm:t>
    </dgm:pt>
    <dgm:pt modelId="{29F4A7B1-5BEE-41BB-A950-E6A5CD77738B}">
      <dgm:prSet phldrT="[Text]"/>
      <dgm:spPr/>
      <dgm:t>
        <a:bodyPr/>
        <a:lstStyle/>
        <a:p>
          <a:r>
            <a:rPr lang="en-US" dirty="0"/>
            <a:t>Conclusion</a:t>
          </a:r>
          <a:endParaRPr lang="en-IN" dirty="0"/>
        </a:p>
      </dgm:t>
    </dgm:pt>
    <dgm:pt modelId="{19A3A66B-4112-4ADE-A4A3-CF2266B30B37}" type="sibTrans" cxnId="{2B1E2BFB-E353-4475-9DB9-DF1861D62E1A}">
      <dgm:prSet/>
      <dgm:spPr/>
      <dgm:t>
        <a:bodyPr/>
        <a:lstStyle/>
        <a:p>
          <a:endParaRPr lang="en-IN"/>
        </a:p>
      </dgm:t>
    </dgm:pt>
    <dgm:pt modelId="{1195CE43-B5B9-40BF-9F25-C1625E519DA4}" type="parTrans" cxnId="{2B1E2BFB-E353-4475-9DB9-DF1861D62E1A}">
      <dgm:prSet/>
      <dgm:spPr/>
      <dgm:t>
        <a:bodyPr/>
        <a:lstStyle/>
        <a:p>
          <a:endParaRPr lang="en-IN"/>
        </a:p>
      </dgm:t>
    </dgm:pt>
    <dgm:pt modelId="{C2ABC5F9-42B0-47BB-A102-A41A79C6D4E4}" type="pres">
      <dgm:prSet presAssocID="{CD750E23-F3F7-4340-A2FE-91B1162969AC}" presName="diagram" presStyleCnt="0">
        <dgm:presLayoutVars>
          <dgm:dir/>
          <dgm:resizeHandles val="exact"/>
        </dgm:presLayoutVars>
      </dgm:prSet>
      <dgm:spPr/>
    </dgm:pt>
    <dgm:pt modelId="{B40F2DF7-14D2-4B76-A607-8EE24EDB3356}" type="pres">
      <dgm:prSet presAssocID="{489F1EC5-894E-4461-A775-20F17287F32D}" presName="node" presStyleLbl="node1" presStyleIdx="0" presStyleCnt="5">
        <dgm:presLayoutVars>
          <dgm:bulletEnabled val="1"/>
        </dgm:presLayoutVars>
      </dgm:prSet>
      <dgm:spPr/>
    </dgm:pt>
    <dgm:pt modelId="{A38FBB8E-5109-4528-A18F-B3CF7E4B8667}" type="pres">
      <dgm:prSet presAssocID="{F79EBC97-73FF-46E9-BA12-1FAD49095F98}" presName="sibTrans" presStyleLbl="sibTrans2D1" presStyleIdx="0" presStyleCnt="4"/>
      <dgm:spPr/>
    </dgm:pt>
    <dgm:pt modelId="{F0FA2028-83B7-4073-95D2-01EF436CE429}" type="pres">
      <dgm:prSet presAssocID="{F79EBC97-73FF-46E9-BA12-1FAD49095F98}" presName="connectorText" presStyleLbl="sibTrans2D1" presStyleIdx="0" presStyleCnt="4"/>
      <dgm:spPr/>
    </dgm:pt>
    <dgm:pt modelId="{C4D18D7D-64B8-4068-A3BB-DBC7AD6E531F}" type="pres">
      <dgm:prSet presAssocID="{DD7C6B5A-DACE-426A-9B44-5C5D187E0300}" presName="node" presStyleLbl="node1" presStyleIdx="1" presStyleCnt="5">
        <dgm:presLayoutVars>
          <dgm:bulletEnabled val="1"/>
        </dgm:presLayoutVars>
      </dgm:prSet>
      <dgm:spPr/>
    </dgm:pt>
    <dgm:pt modelId="{62069F17-E32B-4415-8852-984E2FCE6EE5}" type="pres">
      <dgm:prSet presAssocID="{36F40210-3B44-4AD1-A8B9-7FAE53031F05}" presName="sibTrans" presStyleLbl="sibTrans2D1" presStyleIdx="1" presStyleCnt="4"/>
      <dgm:spPr/>
    </dgm:pt>
    <dgm:pt modelId="{453EFB51-AFCB-4AD9-8D9E-E4A81C93AB11}" type="pres">
      <dgm:prSet presAssocID="{36F40210-3B44-4AD1-A8B9-7FAE53031F05}" presName="connectorText" presStyleLbl="sibTrans2D1" presStyleIdx="1" presStyleCnt="4"/>
      <dgm:spPr/>
    </dgm:pt>
    <dgm:pt modelId="{46CE53D5-D7E0-40B5-ACBC-C8B19E82B08A}" type="pres">
      <dgm:prSet presAssocID="{DB04ABB9-93CB-45D5-BEE6-ED37C60D5D7D}" presName="node" presStyleLbl="node1" presStyleIdx="2" presStyleCnt="5">
        <dgm:presLayoutVars>
          <dgm:bulletEnabled val="1"/>
        </dgm:presLayoutVars>
      </dgm:prSet>
      <dgm:spPr/>
    </dgm:pt>
    <dgm:pt modelId="{9EEEDD28-AE32-41E0-AF3B-34FE33ED5D69}" type="pres">
      <dgm:prSet presAssocID="{286E0DEB-0FBA-44E0-9E50-04317486D012}" presName="sibTrans" presStyleLbl="sibTrans2D1" presStyleIdx="2" presStyleCnt="4"/>
      <dgm:spPr/>
    </dgm:pt>
    <dgm:pt modelId="{B860573E-3888-4019-B937-81366E5E5899}" type="pres">
      <dgm:prSet presAssocID="{286E0DEB-0FBA-44E0-9E50-04317486D012}" presName="connectorText" presStyleLbl="sibTrans2D1" presStyleIdx="2" presStyleCnt="4"/>
      <dgm:spPr/>
    </dgm:pt>
    <dgm:pt modelId="{B9CDCAB9-3C01-42E4-8B8F-C9AD2C9D7D3A}" type="pres">
      <dgm:prSet presAssocID="{08BBECD3-7B63-4179-8010-022234CBCB18}" presName="node" presStyleLbl="node1" presStyleIdx="3" presStyleCnt="5">
        <dgm:presLayoutVars>
          <dgm:bulletEnabled val="1"/>
        </dgm:presLayoutVars>
      </dgm:prSet>
      <dgm:spPr/>
    </dgm:pt>
    <dgm:pt modelId="{5733AB64-751E-4013-BA33-4D84CB6B5FF4}" type="pres">
      <dgm:prSet presAssocID="{09C86D88-6C36-4D81-98E9-833336B5E997}" presName="sibTrans" presStyleLbl="sibTrans2D1" presStyleIdx="3" presStyleCnt="4"/>
      <dgm:spPr/>
    </dgm:pt>
    <dgm:pt modelId="{BA316EEF-285D-4002-9F1B-58F35FF92CAF}" type="pres">
      <dgm:prSet presAssocID="{09C86D88-6C36-4D81-98E9-833336B5E997}" presName="connectorText" presStyleLbl="sibTrans2D1" presStyleIdx="3" presStyleCnt="4"/>
      <dgm:spPr/>
    </dgm:pt>
    <dgm:pt modelId="{BBDB9B2E-3D8B-40B4-AF56-E3529334C6D2}" type="pres">
      <dgm:prSet presAssocID="{29F4A7B1-5BEE-41BB-A950-E6A5CD77738B}" presName="node" presStyleLbl="node1" presStyleIdx="4" presStyleCnt="5">
        <dgm:presLayoutVars>
          <dgm:bulletEnabled val="1"/>
        </dgm:presLayoutVars>
      </dgm:prSet>
      <dgm:spPr/>
    </dgm:pt>
  </dgm:ptLst>
  <dgm:cxnLst>
    <dgm:cxn modelId="{77CC1215-57C2-4683-837A-0FCA0498F247}" type="presOf" srcId="{286E0DEB-0FBA-44E0-9E50-04317486D012}" destId="{9EEEDD28-AE32-41E0-AF3B-34FE33ED5D69}" srcOrd="0" destOrd="0" presId="urn:microsoft.com/office/officeart/2005/8/layout/process5"/>
    <dgm:cxn modelId="{4B7F811D-A302-46CA-A4BF-701133339ADD}" srcId="{CD750E23-F3F7-4340-A2FE-91B1162969AC}" destId="{489F1EC5-894E-4461-A775-20F17287F32D}" srcOrd="0" destOrd="0" parTransId="{1F33DE06-F296-4DB2-83FC-0EAE43C478AF}" sibTransId="{F79EBC97-73FF-46E9-BA12-1FAD49095F98}"/>
    <dgm:cxn modelId="{03C92821-E86E-4C29-89D8-1EAA51D49A86}" type="presOf" srcId="{08BBECD3-7B63-4179-8010-022234CBCB18}" destId="{B9CDCAB9-3C01-42E4-8B8F-C9AD2C9D7D3A}" srcOrd="0" destOrd="0" presId="urn:microsoft.com/office/officeart/2005/8/layout/process5"/>
    <dgm:cxn modelId="{74878A26-6FFC-4BEA-BD8E-D78666501417}" srcId="{CD750E23-F3F7-4340-A2FE-91B1162969AC}" destId="{DB04ABB9-93CB-45D5-BEE6-ED37C60D5D7D}" srcOrd="2" destOrd="0" parTransId="{998EA912-081D-4613-8A14-7DCAB716265C}" sibTransId="{286E0DEB-0FBA-44E0-9E50-04317486D012}"/>
    <dgm:cxn modelId="{B87ACC2B-838B-4911-9DBE-215F0D236DDE}" type="presOf" srcId="{29F4A7B1-5BEE-41BB-A950-E6A5CD77738B}" destId="{BBDB9B2E-3D8B-40B4-AF56-E3529334C6D2}" srcOrd="0" destOrd="0" presId="urn:microsoft.com/office/officeart/2005/8/layout/process5"/>
    <dgm:cxn modelId="{360FCE2B-F780-4CA8-A1ED-0E5DC56666DE}" srcId="{CD750E23-F3F7-4340-A2FE-91B1162969AC}" destId="{08BBECD3-7B63-4179-8010-022234CBCB18}" srcOrd="3" destOrd="0" parTransId="{F79EA6F8-421C-40FD-B06C-A35C4C57E8E3}" sibTransId="{09C86D88-6C36-4D81-98E9-833336B5E997}"/>
    <dgm:cxn modelId="{9C983E5B-361A-4337-A253-AF93B10A2F0A}" type="presOf" srcId="{DD7C6B5A-DACE-426A-9B44-5C5D187E0300}" destId="{C4D18D7D-64B8-4068-A3BB-DBC7AD6E531F}" srcOrd="0" destOrd="0" presId="urn:microsoft.com/office/officeart/2005/8/layout/process5"/>
    <dgm:cxn modelId="{3664815F-E046-43AC-8812-680975E186B9}" type="presOf" srcId="{09C86D88-6C36-4D81-98E9-833336B5E997}" destId="{5733AB64-751E-4013-BA33-4D84CB6B5FF4}" srcOrd="0" destOrd="0" presId="urn:microsoft.com/office/officeart/2005/8/layout/process5"/>
    <dgm:cxn modelId="{58DC4A4E-C81C-48D2-9209-FFAE088791BB}" type="presOf" srcId="{CD750E23-F3F7-4340-A2FE-91B1162969AC}" destId="{C2ABC5F9-42B0-47BB-A102-A41A79C6D4E4}" srcOrd="0" destOrd="0" presId="urn:microsoft.com/office/officeart/2005/8/layout/process5"/>
    <dgm:cxn modelId="{889F354F-41F7-40C4-B853-B6D9448D6D38}" type="presOf" srcId="{286E0DEB-0FBA-44E0-9E50-04317486D012}" destId="{B860573E-3888-4019-B937-81366E5E5899}" srcOrd="1" destOrd="0" presId="urn:microsoft.com/office/officeart/2005/8/layout/process5"/>
    <dgm:cxn modelId="{54689A74-569D-45F6-83A7-D030EFE51C07}" type="presOf" srcId="{F79EBC97-73FF-46E9-BA12-1FAD49095F98}" destId="{F0FA2028-83B7-4073-95D2-01EF436CE429}" srcOrd="1" destOrd="0" presId="urn:microsoft.com/office/officeart/2005/8/layout/process5"/>
    <dgm:cxn modelId="{DBC0E497-B080-49A2-B491-E5F077027EDC}" type="presOf" srcId="{DB04ABB9-93CB-45D5-BEE6-ED37C60D5D7D}" destId="{46CE53D5-D7E0-40B5-ACBC-C8B19E82B08A}" srcOrd="0" destOrd="0" presId="urn:microsoft.com/office/officeart/2005/8/layout/process5"/>
    <dgm:cxn modelId="{454B5EA1-BF29-4129-9298-767255AF8B7C}" type="presOf" srcId="{489F1EC5-894E-4461-A775-20F17287F32D}" destId="{B40F2DF7-14D2-4B76-A607-8EE24EDB3356}" srcOrd="0" destOrd="0" presId="urn:microsoft.com/office/officeart/2005/8/layout/process5"/>
    <dgm:cxn modelId="{76FBE0B2-1A37-4B12-A11D-630CCB633685}" srcId="{CD750E23-F3F7-4340-A2FE-91B1162969AC}" destId="{DD7C6B5A-DACE-426A-9B44-5C5D187E0300}" srcOrd="1" destOrd="0" parTransId="{3493087B-4C16-4CFF-BA77-42140D7DE542}" sibTransId="{36F40210-3B44-4AD1-A8B9-7FAE53031F05}"/>
    <dgm:cxn modelId="{B06E33D0-0B5C-408F-BC3D-C6E67F522A26}" type="presOf" srcId="{F79EBC97-73FF-46E9-BA12-1FAD49095F98}" destId="{A38FBB8E-5109-4528-A18F-B3CF7E4B8667}" srcOrd="0" destOrd="0" presId="urn:microsoft.com/office/officeart/2005/8/layout/process5"/>
    <dgm:cxn modelId="{D279C0D0-573B-4452-BC36-A692E2DE9B7C}" type="presOf" srcId="{36F40210-3B44-4AD1-A8B9-7FAE53031F05}" destId="{453EFB51-AFCB-4AD9-8D9E-E4A81C93AB11}" srcOrd="1" destOrd="0" presId="urn:microsoft.com/office/officeart/2005/8/layout/process5"/>
    <dgm:cxn modelId="{0506D4E9-797F-4F60-B132-8A4C28FE4489}" type="presOf" srcId="{09C86D88-6C36-4D81-98E9-833336B5E997}" destId="{BA316EEF-285D-4002-9F1B-58F35FF92CAF}" srcOrd="1" destOrd="0" presId="urn:microsoft.com/office/officeart/2005/8/layout/process5"/>
    <dgm:cxn modelId="{7C7E06EF-CC6D-4DF9-883F-47FA29B17540}" type="presOf" srcId="{36F40210-3B44-4AD1-A8B9-7FAE53031F05}" destId="{62069F17-E32B-4415-8852-984E2FCE6EE5}" srcOrd="0" destOrd="0" presId="urn:microsoft.com/office/officeart/2005/8/layout/process5"/>
    <dgm:cxn modelId="{2B1E2BFB-E353-4475-9DB9-DF1861D62E1A}" srcId="{CD750E23-F3F7-4340-A2FE-91B1162969AC}" destId="{29F4A7B1-5BEE-41BB-A950-E6A5CD77738B}" srcOrd="4" destOrd="0" parTransId="{1195CE43-B5B9-40BF-9F25-C1625E519DA4}" sibTransId="{19A3A66B-4112-4ADE-A4A3-CF2266B30B37}"/>
    <dgm:cxn modelId="{D3790E6C-46B8-43F5-9473-20BC8C27B799}" type="presParOf" srcId="{C2ABC5F9-42B0-47BB-A102-A41A79C6D4E4}" destId="{B40F2DF7-14D2-4B76-A607-8EE24EDB3356}" srcOrd="0" destOrd="0" presId="urn:microsoft.com/office/officeart/2005/8/layout/process5"/>
    <dgm:cxn modelId="{ECBDE435-5BDE-4220-8432-ACB568F0B676}" type="presParOf" srcId="{C2ABC5F9-42B0-47BB-A102-A41A79C6D4E4}" destId="{A38FBB8E-5109-4528-A18F-B3CF7E4B8667}" srcOrd="1" destOrd="0" presId="urn:microsoft.com/office/officeart/2005/8/layout/process5"/>
    <dgm:cxn modelId="{5967F894-481B-4707-97DD-1FAD07F6E17D}" type="presParOf" srcId="{A38FBB8E-5109-4528-A18F-B3CF7E4B8667}" destId="{F0FA2028-83B7-4073-95D2-01EF436CE429}" srcOrd="0" destOrd="0" presId="urn:microsoft.com/office/officeart/2005/8/layout/process5"/>
    <dgm:cxn modelId="{09A1CF95-EC8B-4914-8155-D5ED42BC0B76}" type="presParOf" srcId="{C2ABC5F9-42B0-47BB-A102-A41A79C6D4E4}" destId="{C4D18D7D-64B8-4068-A3BB-DBC7AD6E531F}" srcOrd="2" destOrd="0" presId="urn:microsoft.com/office/officeart/2005/8/layout/process5"/>
    <dgm:cxn modelId="{F6213FED-A00B-4EFF-A823-B6730B0C3190}" type="presParOf" srcId="{C2ABC5F9-42B0-47BB-A102-A41A79C6D4E4}" destId="{62069F17-E32B-4415-8852-984E2FCE6EE5}" srcOrd="3" destOrd="0" presId="urn:microsoft.com/office/officeart/2005/8/layout/process5"/>
    <dgm:cxn modelId="{42A2550A-113D-47DC-9D39-1DE94E574389}" type="presParOf" srcId="{62069F17-E32B-4415-8852-984E2FCE6EE5}" destId="{453EFB51-AFCB-4AD9-8D9E-E4A81C93AB11}" srcOrd="0" destOrd="0" presId="urn:microsoft.com/office/officeart/2005/8/layout/process5"/>
    <dgm:cxn modelId="{F1B25B0D-9900-4646-B346-A865D75CC1CB}" type="presParOf" srcId="{C2ABC5F9-42B0-47BB-A102-A41A79C6D4E4}" destId="{46CE53D5-D7E0-40B5-ACBC-C8B19E82B08A}" srcOrd="4" destOrd="0" presId="urn:microsoft.com/office/officeart/2005/8/layout/process5"/>
    <dgm:cxn modelId="{A2A5ECC1-C099-41F5-B79B-864CFF74A97B}" type="presParOf" srcId="{C2ABC5F9-42B0-47BB-A102-A41A79C6D4E4}" destId="{9EEEDD28-AE32-41E0-AF3B-34FE33ED5D69}" srcOrd="5" destOrd="0" presId="urn:microsoft.com/office/officeart/2005/8/layout/process5"/>
    <dgm:cxn modelId="{098FB392-B34B-4227-A946-8E6875E8BE04}" type="presParOf" srcId="{9EEEDD28-AE32-41E0-AF3B-34FE33ED5D69}" destId="{B860573E-3888-4019-B937-81366E5E5899}" srcOrd="0" destOrd="0" presId="urn:microsoft.com/office/officeart/2005/8/layout/process5"/>
    <dgm:cxn modelId="{F5CB0CAB-32B5-4C5A-AACA-E4BA57776333}" type="presParOf" srcId="{C2ABC5F9-42B0-47BB-A102-A41A79C6D4E4}" destId="{B9CDCAB9-3C01-42E4-8B8F-C9AD2C9D7D3A}" srcOrd="6" destOrd="0" presId="urn:microsoft.com/office/officeart/2005/8/layout/process5"/>
    <dgm:cxn modelId="{5E77A36B-E829-483E-AFFC-8C6163A58BF2}" type="presParOf" srcId="{C2ABC5F9-42B0-47BB-A102-A41A79C6D4E4}" destId="{5733AB64-751E-4013-BA33-4D84CB6B5FF4}" srcOrd="7" destOrd="0" presId="urn:microsoft.com/office/officeart/2005/8/layout/process5"/>
    <dgm:cxn modelId="{5575EB99-8D32-41D5-B09B-127741DBEC43}" type="presParOf" srcId="{5733AB64-751E-4013-BA33-4D84CB6B5FF4}" destId="{BA316EEF-285D-4002-9F1B-58F35FF92CAF}" srcOrd="0" destOrd="0" presId="urn:microsoft.com/office/officeart/2005/8/layout/process5"/>
    <dgm:cxn modelId="{3A256CA1-421C-42C7-9577-B064B423E0E1}" type="presParOf" srcId="{C2ABC5F9-42B0-47BB-A102-A41A79C6D4E4}" destId="{BBDB9B2E-3D8B-40B4-AF56-E3529334C6D2}"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12920-BC39-45C2-89D6-A4A45AFD7E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E2F5885-AFB9-4A0C-BCE5-06FECD67C1F5}">
      <dgm:prSet/>
      <dgm:spPr/>
      <dgm:t>
        <a:bodyPr/>
        <a:lstStyle/>
        <a:p>
          <a:r>
            <a:rPr lang="en-IN" b="0" i="0" dirty="0"/>
            <a:t>Log file analysis:</a:t>
          </a:r>
          <a:endParaRPr lang="en-IN" dirty="0"/>
        </a:p>
      </dgm:t>
    </dgm:pt>
    <dgm:pt modelId="{EA461701-F382-4ACA-BD06-188FC3A4BB30}" type="parTrans" cxnId="{01CA08C7-08C2-4E82-824F-395E0A69F3A6}">
      <dgm:prSet/>
      <dgm:spPr/>
      <dgm:t>
        <a:bodyPr/>
        <a:lstStyle/>
        <a:p>
          <a:endParaRPr lang="en-IN"/>
        </a:p>
      </dgm:t>
    </dgm:pt>
    <dgm:pt modelId="{AF649D4B-534A-4BBF-B135-A7B43509E772}" type="sibTrans" cxnId="{01CA08C7-08C2-4E82-824F-395E0A69F3A6}">
      <dgm:prSet/>
      <dgm:spPr/>
      <dgm:t>
        <a:bodyPr/>
        <a:lstStyle/>
        <a:p>
          <a:endParaRPr lang="en-IN"/>
        </a:p>
      </dgm:t>
    </dgm:pt>
    <dgm:pt modelId="{EBB43A8B-62D9-42A0-96F5-1BCDEB897396}">
      <dgm:prSet/>
      <dgm:spPr/>
      <dgm:t>
        <a:bodyPr/>
        <a:lstStyle/>
        <a:p>
          <a:r>
            <a:rPr lang="en-IN" b="0" i="0"/>
            <a:t>Auditing server log files</a:t>
          </a:r>
          <a:endParaRPr lang="en-IN"/>
        </a:p>
      </dgm:t>
    </dgm:pt>
    <dgm:pt modelId="{A4274EB0-2814-45B4-9C5C-ABAED8EA5635}" type="parTrans" cxnId="{80765868-E8AA-47D0-87D8-C56718936D1A}">
      <dgm:prSet/>
      <dgm:spPr/>
      <dgm:t>
        <a:bodyPr/>
        <a:lstStyle/>
        <a:p>
          <a:endParaRPr lang="en-IN"/>
        </a:p>
      </dgm:t>
    </dgm:pt>
    <dgm:pt modelId="{11CFD955-CF6C-4E58-AAD9-6C904062BC91}" type="sibTrans" cxnId="{80765868-E8AA-47D0-87D8-C56718936D1A}">
      <dgm:prSet/>
      <dgm:spPr/>
      <dgm:t>
        <a:bodyPr/>
        <a:lstStyle/>
        <a:p>
          <a:endParaRPr lang="en-IN"/>
        </a:p>
      </dgm:t>
    </dgm:pt>
    <dgm:pt modelId="{C645D23E-223E-45EA-8260-6D7821EDCC34}">
      <dgm:prSet/>
      <dgm:spPr/>
      <dgm:t>
        <a:bodyPr/>
        <a:lstStyle/>
        <a:p>
          <a:r>
            <a:rPr lang="en-IN" b="0" i="0"/>
            <a:t>Identifying bugs, crawling issues, and technical SEO problems</a:t>
          </a:r>
          <a:endParaRPr lang="en-IN"/>
        </a:p>
      </dgm:t>
    </dgm:pt>
    <dgm:pt modelId="{AD39E1E2-5D72-47A0-A0B0-8CDE8C3E4D77}" type="parTrans" cxnId="{8C73CBBB-19EE-4223-9E9E-2219431EE208}">
      <dgm:prSet/>
      <dgm:spPr/>
      <dgm:t>
        <a:bodyPr/>
        <a:lstStyle/>
        <a:p>
          <a:endParaRPr lang="en-IN"/>
        </a:p>
      </dgm:t>
    </dgm:pt>
    <dgm:pt modelId="{E7CB1B13-A3E7-4369-87EC-55F7699112C4}" type="sibTrans" cxnId="{8C73CBBB-19EE-4223-9E9E-2219431EE208}">
      <dgm:prSet/>
      <dgm:spPr/>
      <dgm:t>
        <a:bodyPr/>
        <a:lstStyle/>
        <a:p>
          <a:endParaRPr lang="en-IN"/>
        </a:p>
      </dgm:t>
    </dgm:pt>
    <dgm:pt modelId="{293DD48D-CF66-44B1-A3E2-E902710ACA9B}">
      <dgm:prSet/>
      <dgm:spPr/>
      <dgm:t>
        <a:bodyPr/>
        <a:lstStyle/>
        <a:p>
          <a:r>
            <a:rPr lang="en-IN" b="0" i="0"/>
            <a:t>Log file analyzers:</a:t>
          </a:r>
          <a:endParaRPr lang="en-IN"/>
        </a:p>
      </dgm:t>
    </dgm:pt>
    <dgm:pt modelId="{661A43F1-B3D3-44EB-BDAB-8680E256A9F7}" type="parTrans" cxnId="{93FDD6ED-5DE3-4D3A-A68A-CFDA45772F0D}">
      <dgm:prSet/>
      <dgm:spPr/>
      <dgm:t>
        <a:bodyPr/>
        <a:lstStyle/>
        <a:p>
          <a:endParaRPr lang="en-IN"/>
        </a:p>
      </dgm:t>
    </dgm:pt>
    <dgm:pt modelId="{8C4C33F8-C8ED-4273-8C45-099DBEDA2652}" type="sibTrans" cxnId="{93FDD6ED-5DE3-4D3A-A68A-CFDA45772F0D}">
      <dgm:prSet/>
      <dgm:spPr/>
      <dgm:t>
        <a:bodyPr/>
        <a:lstStyle/>
        <a:p>
          <a:endParaRPr lang="en-IN"/>
        </a:p>
      </dgm:t>
    </dgm:pt>
    <dgm:pt modelId="{1B3D8B7B-82C0-4E3A-AA87-3A45602314BB}">
      <dgm:prSet/>
      <dgm:spPr/>
      <dgm:t>
        <a:bodyPr/>
        <a:lstStyle/>
        <a:p>
          <a:r>
            <a:rPr lang="en-IN" b="0" i="0"/>
            <a:t>Software tools</a:t>
          </a:r>
          <a:endParaRPr lang="en-IN"/>
        </a:p>
      </dgm:t>
    </dgm:pt>
    <dgm:pt modelId="{313C230E-6020-4DBB-870E-D846ABD04707}" type="parTrans" cxnId="{9B4B78E0-EBB9-4C8E-8ECE-EA5FB2AC6015}">
      <dgm:prSet/>
      <dgm:spPr/>
      <dgm:t>
        <a:bodyPr/>
        <a:lstStyle/>
        <a:p>
          <a:endParaRPr lang="en-IN"/>
        </a:p>
      </dgm:t>
    </dgm:pt>
    <dgm:pt modelId="{66AD0769-C43D-4D40-8718-A36A6E151536}" type="sibTrans" cxnId="{9B4B78E0-EBB9-4C8E-8ECE-EA5FB2AC6015}">
      <dgm:prSet/>
      <dgm:spPr/>
      <dgm:t>
        <a:bodyPr/>
        <a:lstStyle/>
        <a:p>
          <a:endParaRPr lang="en-IN"/>
        </a:p>
      </dgm:t>
    </dgm:pt>
    <dgm:pt modelId="{C889CC18-6AD0-45CE-88F5-646A16FEF8C1}">
      <dgm:prSet/>
      <dgm:spPr/>
      <dgm:t>
        <a:bodyPr/>
        <a:lstStyle/>
        <a:p>
          <a:r>
            <a:rPr lang="en-IN" b="0" i="0"/>
            <a:t>Parse and extract insights from log files</a:t>
          </a:r>
          <a:endParaRPr lang="en-IN"/>
        </a:p>
      </dgm:t>
    </dgm:pt>
    <dgm:pt modelId="{CD4900B3-51F8-46AE-B2B8-E4A4867D6C8D}" type="parTrans" cxnId="{21990C4D-0444-4F67-B96F-BEA22440B849}">
      <dgm:prSet/>
      <dgm:spPr/>
      <dgm:t>
        <a:bodyPr/>
        <a:lstStyle/>
        <a:p>
          <a:endParaRPr lang="en-IN"/>
        </a:p>
      </dgm:t>
    </dgm:pt>
    <dgm:pt modelId="{3CC0A7D9-D9A8-41C7-B80A-1BBF2BF114AA}" type="sibTrans" cxnId="{21990C4D-0444-4F67-B96F-BEA22440B849}">
      <dgm:prSet/>
      <dgm:spPr/>
      <dgm:t>
        <a:bodyPr/>
        <a:lstStyle/>
        <a:p>
          <a:endParaRPr lang="en-IN"/>
        </a:p>
      </dgm:t>
    </dgm:pt>
    <dgm:pt modelId="{10E5AF61-6B03-492A-9D69-C44913C0436D}">
      <dgm:prSet/>
      <dgm:spPr/>
      <dgm:t>
        <a:bodyPr/>
        <a:lstStyle/>
        <a:p>
          <a:r>
            <a:rPr lang="en-IN" b="0" i="0"/>
            <a:t>Provide information about system behavior, errors, events, performance, and anomalies</a:t>
          </a:r>
          <a:endParaRPr lang="en-IN"/>
        </a:p>
      </dgm:t>
    </dgm:pt>
    <dgm:pt modelId="{3E3D5A14-B1FD-40E2-9680-B11819FA14C2}" type="parTrans" cxnId="{2C5E36C1-27DC-4264-A29C-A1B0A5C51C18}">
      <dgm:prSet/>
      <dgm:spPr/>
      <dgm:t>
        <a:bodyPr/>
        <a:lstStyle/>
        <a:p>
          <a:endParaRPr lang="en-IN"/>
        </a:p>
      </dgm:t>
    </dgm:pt>
    <dgm:pt modelId="{E49D1912-293D-4945-BC50-E37C6E124E9B}" type="sibTrans" cxnId="{2C5E36C1-27DC-4264-A29C-A1B0A5C51C18}">
      <dgm:prSet/>
      <dgm:spPr/>
      <dgm:t>
        <a:bodyPr/>
        <a:lstStyle/>
        <a:p>
          <a:endParaRPr lang="en-IN"/>
        </a:p>
      </dgm:t>
    </dgm:pt>
    <dgm:pt modelId="{930B4419-C5C0-49A0-93BA-547E99D1E69D}" type="pres">
      <dgm:prSet presAssocID="{1D912920-BC39-45C2-89D6-A4A45AFD7E10}" presName="linear" presStyleCnt="0">
        <dgm:presLayoutVars>
          <dgm:animLvl val="lvl"/>
          <dgm:resizeHandles val="exact"/>
        </dgm:presLayoutVars>
      </dgm:prSet>
      <dgm:spPr/>
    </dgm:pt>
    <dgm:pt modelId="{73AE5B29-5E67-40F7-A9B1-B0433D4FE736}" type="pres">
      <dgm:prSet presAssocID="{AE2F5885-AFB9-4A0C-BCE5-06FECD67C1F5}" presName="parentText" presStyleLbl="node1" presStyleIdx="0" presStyleCnt="2">
        <dgm:presLayoutVars>
          <dgm:chMax val="0"/>
          <dgm:bulletEnabled val="1"/>
        </dgm:presLayoutVars>
      </dgm:prSet>
      <dgm:spPr/>
    </dgm:pt>
    <dgm:pt modelId="{2C293788-C5D9-44F7-9C0C-06483B23D20C}" type="pres">
      <dgm:prSet presAssocID="{AE2F5885-AFB9-4A0C-BCE5-06FECD67C1F5}" presName="childText" presStyleLbl="revTx" presStyleIdx="0" presStyleCnt="2">
        <dgm:presLayoutVars>
          <dgm:bulletEnabled val="1"/>
        </dgm:presLayoutVars>
      </dgm:prSet>
      <dgm:spPr/>
    </dgm:pt>
    <dgm:pt modelId="{C1EBCE15-9744-4518-8CEE-3D3DD99C7412}" type="pres">
      <dgm:prSet presAssocID="{293DD48D-CF66-44B1-A3E2-E902710ACA9B}" presName="parentText" presStyleLbl="node1" presStyleIdx="1" presStyleCnt="2">
        <dgm:presLayoutVars>
          <dgm:chMax val="0"/>
          <dgm:bulletEnabled val="1"/>
        </dgm:presLayoutVars>
      </dgm:prSet>
      <dgm:spPr/>
    </dgm:pt>
    <dgm:pt modelId="{4C177EC3-DF3F-454E-B33D-8854C004F19C}" type="pres">
      <dgm:prSet presAssocID="{293DD48D-CF66-44B1-A3E2-E902710ACA9B}" presName="childText" presStyleLbl="revTx" presStyleIdx="1" presStyleCnt="2">
        <dgm:presLayoutVars>
          <dgm:bulletEnabled val="1"/>
        </dgm:presLayoutVars>
      </dgm:prSet>
      <dgm:spPr/>
    </dgm:pt>
  </dgm:ptLst>
  <dgm:cxnLst>
    <dgm:cxn modelId="{BEA33D17-BC4D-44F4-92D2-96E57B73522E}" type="presOf" srcId="{C645D23E-223E-45EA-8260-6D7821EDCC34}" destId="{2C293788-C5D9-44F7-9C0C-06483B23D20C}" srcOrd="0" destOrd="1" presId="urn:microsoft.com/office/officeart/2005/8/layout/vList2"/>
    <dgm:cxn modelId="{3B7DA618-E69C-433B-9EBC-6581B181BF8C}" type="presOf" srcId="{C889CC18-6AD0-45CE-88F5-646A16FEF8C1}" destId="{4C177EC3-DF3F-454E-B33D-8854C004F19C}" srcOrd="0" destOrd="1" presId="urn:microsoft.com/office/officeart/2005/8/layout/vList2"/>
    <dgm:cxn modelId="{80765868-E8AA-47D0-87D8-C56718936D1A}" srcId="{AE2F5885-AFB9-4A0C-BCE5-06FECD67C1F5}" destId="{EBB43A8B-62D9-42A0-96F5-1BCDEB897396}" srcOrd="0" destOrd="0" parTransId="{A4274EB0-2814-45B4-9C5C-ABAED8EA5635}" sibTransId="{11CFD955-CF6C-4E58-AAD9-6C904062BC91}"/>
    <dgm:cxn modelId="{21990C4D-0444-4F67-B96F-BEA22440B849}" srcId="{293DD48D-CF66-44B1-A3E2-E902710ACA9B}" destId="{C889CC18-6AD0-45CE-88F5-646A16FEF8C1}" srcOrd="1" destOrd="0" parTransId="{CD4900B3-51F8-46AE-B2B8-E4A4867D6C8D}" sibTransId="{3CC0A7D9-D9A8-41C7-B80A-1BBF2BF114AA}"/>
    <dgm:cxn modelId="{E59BED77-4177-4B38-A8AD-B31ECD1AB9C7}" type="presOf" srcId="{1B3D8B7B-82C0-4E3A-AA87-3A45602314BB}" destId="{4C177EC3-DF3F-454E-B33D-8854C004F19C}" srcOrd="0" destOrd="0" presId="urn:microsoft.com/office/officeart/2005/8/layout/vList2"/>
    <dgm:cxn modelId="{66B65FA1-9D56-4098-9F7C-0187BDA5071B}" type="presOf" srcId="{1D912920-BC39-45C2-89D6-A4A45AFD7E10}" destId="{930B4419-C5C0-49A0-93BA-547E99D1E69D}" srcOrd="0" destOrd="0" presId="urn:microsoft.com/office/officeart/2005/8/layout/vList2"/>
    <dgm:cxn modelId="{FCB61BA7-32D5-4F77-AFF5-B9D48CF5F5D7}" type="presOf" srcId="{10E5AF61-6B03-492A-9D69-C44913C0436D}" destId="{4C177EC3-DF3F-454E-B33D-8854C004F19C}" srcOrd="0" destOrd="2" presId="urn:microsoft.com/office/officeart/2005/8/layout/vList2"/>
    <dgm:cxn modelId="{F57264AF-7509-4BD9-A7EC-B71FD2E7ACB7}" type="presOf" srcId="{AE2F5885-AFB9-4A0C-BCE5-06FECD67C1F5}" destId="{73AE5B29-5E67-40F7-A9B1-B0433D4FE736}" srcOrd="0" destOrd="0" presId="urn:microsoft.com/office/officeart/2005/8/layout/vList2"/>
    <dgm:cxn modelId="{459C4BB5-C36C-40BA-8BCF-0EC292A65C89}" type="presOf" srcId="{EBB43A8B-62D9-42A0-96F5-1BCDEB897396}" destId="{2C293788-C5D9-44F7-9C0C-06483B23D20C}" srcOrd="0" destOrd="0" presId="urn:microsoft.com/office/officeart/2005/8/layout/vList2"/>
    <dgm:cxn modelId="{8C73CBBB-19EE-4223-9E9E-2219431EE208}" srcId="{AE2F5885-AFB9-4A0C-BCE5-06FECD67C1F5}" destId="{C645D23E-223E-45EA-8260-6D7821EDCC34}" srcOrd="1" destOrd="0" parTransId="{AD39E1E2-5D72-47A0-A0B0-8CDE8C3E4D77}" sibTransId="{E7CB1B13-A3E7-4369-87EC-55F7699112C4}"/>
    <dgm:cxn modelId="{2C5E36C1-27DC-4264-A29C-A1B0A5C51C18}" srcId="{293DD48D-CF66-44B1-A3E2-E902710ACA9B}" destId="{10E5AF61-6B03-492A-9D69-C44913C0436D}" srcOrd="2" destOrd="0" parTransId="{3E3D5A14-B1FD-40E2-9680-B11819FA14C2}" sibTransId="{E49D1912-293D-4945-BC50-E37C6E124E9B}"/>
    <dgm:cxn modelId="{01CA08C7-08C2-4E82-824F-395E0A69F3A6}" srcId="{1D912920-BC39-45C2-89D6-A4A45AFD7E10}" destId="{AE2F5885-AFB9-4A0C-BCE5-06FECD67C1F5}" srcOrd="0" destOrd="0" parTransId="{EA461701-F382-4ACA-BD06-188FC3A4BB30}" sibTransId="{AF649D4B-534A-4BBF-B135-A7B43509E772}"/>
    <dgm:cxn modelId="{738017DE-F186-4659-B0F6-CE9F8CA1EB0C}" type="presOf" srcId="{293DD48D-CF66-44B1-A3E2-E902710ACA9B}" destId="{C1EBCE15-9744-4518-8CEE-3D3DD99C7412}" srcOrd="0" destOrd="0" presId="urn:microsoft.com/office/officeart/2005/8/layout/vList2"/>
    <dgm:cxn modelId="{9B4B78E0-EBB9-4C8E-8ECE-EA5FB2AC6015}" srcId="{293DD48D-CF66-44B1-A3E2-E902710ACA9B}" destId="{1B3D8B7B-82C0-4E3A-AA87-3A45602314BB}" srcOrd="0" destOrd="0" parTransId="{313C230E-6020-4DBB-870E-D846ABD04707}" sibTransId="{66AD0769-C43D-4D40-8718-A36A6E151536}"/>
    <dgm:cxn modelId="{93FDD6ED-5DE3-4D3A-A68A-CFDA45772F0D}" srcId="{1D912920-BC39-45C2-89D6-A4A45AFD7E10}" destId="{293DD48D-CF66-44B1-A3E2-E902710ACA9B}" srcOrd="1" destOrd="0" parTransId="{661A43F1-B3D3-44EB-BDAB-8680E256A9F7}" sibTransId="{8C4C33F8-C8ED-4273-8C45-099DBEDA2652}"/>
    <dgm:cxn modelId="{63E7DB03-CB8A-4442-BDBD-BCFA0BA08EAA}" type="presParOf" srcId="{930B4419-C5C0-49A0-93BA-547E99D1E69D}" destId="{73AE5B29-5E67-40F7-A9B1-B0433D4FE736}" srcOrd="0" destOrd="0" presId="urn:microsoft.com/office/officeart/2005/8/layout/vList2"/>
    <dgm:cxn modelId="{41B60706-3234-4E9D-9DCA-752CA238528C}" type="presParOf" srcId="{930B4419-C5C0-49A0-93BA-547E99D1E69D}" destId="{2C293788-C5D9-44F7-9C0C-06483B23D20C}" srcOrd="1" destOrd="0" presId="urn:microsoft.com/office/officeart/2005/8/layout/vList2"/>
    <dgm:cxn modelId="{DCFFC13E-1977-4028-9356-5BE95555CB65}" type="presParOf" srcId="{930B4419-C5C0-49A0-93BA-547E99D1E69D}" destId="{C1EBCE15-9744-4518-8CEE-3D3DD99C7412}" srcOrd="2" destOrd="0" presId="urn:microsoft.com/office/officeart/2005/8/layout/vList2"/>
    <dgm:cxn modelId="{5D0FC464-9BBF-4882-8B62-377AC88B8D27}" type="presParOf" srcId="{930B4419-C5C0-49A0-93BA-547E99D1E69D}" destId="{4C177EC3-DF3F-454E-B33D-8854C004F19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7942A0-B7D2-4B14-8FEA-55FC702F5BE7}"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81918C61-D9F3-4C50-8A11-05F283268C89}">
      <dgm:prSet custT="1"/>
      <dgm:spPr/>
      <dgm:t>
        <a:bodyPr/>
        <a:lstStyle/>
        <a:p>
          <a:pPr>
            <a:buFontTx/>
            <a:buNone/>
          </a:pPr>
          <a:r>
            <a:rPr lang="en-IN" sz="2800" dirty="0"/>
            <a:t>Creating sample log file</a:t>
          </a:r>
        </a:p>
      </dgm:t>
    </dgm:pt>
    <dgm:pt modelId="{C08A8C4D-3926-4860-8D85-C30616E06597}" type="parTrans" cxnId="{5F30842E-3493-4E92-B4F2-9AD3D2430614}">
      <dgm:prSet/>
      <dgm:spPr/>
      <dgm:t>
        <a:bodyPr/>
        <a:lstStyle/>
        <a:p>
          <a:endParaRPr lang="en-IN"/>
        </a:p>
      </dgm:t>
    </dgm:pt>
    <dgm:pt modelId="{B76302B1-8EA4-41C7-83FE-C7631A98F8D2}" type="sibTrans" cxnId="{5F30842E-3493-4E92-B4F2-9AD3D2430614}">
      <dgm:prSet/>
      <dgm:spPr/>
      <dgm:t>
        <a:bodyPr/>
        <a:lstStyle/>
        <a:p>
          <a:endParaRPr lang="en-IN"/>
        </a:p>
      </dgm:t>
    </dgm:pt>
    <dgm:pt modelId="{ED4C7D8F-AB0B-4CF0-8FC2-96572089865B}">
      <dgm:prSet custT="1"/>
      <dgm:spPr/>
      <dgm:t>
        <a:bodyPr/>
        <a:lstStyle/>
        <a:p>
          <a:pPr>
            <a:buFontTx/>
            <a:buNone/>
          </a:pPr>
          <a:r>
            <a:rPr lang="en-IN" sz="2800" dirty="0"/>
            <a:t>Creating a log file of 100/any no of entries </a:t>
          </a:r>
        </a:p>
      </dgm:t>
    </dgm:pt>
    <dgm:pt modelId="{6040F844-C5BD-4682-900E-4CAA4C0DAC49}" type="parTrans" cxnId="{F536D68D-B558-40FD-B193-51EDCB6191B1}">
      <dgm:prSet/>
      <dgm:spPr/>
      <dgm:t>
        <a:bodyPr/>
        <a:lstStyle/>
        <a:p>
          <a:endParaRPr lang="en-IN"/>
        </a:p>
      </dgm:t>
    </dgm:pt>
    <dgm:pt modelId="{518D98A0-C822-4E2F-B60D-5E55F0D4BE1D}" type="sibTrans" cxnId="{F536D68D-B558-40FD-B193-51EDCB6191B1}">
      <dgm:prSet/>
      <dgm:spPr/>
      <dgm:t>
        <a:bodyPr/>
        <a:lstStyle/>
        <a:p>
          <a:endParaRPr lang="en-IN"/>
        </a:p>
      </dgm:t>
    </dgm:pt>
    <dgm:pt modelId="{4544BBE3-623C-4876-BAA0-3C71800877A1}">
      <dgm:prSet custT="1"/>
      <dgm:spPr/>
      <dgm:t>
        <a:bodyPr/>
        <a:lstStyle/>
        <a:p>
          <a:pPr>
            <a:buFontTx/>
            <a:buNone/>
          </a:pPr>
          <a:r>
            <a:rPr lang="en-IN" sz="2800" dirty="0"/>
            <a:t>Analysis of log file</a:t>
          </a:r>
        </a:p>
      </dgm:t>
    </dgm:pt>
    <dgm:pt modelId="{D67EEDF9-BED8-48C2-86A8-2EE64F57B997}" type="parTrans" cxnId="{F6C764E2-DA56-4213-932F-38DF00FFACD4}">
      <dgm:prSet/>
      <dgm:spPr/>
      <dgm:t>
        <a:bodyPr/>
        <a:lstStyle/>
        <a:p>
          <a:endParaRPr lang="en-IN"/>
        </a:p>
      </dgm:t>
    </dgm:pt>
    <dgm:pt modelId="{49D1B0BD-2E98-4151-9B88-2C6DBF4FF4E1}" type="sibTrans" cxnId="{F6C764E2-DA56-4213-932F-38DF00FFACD4}">
      <dgm:prSet/>
      <dgm:spPr/>
      <dgm:t>
        <a:bodyPr/>
        <a:lstStyle/>
        <a:p>
          <a:endParaRPr lang="en-IN"/>
        </a:p>
      </dgm:t>
    </dgm:pt>
    <dgm:pt modelId="{35C2C893-4A29-4D6E-840B-125DA388D721}" type="pres">
      <dgm:prSet presAssocID="{CD7942A0-B7D2-4B14-8FEA-55FC702F5BE7}" presName="linearFlow" presStyleCnt="0">
        <dgm:presLayoutVars>
          <dgm:dir/>
          <dgm:animLvl val="lvl"/>
          <dgm:resizeHandles val="exact"/>
        </dgm:presLayoutVars>
      </dgm:prSet>
      <dgm:spPr/>
    </dgm:pt>
    <dgm:pt modelId="{6FB83239-0F3C-4191-A004-CA0AC9762835}" type="pres">
      <dgm:prSet presAssocID="{095A5E99-E976-4550-8F80-53CC813F2F5A}" presName="composite" presStyleCnt="0"/>
      <dgm:spPr/>
    </dgm:pt>
    <dgm:pt modelId="{E3B1F516-8C31-4FCA-B456-F2A12088AA08}" type="pres">
      <dgm:prSet presAssocID="{095A5E99-E976-4550-8F80-53CC813F2F5A}" presName="parentText" presStyleLbl="alignNode1" presStyleIdx="0" presStyleCnt="3">
        <dgm:presLayoutVars>
          <dgm:chMax val="1"/>
          <dgm:bulletEnabled val="1"/>
        </dgm:presLayoutVars>
      </dgm:prSet>
      <dgm:spPr/>
    </dgm:pt>
    <dgm:pt modelId="{4C46C551-24BE-4E7B-8115-7F5B6B694703}" type="pres">
      <dgm:prSet presAssocID="{095A5E99-E976-4550-8F80-53CC813F2F5A}" presName="descendantText" presStyleLbl="alignAcc1" presStyleIdx="0" presStyleCnt="3">
        <dgm:presLayoutVars>
          <dgm:bulletEnabled val="1"/>
        </dgm:presLayoutVars>
      </dgm:prSet>
      <dgm:spPr/>
    </dgm:pt>
    <dgm:pt modelId="{FCBA0EC4-2640-43DF-BCC4-30455A13609D}" type="pres">
      <dgm:prSet presAssocID="{8877691F-1B60-4485-9174-DDEC7EE68B70}" presName="sp" presStyleCnt="0"/>
      <dgm:spPr/>
    </dgm:pt>
    <dgm:pt modelId="{CE3B301E-F97F-46E6-8DEB-E83A154EE172}" type="pres">
      <dgm:prSet presAssocID="{8EC937D8-BD76-4A12-A3E5-900D5C1E2E05}" presName="composite" presStyleCnt="0"/>
      <dgm:spPr/>
    </dgm:pt>
    <dgm:pt modelId="{984930EE-1817-4582-9839-46EA12829A80}" type="pres">
      <dgm:prSet presAssocID="{8EC937D8-BD76-4A12-A3E5-900D5C1E2E05}" presName="parentText" presStyleLbl="alignNode1" presStyleIdx="1" presStyleCnt="3">
        <dgm:presLayoutVars>
          <dgm:chMax val="1"/>
          <dgm:bulletEnabled val="1"/>
        </dgm:presLayoutVars>
      </dgm:prSet>
      <dgm:spPr/>
    </dgm:pt>
    <dgm:pt modelId="{DD493FC4-A34B-4137-A3A7-DA387BACCD28}" type="pres">
      <dgm:prSet presAssocID="{8EC937D8-BD76-4A12-A3E5-900D5C1E2E05}" presName="descendantText" presStyleLbl="alignAcc1" presStyleIdx="1" presStyleCnt="3">
        <dgm:presLayoutVars>
          <dgm:bulletEnabled val="1"/>
        </dgm:presLayoutVars>
      </dgm:prSet>
      <dgm:spPr/>
    </dgm:pt>
    <dgm:pt modelId="{D61E4285-34F1-4E50-8FD8-D22419B533F0}" type="pres">
      <dgm:prSet presAssocID="{B3EFD4A5-9FA1-4ABE-B722-05162509509B}" presName="sp" presStyleCnt="0"/>
      <dgm:spPr/>
    </dgm:pt>
    <dgm:pt modelId="{ECA376DE-06F4-4D44-B7A5-2563EE59E0F5}" type="pres">
      <dgm:prSet presAssocID="{7133ECF5-4190-4604-AA2F-03C9A0A9210F}" presName="composite" presStyleCnt="0"/>
      <dgm:spPr/>
    </dgm:pt>
    <dgm:pt modelId="{D8165BD0-9763-464B-A6E5-4F8BD3E1085B}" type="pres">
      <dgm:prSet presAssocID="{7133ECF5-4190-4604-AA2F-03C9A0A9210F}" presName="parentText" presStyleLbl="alignNode1" presStyleIdx="2" presStyleCnt="3">
        <dgm:presLayoutVars>
          <dgm:chMax val="1"/>
          <dgm:bulletEnabled val="1"/>
        </dgm:presLayoutVars>
      </dgm:prSet>
      <dgm:spPr/>
    </dgm:pt>
    <dgm:pt modelId="{F587E5D1-F1A2-4176-A426-8DBDF8F17DCB}" type="pres">
      <dgm:prSet presAssocID="{7133ECF5-4190-4604-AA2F-03C9A0A9210F}" presName="descendantText" presStyleLbl="alignAcc1" presStyleIdx="2" presStyleCnt="3">
        <dgm:presLayoutVars>
          <dgm:bulletEnabled val="1"/>
        </dgm:presLayoutVars>
      </dgm:prSet>
      <dgm:spPr/>
    </dgm:pt>
  </dgm:ptLst>
  <dgm:cxnLst>
    <dgm:cxn modelId="{B44E1523-E397-49A8-927B-6C7060A38744}" type="presOf" srcId="{7133ECF5-4190-4604-AA2F-03C9A0A9210F}" destId="{D8165BD0-9763-464B-A6E5-4F8BD3E1085B}" srcOrd="0" destOrd="0" presId="urn:microsoft.com/office/officeart/2005/8/layout/chevron2"/>
    <dgm:cxn modelId="{5F30842E-3493-4E92-B4F2-9AD3D2430614}" srcId="{095A5E99-E976-4550-8F80-53CC813F2F5A}" destId="{81918C61-D9F3-4C50-8A11-05F283268C89}" srcOrd="0" destOrd="0" parTransId="{C08A8C4D-3926-4860-8D85-C30616E06597}" sibTransId="{B76302B1-8EA4-41C7-83FE-C7631A98F8D2}"/>
    <dgm:cxn modelId="{A282B735-E883-4C97-84F4-1DEABB210C65}" type="presOf" srcId="{CD7942A0-B7D2-4B14-8FEA-55FC702F5BE7}" destId="{35C2C893-4A29-4D6E-840B-125DA388D721}" srcOrd="0" destOrd="0" presId="urn:microsoft.com/office/officeart/2005/8/layout/chevron2"/>
    <dgm:cxn modelId="{E6AB853B-7B4F-450D-A24A-78940A27C737}" type="presOf" srcId="{81918C61-D9F3-4C50-8A11-05F283268C89}" destId="{4C46C551-24BE-4E7B-8115-7F5B6B694703}" srcOrd="0" destOrd="0" presId="urn:microsoft.com/office/officeart/2005/8/layout/chevron2"/>
    <dgm:cxn modelId="{011A9761-E983-4C7D-AB1D-2038261D8FF8}" srcId="{CD7942A0-B7D2-4B14-8FEA-55FC702F5BE7}" destId="{7133ECF5-4190-4604-AA2F-03C9A0A9210F}" srcOrd="2" destOrd="0" parTransId="{7D1B29D7-21DD-436A-8F7C-E87DE53C1431}" sibTransId="{46037378-034A-4662-877A-B53E1DA069A3}"/>
    <dgm:cxn modelId="{40686345-3D1E-4D0A-9505-BA29E419A70F}" type="presOf" srcId="{8EC937D8-BD76-4A12-A3E5-900D5C1E2E05}" destId="{984930EE-1817-4582-9839-46EA12829A80}" srcOrd="0" destOrd="0" presId="urn:microsoft.com/office/officeart/2005/8/layout/chevron2"/>
    <dgm:cxn modelId="{CA1CD87A-6665-469D-92D8-41C38794A66B}" type="presOf" srcId="{095A5E99-E976-4550-8F80-53CC813F2F5A}" destId="{E3B1F516-8C31-4FCA-B456-F2A12088AA08}" srcOrd="0" destOrd="0" presId="urn:microsoft.com/office/officeart/2005/8/layout/chevron2"/>
    <dgm:cxn modelId="{43DC8383-AEE5-490C-A8E5-1F216F2B8FE6}" srcId="{CD7942A0-B7D2-4B14-8FEA-55FC702F5BE7}" destId="{8EC937D8-BD76-4A12-A3E5-900D5C1E2E05}" srcOrd="1" destOrd="0" parTransId="{8265EE85-9851-494E-A6D3-1CDACE947DF3}" sibTransId="{B3EFD4A5-9FA1-4ABE-B722-05162509509B}"/>
    <dgm:cxn modelId="{F536D68D-B558-40FD-B193-51EDCB6191B1}" srcId="{8EC937D8-BD76-4A12-A3E5-900D5C1E2E05}" destId="{ED4C7D8F-AB0B-4CF0-8FC2-96572089865B}" srcOrd="0" destOrd="0" parTransId="{6040F844-C5BD-4682-900E-4CAA4C0DAC49}" sibTransId="{518D98A0-C822-4E2F-B60D-5E55F0D4BE1D}"/>
    <dgm:cxn modelId="{C0B421B2-7AC5-4410-A614-1941D21ACDCA}" type="presOf" srcId="{ED4C7D8F-AB0B-4CF0-8FC2-96572089865B}" destId="{DD493FC4-A34B-4137-A3A7-DA387BACCD28}" srcOrd="0" destOrd="0" presId="urn:microsoft.com/office/officeart/2005/8/layout/chevron2"/>
    <dgm:cxn modelId="{1CE4D4D5-AE4A-4D4B-AF42-6E3DFCB2EFEE}" type="presOf" srcId="{4544BBE3-623C-4876-BAA0-3C71800877A1}" destId="{F587E5D1-F1A2-4176-A426-8DBDF8F17DCB}" srcOrd="0" destOrd="0" presId="urn:microsoft.com/office/officeart/2005/8/layout/chevron2"/>
    <dgm:cxn modelId="{F6C764E2-DA56-4213-932F-38DF00FFACD4}" srcId="{7133ECF5-4190-4604-AA2F-03C9A0A9210F}" destId="{4544BBE3-623C-4876-BAA0-3C71800877A1}" srcOrd="0" destOrd="0" parTransId="{D67EEDF9-BED8-48C2-86A8-2EE64F57B997}" sibTransId="{49D1B0BD-2E98-4151-9B88-2C6DBF4FF4E1}"/>
    <dgm:cxn modelId="{D1A4D8E6-F04E-4AB1-8D0C-63DC7AB1E81F}" srcId="{CD7942A0-B7D2-4B14-8FEA-55FC702F5BE7}" destId="{095A5E99-E976-4550-8F80-53CC813F2F5A}" srcOrd="0" destOrd="0" parTransId="{03339A0D-5DC0-4B29-8353-C5AEBFD4DE86}" sibTransId="{8877691F-1B60-4485-9174-DDEC7EE68B70}"/>
    <dgm:cxn modelId="{3A09C7F7-785C-4FEA-A9EA-F0A582333B97}" type="presParOf" srcId="{35C2C893-4A29-4D6E-840B-125DA388D721}" destId="{6FB83239-0F3C-4191-A004-CA0AC9762835}" srcOrd="0" destOrd="0" presId="urn:microsoft.com/office/officeart/2005/8/layout/chevron2"/>
    <dgm:cxn modelId="{446EEC0F-1C43-48AB-9D39-28AF4E6DF1E5}" type="presParOf" srcId="{6FB83239-0F3C-4191-A004-CA0AC9762835}" destId="{E3B1F516-8C31-4FCA-B456-F2A12088AA08}" srcOrd="0" destOrd="0" presId="urn:microsoft.com/office/officeart/2005/8/layout/chevron2"/>
    <dgm:cxn modelId="{BF826B8B-BC10-4674-8405-8DE92E4CB223}" type="presParOf" srcId="{6FB83239-0F3C-4191-A004-CA0AC9762835}" destId="{4C46C551-24BE-4E7B-8115-7F5B6B694703}" srcOrd="1" destOrd="0" presId="urn:microsoft.com/office/officeart/2005/8/layout/chevron2"/>
    <dgm:cxn modelId="{5A432C61-F69B-4AF0-B8EE-005ECC72CDD7}" type="presParOf" srcId="{35C2C893-4A29-4D6E-840B-125DA388D721}" destId="{FCBA0EC4-2640-43DF-BCC4-30455A13609D}" srcOrd="1" destOrd="0" presId="urn:microsoft.com/office/officeart/2005/8/layout/chevron2"/>
    <dgm:cxn modelId="{5D697994-EA3C-473F-A343-3F5141D9C1F6}" type="presParOf" srcId="{35C2C893-4A29-4D6E-840B-125DA388D721}" destId="{CE3B301E-F97F-46E6-8DEB-E83A154EE172}" srcOrd="2" destOrd="0" presId="urn:microsoft.com/office/officeart/2005/8/layout/chevron2"/>
    <dgm:cxn modelId="{90353191-85AC-4A62-8AF1-557C0753BFA6}" type="presParOf" srcId="{CE3B301E-F97F-46E6-8DEB-E83A154EE172}" destId="{984930EE-1817-4582-9839-46EA12829A80}" srcOrd="0" destOrd="0" presId="urn:microsoft.com/office/officeart/2005/8/layout/chevron2"/>
    <dgm:cxn modelId="{B94C6F34-120E-455B-B5B7-B30115E79AB1}" type="presParOf" srcId="{CE3B301E-F97F-46E6-8DEB-E83A154EE172}" destId="{DD493FC4-A34B-4137-A3A7-DA387BACCD28}" srcOrd="1" destOrd="0" presId="urn:microsoft.com/office/officeart/2005/8/layout/chevron2"/>
    <dgm:cxn modelId="{E0A2E4CE-1C8C-4899-9C18-506DD99984E7}" type="presParOf" srcId="{35C2C893-4A29-4D6E-840B-125DA388D721}" destId="{D61E4285-34F1-4E50-8FD8-D22419B533F0}" srcOrd="3" destOrd="0" presId="urn:microsoft.com/office/officeart/2005/8/layout/chevron2"/>
    <dgm:cxn modelId="{F50E66BD-A722-4A49-9A6C-AEB178AD5FAE}" type="presParOf" srcId="{35C2C893-4A29-4D6E-840B-125DA388D721}" destId="{ECA376DE-06F4-4D44-B7A5-2563EE59E0F5}" srcOrd="4" destOrd="0" presId="urn:microsoft.com/office/officeart/2005/8/layout/chevron2"/>
    <dgm:cxn modelId="{781AEA66-A508-429D-930D-FC75B8F958F1}" type="presParOf" srcId="{ECA376DE-06F4-4D44-B7A5-2563EE59E0F5}" destId="{D8165BD0-9763-464B-A6E5-4F8BD3E1085B}" srcOrd="0" destOrd="0" presId="urn:microsoft.com/office/officeart/2005/8/layout/chevron2"/>
    <dgm:cxn modelId="{F88F9FD3-EDD6-4D7C-BBDE-D1884254CF2E}" type="presParOf" srcId="{ECA376DE-06F4-4D44-B7A5-2563EE59E0F5}" destId="{F587E5D1-F1A2-4176-A426-8DBDF8F17D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3AE299-54CB-47B9-8F6B-911A1D955E1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D0072E9D-31C8-4B1A-A0C9-F74DA65DF2CC}">
      <dgm:prSet custT="1"/>
      <dgm:spPr/>
      <dgm:t>
        <a:bodyPr/>
        <a:lstStyle/>
        <a:p>
          <a:r>
            <a:rPr lang="en-US" sz="1400" b="1" i="0" dirty="0"/>
            <a:t>Purpose:</a:t>
          </a:r>
          <a:r>
            <a:rPr lang="en-US" sz="1400" b="0" i="0" dirty="0"/>
            <a:t> Log file analysis is performed to extract useful information from log files generated by software or systems</a:t>
          </a:r>
          <a:r>
            <a:rPr lang="en-US" sz="1200" b="0" i="0" dirty="0"/>
            <a:t>.</a:t>
          </a:r>
          <a:endParaRPr lang="en-IN" sz="1200" dirty="0"/>
        </a:p>
      </dgm:t>
    </dgm:pt>
    <dgm:pt modelId="{4C4D550A-6ED9-4974-8A7B-E8AF38C1685E}" type="parTrans" cxnId="{F12EBD8B-C2F4-4BA4-B9B7-5FFC25F67092}">
      <dgm:prSet/>
      <dgm:spPr/>
      <dgm:t>
        <a:bodyPr/>
        <a:lstStyle/>
        <a:p>
          <a:endParaRPr lang="en-IN"/>
        </a:p>
      </dgm:t>
    </dgm:pt>
    <dgm:pt modelId="{1F0787A3-4AC7-46A5-B0ED-8F6E5954279A}" type="sibTrans" cxnId="{F12EBD8B-C2F4-4BA4-B9B7-5FFC25F67092}">
      <dgm:prSet/>
      <dgm:spPr/>
      <dgm:t>
        <a:bodyPr/>
        <a:lstStyle/>
        <a:p>
          <a:endParaRPr lang="en-IN"/>
        </a:p>
      </dgm:t>
    </dgm:pt>
    <dgm:pt modelId="{3434732B-5AF7-4287-A444-E90DC21D1C22}">
      <dgm:prSet custT="1"/>
      <dgm:spPr/>
      <dgm:t>
        <a:bodyPr/>
        <a:lstStyle/>
        <a:p>
          <a:r>
            <a:rPr lang="en-US" sz="1400" b="1" i="0" dirty="0"/>
            <a:t>Types of Logs:</a:t>
          </a:r>
          <a:r>
            <a:rPr lang="en-US" sz="1400" b="0" i="0" dirty="0"/>
            <a:t> Logs can contain various types of information such as errors, warnings, informational messages, debug messages, timestamps, and more</a:t>
          </a:r>
          <a:r>
            <a:rPr lang="en-US" sz="1200" b="0" i="0" dirty="0"/>
            <a:t>.</a:t>
          </a:r>
          <a:endParaRPr lang="en-IN" sz="1200" dirty="0"/>
        </a:p>
      </dgm:t>
    </dgm:pt>
    <dgm:pt modelId="{D1E59BB4-A4EB-40C6-9271-D255D1108D2D}" type="parTrans" cxnId="{73FED63D-871C-417F-A9FE-CBA5DE1D14F8}">
      <dgm:prSet/>
      <dgm:spPr/>
      <dgm:t>
        <a:bodyPr/>
        <a:lstStyle/>
        <a:p>
          <a:endParaRPr lang="en-IN"/>
        </a:p>
      </dgm:t>
    </dgm:pt>
    <dgm:pt modelId="{2E6AF14E-779E-42E0-8BA7-BF26D0CAB6D2}" type="sibTrans" cxnId="{73FED63D-871C-417F-A9FE-CBA5DE1D14F8}">
      <dgm:prSet/>
      <dgm:spPr/>
      <dgm:t>
        <a:bodyPr/>
        <a:lstStyle/>
        <a:p>
          <a:endParaRPr lang="en-IN"/>
        </a:p>
      </dgm:t>
    </dgm:pt>
    <dgm:pt modelId="{9C2E9EC9-0B45-4FD3-BA14-B486D0F188A8}">
      <dgm:prSet custT="1"/>
      <dgm:spPr/>
      <dgm:t>
        <a:bodyPr/>
        <a:lstStyle/>
        <a:p>
          <a:r>
            <a:rPr lang="en-US" sz="1400" b="1" i="0" dirty="0"/>
            <a:t>Data Extraction:</a:t>
          </a:r>
          <a:r>
            <a:rPr lang="en-US" sz="1400" b="0" i="0" dirty="0"/>
            <a:t> Log file analyzers extract relevant data from log files, such as error messages, warnings, timestamps, and log entry details.</a:t>
          </a:r>
          <a:endParaRPr lang="en-IN" sz="1400" dirty="0"/>
        </a:p>
      </dgm:t>
    </dgm:pt>
    <dgm:pt modelId="{BFBE2D8C-2388-4D7D-BA8F-25F844D1CE91}" type="parTrans" cxnId="{6E583FEC-5016-45CF-A101-CF6E60E9F0D5}">
      <dgm:prSet/>
      <dgm:spPr/>
      <dgm:t>
        <a:bodyPr/>
        <a:lstStyle/>
        <a:p>
          <a:endParaRPr lang="en-IN"/>
        </a:p>
      </dgm:t>
    </dgm:pt>
    <dgm:pt modelId="{19D785A6-E984-4368-947C-78B203354316}" type="sibTrans" cxnId="{6E583FEC-5016-45CF-A101-CF6E60E9F0D5}">
      <dgm:prSet/>
      <dgm:spPr/>
      <dgm:t>
        <a:bodyPr/>
        <a:lstStyle/>
        <a:p>
          <a:endParaRPr lang="en-IN"/>
        </a:p>
      </dgm:t>
    </dgm:pt>
    <dgm:pt modelId="{DE2D5893-BE58-4F5A-B39E-2E1D028D94C6}">
      <dgm:prSet custT="1"/>
      <dgm:spPr/>
      <dgm:t>
        <a:bodyPr/>
        <a:lstStyle/>
        <a:p>
          <a:r>
            <a:rPr lang="en-US" sz="1400" b="1" i="0" dirty="0"/>
            <a:t>Error and Warning Identification:</a:t>
          </a:r>
          <a:r>
            <a:rPr lang="en-US" sz="1400" b="0" i="0" dirty="0"/>
            <a:t> Analyzers identify and categorize errors and warnings based on predefined criteria </a:t>
          </a:r>
          <a:endParaRPr lang="en-IN" sz="1400" dirty="0"/>
        </a:p>
      </dgm:t>
    </dgm:pt>
    <dgm:pt modelId="{6629E6DF-20A5-46BB-9398-89438EDEFFE6}" type="parTrans" cxnId="{576B4844-81B6-4305-86A7-4E4EC006AB8F}">
      <dgm:prSet/>
      <dgm:spPr/>
      <dgm:t>
        <a:bodyPr/>
        <a:lstStyle/>
        <a:p>
          <a:endParaRPr lang="en-IN"/>
        </a:p>
      </dgm:t>
    </dgm:pt>
    <dgm:pt modelId="{78A7B239-ECEB-4871-B119-129F71DFFAA9}" type="sibTrans" cxnId="{576B4844-81B6-4305-86A7-4E4EC006AB8F}">
      <dgm:prSet/>
      <dgm:spPr/>
      <dgm:t>
        <a:bodyPr/>
        <a:lstStyle/>
        <a:p>
          <a:endParaRPr lang="en-IN"/>
        </a:p>
      </dgm:t>
    </dgm:pt>
    <dgm:pt modelId="{2950B27B-4C71-4E42-985A-EE88603E001F}">
      <dgm:prSet custT="1"/>
      <dgm:spPr/>
      <dgm:t>
        <a:bodyPr/>
        <a:lstStyle/>
        <a:p>
          <a:r>
            <a:rPr lang="en-US" sz="1400" b="1" i="0" dirty="0"/>
            <a:t>Summary Generation:</a:t>
          </a:r>
          <a:r>
            <a:rPr lang="en-US" sz="1400" b="0" i="0" dirty="0"/>
            <a:t> A summary of log file analysis includes the total number of errors, warnings, types of errors/warnings, trends, and anomalies</a:t>
          </a:r>
          <a:r>
            <a:rPr lang="en-US" sz="1200" b="0" i="0" dirty="0"/>
            <a:t>.</a:t>
          </a:r>
          <a:endParaRPr lang="en-IN" sz="1200" dirty="0"/>
        </a:p>
      </dgm:t>
    </dgm:pt>
    <dgm:pt modelId="{8131F7B1-3DFE-44FB-9E0C-4662B00B5ABB}" type="parTrans" cxnId="{BB4FE922-4562-44EB-9372-B535AEC4F49B}">
      <dgm:prSet/>
      <dgm:spPr/>
      <dgm:t>
        <a:bodyPr/>
        <a:lstStyle/>
        <a:p>
          <a:endParaRPr lang="en-IN"/>
        </a:p>
      </dgm:t>
    </dgm:pt>
    <dgm:pt modelId="{39974618-1F71-4DFB-833E-CCB2AA392BB7}" type="sibTrans" cxnId="{BB4FE922-4562-44EB-9372-B535AEC4F49B}">
      <dgm:prSet/>
      <dgm:spPr/>
      <dgm:t>
        <a:bodyPr/>
        <a:lstStyle/>
        <a:p>
          <a:endParaRPr lang="en-IN"/>
        </a:p>
      </dgm:t>
    </dgm:pt>
    <dgm:pt modelId="{2A0CCDCA-A4ED-4698-B7AB-B6A3AAB0E678}">
      <dgm:prSet custT="1"/>
      <dgm:spPr/>
      <dgm:t>
        <a:bodyPr/>
        <a:lstStyle/>
        <a:p>
          <a:r>
            <a:rPr lang="en-US" sz="1400" b="1" i="0" dirty="0"/>
            <a:t>Visualization:</a:t>
          </a:r>
          <a:r>
            <a:rPr lang="en-US" sz="1400" b="0" i="0" dirty="0"/>
            <a:t> Data visualization techniques like charts, graphs, and tables can be used to represent log analysis results for better understanding</a:t>
          </a:r>
          <a:r>
            <a:rPr lang="en-US" sz="1200" b="0" i="0" dirty="0"/>
            <a:t>.</a:t>
          </a:r>
          <a:endParaRPr lang="en-IN" sz="1200" dirty="0"/>
        </a:p>
      </dgm:t>
    </dgm:pt>
    <dgm:pt modelId="{6833F436-CC27-473B-813C-E73582D3B5BF}" type="parTrans" cxnId="{E8477F08-50D3-4065-A498-F29A2A125220}">
      <dgm:prSet/>
      <dgm:spPr/>
      <dgm:t>
        <a:bodyPr/>
        <a:lstStyle/>
        <a:p>
          <a:endParaRPr lang="en-IN"/>
        </a:p>
      </dgm:t>
    </dgm:pt>
    <dgm:pt modelId="{8951DA99-7838-42C0-9509-375F3BFE6841}" type="sibTrans" cxnId="{E8477F08-50D3-4065-A498-F29A2A125220}">
      <dgm:prSet/>
      <dgm:spPr/>
      <dgm:t>
        <a:bodyPr/>
        <a:lstStyle/>
        <a:p>
          <a:endParaRPr lang="en-IN"/>
        </a:p>
      </dgm:t>
    </dgm:pt>
    <dgm:pt modelId="{DDB95D74-2F99-434C-AD5F-CC217EAC37D1}" type="pres">
      <dgm:prSet presAssocID="{E23AE299-54CB-47B9-8F6B-911A1D955E11}" presName="compositeShape" presStyleCnt="0">
        <dgm:presLayoutVars>
          <dgm:chMax val="7"/>
          <dgm:dir/>
          <dgm:resizeHandles val="exact"/>
        </dgm:presLayoutVars>
      </dgm:prSet>
      <dgm:spPr/>
    </dgm:pt>
    <dgm:pt modelId="{D87B568C-149B-44FF-8F5C-40F7357BC559}" type="pres">
      <dgm:prSet presAssocID="{D0072E9D-31C8-4B1A-A0C9-F74DA65DF2CC}" presName="circ1" presStyleLbl="vennNode1" presStyleIdx="0" presStyleCnt="6"/>
      <dgm:spPr/>
    </dgm:pt>
    <dgm:pt modelId="{D65C2083-F795-4A5B-8CC6-77A4C766B506}" type="pres">
      <dgm:prSet presAssocID="{D0072E9D-31C8-4B1A-A0C9-F74DA65DF2CC}" presName="circ1Tx" presStyleLbl="revTx" presStyleIdx="0" presStyleCnt="0">
        <dgm:presLayoutVars>
          <dgm:chMax val="0"/>
          <dgm:chPref val="0"/>
          <dgm:bulletEnabled val="1"/>
        </dgm:presLayoutVars>
      </dgm:prSet>
      <dgm:spPr/>
    </dgm:pt>
    <dgm:pt modelId="{15F3487F-3C7A-4298-B4A1-733C55D62EE3}" type="pres">
      <dgm:prSet presAssocID="{3434732B-5AF7-4287-A444-E90DC21D1C22}" presName="circ2" presStyleLbl="vennNode1" presStyleIdx="1" presStyleCnt="6"/>
      <dgm:spPr/>
    </dgm:pt>
    <dgm:pt modelId="{1B404C50-AA97-439A-B15B-5E3B7A10E92D}" type="pres">
      <dgm:prSet presAssocID="{3434732B-5AF7-4287-A444-E90DC21D1C22}" presName="circ2Tx" presStyleLbl="revTx" presStyleIdx="0" presStyleCnt="0">
        <dgm:presLayoutVars>
          <dgm:chMax val="0"/>
          <dgm:chPref val="0"/>
          <dgm:bulletEnabled val="1"/>
        </dgm:presLayoutVars>
      </dgm:prSet>
      <dgm:spPr/>
    </dgm:pt>
    <dgm:pt modelId="{B1A6419C-F2E1-4C69-A654-F55CB502F96E}" type="pres">
      <dgm:prSet presAssocID="{9C2E9EC9-0B45-4FD3-BA14-B486D0F188A8}" presName="circ3" presStyleLbl="vennNode1" presStyleIdx="2" presStyleCnt="6"/>
      <dgm:spPr/>
    </dgm:pt>
    <dgm:pt modelId="{D173283F-0729-43AC-8F15-F6F4E30FF8BF}" type="pres">
      <dgm:prSet presAssocID="{9C2E9EC9-0B45-4FD3-BA14-B486D0F188A8}" presName="circ3Tx" presStyleLbl="revTx" presStyleIdx="0" presStyleCnt="0">
        <dgm:presLayoutVars>
          <dgm:chMax val="0"/>
          <dgm:chPref val="0"/>
          <dgm:bulletEnabled val="1"/>
        </dgm:presLayoutVars>
      </dgm:prSet>
      <dgm:spPr/>
    </dgm:pt>
    <dgm:pt modelId="{3B2E5102-CC7F-4337-B780-2AEEAF7A60CF}" type="pres">
      <dgm:prSet presAssocID="{DE2D5893-BE58-4F5A-B39E-2E1D028D94C6}" presName="circ4" presStyleLbl="vennNode1" presStyleIdx="3" presStyleCnt="6"/>
      <dgm:spPr/>
    </dgm:pt>
    <dgm:pt modelId="{31E69AD5-BEF4-479B-BD35-D32697DE0DC4}" type="pres">
      <dgm:prSet presAssocID="{DE2D5893-BE58-4F5A-B39E-2E1D028D94C6}" presName="circ4Tx" presStyleLbl="revTx" presStyleIdx="0" presStyleCnt="0">
        <dgm:presLayoutVars>
          <dgm:chMax val="0"/>
          <dgm:chPref val="0"/>
          <dgm:bulletEnabled val="1"/>
        </dgm:presLayoutVars>
      </dgm:prSet>
      <dgm:spPr/>
    </dgm:pt>
    <dgm:pt modelId="{1CE30809-3ED5-46C0-AEA4-B203BD031191}" type="pres">
      <dgm:prSet presAssocID="{2950B27B-4C71-4E42-985A-EE88603E001F}" presName="circ5" presStyleLbl="vennNode1" presStyleIdx="4" presStyleCnt="6"/>
      <dgm:spPr/>
    </dgm:pt>
    <dgm:pt modelId="{8BE14C81-3769-47DE-AFDB-B830520B44CE}" type="pres">
      <dgm:prSet presAssocID="{2950B27B-4C71-4E42-985A-EE88603E001F}" presName="circ5Tx" presStyleLbl="revTx" presStyleIdx="0" presStyleCnt="0">
        <dgm:presLayoutVars>
          <dgm:chMax val="0"/>
          <dgm:chPref val="0"/>
          <dgm:bulletEnabled val="1"/>
        </dgm:presLayoutVars>
      </dgm:prSet>
      <dgm:spPr/>
    </dgm:pt>
    <dgm:pt modelId="{07367326-31BF-4703-9230-0C31CE5AF7A6}" type="pres">
      <dgm:prSet presAssocID="{2A0CCDCA-A4ED-4698-B7AB-B6A3AAB0E678}" presName="circ6" presStyleLbl="vennNode1" presStyleIdx="5" presStyleCnt="6"/>
      <dgm:spPr/>
    </dgm:pt>
    <dgm:pt modelId="{3B7AB9A4-8E79-4761-88C8-E2680D3AFC58}" type="pres">
      <dgm:prSet presAssocID="{2A0CCDCA-A4ED-4698-B7AB-B6A3AAB0E678}" presName="circ6Tx" presStyleLbl="revTx" presStyleIdx="0" presStyleCnt="0">
        <dgm:presLayoutVars>
          <dgm:chMax val="0"/>
          <dgm:chPref val="0"/>
          <dgm:bulletEnabled val="1"/>
        </dgm:presLayoutVars>
      </dgm:prSet>
      <dgm:spPr/>
    </dgm:pt>
  </dgm:ptLst>
  <dgm:cxnLst>
    <dgm:cxn modelId="{A3A8E004-0D04-485E-9103-44DAE190FA6D}" type="presOf" srcId="{9C2E9EC9-0B45-4FD3-BA14-B486D0F188A8}" destId="{D173283F-0729-43AC-8F15-F6F4E30FF8BF}" srcOrd="0" destOrd="0" presId="urn:microsoft.com/office/officeart/2005/8/layout/venn1"/>
    <dgm:cxn modelId="{E8477F08-50D3-4065-A498-F29A2A125220}" srcId="{E23AE299-54CB-47B9-8F6B-911A1D955E11}" destId="{2A0CCDCA-A4ED-4698-B7AB-B6A3AAB0E678}" srcOrd="5" destOrd="0" parTransId="{6833F436-CC27-473B-813C-E73582D3B5BF}" sibTransId="{8951DA99-7838-42C0-9509-375F3BFE6841}"/>
    <dgm:cxn modelId="{BB4FE922-4562-44EB-9372-B535AEC4F49B}" srcId="{E23AE299-54CB-47B9-8F6B-911A1D955E11}" destId="{2950B27B-4C71-4E42-985A-EE88603E001F}" srcOrd="4" destOrd="0" parTransId="{8131F7B1-3DFE-44FB-9E0C-4662B00B5ABB}" sibTransId="{39974618-1F71-4DFB-833E-CCB2AA392BB7}"/>
    <dgm:cxn modelId="{4EF3BF25-4CCF-488D-A50F-3909CC80659C}" type="presOf" srcId="{E23AE299-54CB-47B9-8F6B-911A1D955E11}" destId="{DDB95D74-2F99-434C-AD5F-CC217EAC37D1}" srcOrd="0" destOrd="0" presId="urn:microsoft.com/office/officeart/2005/8/layout/venn1"/>
    <dgm:cxn modelId="{73FED63D-871C-417F-A9FE-CBA5DE1D14F8}" srcId="{E23AE299-54CB-47B9-8F6B-911A1D955E11}" destId="{3434732B-5AF7-4287-A444-E90DC21D1C22}" srcOrd="1" destOrd="0" parTransId="{D1E59BB4-A4EB-40C6-9271-D255D1108D2D}" sibTransId="{2E6AF14E-779E-42E0-8BA7-BF26D0CAB6D2}"/>
    <dgm:cxn modelId="{BA01365F-BA0F-4A30-AE04-E18953FF3AC6}" type="presOf" srcId="{2A0CCDCA-A4ED-4698-B7AB-B6A3AAB0E678}" destId="{3B7AB9A4-8E79-4761-88C8-E2680D3AFC58}" srcOrd="0" destOrd="0" presId="urn:microsoft.com/office/officeart/2005/8/layout/venn1"/>
    <dgm:cxn modelId="{576B4844-81B6-4305-86A7-4E4EC006AB8F}" srcId="{E23AE299-54CB-47B9-8F6B-911A1D955E11}" destId="{DE2D5893-BE58-4F5A-B39E-2E1D028D94C6}" srcOrd="3" destOrd="0" parTransId="{6629E6DF-20A5-46BB-9398-89438EDEFFE6}" sibTransId="{78A7B239-ECEB-4871-B119-129F71DFFAA9}"/>
    <dgm:cxn modelId="{B617DD64-2FDA-43F7-9617-F329A0924268}" type="presOf" srcId="{D0072E9D-31C8-4B1A-A0C9-F74DA65DF2CC}" destId="{D65C2083-F795-4A5B-8CC6-77A4C766B506}" srcOrd="0" destOrd="0" presId="urn:microsoft.com/office/officeart/2005/8/layout/venn1"/>
    <dgm:cxn modelId="{93A1624A-34C2-4527-8F32-F70E9FC41AC5}" type="presOf" srcId="{2950B27B-4C71-4E42-985A-EE88603E001F}" destId="{8BE14C81-3769-47DE-AFDB-B830520B44CE}" srcOrd="0" destOrd="0" presId="urn:microsoft.com/office/officeart/2005/8/layout/venn1"/>
    <dgm:cxn modelId="{F0B86A50-D433-40A0-A8A0-C2C72E90ECAC}" type="presOf" srcId="{DE2D5893-BE58-4F5A-B39E-2E1D028D94C6}" destId="{31E69AD5-BEF4-479B-BD35-D32697DE0DC4}" srcOrd="0" destOrd="0" presId="urn:microsoft.com/office/officeart/2005/8/layout/venn1"/>
    <dgm:cxn modelId="{F12EBD8B-C2F4-4BA4-B9B7-5FFC25F67092}" srcId="{E23AE299-54CB-47B9-8F6B-911A1D955E11}" destId="{D0072E9D-31C8-4B1A-A0C9-F74DA65DF2CC}" srcOrd="0" destOrd="0" parTransId="{4C4D550A-6ED9-4974-8A7B-E8AF38C1685E}" sibTransId="{1F0787A3-4AC7-46A5-B0ED-8F6E5954279A}"/>
    <dgm:cxn modelId="{6E583FEC-5016-45CF-A101-CF6E60E9F0D5}" srcId="{E23AE299-54CB-47B9-8F6B-911A1D955E11}" destId="{9C2E9EC9-0B45-4FD3-BA14-B486D0F188A8}" srcOrd="2" destOrd="0" parTransId="{BFBE2D8C-2388-4D7D-BA8F-25F844D1CE91}" sibTransId="{19D785A6-E984-4368-947C-78B203354316}"/>
    <dgm:cxn modelId="{D937FEF5-4EBF-458D-ACA5-E045D33148BE}" type="presOf" srcId="{3434732B-5AF7-4287-A444-E90DC21D1C22}" destId="{1B404C50-AA97-439A-B15B-5E3B7A10E92D}" srcOrd="0" destOrd="0" presId="urn:microsoft.com/office/officeart/2005/8/layout/venn1"/>
    <dgm:cxn modelId="{2B43570A-696A-4B8D-A82E-198E34E3D87B}" type="presParOf" srcId="{DDB95D74-2F99-434C-AD5F-CC217EAC37D1}" destId="{D87B568C-149B-44FF-8F5C-40F7357BC559}" srcOrd="0" destOrd="0" presId="urn:microsoft.com/office/officeart/2005/8/layout/venn1"/>
    <dgm:cxn modelId="{730F2BB0-5C65-4DF8-9C49-E83606B9D40C}" type="presParOf" srcId="{DDB95D74-2F99-434C-AD5F-CC217EAC37D1}" destId="{D65C2083-F795-4A5B-8CC6-77A4C766B506}" srcOrd="1" destOrd="0" presId="urn:microsoft.com/office/officeart/2005/8/layout/venn1"/>
    <dgm:cxn modelId="{BC175CE9-7B92-426C-A647-B6875FA2757E}" type="presParOf" srcId="{DDB95D74-2F99-434C-AD5F-CC217EAC37D1}" destId="{15F3487F-3C7A-4298-B4A1-733C55D62EE3}" srcOrd="2" destOrd="0" presId="urn:microsoft.com/office/officeart/2005/8/layout/venn1"/>
    <dgm:cxn modelId="{0EA27E90-702A-4643-9517-A8069E372032}" type="presParOf" srcId="{DDB95D74-2F99-434C-AD5F-CC217EAC37D1}" destId="{1B404C50-AA97-439A-B15B-5E3B7A10E92D}" srcOrd="3" destOrd="0" presId="urn:microsoft.com/office/officeart/2005/8/layout/venn1"/>
    <dgm:cxn modelId="{95EBD0E9-FA4E-40BB-A242-5EF1A2BA38CA}" type="presParOf" srcId="{DDB95D74-2F99-434C-AD5F-CC217EAC37D1}" destId="{B1A6419C-F2E1-4C69-A654-F55CB502F96E}" srcOrd="4" destOrd="0" presId="urn:microsoft.com/office/officeart/2005/8/layout/venn1"/>
    <dgm:cxn modelId="{C3F50C3A-DDC3-4767-8E81-D07EC6063029}" type="presParOf" srcId="{DDB95D74-2F99-434C-AD5F-CC217EAC37D1}" destId="{D173283F-0729-43AC-8F15-F6F4E30FF8BF}" srcOrd="5" destOrd="0" presId="urn:microsoft.com/office/officeart/2005/8/layout/venn1"/>
    <dgm:cxn modelId="{47950543-D32D-40FA-A144-9B680AF063B2}" type="presParOf" srcId="{DDB95D74-2F99-434C-AD5F-CC217EAC37D1}" destId="{3B2E5102-CC7F-4337-B780-2AEEAF7A60CF}" srcOrd="6" destOrd="0" presId="urn:microsoft.com/office/officeart/2005/8/layout/venn1"/>
    <dgm:cxn modelId="{CE938912-1A88-4C2C-9E6C-E9C7EB2A201B}" type="presParOf" srcId="{DDB95D74-2F99-434C-AD5F-CC217EAC37D1}" destId="{31E69AD5-BEF4-479B-BD35-D32697DE0DC4}" srcOrd="7" destOrd="0" presId="urn:microsoft.com/office/officeart/2005/8/layout/venn1"/>
    <dgm:cxn modelId="{E040EB55-F704-4029-B9FE-95BE1F745586}" type="presParOf" srcId="{DDB95D74-2F99-434C-AD5F-CC217EAC37D1}" destId="{1CE30809-3ED5-46C0-AEA4-B203BD031191}" srcOrd="8" destOrd="0" presId="urn:microsoft.com/office/officeart/2005/8/layout/venn1"/>
    <dgm:cxn modelId="{1EB0134D-6D42-46B7-ABF0-16F0051D4C85}" type="presParOf" srcId="{DDB95D74-2F99-434C-AD5F-CC217EAC37D1}" destId="{8BE14C81-3769-47DE-AFDB-B830520B44CE}" srcOrd="9" destOrd="0" presId="urn:microsoft.com/office/officeart/2005/8/layout/venn1"/>
    <dgm:cxn modelId="{25CBFDB6-98D9-4E37-B7FE-B8BB5040FA81}" type="presParOf" srcId="{DDB95D74-2F99-434C-AD5F-CC217EAC37D1}" destId="{07367326-31BF-4703-9230-0C31CE5AF7A6}" srcOrd="10" destOrd="0" presId="urn:microsoft.com/office/officeart/2005/8/layout/venn1"/>
    <dgm:cxn modelId="{510FEE49-1CA8-47CF-9DF4-FE855C87E0E7}" type="presParOf" srcId="{DDB95D74-2F99-434C-AD5F-CC217EAC37D1}" destId="{3B7AB9A4-8E79-4761-88C8-E2680D3AFC58}"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6AFFAB-D34B-493D-B4CE-A20B6B42F9E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A2EE2C73-C34B-453B-9C3E-708850E9D93C}" type="pres">
      <dgm:prSet presAssocID="{166AFFAB-D34B-493D-B4CE-A20B6B42F9E5}" presName="Name0" presStyleCnt="0">
        <dgm:presLayoutVars>
          <dgm:chMax val="7"/>
          <dgm:dir/>
          <dgm:animLvl val="lvl"/>
          <dgm:resizeHandles val="exact"/>
        </dgm:presLayoutVars>
      </dgm:prSet>
      <dgm:spPr/>
    </dgm:pt>
  </dgm:ptLst>
  <dgm:cxnLst>
    <dgm:cxn modelId="{BA1053B2-F0AC-4AA1-B83E-CD2E1DF1F656}" type="presOf" srcId="{166AFFAB-D34B-493D-B4CE-A20B6B42F9E5}" destId="{A2EE2C73-C34B-453B-9C3E-708850E9D93C}"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C51819-6D61-4269-85CC-6248309D1589}"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A3E2682A-AD25-4CCF-98B7-7B8A20B38F29}">
      <dgm:prSet phldrT="[Text]" custT="1"/>
      <dgm:spPr/>
      <dgm:t>
        <a:bodyPr/>
        <a:lstStyle/>
        <a:p>
          <a:r>
            <a:rPr lang="en-IN" sz="2000" b="1" i="0" dirty="0"/>
            <a:t>Performance Monitoring</a:t>
          </a:r>
          <a:endParaRPr lang="en-IN" sz="2000" dirty="0"/>
        </a:p>
      </dgm:t>
    </dgm:pt>
    <dgm:pt modelId="{B711BA22-88E1-4F68-B9E8-2B0BF373AF41}" type="parTrans" cxnId="{33B45D72-3282-44D0-9FC6-96688BE8B851}">
      <dgm:prSet/>
      <dgm:spPr/>
      <dgm:t>
        <a:bodyPr/>
        <a:lstStyle/>
        <a:p>
          <a:endParaRPr lang="en-IN"/>
        </a:p>
      </dgm:t>
    </dgm:pt>
    <dgm:pt modelId="{9925A602-E8E4-46E9-8E20-1A89EB2847D3}" type="sibTrans" cxnId="{33B45D72-3282-44D0-9FC6-96688BE8B851}">
      <dgm:prSet/>
      <dgm:spPr/>
      <dgm:t>
        <a:bodyPr/>
        <a:lstStyle/>
        <a:p>
          <a:endParaRPr lang="en-IN"/>
        </a:p>
      </dgm:t>
    </dgm:pt>
    <dgm:pt modelId="{073926A3-1960-4500-8253-5DC0FCC385E4}">
      <dgm:prSet phldrT="[Text]" custT="1"/>
      <dgm:spPr/>
      <dgm:t>
        <a:bodyPr/>
        <a:lstStyle/>
        <a:p>
          <a:r>
            <a:rPr lang="en-IN" sz="2400" b="1" i="0" dirty="0"/>
            <a:t>User </a:t>
          </a:r>
          <a:r>
            <a:rPr lang="en-IN" sz="2000" b="1" i="0" dirty="0"/>
            <a:t>Behaviour</a:t>
          </a:r>
          <a:r>
            <a:rPr lang="en-IN" sz="2400" b="1" i="0" dirty="0"/>
            <a:t> Analysis</a:t>
          </a:r>
          <a:endParaRPr lang="en-IN" sz="2400" dirty="0"/>
        </a:p>
      </dgm:t>
    </dgm:pt>
    <dgm:pt modelId="{6C5EFDDF-F1FB-438C-AFB3-BA07AA7C2C99}" type="parTrans" cxnId="{7DFE1DFD-50C1-4055-A6A3-1F3B56E08A9C}">
      <dgm:prSet/>
      <dgm:spPr/>
      <dgm:t>
        <a:bodyPr/>
        <a:lstStyle/>
        <a:p>
          <a:endParaRPr lang="en-IN"/>
        </a:p>
      </dgm:t>
    </dgm:pt>
    <dgm:pt modelId="{A36B9BEE-26D2-49D3-A0F5-F1D9B953222C}" type="sibTrans" cxnId="{7DFE1DFD-50C1-4055-A6A3-1F3B56E08A9C}">
      <dgm:prSet/>
      <dgm:spPr/>
      <dgm:t>
        <a:bodyPr/>
        <a:lstStyle/>
        <a:p>
          <a:endParaRPr lang="en-IN"/>
        </a:p>
      </dgm:t>
    </dgm:pt>
    <dgm:pt modelId="{7B881A3C-9D30-4912-895E-F7C97D6E9723}">
      <dgm:prSet phldrT="[Text]" custT="1"/>
      <dgm:spPr/>
      <dgm:t>
        <a:bodyPr/>
        <a:lstStyle/>
        <a:p>
          <a:r>
            <a:rPr lang="en-IN" sz="1600" b="1" i="0" dirty="0"/>
            <a:t>Performance Optimization</a:t>
          </a:r>
          <a:endParaRPr lang="en-IN" sz="1600" dirty="0"/>
        </a:p>
      </dgm:t>
    </dgm:pt>
    <dgm:pt modelId="{AFDC48D9-5100-4960-89F1-0DD51C7B179E}" type="parTrans" cxnId="{5F135AD6-E474-4E0B-A466-31CD8AC699D6}">
      <dgm:prSet/>
      <dgm:spPr/>
      <dgm:t>
        <a:bodyPr/>
        <a:lstStyle/>
        <a:p>
          <a:endParaRPr lang="en-IN"/>
        </a:p>
      </dgm:t>
    </dgm:pt>
    <dgm:pt modelId="{CF9DC60A-F746-4CC4-98D9-964409FED571}" type="sibTrans" cxnId="{5F135AD6-E474-4E0B-A466-31CD8AC699D6}">
      <dgm:prSet/>
      <dgm:spPr/>
      <dgm:t>
        <a:bodyPr/>
        <a:lstStyle/>
        <a:p>
          <a:endParaRPr lang="en-IN"/>
        </a:p>
      </dgm:t>
    </dgm:pt>
    <dgm:pt modelId="{FF5EB212-E2B6-4880-87B0-62D833F8B1BA}">
      <dgm:prSet phldrT="[Text]" custT="1"/>
      <dgm:spPr/>
      <dgm:t>
        <a:bodyPr/>
        <a:lstStyle/>
        <a:p>
          <a:r>
            <a:rPr lang="en-IN" sz="2000" b="1" i="0" dirty="0"/>
            <a:t>Root Cause Analysis</a:t>
          </a:r>
          <a:endParaRPr lang="en-IN" sz="2000" dirty="0"/>
        </a:p>
      </dgm:t>
    </dgm:pt>
    <dgm:pt modelId="{DCEC5A00-9F5F-499C-AFAE-36CE9013A327}" type="parTrans" cxnId="{A3B92640-FED3-415E-83FF-0DFF617A1D7F}">
      <dgm:prSet/>
      <dgm:spPr/>
      <dgm:t>
        <a:bodyPr/>
        <a:lstStyle/>
        <a:p>
          <a:endParaRPr lang="en-IN"/>
        </a:p>
      </dgm:t>
    </dgm:pt>
    <dgm:pt modelId="{0EEE2534-9F55-47BD-AFB5-EE88AADCAE61}" type="sibTrans" cxnId="{A3B92640-FED3-415E-83FF-0DFF617A1D7F}">
      <dgm:prSet/>
      <dgm:spPr/>
      <dgm:t>
        <a:bodyPr/>
        <a:lstStyle/>
        <a:p>
          <a:endParaRPr lang="en-IN"/>
        </a:p>
      </dgm:t>
    </dgm:pt>
    <dgm:pt modelId="{546D1BE9-5D5F-4727-849D-9CFD861B9E02}">
      <dgm:prSet phldrT="[Text]" custT="1"/>
      <dgm:spPr/>
      <dgm:t>
        <a:bodyPr/>
        <a:lstStyle/>
        <a:p>
          <a:r>
            <a:rPr lang="en-IN" sz="1800" b="1" i="0" dirty="0"/>
            <a:t>Compliance and Auditing</a:t>
          </a:r>
          <a:endParaRPr lang="en-IN" sz="1800" dirty="0"/>
        </a:p>
      </dgm:t>
    </dgm:pt>
    <dgm:pt modelId="{18A18D6C-86EF-4059-A947-EB5E8B181C94}" type="parTrans" cxnId="{470046B5-46FA-4F5E-84AA-FA2E09181B82}">
      <dgm:prSet/>
      <dgm:spPr/>
      <dgm:t>
        <a:bodyPr/>
        <a:lstStyle/>
        <a:p>
          <a:endParaRPr lang="en-IN"/>
        </a:p>
      </dgm:t>
    </dgm:pt>
    <dgm:pt modelId="{E619A0E5-C8C3-4ABF-BD7F-DA5FD2155D91}" type="sibTrans" cxnId="{470046B5-46FA-4F5E-84AA-FA2E09181B82}">
      <dgm:prSet/>
      <dgm:spPr/>
      <dgm:t>
        <a:bodyPr/>
        <a:lstStyle/>
        <a:p>
          <a:endParaRPr lang="en-IN"/>
        </a:p>
      </dgm:t>
    </dgm:pt>
    <dgm:pt modelId="{EC97578A-8F53-4283-8A59-9AFF765BDA13}">
      <dgm:prSet phldrT="[Text]" custT="1"/>
      <dgm:spPr/>
      <dgm:t>
        <a:bodyPr/>
        <a:lstStyle/>
        <a:p>
          <a:r>
            <a:rPr lang="en-IN" sz="1800" b="1" i="0" dirty="0"/>
            <a:t>Security</a:t>
          </a:r>
        </a:p>
        <a:p>
          <a:r>
            <a:rPr lang="en-IN" sz="1800" b="1" i="0" dirty="0"/>
            <a:t>Monitoring</a:t>
          </a:r>
          <a:endParaRPr lang="en-IN" sz="1800" dirty="0"/>
        </a:p>
      </dgm:t>
    </dgm:pt>
    <dgm:pt modelId="{8F184A67-702E-4228-A53E-981C14F99638}" type="parTrans" cxnId="{48779ED3-455C-4C67-9ED7-E86C462503ED}">
      <dgm:prSet/>
      <dgm:spPr/>
      <dgm:t>
        <a:bodyPr/>
        <a:lstStyle/>
        <a:p>
          <a:endParaRPr lang="en-IN"/>
        </a:p>
      </dgm:t>
    </dgm:pt>
    <dgm:pt modelId="{78B4149E-E13E-43DE-B2FC-CB06C68C08E6}" type="sibTrans" cxnId="{48779ED3-455C-4C67-9ED7-E86C462503ED}">
      <dgm:prSet/>
      <dgm:spPr/>
      <dgm:t>
        <a:bodyPr/>
        <a:lstStyle/>
        <a:p>
          <a:endParaRPr lang="en-IN"/>
        </a:p>
      </dgm:t>
    </dgm:pt>
    <dgm:pt modelId="{91CE4EE8-1924-44CA-8C5E-78304DD13273}">
      <dgm:prSet phldrT="[Text]" custT="1"/>
      <dgm:spPr/>
      <dgm:t>
        <a:bodyPr/>
        <a:lstStyle/>
        <a:p>
          <a:r>
            <a:rPr lang="en-IN" sz="1600" b="1" i="0" dirty="0"/>
            <a:t>Issue Detection and Trouble</a:t>
          </a:r>
        </a:p>
        <a:p>
          <a:r>
            <a:rPr lang="en-IN" sz="1600" b="1" i="0" dirty="0"/>
            <a:t>shooting</a:t>
          </a:r>
          <a:r>
            <a:rPr lang="en-IN" sz="1300" b="0" i="0" dirty="0"/>
            <a:t>:</a:t>
          </a:r>
          <a:endParaRPr lang="en-IN" sz="1300" dirty="0"/>
        </a:p>
      </dgm:t>
    </dgm:pt>
    <dgm:pt modelId="{72488EFE-9EF6-4F13-AECD-F0A7D3770F21}" type="sibTrans" cxnId="{868075C9-BAA7-4376-9EB6-87E7FE387A28}">
      <dgm:prSet/>
      <dgm:spPr/>
      <dgm:t>
        <a:bodyPr/>
        <a:lstStyle/>
        <a:p>
          <a:endParaRPr lang="en-IN"/>
        </a:p>
      </dgm:t>
    </dgm:pt>
    <dgm:pt modelId="{CDAF4963-B0C8-41CF-974E-E0D762553F8C}" type="parTrans" cxnId="{868075C9-BAA7-4376-9EB6-87E7FE387A28}">
      <dgm:prSet/>
      <dgm:spPr/>
      <dgm:t>
        <a:bodyPr/>
        <a:lstStyle/>
        <a:p>
          <a:endParaRPr lang="en-IN"/>
        </a:p>
      </dgm:t>
    </dgm:pt>
    <dgm:pt modelId="{AD895D91-0316-473A-99D4-4FDB8408BE40}" type="pres">
      <dgm:prSet presAssocID="{3CC51819-6D61-4269-85CC-6248309D1589}" presName="Name0" presStyleCnt="0">
        <dgm:presLayoutVars>
          <dgm:chMax val="1"/>
          <dgm:chPref val="1"/>
          <dgm:dir/>
          <dgm:animOne val="branch"/>
          <dgm:animLvl val="lvl"/>
        </dgm:presLayoutVars>
      </dgm:prSet>
      <dgm:spPr/>
    </dgm:pt>
    <dgm:pt modelId="{363B5FB9-BA7E-4AAE-9B27-C2BBFC9B14F3}" type="pres">
      <dgm:prSet presAssocID="{A3E2682A-AD25-4CCF-98B7-7B8A20B38F29}" presName="Parent" presStyleLbl="node0" presStyleIdx="0" presStyleCnt="1">
        <dgm:presLayoutVars>
          <dgm:chMax val="6"/>
          <dgm:chPref val="6"/>
        </dgm:presLayoutVars>
      </dgm:prSet>
      <dgm:spPr/>
    </dgm:pt>
    <dgm:pt modelId="{F15A011C-3192-4DCF-B2F8-3B57A4E210E6}" type="pres">
      <dgm:prSet presAssocID="{073926A3-1960-4500-8253-5DC0FCC385E4}" presName="Accent1" presStyleCnt="0"/>
      <dgm:spPr/>
    </dgm:pt>
    <dgm:pt modelId="{E9D0423E-0C52-43A4-93C5-250FC20EDE37}" type="pres">
      <dgm:prSet presAssocID="{073926A3-1960-4500-8253-5DC0FCC385E4}" presName="Accent" presStyleLbl="bgShp" presStyleIdx="0" presStyleCnt="6"/>
      <dgm:spPr/>
    </dgm:pt>
    <dgm:pt modelId="{1C279FD0-EEB1-4AED-9AB2-36D118A8B317}" type="pres">
      <dgm:prSet presAssocID="{073926A3-1960-4500-8253-5DC0FCC385E4}" presName="Child1" presStyleLbl="node1" presStyleIdx="0" presStyleCnt="6">
        <dgm:presLayoutVars>
          <dgm:chMax val="0"/>
          <dgm:chPref val="0"/>
          <dgm:bulletEnabled val="1"/>
        </dgm:presLayoutVars>
      </dgm:prSet>
      <dgm:spPr/>
    </dgm:pt>
    <dgm:pt modelId="{89BE71AA-1BCF-4FF5-9A3F-D5BB08BB64F2}" type="pres">
      <dgm:prSet presAssocID="{7B881A3C-9D30-4912-895E-F7C97D6E9723}" presName="Accent2" presStyleCnt="0"/>
      <dgm:spPr/>
    </dgm:pt>
    <dgm:pt modelId="{52327BAA-D230-4F87-A1CA-68343E7440AA}" type="pres">
      <dgm:prSet presAssocID="{7B881A3C-9D30-4912-895E-F7C97D6E9723}" presName="Accent" presStyleLbl="bgShp" presStyleIdx="1" presStyleCnt="6"/>
      <dgm:spPr/>
    </dgm:pt>
    <dgm:pt modelId="{CAAFC960-3985-4496-8EC3-3DC508ADC287}" type="pres">
      <dgm:prSet presAssocID="{7B881A3C-9D30-4912-895E-F7C97D6E9723}" presName="Child2" presStyleLbl="node1" presStyleIdx="1" presStyleCnt="6">
        <dgm:presLayoutVars>
          <dgm:chMax val="0"/>
          <dgm:chPref val="0"/>
          <dgm:bulletEnabled val="1"/>
        </dgm:presLayoutVars>
      </dgm:prSet>
      <dgm:spPr/>
    </dgm:pt>
    <dgm:pt modelId="{C0358162-F0C7-416E-A6D6-16BDBCF281A7}" type="pres">
      <dgm:prSet presAssocID="{FF5EB212-E2B6-4880-87B0-62D833F8B1BA}" presName="Accent3" presStyleCnt="0"/>
      <dgm:spPr/>
    </dgm:pt>
    <dgm:pt modelId="{BC16D49C-EF4E-4498-936E-4DE0419B1216}" type="pres">
      <dgm:prSet presAssocID="{FF5EB212-E2B6-4880-87B0-62D833F8B1BA}" presName="Accent" presStyleLbl="bgShp" presStyleIdx="2" presStyleCnt="6"/>
      <dgm:spPr/>
    </dgm:pt>
    <dgm:pt modelId="{30BA785D-33A9-4046-B373-149644C35FC1}" type="pres">
      <dgm:prSet presAssocID="{FF5EB212-E2B6-4880-87B0-62D833F8B1BA}" presName="Child3" presStyleLbl="node1" presStyleIdx="2" presStyleCnt="6">
        <dgm:presLayoutVars>
          <dgm:chMax val="0"/>
          <dgm:chPref val="0"/>
          <dgm:bulletEnabled val="1"/>
        </dgm:presLayoutVars>
      </dgm:prSet>
      <dgm:spPr/>
    </dgm:pt>
    <dgm:pt modelId="{F8289D0D-7C8D-44A0-8839-1F4131EFF3E7}" type="pres">
      <dgm:prSet presAssocID="{546D1BE9-5D5F-4727-849D-9CFD861B9E02}" presName="Accent4" presStyleCnt="0"/>
      <dgm:spPr/>
    </dgm:pt>
    <dgm:pt modelId="{EE8DF1DE-754B-4347-976E-52000285F740}" type="pres">
      <dgm:prSet presAssocID="{546D1BE9-5D5F-4727-849D-9CFD861B9E02}" presName="Accent" presStyleLbl="bgShp" presStyleIdx="3" presStyleCnt="6"/>
      <dgm:spPr/>
    </dgm:pt>
    <dgm:pt modelId="{009F3C75-ADC3-4324-9917-59BFC1D184EF}" type="pres">
      <dgm:prSet presAssocID="{546D1BE9-5D5F-4727-849D-9CFD861B9E02}" presName="Child4" presStyleLbl="node1" presStyleIdx="3" presStyleCnt="6">
        <dgm:presLayoutVars>
          <dgm:chMax val="0"/>
          <dgm:chPref val="0"/>
          <dgm:bulletEnabled val="1"/>
        </dgm:presLayoutVars>
      </dgm:prSet>
      <dgm:spPr/>
    </dgm:pt>
    <dgm:pt modelId="{55BF39B7-AB5D-45CB-A5BA-16DC5522785B}" type="pres">
      <dgm:prSet presAssocID="{EC97578A-8F53-4283-8A59-9AFF765BDA13}" presName="Accent5" presStyleCnt="0"/>
      <dgm:spPr/>
    </dgm:pt>
    <dgm:pt modelId="{0E019BB1-5F0D-48EF-A563-1C930BB2A869}" type="pres">
      <dgm:prSet presAssocID="{EC97578A-8F53-4283-8A59-9AFF765BDA13}" presName="Accent" presStyleLbl="bgShp" presStyleIdx="4" presStyleCnt="6"/>
      <dgm:spPr/>
    </dgm:pt>
    <dgm:pt modelId="{F928EE83-51BD-4F63-A623-53013D9F4C6B}" type="pres">
      <dgm:prSet presAssocID="{EC97578A-8F53-4283-8A59-9AFF765BDA13}" presName="Child5" presStyleLbl="node1" presStyleIdx="4" presStyleCnt="6">
        <dgm:presLayoutVars>
          <dgm:chMax val="0"/>
          <dgm:chPref val="0"/>
          <dgm:bulletEnabled val="1"/>
        </dgm:presLayoutVars>
      </dgm:prSet>
      <dgm:spPr/>
    </dgm:pt>
    <dgm:pt modelId="{A97C834A-2A0F-48AC-83C4-F388099C83EA}" type="pres">
      <dgm:prSet presAssocID="{91CE4EE8-1924-44CA-8C5E-78304DD13273}" presName="Accent6" presStyleCnt="0"/>
      <dgm:spPr/>
    </dgm:pt>
    <dgm:pt modelId="{71E19A72-09E4-4714-AB91-ACB75DF5A661}" type="pres">
      <dgm:prSet presAssocID="{91CE4EE8-1924-44CA-8C5E-78304DD13273}" presName="Accent" presStyleLbl="bgShp" presStyleIdx="5" presStyleCnt="6"/>
      <dgm:spPr/>
    </dgm:pt>
    <dgm:pt modelId="{EE075AA6-7008-47A4-8166-76336F7E3429}" type="pres">
      <dgm:prSet presAssocID="{91CE4EE8-1924-44CA-8C5E-78304DD13273}" presName="Child6" presStyleLbl="node1" presStyleIdx="5" presStyleCnt="6">
        <dgm:presLayoutVars>
          <dgm:chMax val="0"/>
          <dgm:chPref val="0"/>
          <dgm:bulletEnabled val="1"/>
        </dgm:presLayoutVars>
      </dgm:prSet>
      <dgm:spPr/>
    </dgm:pt>
  </dgm:ptLst>
  <dgm:cxnLst>
    <dgm:cxn modelId="{80ECF208-D875-4DE0-BA3F-C7AE21148004}" type="presOf" srcId="{EC97578A-8F53-4283-8A59-9AFF765BDA13}" destId="{F928EE83-51BD-4F63-A623-53013D9F4C6B}" srcOrd="0" destOrd="0" presId="urn:microsoft.com/office/officeart/2011/layout/HexagonRadial"/>
    <dgm:cxn modelId="{A3B92640-FED3-415E-83FF-0DFF617A1D7F}" srcId="{A3E2682A-AD25-4CCF-98B7-7B8A20B38F29}" destId="{FF5EB212-E2B6-4880-87B0-62D833F8B1BA}" srcOrd="2" destOrd="0" parTransId="{DCEC5A00-9F5F-499C-AFAE-36CE9013A327}" sibTransId="{0EEE2534-9F55-47BD-AFB5-EE88AADCAE61}"/>
    <dgm:cxn modelId="{5825CD65-C6DF-4AAD-A0C5-6936939A559B}" type="presOf" srcId="{546D1BE9-5D5F-4727-849D-9CFD861B9E02}" destId="{009F3C75-ADC3-4324-9917-59BFC1D184EF}" srcOrd="0" destOrd="0" presId="urn:microsoft.com/office/officeart/2011/layout/HexagonRadial"/>
    <dgm:cxn modelId="{33B45D72-3282-44D0-9FC6-96688BE8B851}" srcId="{3CC51819-6D61-4269-85CC-6248309D1589}" destId="{A3E2682A-AD25-4CCF-98B7-7B8A20B38F29}" srcOrd="0" destOrd="0" parTransId="{B711BA22-88E1-4F68-B9E8-2B0BF373AF41}" sibTransId="{9925A602-E8E4-46E9-8E20-1A89EB2847D3}"/>
    <dgm:cxn modelId="{F35F3092-8A22-4056-807B-90BFF2750800}" type="presOf" srcId="{7B881A3C-9D30-4912-895E-F7C97D6E9723}" destId="{CAAFC960-3985-4496-8EC3-3DC508ADC287}" srcOrd="0" destOrd="0" presId="urn:microsoft.com/office/officeart/2011/layout/HexagonRadial"/>
    <dgm:cxn modelId="{470046B5-46FA-4F5E-84AA-FA2E09181B82}" srcId="{A3E2682A-AD25-4CCF-98B7-7B8A20B38F29}" destId="{546D1BE9-5D5F-4727-849D-9CFD861B9E02}" srcOrd="3" destOrd="0" parTransId="{18A18D6C-86EF-4059-A947-EB5E8B181C94}" sibTransId="{E619A0E5-C8C3-4ABF-BD7F-DA5FD2155D91}"/>
    <dgm:cxn modelId="{1C37B7BA-2B9A-4C53-80DE-98DFF49B8A38}" type="presOf" srcId="{A3E2682A-AD25-4CCF-98B7-7B8A20B38F29}" destId="{363B5FB9-BA7E-4AAE-9B27-C2BBFC9B14F3}" srcOrd="0" destOrd="0" presId="urn:microsoft.com/office/officeart/2011/layout/HexagonRadial"/>
    <dgm:cxn modelId="{424017BE-1D4C-45D6-88B0-19DE9F5AA52E}" type="presOf" srcId="{FF5EB212-E2B6-4880-87B0-62D833F8B1BA}" destId="{30BA785D-33A9-4046-B373-149644C35FC1}" srcOrd="0" destOrd="0" presId="urn:microsoft.com/office/officeart/2011/layout/HexagonRadial"/>
    <dgm:cxn modelId="{868075C9-BAA7-4376-9EB6-87E7FE387A28}" srcId="{A3E2682A-AD25-4CCF-98B7-7B8A20B38F29}" destId="{91CE4EE8-1924-44CA-8C5E-78304DD13273}" srcOrd="5" destOrd="0" parTransId="{CDAF4963-B0C8-41CF-974E-E0D762553F8C}" sibTransId="{72488EFE-9EF6-4F13-AECD-F0A7D3770F21}"/>
    <dgm:cxn modelId="{64A8CECA-3724-4ED2-90F3-C756B670416C}" type="presOf" srcId="{3CC51819-6D61-4269-85CC-6248309D1589}" destId="{AD895D91-0316-473A-99D4-4FDB8408BE40}" srcOrd="0" destOrd="0" presId="urn:microsoft.com/office/officeart/2011/layout/HexagonRadial"/>
    <dgm:cxn modelId="{E2D4D5D1-2D1F-4E57-9C1C-AA4C1FB60BD9}" type="presOf" srcId="{073926A3-1960-4500-8253-5DC0FCC385E4}" destId="{1C279FD0-EEB1-4AED-9AB2-36D118A8B317}" srcOrd="0" destOrd="0" presId="urn:microsoft.com/office/officeart/2011/layout/HexagonRadial"/>
    <dgm:cxn modelId="{48779ED3-455C-4C67-9ED7-E86C462503ED}" srcId="{A3E2682A-AD25-4CCF-98B7-7B8A20B38F29}" destId="{EC97578A-8F53-4283-8A59-9AFF765BDA13}" srcOrd="4" destOrd="0" parTransId="{8F184A67-702E-4228-A53E-981C14F99638}" sibTransId="{78B4149E-E13E-43DE-B2FC-CB06C68C08E6}"/>
    <dgm:cxn modelId="{5F135AD6-E474-4E0B-A466-31CD8AC699D6}" srcId="{A3E2682A-AD25-4CCF-98B7-7B8A20B38F29}" destId="{7B881A3C-9D30-4912-895E-F7C97D6E9723}" srcOrd="1" destOrd="0" parTransId="{AFDC48D9-5100-4960-89F1-0DD51C7B179E}" sibTransId="{CF9DC60A-F746-4CC4-98D9-964409FED571}"/>
    <dgm:cxn modelId="{53E273DE-07EF-49A1-87B6-1A558F5A0ACD}" type="presOf" srcId="{91CE4EE8-1924-44CA-8C5E-78304DD13273}" destId="{EE075AA6-7008-47A4-8166-76336F7E3429}" srcOrd="0" destOrd="0" presId="urn:microsoft.com/office/officeart/2011/layout/HexagonRadial"/>
    <dgm:cxn modelId="{7DFE1DFD-50C1-4055-A6A3-1F3B56E08A9C}" srcId="{A3E2682A-AD25-4CCF-98B7-7B8A20B38F29}" destId="{073926A3-1960-4500-8253-5DC0FCC385E4}" srcOrd="0" destOrd="0" parTransId="{6C5EFDDF-F1FB-438C-AFB3-BA07AA7C2C99}" sibTransId="{A36B9BEE-26D2-49D3-A0F5-F1D9B953222C}"/>
    <dgm:cxn modelId="{7B29D188-8C2D-4828-AD41-48B63635DE4B}" type="presParOf" srcId="{AD895D91-0316-473A-99D4-4FDB8408BE40}" destId="{363B5FB9-BA7E-4AAE-9B27-C2BBFC9B14F3}" srcOrd="0" destOrd="0" presId="urn:microsoft.com/office/officeart/2011/layout/HexagonRadial"/>
    <dgm:cxn modelId="{D497D67D-7051-4593-AF0A-0C2B966F5A73}" type="presParOf" srcId="{AD895D91-0316-473A-99D4-4FDB8408BE40}" destId="{F15A011C-3192-4DCF-B2F8-3B57A4E210E6}" srcOrd="1" destOrd="0" presId="urn:microsoft.com/office/officeart/2011/layout/HexagonRadial"/>
    <dgm:cxn modelId="{A076CD19-BE53-43C4-BB69-CBC707315555}" type="presParOf" srcId="{F15A011C-3192-4DCF-B2F8-3B57A4E210E6}" destId="{E9D0423E-0C52-43A4-93C5-250FC20EDE37}" srcOrd="0" destOrd="0" presId="urn:microsoft.com/office/officeart/2011/layout/HexagonRadial"/>
    <dgm:cxn modelId="{B585DB2A-410A-45D8-9CA6-8B9D8917DCE4}" type="presParOf" srcId="{AD895D91-0316-473A-99D4-4FDB8408BE40}" destId="{1C279FD0-EEB1-4AED-9AB2-36D118A8B317}" srcOrd="2" destOrd="0" presId="urn:microsoft.com/office/officeart/2011/layout/HexagonRadial"/>
    <dgm:cxn modelId="{A64881A7-AF9F-4BA3-8F0C-51EC103FA4D6}" type="presParOf" srcId="{AD895D91-0316-473A-99D4-4FDB8408BE40}" destId="{89BE71AA-1BCF-4FF5-9A3F-D5BB08BB64F2}" srcOrd="3" destOrd="0" presId="urn:microsoft.com/office/officeart/2011/layout/HexagonRadial"/>
    <dgm:cxn modelId="{F0D20596-FAFC-4432-8754-85CB7C825F6A}" type="presParOf" srcId="{89BE71AA-1BCF-4FF5-9A3F-D5BB08BB64F2}" destId="{52327BAA-D230-4F87-A1CA-68343E7440AA}" srcOrd="0" destOrd="0" presId="urn:microsoft.com/office/officeart/2011/layout/HexagonRadial"/>
    <dgm:cxn modelId="{A8908D94-08BF-4CD4-A01F-D5D80B88755B}" type="presParOf" srcId="{AD895D91-0316-473A-99D4-4FDB8408BE40}" destId="{CAAFC960-3985-4496-8EC3-3DC508ADC287}" srcOrd="4" destOrd="0" presId="urn:microsoft.com/office/officeart/2011/layout/HexagonRadial"/>
    <dgm:cxn modelId="{E03B23F1-E01C-4FEB-9611-AA69A9E2F763}" type="presParOf" srcId="{AD895D91-0316-473A-99D4-4FDB8408BE40}" destId="{C0358162-F0C7-416E-A6D6-16BDBCF281A7}" srcOrd="5" destOrd="0" presId="urn:microsoft.com/office/officeart/2011/layout/HexagonRadial"/>
    <dgm:cxn modelId="{2AFE8101-498B-41D9-8CCC-A888EDF60B62}" type="presParOf" srcId="{C0358162-F0C7-416E-A6D6-16BDBCF281A7}" destId="{BC16D49C-EF4E-4498-936E-4DE0419B1216}" srcOrd="0" destOrd="0" presId="urn:microsoft.com/office/officeart/2011/layout/HexagonRadial"/>
    <dgm:cxn modelId="{E5C3607C-334A-416D-BF20-D3A2821810A9}" type="presParOf" srcId="{AD895D91-0316-473A-99D4-4FDB8408BE40}" destId="{30BA785D-33A9-4046-B373-149644C35FC1}" srcOrd="6" destOrd="0" presId="urn:microsoft.com/office/officeart/2011/layout/HexagonRadial"/>
    <dgm:cxn modelId="{6D514DA9-28EB-41FB-91BA-E19D567782EA}" type="presParOf" srcId="{AD895D91-0316-473A-99D4-4FDB8408BE40}" destId="{F8289D0D-7C8D-44A0-8839-1F4131EFF3E7}" srcOrd="7" destOrd="0" presId="urn:microsoft.com/office/officeart/2011/layout/HexagonRadial"/>
    <dgm:cxn modelId="{0354C3C5-B864-423B-B3CB-80CDAFAC753A}" type="presParOf" srcId="{F8289D0D-7C8D-44A0-8839-1F4131EFF3E7}" destId="{EE8DF1DE-754B-4347-976E-52000285F740}" srcOrd="0" destOrd="0" presId="urn:microsoft.com/office/officeart/2011/layout/HexagonRadial"/>
    <dgm:cxn modelId="{0BFEB602-1212-472B-8258-8EE7283ADD40}" type="presParOf" srcId="{AD895D91-0316-473A-99D4-4FDB8408BE40}" destId="{009F3C75-ADC3-4324-9917-59BFC1D184EF}" srcOrd="8" destOrd="0" presId="urn:microsoft.com/office/officeart/2011/layout/HexagonRadial"/>
    <dgm:cxn modelId="{24C77E82-486D-4CBB-9051-9847DDB17B0E}" type="presParOf" srcId="{AD895D91-0316-473A-99D4-4FDB8408BE40}" destId="{55BF39B7-AB5D-45CB-A5BA-16DC5522785B}" srcOrd="9" destOrd="0" presId="urn:microsoft.com/office/officeart/2011/layout/HexagonRadial"/>
    <dgm:cxn modelId="{E602CB98-C058-41BF-BB7B-E0A8042802DE}" type="presParOf" srcId="{55BF39B7-AB5D-45CB-A5BA-16DC5522785B}" destId="{0E019BB1-5F0D-48EF-A563-1C930BB2A869}" srcOrd="0" destOrd="0" presId="urn:microsoft.com/office/officeart/2011/layout/HexagonRadial"/>
    <dgm:cxn modelId="{897CB19D-D231-449A-BC23-B3F340F99968}" type="presParOf" srcId="{AD895D91-0316-473A-99D4-4FDB8408BE40}" destId="{F928EE83-51BD-4F63-A623-53013D9F4C6B}" srcOrd="10" destOrd="0" presId="urn:microsoft.com/office/officeart/2011/layout/HexagonRadial"/>
    <dgm:cxn modelId="{DAC29039-0364-47B7-9F2A-060213CFF487}" type="presParOf" srcId="{AD895D91-0316-473A-99D4-4FDB8408BE40}" destId="{A97C834A-2A0F-48AC-83C4-F388099C83EA}" srcOrd="11" destOrd="0" presId="urn:microsoft.com/office/officeart/2011/layout/HexagonRadial"/>
    <dgm:cxn modelId="{0819A51C-DFD6-4B6A-8744-C55C527B93CD}" type="presParOf" srcId="{A97C834A-2A0F-48AC-83C4-F388099C83EA}" destId="{71E19A72-09E4-4714-AB91-ACB75DF5A661}" srcOrd="0" destOrd="0" presId="urn:microsoft.com/office/officeart/2011/layout/HexagonRadial"/>
    <dgm:cxn modelId="{9D2BF0FF-C928-47FF-AFFD-EEBB1423EC31}" type="presParOf" srcId="{AD895D91-0316-473A-99D4-4FDB8408BE40}" destId="{EE075AA6-7008-47A4-8166-76336F7E3429}"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58940B-72AB-45A6-B938-3B4766C38046}" type="doc">
      <dgm:prSet loTypeId="urn:microsoft.com/office/officeart/2005/8/layout/pList2" loCatId="list" qsTypeId="urn:microsoft.com/office/officeart/2005/8/quickstyle/simple3" qsCatId="simple" csTypeId="urn:microsoft.com/office/officeart/2005/8/colors/accent1_2" csCatId="accent1" phldr="1"/>
      <dgm:spPr/>
      <dgm:t>
        <a:bodyPr/>
        <a:lstStyle/>
        <a:p>
          <a:endParaRPr lang="en-IN"/>
        </a:p>
      </dgm:t>
    </dgm:pt>
    <dgm:pt modelId="{0C02179B-F0E9-40FD-961E-1D84B9379F1C}">
      <dgm:prSet phldrT="[Text]"/>
      <dgm:spPr/>
      <dgm:t>
        <a:bodyPr/>
        <a:lstStyle/>
        <a:p>
          <a:r>
            <a:rPr lang="en-IN" b="1" i="0" dirty="0"/>
            <a:t>Complexity and Volume</a:t>
          </a:r>
          <a:endParaRPr lang="en-IN" dirty="0"/>
        </a:p>
      </dgm:t>
    </dgm:pt>
    <dgm:pt modelId="{11083E06-4E9D-4521-8FCE-7E57834F468A}" type="parTrans" cxnId="{1543FB68-B717-43E4-987F-A43545C18666}">
      <dgm:prSet/>
      <dgm:spPr/>
      <dgm:t>
        <a:bodyPr/>
        <a:lstStyle/>
        <a:p>
          <a:endParaRPr lang="en-IN"/>
        </a:p>
      </dgm:t>
    </dgm:pt>
    <dgm:pt modelId="{ACFF6BB7-84E2-4756-ABD2-29B4728B1FDF}" type="sibTrans" cxnId="{1543FB68-B717-43E4-987F-A43545C18666}">
      <dgm:prSet/>
      <dgm:spPr/>
      <dgm:t>
        <a:bodyPr/>
        <a:lstStyle/>
        <a:p>
          <a:endParaRPr lang="en-IN"/>
        </a:p>
      </dgm:t>
    </dgm:pt>
    <dgm:pt modelId="{F92FA1FE-5D55-49D6-81C6-EB7979C54AAF}">
      <dgm:prSet phldrT="[Text]"/>
      <dgm:spPr/>
      <dgm:t>
        <a:bodyPr/>
        <a:lstStyle/>
        <a:p>
          <a:r>
            <a:rPr lang="en-IN" b="1" i="0" dirty="0"/>
            <a:t>Real-Time Analysis Challenges</a:t>
          </a:r>
          <a:endParaRPr lang="en-IN" dirty="0"/>
        </a:p>
      </dgm:t>
    </dgm:pt>
    <dgm:pt modelId="{EDD9988D-E377-44FF-8774-AD9BF55F45B0}" type="parTrans" cxnId="{30BDB5B8-3FA4-400E-9366-A5104884BF43}">
      <dgm:prSet/>
      <dgm:spPr/>
      <dgm:t>
        <a:bodyPr/>
        <a:lstStyle/>
        <a:p>
          <a:endParaRPr lang="en-IN"/>
        </a:p>
      </dgm:t>
    </dgm:pt>
    <dgm:pt modelId="{F8CC87BA-A448-4B93-9A52-3985A6E41159}" type="sibTrans" cxnId="{30BDB5B8-3FA4-400E-9366-A5104884BF43}">
      <dgm:prSet/>
      <dgm:spPr/>
      <dgm:t>
        <a:bodyPr/>
        <a:lstStyle/>
        <a:p>
          <a:endParaRPr lang="en-IN"/>
        </a:p>
      </dgm:t>
    </dgm:pt>
    <dgm:pt modelId="{CDAFF49D-F84D-4CC7-96F6-5DD3EE774739}">
      <dgm:prSet phldrT="[Text]"/>
      <dgm:spPr/>
      <dgm:t>
        <a:bodyPr/>
        <a:lstStyle/>
        <a:p>
          <a:r>
            <a:rPr lang="en-IN" b="1" i="0" dirty="0"/>
            <a:t>Privacy and Compliance Concerns</a:t>
          </a:r>
          <a:endParaRPr lang="en-IN" dirty="0"/>
        </a:p>
      </dgm:t>
    </dgm:pt>
    <dgm:pt modelId="{DDCF1537-9F51-4AE7-B2EE-4EB7E6C69E3D}" type="parTrans" cxnId="{67F5ABBA-0D00-40CF-BADA-BF56D8D43D5D}">
      <dgm:prSet/>
      <dgm:spPr/>
      <dgm:t>
        <a:bodyPr/>
        <a:lstStyle/>
        <a:p>
          <a:endParaRPr lang="en-IN"/>
        </a:p>
      </dgm:t>
    </dgm:pt>
    <dgm:pt modelId="{04CE6165-13C2-4332-BAEC-B6004AFADFA0}" type="sibTrans" cxnId="{67F5ABBA-0D00-40CF-BADA-BF56D8D43D5D}">
      <dgm:prSet/>
      <dgm:spPr/>
      <dgm:t>
        <a:bodyPr/>
        <a:lstStyle/>
        <a:p>
          <a:endParaRPr lang="en-IN"/>
        </a:p>
      </dgm:t>
    </dgm:pt>
    <dgm:pt modelId="{E20FC764-FB7C-4307-905A-3148BAD217EE}" type="pres">
      <dgm:prSet presAssocID="{B358940B-72AB-45A6-B938-3B4766C38046}" presName="Name0" presStyleCnt="0">
        <dgm:presLayoutVars>
          <dgm:dir/>
          <dgm:resizeHandles val="exact"/>
        </dgm:presLayoutVars>
      </dgm:prSet>
      <dgm:spPr/>
    </dgm:pt>
    <dgm:pt modelId="{5841ADA1-F6B8-48A3-9F21-7CE94D6688F3}" type="pres">
      <dgm:prSet presAssocID="{B358940B-72AB-45A6-B938-3B4766C38046}" presName="bkgdShp" presStyleLbl="alignAccFollowNode1" presStyleIdx="0" presStyleCnt="1"/>
      <dgm:spPr/>
    </dgm:pt>
    <dgm:pt modelId="{B085B665-E750-4016-BD85-F518AFEC848C}" type="pres">
      <dgm:prSet presAssocID="{B358940B-72AB-45A6-B938-3B4766C38046}" presName="linComp" presStyleCnt="0"/>
      <dgm:spPr/>
    </dgm:pt>
    <dgm:pt modelId="{1233D1D7-23BD-43F6-BA4B-D099F6F756F0}" type="pres">
      <dgm:prSet presAssocID="{0C02179B-F0E9-40FD-961E-1D84B9379F1C}" presName="compNode" presStyleCnt="0"/>
      <dgm:spPr/>
    </dgm:pt>
    <dgm:pt modelId="{D472588B-8035-4168-A36B-47D826BEAF81}" type="pres">
      <dgm:prSet presAssocID="{0C02179B-F0E9-40FD-961E-1D84B9379F1C}" presName="node" presStyleLbl="node1" presStyleIdx="0" presStyleCnt="3">
        <dgm:presLayoutVars>
          <dgm:bulletEnabled val="1"/>
        </dgm:presLayoutVars>
      </dgm:prSet>
      <dgm:spPr/>
    </dgm:pt>
    <dgm:pt modelId="{6A500689-B4DD-4E4B-96FC-284BA2C10931}" type="pres">
      <dgm:prSet presAssocID="{0C02179B-F0E9-40FD-961E-1D84B9379F1C}" presName="invisiNode" presStyleLbl="node1" presStyleIdx="0" presStyleCnt="3"/>
      <dgm:spPr/>
    </dgm:pt>
    <dgm:pt modelId="{F2A1756F-9345-431D-AF2E-89DDB5D5B7BE}" type="pres">
      <dgm:prSet presAssocID="{0C02179B-F0E9-40FD-961E-1D84B9379F1C}" presName="imagNode" presStyleLbl="fgImgPlace1" presStyleIdx="0" presStyleCnt="3"/>
      <dgm:spPr>
        <a:blipFill rotWithShape="1">
          <a:blip xmlns:r="http://schemas.openxmlformats.org/officeDocument/2006/relationships" r:embed="rId1"/>
          <a:srcRect/>
          <a:stretch>
            <a:fillRect t="-5000" b="-5000"/>
          </a:stretch>
        </a:blipFill>
      </dgm:spPr>
    </dgm:pt>
    <dgm:pt modelId="{A9769776-4F83-4F03-9AB6-37305CD9FA22}" type="pres">
      <dgm:prSet presAssocID="{ACFF6BB7-84E2-4756-ABD2-29B4728B1FDF}" presName="sibTrans" presStyleLbl="sibTrans2D1" presStyleIdx="0" presStyleCnt="0"/>
      <dgm:spPr/>
    </dgm:pt>
    <dgm:pt modelId="{7E1D1CCD-9EEC-40A8-A891-CCD53E377FB7}" type="pres">
      <dgm:prSet presAssocID="{F92FA1FE-5D55-49D6-81C6-EB7979C54AAF}" presName="compNode" presStyleCnt="0"/>
      <dgm:spPr/>
    </dgm:pt>
    <dgm:pt modelId="{A705126E-EC26-4EED-B215-F5287017209D}" type="pres">
      <dgm:prSet presAssocID="{F92FA1FE-5D55-49D6-81C6-EB7979C54AAF}" presName="node" presStyleLbl="node1" presStyleIdx="1" presStyleCnt="3">
        <dgm:presLayoutVars>
          <dgm:bulletEnabled val="1"/>
        </dgm:presLayoutVars>
      </dgm:prSet>
      <dgm:spPr/>
    </dgm:pt>
    <dgm:pt modelId="{5DE719CA-ABCA-44AC-9885-B83804154BC0}" type="pres">
      <dgm:prSet presAssocID="{F92FA1FE-5D55-49D6-81C6-EB7979C54AAF}" presName="invisiNode" presStyleLbl="node1" presStyleIdx="1" presStyleCnt="3"/>
      <dgm:spPr/>
    </dgm:pt>
    <dgm:pt modelId="{BF907349-478A-4837-8C73-9215B3AEABB1}" type="pres">
      <dgm:prSet presAssocID="{F92FA1FE-5D55-49D6-81C6-EB7979C54AAF}" presName="imagNode" presStyleLbl="fgImgPlace1" presStyleIdx="1" presStyleCnt="3"/>
      <dgm:spPr>
        <a:blipFill rotWithShape="1">
          <a:blip xmlns:r="http://schemas.openxmlformats.org/officeDocument/2006/relationships" r:embed="rId2"/>
          <a:srcRect/>
          <a:stretch>
            <a:fillRect t="-2000" b="-2000"/>
          </a:stretch>
        </a:blipFill>
      </dgm:spPr>
    </dgm:pt>
    <dgm:pt modelId="{A1B1D25E-8095-41B6-8007-2752797E7948}" type="pres">
      <dgm:prSet presAssocID="{F8CC87BA-A448-4B93-9A52-3985A6E41159}" presName="sibTrans" presStyleLbl="sibTrans2D1" presStyleIdx="0" presStyleCnt="0"/>
      <dgm:spPr/>
    </dgm:pt>
    <dgm:pt modelId="{FE484300-BDD2-4A57-A9BC-E370BECE8B14}" type="pres">
      <dgm:prSet presAssocID="{CDAFF49D-F84D-4CC7-96F6-5DD3EE774739}" presName="compNode" presStyleCnt="0"/>
      <dgm:spPr/>
    </dgm:pt>
    <dgm:pt modelId="{9DBA84D7-F503-4EC9-A675-FE6B46435792}" type="pres">
      <dgm:prSet presAssocID="{CDAFF49D-F84D-4CC7-96F6-5DD3EE774739}" presName="node" presStyleLbl="node1" presStyleIdx="2" presStyleCnt="3">
        <dgm:presLayoutVars>
          <dgm:bulletEnabled val="1"/>
        </dgm:presLayoutVars>
      </dgm:prSet>
      <dgm:spPr/>
    </dgm:pt>
    <dgm:pt modelId="{CB139127-57FD-4AE8-A297-9227339D0659}" type="pres">
      <dgm:prSet presAssocID="{CDAFF49D-F84D-4CC7-96F6-5DD3EE774739}" presName="invisiNode" presStyleLbl="node1" presStyleIdx="2" presStyleCnt="3"/>
      <dgm:spPr/>
    </dgm:pt>
    <dgm:pt modelId="{42D53FB8-9828-4AD6-BF5B-5CDBEBC64424}" type="pres">
      <dgm:prSet presAssocID="{CDAFF49D-F84D-4CC7-96F6-5DD3EE774739}" presName="imagNode" presStyleLbl="fgImgPlace1" presStyleIdx="2" presStyleCnt="3"/>
      <dgm:spPr>
        <a:blipFill rotWithShape="1">
          <a:blip xmlns:r="http://schemas.openxmlformats.org/officeDocument/2006/relationships" r:embed="rId3"/>
          <a:srcRect/>
          <a:stretch>
            <a:fillRect t="-9000" b="-9000"/>
          </a:stretch>
        </a:blipFill>
      </dgm:spPr>
    </dgm:pt>
  </dgm:ptLst>
  <dgm:cxnLst>
    <dgm:cxn modelId="{2ACC8D1A-1894-4F12-ABFF-68548EFF6A32}" type="presOf" srcId="{F8CC87BA-A448-4B93-9A52-3985A6E41159}" destId="{A1B1D25E-8095-41B6-8007-2752797E7948}" srcOrd="0" destOrd="0" presId="urn:microsoft.com/office/officeart/2005/8/layout/pList2"/>
    <dgm:cxn modelId="{8D9BA640-D3E5-4139-826B-08B6DDC9B23C}" type="presOf" srcId="{CDAFF49D-F84D-4CC7-96F6-5DD3EE774739}" destId="{9DBA84D7-F503-4EC9-A675-FE6B46435792}" srcOrd="0" destOrd="0" presId="urn:microsoft.com/office/officeart/2005/8/layout/pList2"/>
    <dgm:cxn modelId="{30C44A5F-1C2C-4BD3-8C80-63174A934E08}" type="presOf" srcId="{B358940B-72AB-45A6-B938-3B4766C38046}" destId="{E20FC764-FB7C-4307-905A-3148BAD217EE}" srcOrd="0" destOrd="0" presId="urn:microsoft.com/office/officeart/2005/8/layout/pList2"/>
    <dgm:cxn modelId="{74FF6244-C32B-48FE-9BE3-5BC8E19B6D39}" type="presOf" srcId="{ACFF6BB7-84E2-4756-ABD2-29B4728B1FDF}" destId="{A9769776-4F83-4F03-9AB6-37305CD9FA22}" srcOrd="0" destOrd="0" presId="urn:microsoft.com/office/officeart/2005/8/layout/pList2"/>
    <dgm:cxn modelId="{1543FB68-B717-43E4-987F-A43545C18666}" srcId="{B358940B-72AB-45A6-B938-3B4766C38046}" destId="{0C02179B-F0E9-40FD-961E-1D84B9379F1C}" srcOrd="0" destOrd="0" parTransId="{11083E06-4E9D-4521-8FCE-7E57834F468A}" sibTransId="{ACFF6BB7-84E2-4756-ABD2-29B4728B1FDF}"/>
    <dgm:cxn modelId="{30BDB5B8-3FA4-400E-9366-A5104884BF43}" srcId="{B358940B-72AB-45A6-B938-3B4766C38046}" destId="{F92FA1FE-5D55-49D6-81C6-EB7979C54AAF}" srcOrd="1" destOrd="0" parTransId="{EDD9988D-E377-44FF-8774-AD9BF55F45B0}" sibTransId="{F8CC87BA-A448-4B93-9A52-3985A6E41159}"/>
    <dgm:cxn modelId="{67F5ABBA-0D00-40CF-BADA-BF56D8D43D5D}" srcId="{B358940B-72AB-45A6-B938-3B4766C38046}" destId="{CDAFF49D-F84D-4CC7-96F6-5DD3EE774739}" srcOrd="2" destOrd="0" parTransId="{DDCF1537-9F51-4AE7-B2EE-4EB7E6C69E3D}" sibTransId="{04CE6165-13C2-4332-BAEC-B6004AFADFA0}"/>
    <dgm:cxn modelId="{493D03C9-CA54-4077-9024-67F8961AD2B8}" type="presOf" srcId="{0C02179B-F0E9-40FD-961E-1D84B9379F1C}" destId="{D472588B-8035-4168-A36B-47D826BEAF81}" srcOrd="0" destOrd="0" presId="urn:microsoft.com/office/officeart/2005/8/layout/pList2"/>
    <dgm:cxn modelId="{7AB7F1D6-E25F-4A89-8507-EE800A2B3FE1}" type="presOf" srcId="{F92FA1FE-5D55-49D6-81C6-EB7979C54AAF}" destId="{A705126E-EC26-4EED-B215-F5287017209D}" srcOrd="0" destOrd="0" presId="urn:microsoft.com/office/officeart/2005/8/layout/pList2"/>
    <dgm:cxn modelId="{44BE9D62-990A-4D93-B166-AFF70007301C}" type="presParOf" srcId="{E20FC764-FB7C-4307-905A-3148BAD217EE}" destId="{5841ADA1-F6B8-48A3-9F21-7CE94D6688F3}" srcOrd="0" destOrd="0" presId="urn:microsoft.com/office/officeart/2005/8/layout/pList2"/>
    <dgm:cxn modelId="{08F271FB-5585-427E-8472-15855DC7C4A9}" type="presParOf" srcId="{E20FC764-FB7C-4307-905A-3148BAD217EE}" destId="{B085B665-E750-4016-BD85-F518AFEC848C}" srcOrd="1" destOrd="0" presId="urn:microsoft.com/office/officeart/2005/8/layout/pList2"/>
    <dgm:cxn modelId="{DE7AC50F-9C24-4DE7-95FE-161845AE93F5}" type="presParOf" srcId="{B085B665-E750-4016-BD85-F518AFEC848C}" destId="{1233D1D7-23BD-43F6-BA4B-D099F6F756F0}" srcOrd="0" destOrd="0" presId="urn:microsoft.com/office/officeart/2005/8/layout/pList2"/>
    <dgm:cxn modelId="{B81D29B5-AD76-4D66-9C50-5DE720A47C3B}" type="presParOf" srcId="{1233D1D7-23BD-43F6-BA4B-D099F6F756F0}" destId="{D472588B-8035-4168-A36B-47D826BEAF81}" srcOrd="0" destOrd="0" presId="urn:microsoft.com/office/officeart/2005/8/layout/pList2"/>
    <dgm:cxn modelId="{669326A1-E828-4A9B-ADAC-2CB54D3EF1C3}" type="presParOf" srcId="{1233D1D7-23BD-43F6-BA4B-D099F6F756F0}" destId="{6A500689-B4DD-4E4B-96FC-284BA2C10931}" srcOrd="1" destOrd="0" presId="urn:microsoft.com/office/officeart/2005/8/layout/pList2"/>
    <dgm:cxn modelId="{B557B0CA-0015-444B-9453-9DA20580C3D8}" type="presParOf" srcId="{1233D1D7-23BD-43F6-BA4B-D099F6F756F0}" destId="{F2A1756F-9345-431D-AF2E-89DDB5D5B7BE}" srcOrd="2" destOrd="0" presId="urn:microsoft.com/office/officeart/2005/8/layout/pList2"/>
    <dgm:cxn modelId="{BECBFEBE-429B-4015-9B43-421398F23EB2}" type="presParOf" srcId="{B085B665-E750-4016-BD85-F518AFEC848C}" destId="{A9769776-4F83-4F03-9AB6-37305CD9FA22}" srcOrd="1" destOrd="0" presId="urn:microsoft.com/office/officeart/2005/8/layout/pList2"/>
    <dgm:cxn modelId="{88424236-C470-4EFC-92B0-B43DB33C7110}" type="presParOf" srcId="{B085B665-E750-4016-BD85-F518AFEC848C}" destId="{7E1D1CCD-9EEC-40A8-A891-CCD53E377FB7}" srcOrd="2" destOrd="0" presId="urn:microsoft.com/office/officeart/2005/8/layout/pList2"/>
    <dgm:cxn modelId="{C9CC453E-D026-45C1-AD16-28359DAEBB6D}" type="presParOf" srcId="{7E1D1CCD-9EEC-40A8-A891-CCD53E377FB7}" destId="{A705126E-EC26-4EED-B215-F5287017209D}" srcOrd="0" destOrd="0" presId="urn:microsoft.com/office/officeart/2005/8/layout/pList2"/>
    <dgm:cxn modelId="{55C5243D-F58B-48E9-8D9C-987B628BFF31}" type="presParOf" srcId="{7E1D1CCD-9EEC-40A8-A891-CCD53E377FB7}" destId="{5DE719CA-ABCA-44AC-9885-B83804154BC0}" srcOrd="1" destOrd="0" presId="urn:microsoft.com/office/officeart/2005/8/layout/pList2"/>
    <dgm:cxn modelId="{28A6E8CC-033D-451F-9EB9-270DD48ADEB5}" type="presParOf" srcId="{7E1D1CCD-9EEC-40A8-A891-CCD53E377FB7}" destId="{BF907349-478A-4837-8C73-9215B3AEABB1}" srcOrd="2" destOrd="0" presId="urn:microsoft.com/office/officeart/2005/8/layout/pList2"/>
    <dgm:cxn modelId="{575A9EA7-A275-4A98-BF98-E90D1271A87A}" type="presParOf" srcId="{B085B665-E750-4016-BD85-F518AFEC848C}" destId="{A1B1D25E-8095-41B6-8007-2752797E7948}" srcOrd="3" destOrd="0" presId="urn:microsoft.com/office/officeart/2005/8/layout/pList2"/>
    <dgm:cxn modelId="{F5C1A9E6-1046-444A-8D46-7FE03CE46CA1}" type="presParOf" srcId="{B085B665-E750-4016-BD85-F518AFEC848C}" destId="{FE484300-BDD2-4A57-A9BC-E370BECE8B14}" srcOrd="4" destOrd="0" presId="urn:microsoft.com/office/officeart/2005/8/layout/pList2"/>
    <dgm:cxn modelId="{C1448E1F-B1D4-4D1F-9C86-41EB3FB95AF1}" type="presParOf" srcId="{FE484300-BDD2-4A57-A9BC-E370BECE8B14}" destId="{9DBA84D7-F503-4EC9-A675-FE6B46435792}" srcOrd="0" destOrd="0" presId="urn:microsoft.com/office/officeart/2005/8/layout/pList2"/>
    <dgm:cxn modelId="{52A9C0BA-2961-465A-9C63-90E713E779A3}" type="presParOf" srcId="{FE484300-BDD2-4A57-A9BC-E370BECE8B14}" destId="{CB139127-57FD-4AE8-A297-9227339D0659}" srcOrd="1" destOrd="0" presId="urn:microsoft.com/office/officeart/2005/8/layout/pList2"/>
    <dgm:cxn modelId="{2D1364C1-7E6F-4592-A489-CA083F3B8C88}" type="presParOf" srcId="{FE484300-BDD2-4A57-A9BC-E370BECE8B14}" destId="{42D53FB8-9828-4AD6-BF5B-5CDBEBC6442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11191-BE90-4D8B-84EC-D04499868C9A}">
      <dsp:nvSpPr>
        <dsp:cNvPr id="0" name=""/>
        <dsp:cNvSpPr/>
      </dsp:nvSpPr>
      <dsp:spPr>
        <a:xfrm>
          <a:off x="1793226" y="0"/>
          <a:ext cx="2611889" cy="1741253"/>
        </a:xfrm>
        <a:prstGeom prst="rect">
          <a:avLst/>
        </a:prstGeom>
        <a:blipFill rotWithShape="1">
          <a:blip xmlns:r="http://schemas.openxmlformats.org/officeDocument/2006/relationships" r:embed="rId1"/>
          <a:srcRect/>
          <a:stretch>
            <a:fillRect l="-5000" r="-5000"/>
          </a:stretch>
        </a:blip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165D598B-A9D2-4A38-B47E-6285AF358A8F}">
      <dsp:nvSpPr>
        <dsp:cNvPr id="0" name=""/>
        <dsp:cNvSpPr/>
      </dsp:nvSpPr>
      <dsp:spPr>
        <a:xfrm>
          <a:off x="4514170" y="1850137"/>
          <a:ext cx="3700402" cy="2285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Bell MT" panose="02020503060305020303" pitchFamily="18" charset="0"/>
            </a:rPr>
            <a:t>P. SAHANA:</a:t>
          </a:r>
          <a:r>
            <a:rPr lang="en-US" sz="2300" kern="1200" dirty="0">
              <a:latin typeface="Baskerville Old Face" panose="02020602080505020303" pitchFamily="18" charset="0"/>
            </a:rPr>
            <a:t>3BR22AI121</a:t>
          </a:r>
        </a:p>
        <a:p>
          <a:pPr marL="0" lvl="0" indent="0" algn="ctr" defTabSz="1022350">
            <a:lnSpc>
              <a:spcPct val="90000"/>
            </a:lnSpc>
            <a:spcBef>
              <a:spcPct val="0"/>
            </a:spcBef>
            <a:spcAft>
              <a:spcPct val="35000"/>
            </a:spcAft>
            <a:buNone/>
          </a:pPr>
          <a:r>
            <a:rPr lang="en-US" sz="2300" kern="1200" dirty="0">
              <a:latin typeface="Bell MT" panose="02020503060305020303" pitchFamily="18" charset="0"/>
            </a:rPr>
            <a:t>SUNIDHI.R.K:</a:t>
          </a:r>
          <a:r>
            <a:rPr lang="en-US" sz="2300" kern="1200" dirty="0">
              <a:latin typeface="Baskerville Old Face" panose="02020602080505020303" pitchFamily="18" charset="0"/>
            </a:rPr>
            <a:t>3BR22AI159</a:t>
          </a:r>
        </a:p>
        <a:p>
          <a:pPr marL="0" lvl="0" indent="0" algn="ctr" defTabSz="1022350">
            <a:lnSpc>
              <a:spcPct val="90000"/>
            </a:lnSpc>
            <a:spcBef>
              <a:spcPct val="0"/>
            </a:spcBef>
            <a:spcAft>
              <a:spcPct val="35000"/>
            </a:spcAft>
            <a:buNone/>
          </a:pPr>
          <a:r>
            <a:rPr lang="en-US" sz="2300" kern="1200" dirty="0">
              <a:latin typeface="Bell MT" panose="02020503060305020303" pitchFamily="18" charset="0"/>
            </a:rPr>
            <a:t>SUSHMA .K:</a:t>
          </a:r>
          <a:r>
            <a:rPr lang="en-US" sz="2300" kern="1200" dirty="0">
              <a:latin typeface="Baskerville Old Face" panose="02020602080505020303" pitchFamily="18" charset="0"/>
            </a:rPr>
            <a:t>3BR22AI161</a:t>
          </a:r>
        </a:p>
        <a:p>
          <a:pPr marL="0" lvl="0" indent="0" algn="ctr" defTabSz="1022350">
            <a:lnSpc>
              <a:spcPct val="90000"/>
            </a:lnSpc>
            <a:spcBef>
              <a:spcPct val="0"/>
            </a:spcBef>
            <a:spcAft>
              <a:spcPct val="35000"/>
            </a:spcAft>
            <a:buNone/>
          </a:pPr>
          <a:r>
            <a:rPr lang="en-US" sz="2300" kern="1200" dirty="0">
              <a:latin typeface="Bell MT" panose="02020503060305020303" pitchFamily="18" charset="0"/>
            </a:rPr>
            <a:t>TRUPTI .S:</a:t>
          </a:r>
          <a:r>
            <a:rPr lang="en-US" sz="2300" kern="1200" dirty="0">
              <a:latin typeface="Baskerville Old Face" panose="02020602080505020303" pitchFamily="18" charset="0"/>
            </a:rPr>
            <a:t>3BR22AI171</a:t>
          </a:r>
          <a:endParaRPr lang="en-IN" sz="2300" kern="1200" dirty="0">
            <a:latin typeface="Baskerville Old Face" panose="02020602080505020303" pitchFamily="18" charset="0"/>
          </a:endParaRPr>
        </a:p>
      </dsp:txBody>
      <dsp:txXfrm>
        <a:off x="4514170" y="1850137"/>
        <a:ext cx="3700402" cy="2285673"/>
      </dsp:txXfrm>
    </dsp:sp>
    <dsp:sp modelId="{90546857-CA20-4BA6-B20F-1A93D543FC54}">
      <dsp:nvSpPr>
        <dsp:cNvPr id="0" name=""/>
        <dsp:cNvSpPr/>
      </dsp:nvSpPr>
      <dsp:spPr>
        <a:xfrm>
          <a:off x="4187684" y="1523931"/>
          <a:ext cx="888692" cy="888922"/>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A4254DB9-90F3-46E5-9A79-814F9285DBC1}">
      <dsp:nvSpPr>
        <dsp:cNvPr id="0" name=""/>
        <dsp:cNvSpPr/>
      </dsp:nvSpPr>
      <dsp:spPr>
        <a:xfrm rot="5400000">
          <a:off x="7677991" y="1524046"/>
          <a:ext cx="888922" cy="888692"/>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2FE7BD72-6093-48AC-9484-61BCF5D26CEA}">
      <dsp:nvSpPr>
        <dsp:cNvPr id="0" name=""/>
        <dsp:cNvSpPr/>
      </dsp:nvSpPr>
      <dsp:spPr>
        <a:xfrm rot="16200000">
          <a:off x="4187569" y="3573655"/>
          <a:ext cx="888922" cy="888692"/>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C2DFDF1-3A81-4234-BA2A-87A60B95A542}">
      <dsp:nvSpPr>
        <dsp:cNvPr id="0" name=""/>
        <dsp:cNvSpPr/>
      </dsp:nvSpPr>
      <dsp:spPr>
        <a:xfrm rot="10800000">
          <a:off x="7678106" y="3573540"/>
          <a:ext cx="888692" cy="888922"/>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F2DF7-14D2-4B76-A607-8EE24EDB3356}">
      <dsp:nvSpPr>
        <dsp:cNvPr id="0" name=""/>
        <dsp:cNvSpPr/>
      </dsp:nvSpPr>
      <dsp:spPr>
        <a:xfrm>
          <a:off x="143664" y="3171"/>
          <a:ext cx="2650709" cy="159042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Introduction</a:t>
          </a:r>
          <a:endParaRPr lang="en-IN" sz="3500" kern="1200" dirty="0"/>
        </a:p>
      </dsp:txBody>
      <dsp:txXfrm>
        <a:off x="190246" y="49753"/>
        <a:ext cx="2557545" cy="1497261"/>
      </dsp:txXfrm>
    </dsp:sp>
    <dsp:sp modelId="{A38FBB8E-5109-4528-A18F-B3CF7E4B8667}">
      <dsp:nvSpPr>
        <dsp:cNvPr id="0" name=""/>
        <dsp:cNvSpPr/>
      </dsp:nvSpPr>
      <dsp:spPr>
        <a:xfrm>
          <a:off x="3027636" y="469696"/>
          <a:ext cx="561950" cy="65737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dirty="0"/>
        </a:p>
      </dsp:txBody>
      <dsp:txXfrm>
        <a:off x="3027636" y="601171"/>
        <a:ext cx="393365" cy="394425"/>
      </dsp:txXfrm>
    </dsp:sp>
    <dsp:sp modelId="{C4D18D7D-64B8-4068-A3BB-DBC7AD6E531F}">
      <dsp:nvSpPr>
        <dsp:cNvPr id="0" name=""/>
        <dsp:cNvSpPr/>
      </dsp:nvSpPr>
      <dsp:spPr>
        <a:xfrm>
          <a:off x="3854657" y="3171"/>
          <a:ext cx="2650709" cy="159042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Description</a:t>
          </a:r>
          <a:endParaRPr lang="en-IN" sz="3500" kern="1200" dirty="0"/>
        </a:p>
      </dsp:txBody>
      <dsp:txXfrm>
        <a:off x="3901239" y="49753"/>
        <a:ext cx="2557545" cy="1497261"/>
      </dsp:txXfrm>
    </dsp:sp>
    <dsp:sp modelId="{62069F17-E32B-4415-8852-984E2FCE6EE5}">
      <dsp:nvSpPr>
        <dsp:cNvPr id="0" name=""/>
        <dsp:cNvSpPr/>
      </dsp:nvSpPr>
      <dsp:spPr>
        <a:xfrm>
          <a:off x="6738629" y="469696"/>
          <a:ext cx="561950" cy="65737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dirty="0"/>
        </a:p>
      </dsp:txBody>
      <dsp:txXfrm>
        <a:off x="6738629" y="601171"/>
        <a:ext cx="393365" cy="394425"/>
      </dsp:txXfrm>
    </dsp:sp>
    <dsp:sp modelId="{46CE53D5-D7E0-40B5-ACBC-C8B19E82B08A}">
      <dsp:nvSpPr>
        <dsp:cNvPr id="0" name=""/>
        <dsp:cNvSpPr/>
      </dsp:nvSpPr>
      <dsp:spPr>
        <a:xfrm>
          <a:off x="7565651" y="3171"/>
          <a:ext cx="2650709" cy="159042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Demo Code</a:t>
          </a:r>
          <a:endParaRPr lang="en-IN" sz="3500" kern="1200" dirty="0"/>
        </a:p>
      </dsp:txBody>
      <dsp:txXfrm>
        <a:off x="7612233" y="49753"/>
        <a:ext cx="2557545" cy="1497261"/>
      </dsp:txXfrm>
    </dsp:sp>
    <dsp:sp modelId="{9EEEDD28-AE32-41E0-AF3B-34FE33ED5D69}">
      <dsp:nvSpPr>
        <dsp:cNvPr id="0" name=""/>
        <dsp:cNvSpPr/>
      </dsp:nvSpPr>
      <dsp:spPr>
        <a:xfrm rot="5400000">
          <a:off x="8610030" y="1779147"/>
          <a:ext cx="561950" cy="65737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dirty="0"/>
        </a:p>
      </dsp:txBody>
      <dsp:txXfrm rot="-5400000">
        <a:off x="8693793" y="1826860"/>
        <a:ext cx="394425" cy="393365"/>
      </dsp:txXfrm>
    </dsp:sp>
    <dsp:sp modelId="{B9CDCAB9-3C01-42E4-8B8F-C9AD2C9D7D3A}">
      <dsp:nvSpPr>
        <dsp:cNvPr id="0" name=""/>
        <dsp:cNvSpPr/>
      </dsp:nvSpPr>
      <dsp:spPr>
        <a:xfrm>
          <a:off x="7565651" y="2653881"/>
          <a:ext cx="2650709" cy="159042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Pros and Cons</a:t>
          </a:r>
          <a:endParaRPr lang="en-IN" sz="3500" kern="1200" dirty="0"/>
        </a:p>
      </dsp:txBody>
      <dsp:txXfrm>
        <a:off x="7612233" y="2700463"/>
        <a:ext cx="2557545" cy="1497261"/>
      </dsp:txXfrm>
    </dsp:sp>
    <dsp:sp modelId="{5733AB64-751E-4013-BA33-4D84CB6B5FF4}">
      <dsp:nvSpPr>
        <dsp:cNvPr id="0" name=""/>
        <dsp:cNvSpPr/>
      </dsp:nvSpPr>
      <dsp:spPr>
        <a:xfrm rot="10800000">
          <a:off x="6770438" y="3120406"/>
          <a:ext cx="561950" cy="657375"/>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dirty="0"/>
        </a:p>
      </dsp:txBody>
      <dsp:txXfrm rot="10800000">
        <a:off x="6939023" y="3251881"/>
        <a:ext cx="393365" cy="394425"/>
      </dsp:txXfrm>
    </dsp:sp>
    <dsp:sp modelId="{BBDB9B2E-3D8B-40B4-AF56-E3529334C6D2}">
      <dsp:nvSpPr>
        <dsp:cNvPr id="0" name=""/>
        <dsp:cNvSpPr/>
      </dsp:nvSpPr>
      <dsp:spPr>
        <a:xfrm>
          <a:off x="3854657" y="2653881"/>
          <a:ext cx="2650709" cy="1590425"/>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Conclusion</a:t>
          </a:r>
          <a:endParaRPr lang="en-IN" sz="3500" kern="1200" dirty="0"/>
        </a:p>
      </dsp:txBody>
      <dsp:txXfrm>
        <a:off x="3901239" y="2700463"/>
        <a:ext cx="2557545" cy="1497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E5B29-5E67-40F7-A9B1-B0433D4FE736}">
      <dsp:nvSpPr>
        <dsp:cNvPr id="0" name=""/>
        <dsp:cNvSpPr/>
      </dsp:nvSpPr>
      <dsp:spPr>
        <a:xfrm>
          <a:off x="0" y="70339"/>
          <a:ext cx="1036050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Log file analysis:</a:t>
          </a:r>
          <a:endParaRPr lang="en-IN" sz="3500" kern="1200" dirty="0"/>
        </a:p>
      </dsp:txBody>
      <dsp:txXfrm>
        <a:off x="40980" y="111319"/>
        <a:ext cx="10278541" cy="757514"/>
      </dsp:txXfrm>
    </dsp:sp>
    <dsp:sp modelId="{2C293788-C5D9-44F7-9C0C-06483B23D20C}">
      <dsp:nvSpPr>
        <dsp:cNvPr id="0" name=""/>
        <dsp:cNvSpPr/>
      </dsp:nvSpPr>
      <dsp:spPr>
        <a:xfrm>
          <a:off x="0" y="909814"/>
          <a:ext cx="10360501"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46"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IN" sz="2700" b="0" i="0" kern="1200"/>
            <a:t>Auditing server log files</a:t>
          </a:r>
          <a:endParaRPr lang="en-IN" sz="2700" kern="1200"/>
        </a:p>
        <a:p>
          <a:pPr marL="228600" lvl="1" indent="-228600" algn="l" defTabSz="1200150">
            <a:lnSpc>
              <a:spcPct val="90000"/>
            </a:lnSpc>
            <a:spcBef>
              <a:spcPct val="0"/>
            </a:spcBef>
            <a:spcAft>
              <a:spcPct val="20000"/>
            </a:spcAft>
            <a:buChar char="•"/>
          </a:pPr>
          <a:r>
            <a:rPr lang="en-IN" sz="2700" b="0" i="0" kern="1200"/>
            <a:t>Identifying bugs, crawling issues, and technical SEO problems</a:t>
          </a:r>
          <a:endParaRPr lang="en-IN" sz="2700" kern="1200"/>
        </a:p>
      </dsp:txBody>
      <dsp:txXfrm>
        <a:off x="0" y="909814"/>
        <a:ext cx="10360501" cy="941850"/>
      </dsp:txXfrm>
    </dsp:sp>
    <dsp:sp modelId="{C1EBCE15-9744-4518-8CEE-3D3DD99C7412}">
      <dsp:nvSpPr>
        <dsp:cNvPr id="0" name=""/>
        <dsp:cNvSpPr/>
      </dsp:nvSpPr>
      <dsp:spPr>
        <a:xfrm>
          <a:off x="0" y="1851664"/>
          <a:ext cx="10360501"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a:t>Log file analyzers:</a:t>
          </a:r>
          <a:endParaRPr lang="en-IN" sz="3500" kern="1200"/>
        </a:p>
      </dsp:txBody>
      <dsp:txXfrm>
        <a:off x="40980" y="1892644"/>
        <a:ext cx="10278541" cy="757514"/>
      </dsp:txXfrm>
    </dsp:sp>
    <dsp:sp modelId="{4C177EC3-DF3F-454E-B33D-8854C004F19C}">
      <dsp:nvSpPr>
        <dsp:cNvPr id="0" name=""/>
        <dsp:cNvSpPr/>
      </dsp:nvSpPr>
      <dsp:spPr>
        <a:xfrm>
          <a:off x="0" y="2691139"/>
          <a:ext cx="10360501"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946"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IN" sz="2700" b="0" i="0" kern="1200"/>
            <a:t>Software tools</a:t>
          </a:r>
          <a:endParaRPr lang="en-IN" sz="2700" kern="1200"/>
        </a:p>
        <a:p>
          <a:pPr marL="228600" lvl="1" indent="-228600" algn="l" defTabSz="1200150">
            <a:lnSpc>
              <a:spcPct val="90000"/>
            </a:lnSpc>
            <a:spcBef>
              <a:spcPct val="0"/>
            </a:spcBef>
            <a:spcAft>
              <a:spcPct val="20000"/>
            </a:spcAft>
            <a:buChar char="•"/>
          </a:pPr>
          <a:r>
            <a:rPr lang="en-IN" sz="2700" b="0" i="0" kern="1200"/>
            <a:t>Parse and extract insights from log files</a:t>
          </a:r>
          <a:endParaRPr lang="en-IN" sz="2700" kern="1200"/>
        </a:p>
        <a:p>
          <a:pPr marL="228600" lvl="1" indent="-228600" algn="l" defTabSz="1200150">
            <a:lnSpc>
              <a:spcPct val="90000"/>
            </a:lnSpc>
            <a:spcBef>
              <a:spcPct val="0"/>
            </a:spcBef>
            <a:spcAft>
              <a:spcPct val="20000"/>
            </a:spcAft>
            <a:buChar char="•"/>
          </a:pPr>
          <a:r>
            <a:rPr lang="en-IN" sz="2700" b="0" i="0" kern="1200"/>
            <a:t>Provide information about system behavior, errors, events, performance, and anomalies</a:t>
          </a:r>
          <a:endParaRPr lang="en-IN" sz="2700" kern="1200"/>
        </a:p>
      </dsp:txBody>
      <dsp:txXfrm>
        <a:off x="0" y="2691139"/>
        <a:ext cx="10360501" cy="1775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1F516-8C31-4FCA-B456-F2A12088AA08}">
      <dsp:nvSpPr>
        <dsp:cNvPr id="0" name=""/>
        <dsp:cNvSpPr/>
      </dsp:nvSpPr>
      <dsp:spPr>
        <a:xfrm rot="5400000">
          <a:off x="-242505" y="242667"/>
          <a:ext cx="1616702" cy="1131691"/>
        </a:xfrm>
        <a:prstGeom prst="chevron">
          <a:avLst/>
        </a:prstGeom>
        <a:gradFill rotWithShape="0">
          <a:gsLst>
            <a:gs pos="0">
              <a:srgbClr val="703000"/>
            </a:gs>
            <a:gs pos="50000">
              <a:srgbClr val="A44A00"/>
            </a:gs>
            <a:gs pos="70000">
              <a:srgbClr val="BC5500"/>
            </a:gs>
            <a:gs pos="100000">
              <a:srgbClr val="F26D00"/>
            </a:gs>
          </a:gsLst>
          <a:lin ang="16200000" scaled="0"/>
        </a:gradFill>
        <a:ln w="9525" cap="flat" cmpd="sng" algn="ctr">
          <a:solidFill>
            <a:schemeClr val="accent2">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1</a:t>
          </a:r>
        </a:p>
      </dsp:txBody>
      <dsp:txXfrm rot="-5400000">
        <a:off x="1" y="566008"/>
        <a:ext cx="1131691" cy="485011"/>
      </dsp:txXfrm>
    </dsp:sp>
    <dsp:sp modelId="{4C46C551-24BE-4E7B-8115-7F5B6B694703}">
      <dsp:nvSpPr>
        <dsp:cNvPr id="0" name=""/>
        <dsp:cNvSpPr/>
      </dsp:nvSpPr>
      <dsp:spPr>
        <a:xfrm rot="5400000">
          <a:off x="2560697" y="-1428843"/>
          <a:ext cx="1050856" cy="3908868"/>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Creating sample log file</a:t>
          </a:r>
        </a:p>
      </dsp:txBody>
      <dsp:txXfrm rot="-5400000">
        <a:off x="1131692" y="51461"/>
        <a:ext cx="3857569" cy="948258"/>
      </dsp:txXfrm>
    </dsp:sp>
    <dsp:sp modelId="{984930EE-1817-4582-9839-46EA12829A80}">
      <dsp:nvSpPr>
        <dsp:cNvPr id="0" name=""/>
        <dsp:cNvSpPr/>
      </dsp:nvSpPr>
      <dsp:spPr>
        <a:xfrm rot="5400000">
          <a:off x="-242505" y="1665290"/>
          <a:ext cx="1616702" cy="1131691"/>
        </a:xfrm>
        <a:prstGeom prst="chevron">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w="9525" cap="flat" cmpd="sng" algn="ctr">
          <a:solidFill>
            <a:schemeClr val="accent3">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2</a:t>
          </a:r>
        </a:p>
      </dsp:txBody>
      <dsp:txXfrm rot="-5400000">
        <a:off x="1" y="1988631"/>
        <a:ext cx="1131691" cy="485011"/>
      </dsp:txXfrm>
    </dsp:sp>
    <dsp:sp modelId="{DD493FC4-A34B-4137-A3A7-DA387BACCD28}">
      <dsp:nvSpPr>
        <dsp:cNvPr id="0" name=""/>
        <dsp:cNvSpPr/>
      </dsp:nvSpPr>
      <dsp:spPr>
        <a:xfrm rot="5400000">
          <a:off x="2560697" y="-6221"/>
          <a:ext cx="1050856" cy="3908868"/>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Creating a log file of 100/any no of entries </a:t>
          </a:r>
        </a:p>
      </dsp:txBody>
      <dsp:txXfrm rot="-5400000">
        <a:off x="1131692" y="1474084"/>
        <a:ext cx="3857569" cy="948258"/>
      </dsp:txXfrm>
    </dsp:sp>
    <dsp:sp modelId="{D8165BD0-9763-464B-A6E5-4F8BD3E1085B}">
      <dsp:nvSpPr>
        <dsp:cNvPr id="0" name=""/>
        <dsp:cNvSpPr/>
      </dsp:nvSpPr>
      <dsp:spPr>
        <a:xfrm rot="5400000">
          <a:off x="-242505" y="3087912"/>
          <a:ext cx="1616702" cy="1131691"/>
        </a:xfrm>
        <a:prstGeom prst="chevron">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w="9525" cap="flat" cmpd="sng" algn="ctr">
          <a:solidFill>
            <a:schemeClr val="accent4">
              <a:hueOff val="0"/>
              <a:satOff val="0"/>
              <a:lumOff val="0"/>
              <a:alphaOff val="0"/>
            </a:schemeClr>
          </a:solidFill>
          <a:miter lim="800000"/>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 3</a:t>
          </a:r>
        </a:p>
      </dsp:txBody>
      <dsp:txXfrm rot="-5400000">
        <a:off x="1" y="3411253"/>
        <a:ext cx="1131691" cy="485011"/>
      </dsp:txXfrm>
    </dsp:sp>
    <dsp:sp modelId="{F587E5D1-F1A2-4176-A426-8DBDF8F17DCB}">
      <dsp:nvSpPr>
        <dsp:cNvPr id="0" name=""/>
        <dsp:cNvSpPr/>
      </dsp:nvSpPr>
      <dsp:spPr>
        <a:xfrm rot="5400000">
          <a:off x="2560697" y="1416401"/>
          <a:ext cx="1050856" cy="3908868"/>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FontTx/>
            <a:buNone/>
          </a:pPr>
          <a:r>
            <a:rPr lang="en-IN" sz="2800" kern="1200" dirty="0"/>
            <a:t>Analysis of log file</a:t>
          </a:r>
        </a:p>
      </dsp:txBody>
      <dsp:txXfrm rot="-5400000">
        <a:off x="1131692" y="2896706"/>
        <a:ext cx="3857569" cy="94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B568C-149B-44FF-8F5C-40F7357BC559}">
      <dsp:nvSpPr>
        <dsp:cNvPr id="0" name=""/>
        <dsp:cNvSpPr/>
      </dsp:nvSpPr>
      <dsp:spPr>
        <a:xfrm>
          <a:off x="4403186" y="1160052"/>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D65C2083-F795-4A5B-8CC6-77A4C766B506}">
      <dsp:nvSpPr>
        <dsp:cNvPr id="0" name=""/>
        <dsp:cNvSpPr/>
      </dsp:nvSpPr>
      <dsp:spPr>
        <a:xfrm>
          <a:off x="4208920" y="0"/>
          <a:ext cx="1942659" cy="105825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Purpose:</a:t>
          </a:r>
          <a:r>
            <a:rPr lang="en-US" sz="1400" b="0" i="0" kern="1200" dirty="0"/>
            <a:t> Log file analysis is performed to extract useful information from log files generated by software or systems</a:t>
          </a:r>
          <a:r>
            <a:rPr lang="en-US" sz="1200" b="0" i="0" kern="1200" dirty="0"/>
            <a:t>.</a:t>
          </a:r>
          <a:endParaRPr lang="en-IN" sz="1200" kern="1200" dirty="0"/>
        </a:p>
      </dsp:txBody>
      <dsp:txXfrm>
        <a:off x="4208920" y="0"/>
        <a:ext cx="1942659" cy="1058258"/>
      </dsp:txXfrm>
    </dsp:sp>
    <dsp:sp modelId="{15F3487F-3C7A-4298-B4A1-733C55D62EE3}">
      <dsp:nvSpPr>
        <dsp:cNvPr id="0" name=""/>
        <dsp:cNvSpPr/>
      </dsp:nvSpPr>
      <dsp:spPr>
        <a:xfrm>
          <a:off x="4907630" y="1451325"/>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1B404C50-AA97-439A-B15B-5E3B7A10E92D}">
      <dsp:nvSpPr>
        <dsp:cNvPr id="0" name=""/>
        <dsp:cNvSpPr/>
      </dsp:nvSpPr>
      <dsp:spPr>
        <a:xfrm>
          <a:off x="6577022" y="1007865"/>
          <a:ext cx="1840993" cy="11590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Types of Logs:</a:t>
          </a:r>
          <a:r>
            <a:rPr lang="en-US" sz="1400" b="0" i="0" kern="1200" dirty="0"/>
            <a:t> Logs can contain various types of information such as errors, warnings, informational messages, debug messages, timestamps, and more</a:t>
          </a:r>
          <a:r>
            <a:rPr lang="en-US" sz="1200" b="0" i="0" kern="1200" dirty="0"/>
            <a:t>.</a:t>
          </a:r>
          <a:endParaRPr lang="en-IN" sz="1200" kern="1200" dirty="0"/>
        </a:p>
      </dsp:txBody>
      <dsp:txXfrm>
        <a:off x="6577022" y="1007865"/>
        <a:ext cx="1840993" cy="1159044"/>
      </dsp:txXfrm>
    </dsp:sp>
    <dsp:sp modelId="{B1A6419C-F2E1-4C69-A654-F55CB502F96E}">
      <dsp:nvSpPr>
        <dsp:cNvPr id="0" name=""/>
        <dsp:cNvSpPr/>
      </dsp:nvSpPr>
      <dsp:spPr>
        <a:xfrm>
          <a:off x="4907630" y="2033871"/>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D173283F-0729-43AC-8F15-F6F4E30FF8BF}">
      <dsp:nvSpPr>
        <dsp:cNvPr id="0" name=""/>
        <dsp:cNvSpPr/>
      </dsp:nvSpPr>
      <dsp:spPr>
        <a:xfrm>
          <a:off x="6577022" y="2736353"/>
          <a:ext cx="1840993" cy="12951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Data Extraction:</a:t>
          </a:r>
          <a:r>
            <a:rPr lang="en-US" sz="1400" b="0" i="0" kern="1200" dirty="0"/>
            <a:t> Log file analyzers extract relevant data from log files, such as error messages, warnings, timestamps, and log entry details.</a:t>
          </a:r>
          <a:endParaRPr lang="en-IN" sz="1400" kern="1200" dirty="0"/>
        </a:p>
      </dsp:txBody>
      <dsp:txXfrm>
        <a:off x="6577022" y="2736353"/>
        <a:ext cx="1840993" cy="1295106"/>
      </dsp:txXfrm>
    </dsp:sp>
    <dsp:sp modelId="{3B2E5102-CC7F-4337-B780-2AEEAF7A60CF}">
      <dsp:nvSpPr>
        <dsp:cNvPr id="0" name=""/>
        <dsp:cNvSpPr/>
      </dsp:nvSpPr>
      <dsp:spPr>
        <a:xfrm>
          <a:off x="4403186" y="2325648"/>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31E69AD5-BEF4-479B-BD35-D32697DE0DC4}">
      <dsp:nvSpPr>
        <dsp:cNvPr id="0" name=""/>
        <dsp:cNvSpPr/>
      </dsp:nvSpPr>
      <dsp:spPr>
        <a:xfrm>
          <a:off x="4208920" y="3981066"/>
          <a:ext cx="1942659" cy="105825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Error and Warning Identification:</a:t>
          </a:r>
          <a:r>
            <a:rPr lang="en-US" sz="1400" b="0" i="0" kern="1200" dirty="0"/>
            <a:t> Analyzers identify and categorize errors and warnings based on predefined criteria </a:t>
          </a:r>
          <a:endParaRPr lang="en-IN" sz="1400" kern="1200" dirty="0"/>
        </a:p>
      </dsp:txBody>
      <dsp:txXfrm>
        <a:off x="4208920" y="3981066"/>
        <a:ext cx="1942659" cy="1058258"/>
      </dsp:txXfrm>
    </dsp:sp>
    <dsp:sp modelId="{1CE30809-3ED5-46C0-AEA4-B203BD031191}">
      <dsp:nvSpPr>
        <dsp:cNvPr id="0" name=""/>
        <dsp:cNvSpPr/>
      </dsp:nvSpPr>
      <dsp:spPr>
        <a:xfrm>
          <a:off x="3898742" y="2033871"/>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8BE14C81-3769-47DE-AFDB-B830520B44CE}">
      <dsp:nvSpPr>
        <dsp:cNvPr id="0" name=""/>
        <dsp:cNvSpPr/>
      </dsp:nvSpPr>
      <dsp:spPr>
        <a:xfrm>
          <a:off x="1942484" y="2736353"/>
          <a:ext cx="1840993" cy="12951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Summary Generation:</a:t>
          </a:r>
          <a:r>
            <a:rPr lang="en-US" sz="1400" b="0" i="0" kern="1200" dirty="0"/>
            <a:t> A summary of log file analysis includes the total number of errors, warnings, types of errors/warnings, trends, and anomalies</a:t>
          </a:r>
          <a:r>
            <a:rPr lang="en-US" sz="1200" b="0" i="0" kern="1200" dirty="0"/>
            <a:t>.</a:t>
          </a:r>
          <a:endParaRPr lang="en-IN" sz="1200" kern="1200" dirty="0"/>
        </a:p>
      </dsp:txBody>
      <dsp:txXfrm>
        <a:off x="1942484" y="2736353"/>
        <a:ext cx="1840993" cy="1295106"/>
      </dsp:txXfrm>
    </dsp:sp>
    <dsp:sp modelId="{07367326-31BF-4703-9230-0C31CE5AF7A6}">
      <dsp:nvSpPr>
        <dsp:cNvPr id="0" name=""/>
        <dsp:cNvSpPr/>
      </dsp:nvSpPr>
      <dsp:spPr>
        <a:xfrm>
          <a:off x="3898742" y="1451325"/>
          <a:ext cx="1554127" cy="155412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sp>
    <dsp:sp modelId="{3B7AB9A4-8E79-4761-88C8-E2680D3AFC58}">
      <dsp:nvSpPr>
        <dsp:cNvPr id="0" name=""/>
        <dsp:cNvSpPr/>
      </dsp:nvSpPr>
      <dsp:spPr>
        <a:xfrm>
          <a:off x="1942484" y="1007865"/>
          <a:ext cx="1840993" cy="12951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t>Visualization:</a:t>
          </a:r>
          <a:r>
            <a:rPr lang="en-US" sz="1400" b="0" i="0" kern="1200" dirty="0"/>
            <a:t> Data visualization techniques like charts, graphs, and tables can be used to represent log analysis results for better understanding</a:t>
          </a:r>
          <a:r>
            <a:rPr lang="en-US" sz="1200" b="0" i="0" kern="1200" dirty="0"/>
            <a:t>.</a:t>
          </a:r>
          <a:endParaRPr lang="en-IN" sz="1200" kern="1200" dirty="0"/>
        </a:p>
      </dsp:txBody>
      <dsp:txXfrm>
        <a:off x="1942484" y="1007865"/>
        <a:ext cx="1840993" cy="12951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B5FB9-BA7E-4AAE-9B27-C2BBFC9B14F3}">
      <dsp:nvSpPr>
        <dsp:cNvPr id="0" name=""/>
        <dsp:cNvSpPr/>
      </dsp:nvSpPr>
      <dsp:spPr>
        <a:xfrm>
          <a:off x="3296834" y="1747606"/>
          <a:ext cx="2221284" cy="192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i="0" kern="1200" dirty="0"/>
            <a:t>Performance Monitoring</a:t>
          </a:r>
          <a:endParaRPr lang="en-IN" sz="2000" kern="1200" dirty="0"/>
        </a:p>
      </dsp:txBody>
      <dsp:txXfrm>
        <a:off x="3664932" y="2066025"/>
        <a:ext cx="1485088" cy="1284662"/>
      </dsp:txXfrm>
    </dsp:sp>
    <dsp:sp modelId="{52327BAA-D230-4F87-A1CA-68343E7440AA}">
      <dsp:nvSpPr>
        <dsp:cNvPr id="0" name=""/>
        <dsp:cNvSpPr/>
      </dsp:nvSpPr>
      <dsp:spPr>
        <a:xfrm>
          <a:off x="4687784" y="82829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79FD0-EEB1-4AED-9AB2-36D118A8B317}">
      <dsp:nvSpPr>
        <dsp:cNvPr id="0" name=""/>
        <dsp:cNvSpPr/>
      </dsp:nvSpPr>
      <dsp:spPr>
        <a:xfrm>
          <a:off x="3501446" y="0"/>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i="0" kern="1200" dirty="0"/>
            <a:t>User </a:t>
          </a:r>
          <a:r>
            <a:rPr lang="en-IN" sz="2000" b="1" i="0" kern="1200" dirty="0"/>
            <a:t>Behaviour</a:t>
          </a:r>
          <a:r>
            <a:rPr lang="en-IN" sz="2400" b="1" i="0" kern="1200" dirty="0"/>
            <a:t> Analysis</a:t>
          </a:r>
          <a:endParaRPr lang="en-IN" sz="2400" kern="1200" dirty="0"/>
        </a:p>
      </dsp:txBody>
      <dsp:txXfrm>
        <a:off x="3803113" y="260977"/>
        <a:ext cx="1216992" cy="1052842"/>
      </dsp:txXfrm>
    </dsp:sp>
    <dsp:sp modelId="{BC16D49C-EF4E-4498-936E-4DE0419B1216}">
      <dsp:nvSpPr>
        <dsp:cNvPr id="0" name=""/>
        <dsp:cNvSpPr/>
      </dsp:nvSpPr>
      <dsp:spPr>
        <a:xfrm>
          <a:off x="5665893" y="217827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FC960-3985-4496-8EC3-3DC508ADC287}">
      <dsp:nvSpPr>
        <dsp:cNvPr id="0" name=""/>
        <dsp:cNvSpPr/>
      </dsp:nvSpPr>
      <dsp:spPr>
        <a:xfrm>
          <a:off x="5170897" y="968605"/>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i="0" kern="1200" dirty="0"/>
            <a:t>Performance Optimization</a:t>
          </a:r>
          <a:endParaRPr lang="en-IN" sz="1600" kern="1200" dirty="0"/>
        </a:p>
      </dsp:txBody>
      <dsp:txXfrm>
        <a:off x="5472564" y="1229582"/>
        <a:ext cx="1216992" cy="1052842"/>
      </dsp:txXfrm>
    </dsp:sp>
    <dsp:sp modelId="{EE8DF1DE-754B-4347-976E-52000285F740}">
      <dsp:nvSpPr>
        <dsp:cNvPr id="0" name=""/>
        <dsp:cNvSpPr/>
      </dsp:nvSpPr>
      <dsp:spPr>
        <a:xfrm>
          <a:off x="4986436" y="3702152"/>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A785D-33A9-4046-B373-149644C35FC1}">
      <dsp:nvSpPr>
        <dsp:cNvPr id="0" name=""/>
        <dsp:cNvSpPr/>
      </dsp:nvSpPr>
      <dsp:spPr>
        <a:xfrm>
          <a:off x="5170897" y="2872770"/>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i="0" kern="1200" dirty="0"/>
            <a:t>Root Cause Analysis</a:t>
          </a:r>
          <a:endParaRPr lang="en-IN" sz="2000" kern="1200" dirty="0"/>
        </a:p>
      </dsp:txBody>
      <dsp:txXfrm>
        <a:off x="5472564" y="3133747"/>
        <a:ext cx="1216992" cy="1052842"/>
      </dsp:txXfrm>
    </dsp:sp>
    <dsp:sp modelId="{0E019BB1-5F0D-48EF-A563-1C930BB2A869}">
      <dsp:nvSpPr>
        <dsp:cNvPr id="0" name=""/>
        <dsp:cNvSpPr/>
      </dsp:nvSpPr>
      <dsp:spPr>
        <a:xfrm>
          <a:off x="3300967" y="3860336"/>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F3C75-ADC3-4324-9917-59BFC1D184EF}">
      <dsp:nvSpPr>
        <dsp:cNvPr id="0" name=""/>
        <dsp:cNvSpPr/>
      </dsp:nvSpPr>
      <dsp:spPr>
        <a:xfrm>
          <a:off x="3501446" y="3842459"/>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i="0" kern="1200" dirty="0"/>
            <a:t>Compliance and Auditing</a:t>
          </a:r>
          <a:endParaRPr lang="en-IN" sz="1800" kern="1200" dirty="0"/>
        </a:p>
      </dsp:txBody>
      <dsp:txXfrm>
        <a:off x="3803113" y="4103436"/>
        <a:ext cx="1216992" cy="1052842"/>
      </dsp:txXfrm>
    </dsp:sp>
    <dsp:sp modelId="{71E19A72-09E4-4714-AB91-ACB75DF5A661}">
      <dsp:nvSpPr>
        <dsp:cNvPr id="0" name=""/>
        <dsp:cNvSpPr/>
      </dsp:nvSpPr>
      <dsp:spPr>
        <a:xfrm>
          <a:off x="2306840" y="2510898"/>
          <a:ext cx="838083" cy="72212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8EE83-51BD-4F63-A623-53013D9F4C6B}">
      <dsp:nvSpPr>
        <dsp:cNvPr id="0" name=""/>
        <dsp:cNvSpPr/>
      </dsp:nvSpPr>
      <dsp:spPr>
        <a:xfrm>
          <a:off x="1824245" y="2873854"/>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i="0" kern="1200" dirty="0"/>
            <a:t>Security</a:t>
          </a:r>
        </a:p>
        <a:p>
          <a:pPr marL="0" lvl="0" indent="0" algn="ctr" defTabSz="800100">
            <a:lnSpc>
              <a:spcPct val="90000"/>
            </a:lnSpc>
            <a:spcBef>
              <a:spcPct val="0"/>
            </a:spcBef>
            <a:spcAft>
              <a:spcPct val="35000"/>
            </a:spcAft>
            <a:buNone/>
          </a:pPr>
          <a:r>
            <a:rPr lang="en-IN" sz="1800" b="1" i="0" kern="1200" dirty="0"/>
            <a:t>Monitoring</a:t>
          </a:r>
          <a:endParaRPr lang="en-IN" sz="1800" kern="1200" dirty="0"/>
        </a:p>
      </dsp:txBody>
      <dsp:txXfrm>
        <a:off x="2125912" y="3134831"/>
        <a:ext cx="1216992" cy="1052842"/>
      </dsp:txXfrm>
    </dsp:sp>
    <dsp:sp modelId="{EE075AA6-7008-47A4-8166-76336F7E3429}">
      <dsp:nvSpPr>
        <dsp:cNvPr id="0" name=""/>
        <dsp:cNvSpPr/>
      </dsp:nvSpPr>
      <dsp:spPr>
        <a:xfrm>
          <a:off x="1824245" y="966438"/>
          <a:ext cx="1820326" cy="157479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i="0" kern="1200" dirty="0"/>
            <a:t>Issue Detection and Trouble</a:t>
          </a:r>
        </a:p>
        <a:p>
          <a:pPr marL="0" lvl="0" indent="0" algn="ctr" defTabSz="711200">
            <a:lnSpc>
              <a:spcPct val="90000"/>
            </a:lnSpc>
            <a:spcBef>
              <a:spcPct val="0"/>
            </a:spcBef>
            <a:spcAft>
              <a:spcPct val="35000"/>
            </a:spcAft>
            <a:buNone/>
          </a:pPr>
          <a:r>
            <a:rPr lang="en-IN" sz="1600" b="1" i="0" kern="1200" dirty="0"/>
            <a:t>shooting</a:t>
          </a:r>
          <a:r>
            <a:rPr lang="en-IN" sz="1300" b="0" i="0" kern="1200" dirty="0"/>
            <a:t>:</a:t>
          </a:r>
          <a:endParaRPr lang="en-IN" sz="1300" kern="1200" dirty="0"/>
        </a:p>
      </dsp:txBody>
      <dsp:txXfrm>
        <a:off x="2125912" y="1227415"/>
        <a:ext cx="1216992" cy="10528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1ADA1-F6B8-48A3-9F21-7CE94D6688F3}">
      <dsp:nvSpPr>
        <dsp:cNvPr id="0" name=""/>
        <dsp:cNvSpPr/>
      </dsp:nvSpPr>
      <dsp:spPr>
        <a:xfrm>
          <a:off x="0" y="0"/>
          <a:ext cx="10360025" cy="200810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sp>
    <dsp:sp modelId="{F2A1756F-9345-431D-AF2E-89DDB5D5B7BE}">
      <dsp:nvSpPr>
        <dsp:cNvPr id="0" name=""/>
        <dsp:cNvSpPr/>
      </dsp:nvSpPr>
      <dsp:spPr>
        <a:xfrm>
          <a:off x="310800" y="267747"/>
          <a:ext cx="3043257" cy="1472612"/>
        </a:xfrm>
        <a:prstGeom prst="roundRect">
          <a:avLst>
            <a:gd name="adj" fmla="val 10000"/>
          </a:avLst>
        </a:prstGeom>
        <a:blipFill rotWithShape="1">
          <a:blip xmlns:r="http://schemas.openxmlformats.org/officeDocument/2006/relationships" r:embed="rId1"/>
          <a:srcRect/>
          <a:stretch>
            <a:fillRect t="-5000" b="-5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D472588B-8035-4168-A36B-47D826BEAF81}">
      <dsp:nvSpPr>
        <dsp:cNvPr id="0" name=""/>
        <dsp:cNvSpPr/>
      </dsp:nvSpPr>
      <dsp:spPr>
        <a:xfrm rot="10800000">
          <a:off x="310800"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dirty="0"/>
            <a:t>Complexity and Volume</a:t>
          </a:r>
          <a:endParaRPr lang="en-IN" sz="3800" kern="1200" dirty="0"/>
        </a:p>
      </dsp:txBody>
      <dsp:txXfrm rot="10800000">
        <a:off x="386280" y="2008108"/>
        <a:ext cx="2892297" cy="2378874"/>
      </dsp:txXfrm>
    </dsp:sp>
    <dsp:sp modelId="{BF907349-478A-4837-8C73-9215B3AEABB1}">
      <dsp:nvSpPr>
        <dsp:cNvPr id="0" name=""/>
        <dsp:cNvSpPr/>
      </dsp:nvSpPr>
      <dsp:spPr>
        <a:xfrm>
          <a:off x="3658383" y="267747"/>
          <a:ext cx="3043257" cy="1472612"/>
        </a:xfrm>
        <a:prstGeom prst="roundRect">
          <a:avLst>
            <a:gd name="adj" fmla="val 10000"/>
          </a:avLst>
        </a:prstGeom>
        <a:blipFill rotWithShape="1">
          <a:blip xmlns:r="http://schemas.openxmlformats.org/officeDocument/2006/relationships" r:embed="rId2"/>
          <a:srcRect/>
          <a:stretch>
            <a:fillRect t="-2000" b="-2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A705126E-EC26-4EED-B215-F5287017209D}">
      <dsp:nvSpPr>
        <dsp:cNvPr id="0" name=""/>
        <dsp:cNvSpPr/>
      </dsp:nvSpPr>
      <dsp:spPr>
        <a:xfrm rot="10800000">
          <a:off x="3658383"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dirty="0"/>
            <a:t>Real-Time Analysis Challenges</a:t>
          </a:r>
          <a:endParaRPr lang="en-IN" sz="3800" kern="1200" dirty="0"/>
        </a:p>
      </dsp:txBody>
      <dsp:txXfrm rot="10800000">
        <a:off x="3733863" y="2008108"/>
        <a:ext cx="2892297" cy="2378874"/>
      </dsp:txXfrm>
    </dsp:sp>
    <dsp:sp modelId="{42D53FB8-9828-4AD6-BF5B-5CDBEBC64424}">
      <dsp:nvSpPr>
        <dsp:cNvPr id="0" name=""/>
        <dsp:cNvSpPr/>
      </dsp:nvSpPr>
      <dsp:spPr>
        <a:xfrm>
          <a:off x="7005966" y="267747"/>
          <a:ext cx="3043257" cy="1472612"/>
        </a:xfrm>
        <a:prstGeom prst="roundRect">
          <a:avLst>
            <a:gd name="adj" fmla="val 10000"/>
          </a:avLst>
        </a:prstGeom>
        <a:blipFill rotWithShape="1">
          <a:blip xmlns:r="http://schemas.openxmlformats.org/officeDocument/2006/relationships" r:embed="rId3"/>
          <a:srcRect/>
          <a:stretch>
            <a:fillRect t="-9000" b="-9000"/>
          </a:stretch>
        </a:blipFill>
        <a:ln w="9525" cap="flat" cmpd="sng" algn="ctr">
          <a:solidFill>
            <a:schemeClr val="lt1">
              <a:hueOff val="0"/>
              <a:satOff val="0"/>
              <a:lumOff val="0"/>
              <a:alphaOff val="0"/>
            </a:schemeClr>
          </a:solidFill>
          <a:miter lim="800000"/>
        </a:ln>
        <a:effectLst/>
      </dsp:spPr>
      <dsp:style>
        <a:lnRef idx="1">
          <a:scrgbClr r="0" g="0" b="0"/>
        </a:lnRef>
        <a:fillRef idx="1">
          <a:scrgbClr r="0" g="0" b="0"/>
        </a:fillRef>
        <a:effectRef idx="1">
          <a:scrgbClr r="0" g="0" b="0"/>
        </a:effectRef>
        <a:fontRef idx="minor"/>
      </dsp:style>
    </dsp:sp>
    <dsp:sp modelId="{9DBA84D7-F503-4EC9-A675-FE6B46435792}">
      <dsp:nvSpPr>
        <dsp:cNvPr id="0" name=""/>
        <dsp:cNvSpPr/>
      </dsp:nvSpPr>
      <dsp:spPr>
        <a:xfrm rot="10800000">
          <a:off x="7005966" y="2008108"/>
          <a:ext cx="3043257" cy="2454354"/>
        </a:xfrm>
        <a:prstGeom prst="round2SameRect">
          <a:avLst>
            <a:gd name="adj1" fmla="val 10500"/>
            <a:gd name="adj2" fmla="val 0"/>
          </a:avLst>
        </a:prstGeom>
        <a:gradFill rotWithShape="0">
          <a:gsLst>
            <a:gs pos="0">
              <a:schemeClr val="accent1">
                <a:hueOff val="0"/>
                <a:satOff val="0"/>
                <a:lumOff val="0"/>
                <a:alphaOff val="0"/>
                <a:tint val="20000"/>
                <a:satMod val="180000"/>
                <a:lumMod val="98000"/>
              </a:schemeClr>
            </a:gs>
            <a:gs pos="40000">
              <a:schemeClr val="accent1">
                <a:hueOff val="0"/>
                <a:satOff val="0"/>
                <a:lumOff val="0"/>
                <a:alphaOff val="0"/>
                <a:tint val="30000"/>
                <a:satMod val="260000"/>
                <a:lumMod val="84000"/>
              </a:schemeClr>
            </a:gs>
            <a:gs pos="100000">
              <a:schemeClr val="accent1">
                <a:hueOff val="0"/>
                <a:satOff val="0"/>
                <a:lumOff val="0"/>
                <a:alphaOff val="0"/>
                <a:tint val="100000"/>
                <a:satMod val="110000"/>
              </a:schemeClr>
            </a:gs>
          </a:gsLst>
          <a:lin ang="504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r>
            <a:rPr lang="en-IN" sz="3800" b="1" i="0" kern="1200" dirty="0"/>
            <a:t>Privacy and Compliance Concerns</a:t>
          </a:r>
          <a:endParaRPr lang="en-IN" sz="3800" kern="1200" dirty="0"/>
        </a:p>
      </dsp:txBody>
      <dsp:txXfrm rot="10800000">
        <a:off x="7081446" y="2008108"/>
        <a:ext cx="2892297" cy="2378874"/>
      </dsp:txXfrm>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5/2/2024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hyperlink" Target="http://superuser.com/questions/181500/log-viewer-on-windows-roughly-equivalant-to-linuxs-log-viewer-or-osxs-console"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i="1" dirty="0">
                <a:latin typeface="Times New Roman" panose="02020603050405020304" pitchFamily="18" charset="0"/>
                <a:cs typeface="Times New Roman" panose="02020603050405020304" pitchFamily="18" charset="0"/>
              </a:rPr>
              <a:t>LOG FILE ANALYZER</a:t>
            </a:r>
          </a:p>
        </p:txBody>
      </p:sp>
      <p:graphicFrame>
        <p:nvGraphicFramePr>
          <p:cNvPr id="7" name="Content Placeholder 6">
            <a:extLst>
              <a:ext uri="{FF2B5EF4-FFF2-40B4-BE49-F238E27FC236}">
                <a16:creationId xmlns:a16="http://schemas.microsoft.com/office/drawing/2014/main" id="{7A634AD0-811E-5912-45FC-2226DC1CB0B8}"/>
              </a:ext>
            </a:extLst>
          </p:cNvPr>
          <p:cNvGraphicFramePr>
            <a:graphicFrameLocks noGrp="1"/>
          </p:cNvGraphicFramePr>
          <p:nvPr>
            <p:ph idx="1"/>
            <p:extLst>
              <p:ext uri="{D42A27DB-BD31-4B8C-83A1-F6EECF244321}">
                <p14:modId xmlns:p14="http://schemas.microsoft.com/office/powerpoint/2010/main" val="908243300"/>
              </p:ext>
            </p:extLst>
          </p:nvPr>
        </p:nvGraphicFramePr>
        <p:xfrm>
          <a:off x="837828" y="1498600"/>
          <a:ext cx="10360025" cy="446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2B57-8B81-6F28-970C-74BAEF9CE017}"/>
              </a:ext>
            </a:extLst>
          </p:cNvPr>
          <p:cNvSpPr>
            <a:spLocks noGrp="1"/>
          </p:cNvSpPr>
          <p:nvPr>
            <p:ph type="title"/>
          </p:nvPr>
        </p:nvSpPr>
        <p:spPr>
          <a:xfrm>
            <a:off x="837829" y="548680"/>
            <a:ext cx="5904656" cy="949920"/>
          </a:xfrm>
        </p:spPr>
        <p:txBody>
          <a:bodyPr/>
          <a:lstStyle/>
          <a:p>
            <a:r>
              <a:rPr lang="en-US" dirty="0"/>
              <a:t>     Pros of Log Files</a:t>
            </a:r>
            <a:endParaRPr lang="en-IN" dirty="0"/>
          </a:p>
        </p:txBody>
      </p:sp>
      <p:graphicFrame>
        <p:nvGraphicFramePr>
          <p:cNvPr id="6" name="Content Placeholder 5">
            <a:extLst>
              <a:ext uri="{FF2B5EF4-FFF2-40B4-BE49-F238E27FC236}">
                <a16:creationId xmlns:a16="http://schemas.microsoft.com/office/drawing/2014/main" id="{72561ABD-17EE-BF2D-19BC-9D3A18D48B89}"/>
              </a:ext>
            </a:extLst>
          </p:cNvPr>
          <p:cNvGraphicFramePr>
            <a:graphicFrameLocks noGrp="1"/>
          </p:cNvGraphicFramePr>
          <p:nvPr>
            <p:ph idx="1"/>
            <p:extLst>
              <p:ext uri="{D42A27DB-BD31-4B8C-83A1-F6EECF244321}">
                <p14:modId xmlns:p14="http://schemas.microsoft.com/office/powerpoint/2010/main" val="3679524360"/>
              </p:ext>
            </p:extLst>
          </p:nvPr>
        </p:nvGraphicFramePr>
        <p:xfrm>
          <a:off x="1218883" y="1701797"/>
          <a:ext cx="10360501" cy="446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FFA85BFB-9D77-B2B9-8F9C-041141202D1F}"/>
              </a:ext>
            </a:extLst>
          </p:cNvPr>
          <p:cNvGraphicFramePr/>
          <p:nvPr>
            <p:extLst>
              <p:ext uri="{D42A27DB-BD31-4B8C-83A1-F6EECF244321}">
                <p14:modId xmlns:p14="http://schemas.microsoft.com/office/powerpoint/2010/main" val="3329865882"/>
              </p:ext>
            </p:extLst>
          </p:nvPr>
        </p:nvGraphicFramePr>
        <p:xfrm>
          <a:off x="2535527" y="898579"/>
          <a:ext cx="8815469" cy="5417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7638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981E-8824-2258-5525-ADBF2AD9C89C}"/>
              </a:ext>
            </a:extLst>
          </p:cNvPr>
          <p:cNvSpPr>
            <a:spLocks noGrp="1"/>
          </p:cNvSpPr>
          <p:nvPr>
            <p:ph type="title"/>
          </p:nvPr>
        </p:nvSpPr>
        <p:spPr/>
        <p:txBody>
          <a:bodyPr/>
          <a:lstStyle/>
          <a:p>
            <a:r>
              <a:rPr lang="en-US" dirty="0"/>
              <a:t>Cons of Log File Analyzer </a:t>
            </a:r>
            <a:endParaRPr lang="en-IN" dirty="0"/>
          </a:p>
        </p:txBody>
      </p:sp>
      <p:graphicFrame>
        <p:nvGraphicFramePr>
          <p:cNvPr id="7" name="Content Placeholder 6">
            <a:extLst>
              <a:ext uri="{FF2B5EF4-FFF2-40B4-BE49-F238E27FC236}">
                <a16:creationId xmlns:a16="http://schemas.microsoft.com/office/drawing/2014/main" id="{2860427B-0526-CC97-643C-B4994F4DF86B}"/>
              </a:ext>
            </a:extLst>
          </p:cNvPr>
          <p:cNvGraphicFramePr>
            <a:graphicFrameLocks noGrp="1"/>
          </p:cNvGraphicFramePr>
          <p:nvPr>
            <p:ph idx="1"/>
            <p:extLst>
              <p:ext uri="{D42A27DB-BD31-4B8C-83A1-F6EECF244321}">
                <p14:modId xmlns:p14="http://schemas.microsoft.com/office/powerpoint/2010/main" val="2488397632"/>
              </p:ext>
            </p:extLst>
          </p:nvPr>
        </p:nvGraphicFramePr>
        <p:xfrm>
          <a:off x="1219200" y="1701800"/>
          <a:ext cx="10360025" cy="446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156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4A55-5C0F-DB76-A5F0-BD97E15F0260}"/>
              </a:ext>
            </a:extLst>
          </p:cNvPr>
          <p:cNvSpPr>
            <a:spLocks noGrp="1"/>
          </p:cNvSpPr>
          <p:nvPr>
            <p:ph type="title"/>
          </p:nvPr>
        </p:nvSpPr>
        <p:spPr/>
        <p:txBody>
          <a:bodyPr/>
          <a:lstStyle/>
          <a:p>
            <a:r>
              <a:rPr lang="en-US" b="1" i="1" u="sng" dirty="0"/>
              <a:t>Conclusion</a:t>
            </a:r>
            <a:endParaRPr lang="en-IN" b="1" i="1" u="sng" dirty="0"/>
          </a:p>
        </p:txBody>
      </p:sp>
      <p:sp>
        <p:nvSpPr>
          <p:cNvPr id="3" name="Content Placeholder 2">
            <a:extLst>
              <a:ext uri="{FF2B5EF4-FFF2-40B4-BE49-F238E27FC236}">
                <a16:creationId xmlns:a16="http://schemas.microsoft.com/office/drawing/2014/main" id="{754E6302-AEAC-C5A7-BB21-6C5F8233F3D1}"/>
              </a:ext>
            </a:extLst>
          </p:cNvPr>
          <p:cNvSpPr>
            <a:spLocks noGrp="1"/>
          </p:cNvSpPr>
          <p:nvPr>
            <p:ph idx="1"/>
          </p:nvPr>
        </p:nvSpPr>
        <p:spPr/>
        <p:txBody>
          <a:bodyPr>
            <a:normAutofit/>
          </a:bodyPr>
          <a:lstStyle/>
          <a:p>
            <a:r>
              <a:rPr lang="en-US" sz="2400" dirty="0"/>
              <a:t>Log file analysis is an essential task in many fields, such as system administration, security, and data science. By analyzing log files, you can gain valuable insights into system performance, user behavior, and potential issues.</a:t>
            </a:r>
          </a:p>
          <a:p>
            <a:r>
              <a:rPr lang="en-US" sz="2400" dirty="0"/>
              <a:t>Using Python for log file analysis is an excellent choice due to its extensive libraries and tools, such as:-</a:t>
            </a:r>
          </a:p>
          <a:p>
            <a:r>
              <a:rPr lang="en-US" sz="2400" dirty="0"/>
              <a:t> Re (regular expressions) for pattern matching</a:t>
            </a:r>
          </a:p>
          <a:p>
            <a:r>
              <a:rPr lang="en-US" sz="2400" dirty="0"/>
              <a:t>Pandas for data manipulation and analysis</a:t>
            </a:r>
          </a:p>
          <a:p>
            <a:r>
              <a:rPr lang="en-US" sz="2400" dirty="0"/>
              <a:t>Matplotlib and Seaborn for data visualization</a:t>
            </a:r>
            <a:endParaRPr lang="en-IN" sz="2400" dirty="0"/>
          </a:p>
        </p:txBody>
      </p:sp>
    </p:spTree>
    <p:extLst>
      <p:ext uri="{BB962C8B-B14F-4D97-AF65-F5344CB8AC3E}">
        <p14:creationId xmlns:p14="http://schemas.microsoft.com/office/powerpoint/2010/main" val="1080466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FFBE2-9461-16B9-976D-5F4E64C9654D}"/>
              </a:ext>
            </a:extLst>
          </p:cNvPr>
          <p:cNvSpPr>
            <a:spLocks noGrp="1"/>
          </p:cNvSpPr>
          <p:nvPr>
            <p:ph type="title"/>
          </p:nvPr>
        </p:nvSpPr>
        <p:spPr>
          <a:xfrm>
            <a:off x="1053852" y="332656"/>
            <a:ext cx="10720541" cy="3528392"/>
          </a:xfrm>
        </p:spPr>
        <p:txBody>
          <a:bodyPr>
            <a:normAutofit/>
          </a:bodyPr>
          <a:lstStyle/>
          <a:p>
            <a:r>
              <a:rPr lang="en-US" sz="6600" dirty="0">
                <a:effectLst>
                  <a:outerShdw blurRad="38100" dist="38100" dir="2700000" algn="tl">
                    <a:srgbClr val="000000">
                      <a:alpha val="43137"/>
                    </a:srgbClr>
                  </a:outerShdw>
                </a:effectLst>
              </a:rPr>
              <a:t> </a:t>
            </a:r>
            <a:endParaRPr lang="en-IN" sz="6600"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2EAE809-FC65-E27E-5FE2-1E309EC5F86A}"/>
              </a:ext>
            </a:extLst>
          </p:cNvPr>
          <p:cNvSpPr/>
          <p:nvPr/>
        </p:nvSpPr>
        <p:spPr>
          <a:xfrm>
            <a:off x="879908" y="2967335"/>
            <a:ext cx="10429009" cy="1015663"/>
          </a:xfrm>
          <a:prstGeom prst="rect">
            <a:avLst/>
          </a:prstGeom>
          <a:noFill/>
        </p:spPr>
        <p:txBody>
          <a:bodyPr wrap="none" lIns="91440" tIns="45720" rIns="91440" bIns="45720">
            <a:spAutoFit/>
          </a:bodyPr>
          <a:lstStyle/>
          <a:p>
            <a:pPr algn="ctr"/>
            <a:r>
              <a:rPr lang="en-US" sz="6000" b="0" cap="none" spc="0" dirty="0">
                <a:ln w="0">
                  <a:solidFill>
                    <a:schemeClr val="accent1">
                      <a:lumMod val="40000"/>
                      <a:lumOff val="60000"/>
                    </a:schemeClr>
                  </a:solidFill>
                </a:ln>
                <a:gradFill>
                  <a:gsLst>
                    <a:gs pos="21000">
                      <a:srgbClr val="53575C"/>
                    </a:gs>
                    <a:gs pos="88000">
                      <a:srgbClr val="C5C7CA"/>
                    </a:gs>
                  </a:gsLst>
                  <a:lin ang="5400000"/>
                </a:gradFill>
                <a:effectLst>
                  <a:outerShdw blurRad="38100" dist="38100" dir="2700000" algn="tl">
                    <a:srgbClr val="000000">
                      <a:alpha val="43137"/>
                    </a:srgbClr>
                  </a:outerShdw>
                </a:effectLst>
              </a:rPr>
              <a:t>DO YOU HAVE ANY QUESTIONS </a:t>
            </a:r>
            <a:r>
              <a:rPr lang="en-US" sz="6000" b="0" cap="none" spc="0" dirty="0">
                <a:ln w="0">
                  <a:solidFill>
                    <a:schemeClr val="accent1">
                      <a:lumMod val="40000"/>
                      <a:lumOff val="60000"/>
                    </a:schemeClr>
                  </a:solidFill>
                </a:ln>
                <a:gradFill>
                  <a:gsLst>
                    <a:gs pos="21000">
                      <a:srgbClr val="53575C"/>
                    </a:gs>
                    <a:gs pos="88000">
                      <a:srgbClr val="C5C7CA"/>
                    </a:gs>
                  </a:gsLst>
                  <a:lin ang="5400000"/>
                </a:gradFill>
                <a:effectLst/>
              </a:rPr>
              <a:t>?</a:t>
            </a:r>
            <a:endParaRPr lang="en-IN" sz="6000" b="0" cap="none" spc="0" dirty="0">
              <a:ln w="0">
                <a:solidFill>
                  <a:schemeClr val="accent1">
                    <a:lumMod val="40000"/>
                    <a:lumOff val="60000"/>
                  </a:schemeClr>
                </a:solidFill>
              </a:ln>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428046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99F7BE-D0D0-8DE6-039D-A7CF65E2B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36" y="0"/>
            <a:ext cx="11278989" cy="6858000"/>
          </a:xfrm>
          <a:prstGeom prst="rect">
            <a:avLst/>
          </a:prstGeom>
        </p:spPr>
      </p:pic>
    </p:spTree>
    <p:extLst>
      <p:ext uri="{BB962C8B-B14F-4D97-AF65-F5344CB8AC3E}">
        <p14:creationId xmlns:p14="http://schemas.microsoft.com/office/powerpoint/2010/main" val="2773026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graphicFrame>
        <p:nvGraphicFramePr>
          <p:cNvPr id="6" name="Content Placeholder 5">
            <a:extLst>
              <a:ext uri="{FF2B5EF4-FFF2-40B4-BE49-F238E27FC236}">
                <a16:creationId xmlns:a16="http://schemas.microsoft.com/office/drawing/2014/main" id="{DF7B9732-2981-7CA5-9F69-5F2B55D35CEF}"/>
              </a:ext>
            </a:extLst>
          </p:cNvPr>
          <p:cNvGraphicFramePr>
            <a:graphicFrameLocks noGrp="1"/>
          </p:cNvGraphicFramePr>
          <p:nvPr>
            <p:ph idx="1"/>
            <p:extLst>
              <p:ext uri="{D42A27DB-BD31-4B8C-83A1-F6EECF244321}">
                <p14:modId xmlns:p14="http://schemas.microsoft.com/office/powerpoint/2010/main" val="4288317664"/>
              </p:ext>
            </p:extLst>
          </p:nvPr>
        </p:nvGraphicFramePr>
        <p:xfrm>
          <a:off x="1219200" y="1701800"/>
          <a:ext cx="10360025" cy="4247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i="1" dirty="0"/>
              <a:t>Introduction</a:t>
            </a:r>
            <a:endParaRPr lang="en-US" sz="2400" dirty="0"/>
          </a:p>
        </p:txBody>
      </p:sp>
      <p:graphicFrame>
        <p:nvGraphicFramePr>
          <p:cNvPr id="4" name="Content Placeholder 3">
            <a:extLst>
              <a:ext uri="{FF2B5EF4-FFF2-40B4-BE49-F238E27FC236}">
                <a16:creationId xmlns:a16="http://schemas.microsoft.com/office/drawing/2014/main" id="{6D04092B-0E40-62F7-BA2E-108887A36C9F}"/>
              </a:ext>
            </a:extLst>
          </p:cNvPr>
          <p:cNvGraphicFramePr>
            <a:graphicFrameLocks noGrp="1"/>
          </p:cNvGraphicFramePr>
          <p:nvPr>
            <p:ph idx="1"/>
            <p:extLst>
              <p:ext uri="{D42A27DB-BD31-4B8C-83A1-F6EECF244321}">
                <p14:modId xmlns:p14="http://schemas.microsoft.com/office/powerpoint/2010/main" val="2211168742"/>
              </p:ext>
            </p:extLst>
          </p:nvPr>
        </p:nvGraphicFramePr>
        <p:xfrm>
          <a:off x="1341884" y="1628800"/>
          <a:ext cx="10360501"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787234-E235-B2A8-C0C5-13C1B3A12126}"/>
              </a:ext>
            </a:extLst>
          </p:cNvPr>
          <p:cNvSpPr>
            <a:spLocks noGrp="1"/>
          </p:cNvSpPr>
          <p:nvPr>
            <p:ph type="title"/>
          </p:nvPr>
        </p:nvSpPr>
        <p:spPr/>
        <p:txBody>
          <a:bodyPr/>
          <a:lstStyle/>
          <a:p>
            <a:r>
              <a:rPr lang="en-IN" dirty="0"/>
              <a:t>Example of Log File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4294967295"/>
            <p:extLst>
              <p:ext uri="{D42A27DB-BD31-4B8C-83A1-F6EECF244321}">
                <p14:modId xmlns:p14="http://schemas.microsoft.com/office/powerpoint/2010/main" val="2406003895"/>
              </p:ext>
            </p:extLst>
          </p:nvPr>
        </p:nvGraphicFramePr>
        <p:xfrm>
          <a:off x="6742485" y="1701797"/>
          <a:ext cx="5040560" cy="4462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A778D3B-CD54-523B-9899-8DD6C92441F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4718" y="1720089"/>
            <a:ext cx="5439230" cy="4462273"/>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3" y="274637"/>
            <a:ext cx="10360501" cy="1138139"/>
          </a:xfrm>
        </p:spPr>
        <p:txBody>
          <a:bodyPr>
            <a:normAutofit/>
          </a:bodyPr>
          <a:lstStyle/>
          <a:p>
            <a:r>
              <a:rPr lang="en-US" dirty="0"/>
              <a:t>Description Of Log File Analyzer</a:t>
            </a:r>
            <a:br>
              <a:rPr lang="en-US" dirty="0"/>
            </a:br>
            <a:endParaRPr lang="en-US" dirty="0"/>
          </a:p>
        </p:txBody>
      </p:sp>
      <p:graphicFrame>
        <p:nvGraphicFramePr>
          <p:cNvPr id="10" name="Content Placeholder 9">
            <a:extLst>
              <a:ext uri="{FF2B5EF4-FFF2-40B4-BE49-F238E27FC236}">
                <a16:creationId xmlns:a16="http://schemas.microsoft.com/office/drawing/2014/main" id="{48D56EFE-3DB7-03E1-3991-FA3A01920E4B}"/>
              </a:ext>
            </a:extLst>
          </p:cNvPr>
          <p:cNvGraphicFramePr>
            <a:graphicFrameLocks noGrp="1"/>
          </p:cNvGraphicFramePr>
          <p:nvPr>
            <p:ph idx="1"/>
            <p:extLst>
              <p:ext uri="{D42A27DB-BD31-4B8C-83A1-F6EECF244321}">
                <p14:modId xmlns:p14="http://schemas.microsoft.com/office/powerpoint/2010/main" val="230188880"/>
              </p:ext>
            </p:extLst>
          </p:nvPr>
        </p:nvGraphicFramePr>
        <p:xfrm>
          <a:off x="1218883" y="1124744"/>
          <a:ext cx="10360501" cy="5039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8A3BD-004F-DC7A-1AC9-47C619DE3B0D}"/>
              </a:ext>
            </a:extLst>
          </p:cNvPr>
          <p:cNvSpPr>
            <a:spLocks noGrp="1"/>
          </p:cNvSpPr>
          <p:nvPr>
            <p:ph type="title"/>
          </p:nvPr>
        </p:nvSpPr>
        <p:spPr/>
        <p:txBody>
          <a:bodyPr/>
          <a:lstStyle/>
          <a:p>
            <a:r>
              <a:rPr lang="en-US" dirty="0"/>
              <a:t> </a:t>
            </a:r>
            <a:r>
              <a:rPr lang="en-US" b="1" dirty="0"/>
              <a:t>Generating 100 Log Entries</a:t>
            </a:r>
            <a:endParaRPr lang="en-IN" b="1" dirty="0"/>
          </a:p>
        </p:txBody>
      </p:sp>
      <p:sp>
        <p:nvSpPr>
          <p:cNvPr id="6" name="Content Placeholder 5">
            <a:extLst>
              <a:ext uri="{FF2B5EF4-FFF2-40B4-BE49-F238E27FC236}">
                <a16:creationId xmlns:a16="http://schemas.microsoft.com/office/drawing/2014/main" id="{FF65A183-B85C-EBF8-368E-4CA55A952CB9}"/>
              </a:ext>
            </a:extLst>
          </p:cNvPr>
          <p:cNvSpPr>
            <a:spLocks noGrp="1"/>
          </p:cNvSpPr>
          <p:nvPr>
            <p:ph idx="1"/>
          </p:nvPr>
        </p:nvSpPr>
        <p:spPr/>
        <p:txBody>
          <a:bodyPr>
            <a:normAutofit/>
          </a:bodyPr>
          <a:lstStyle/>
          <a:p>
            <a:pPr>
              <a:buFont typeface="Wingdings" panose="05000000000000000000" pitchFamily="2" charset="2"/>
              <a:buChar char="q"/>
            </a:pPr>
            <a:r>
              <a:rPr lang="en-US" sz="2400" dirty="0"/>
              <a:t>Simulating Real-World Activity: To effectively analyze log files, you'll need a substantial amount of data to work with. By generating 100 log entries, you can create a realistic scenario that mirrors the types of events and activities your system experiences in daily operations.</a:t>
            </a:r>
          </a:p>
          <a:p>
            <a:pPr>
              <a:buFont typeface="Wingdings" panose="05000000000000000000" pitchFamily="2" charset="2"/>
              <a:buChar char="q"/>
            </a:pPr>
            <a:r>
              <a:rPr lang="en-US" sz="2400" dirty="0"/>
              <a:t>Diverse Data Points :These 100 log entries should cover a range of events, from user actions and system processes to error messages and warning signs. This variety will help you identify patterns, trends, and potential issues more effectively.</a:t>
            </a:r>
          </a:p>
          <a:p>
            <a:pPr>
              <a:buFont typeface="Wingdings" panose="05000000000000000000" pitchFamily="2" charset="2"/>
              <a:buChar char="q"/>
            </a:pPr>
            <a:r>
              <a:rPr lang="en-US" sz="2400" dirty="0"/>
              <a:t>Baseline for Analysis :The generated log entries will serve as a baseline, allowing you to compare and contrast future log data to identify changes, anomalies, and areas that require further investigation.</a:t>
            </a:r>
            <a:endParaRPr lang="en-IN" sz="2400" dirty="0"/>
          </a:p>
        </p:txBody>
      </p:sp>
    </p:spTree>
    <p:extLst>
      <p:ext uri="{BB962C8B-B14F-4D97-AF65-F5344CB8AC3E}">
        <p14:creationId xmlns:p14="http://schemas.microsoft.com/office/powerpoint/2010/main" val="39771080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52E5-D708-6AAC-D632-FA9C4F525096}"/>
              </a:ext>
            </a:extLst>
          </p:cNvPr>
          <p:cNvSpPr>
            <a:spLocks noGrp="1"/>
          </p:cNvSpPr>
          <p:nvPr>
            <p:ph type="title"/>
          </p:nvPr>
        </p:nvSpPr>
        <p:spPr>
          <a:xfrm>
            <a:off x="1218883" y="0"/>
            <a:ext cx="10360501" cy="1556792"/>
          </a:xfrm>
        </p:spPr>
        <p:txBody>
          <a:bodyPr>
            <a:normAutofit/>
          </a:bodyPr>
          <a:lstStyle/>
          <a:p>
            <a:r>
              <a:rPr lang="en-IN" sz="2700" dirty="0"/>
              <a:t>Analysis Log Files</a:t>
            </a:r>
            <a:r>
              <a:rPr lang="en-IN" sz="2400" dirty="0"/>
              <a:t>:-</a:t>
            </a:r>
            <a:r>
              <a:rPr lang="en-US" sz="2400" dirty="0"/>
              <a:t>Log file analysis is the process of downloading and auditing your site’s log file to proactively identify bugs, crawling issues, and other technical SEO problems. </a:t>
            </a:r>
            <a:br>
              <a:rPr lang="en-US" sz="2400" dirty="0"/>
            </a:br>
            <a:endParaRPr lang="en-IN" sz="2400" dirty="0"/>
          </a:p>
        </p:txBody>
      </p:sp>
      <p:sp>
        <p:nvSpPr>
          <p:cNvPr id="5" name="Rectangle 2">
            <a:extLst>
              <a:ext uri="{FF2B5EF4-FFF2-40B4-BE49-F238E27FC236}">
                <a16:creationId xmlns:a16="http://schemas.microsoft.com/office/drawing/2014/main" id="{B95BEF29-23A8-3FEE-C5D8-2BDC67D63E04}"/>
              </a:ext>
            </a:extLst>
          </p:cNvPr>
          <p:cNvSpPr>
            <a:spLocks noChangeArrowheads="1"/>
          </p:cNvSpPr>
          <p:nvPr/>
        </p:nvSpPr>
        <p:spPr bwMode="auto">
          <a:xfrm>
            <a:off x="0" y="-338813"/>
            <a:ext cx="184731"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43B13D26-E846-C4AF-7630-3CFE0E7D4E09}"/>
              </a:ext>
            </a:extLst>
          </p:cNvPr>
          <p:cNvSpPr>
            <a:spLocks noGrp="1"/>
          </p:cNvSpPr>
          <p:nvPr>
            <p:ph idx="1"/>
          </p:nvPr>
        </p:nvSpPr>
        <p:spPr>
          <a:xfrm>
            <a:off x="1218882" y="1196752"/>
            <a:ext cx="10360501" cy="4895309"/>
          </a:xfrm>
        </p:spPr>
        <p:txBody>
          <a:bodyPr>
            <a:normAutofit/>
          </a:bodyPr>
          <a:lstStyle/>
          <a:p>
            <a:r>
              <a:rPr lang="en-US" dirty="0"/>
              <a:t>JHH                                  open(): to open a file </a:t>
            </a:r>
          </a:p>
          <a:p>
            <a:r>
              <a:rPr lang="en-US" dirty="0"/>
              <a:t>                                          print():print output to the console</a:t>
            </a:r>
          </a:p>
          <a:p>
            <a:pPr marL="0" indent="0">
              <a:buNone/>
            </a:pPr>
            <a:r>
              <a:rPr lang="en-IN" dirty="0"/>
              <a:t>                                                                                                                    </a:t>
            </a:r>
          </a:p>
          <a:p>
            <a:pPr marL="0" indent="0">
              <a:buNone/>
            </a:pPr>
            <a:r>
              <a:rPr lang="en-IN" dirty="0"/>
              <a:t>                                            </a:t>
            </a:r>
            <a:r>
              <a:rPr lang="en-IN" dirty="0" err="1"/>
              <a:t>analyze</a:t>
            </a:r>
            <a:r>
              <a:rPr lang="en-IN" dirty="0"/>
              <a:t> log file: searching for lines </a:t>
            </a:r>
            <a:r>
              <a:rPr lang="en-IN" dirty="0" err="1"/>
              <a:t>whichcontains</a:t>
            </a:r>
            <a:r>
              <a:rPr lang="en-IN" dirty="0"/>
              <a:t> co              which contains either ERROR or WARNING.</a:t>
            </a:r>
          </a:p>
          <a:p>
            <a:pPr marL="0" indent="0">
              <a:buNone/>
            </a:pPr>
            <a:r>
              <a:rPr lang="en-IN" dirty="0"/>
              <a:t>                                              it returns two lists one containing the lines</a:t>
            </a:r>
          </a:p>
          <a:p>
            <a:pPr marL="0" indent="0">
              <a:buNone/>
            </a:pPr>
            <a:r>
              <a:rPr lang="en-IN" dirty="0"/>
              <a:t>                                               with errors , and other containing the lines</a:t>
            </a:r>
          </a:p>
          <a:p>
            <a:pPr marL="0" indent="0">
              <a:buNone/>
            </a:pPr>
            <a:r>
              <a:rPr lang="en-IN" dirty="0"/>
              <a:t>                                               with warnings.</a:t>
            </a:r>
          </a:p>
        </p:txBody>
      </p:sp>
      <p:sp>
        <p:nvSpPr>
          <p:cNvPr id="9" name="Rectangle: Rounded Corners 8">
            <a:extLst>
              <a:ext uri="{FF2B5EF4-FFF2-40B4-BE49-F238E27FC236}">
                <a16:creationId xmlns:a16="http://schemas.microsoft.com/office/drawing/2014/main" id="{84E74574-424B-D749-4D9A-A2C230597C44}"/>
              </a:ext>
            </a:extLst>
          </p:cNvPr>
          <p:cNvSpPr/>
          <p:nvPr/>
        </p:nvSpPr>
        <p:spPr>
          <a:xfrm>
            <a:off x="1218883" y="1268760"/>
            <a:ext cx="264328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MODULES</a:t>
            </a:r>
            <a:endParaRPr lang="en-IN" sz="2800" dirty="0">
              <a:solidFill>
                <a:schemeClr val="tx1"/>
              </a:solidFill>
            </a:endParaRPr>
          </a:p>
        </p:txBody>
      </p:sp>
      <p:cxnSp>
        <p:nvCxnSpPr>
          <p:cNvPr id="18" name="Straight Arrow Connector 17">
            <a:extLst>
              <a:ext uri="{FF2B5EF4-FFF2-40B4-BE49-F238E27FC236}">
                <a16:creationId xmlns:a16="http://schemas.microsoft.com/office/drawing/2014/main" id="{A30BBA25-1BB4-565F-DD8C-06F3A5503A85}"/>
              </a:ext>
            </a:extLst>
          </p:cNvPr>
          <p:cNvCxnSpPr/>
          <p:nvPr/>
        </p:nvCxnSpPr>
        <p:spPr>
          <a:xfrm>
            <a:off x="3934172" y="1556792"/>
            <a:ext cx="8640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FD4F9672-D1B3-8FBA-22F3-CEF533CF306B}"/>
              </a:ext>
            </a:extLst>
          </p:cNvPr>
          <p:cNvSpPr/>
          <p:nvPr/>
        </p:nvSpPr>
        <p:spPr>
          <a:xfrm>
            <a:off x="1218881" y="3068960"/>
            <a:ext cx="2715291" cy="914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FUNCTIONS</a:t>
            </a:r>
            <a:endParaRPr lang="en-IN" sz="2800" dirty="0">
              <a:solidFill>
                <a:schemeClr val="tx1"/>
              </a:solidFill>
            </a:endParaRPr>
          </a:p>
        </p:txBody>
      </p:sp>
      <p:cxnSp>
        <p:nvCxnSpPr>
          <p:cNvPr id="22" name="Straight Arrow Connector 21">
            <a:extLst>
              <a:ext uri="{FF2B5EF4-FFF2-40B4-BE49-F238E27FC236}">
                <a16:creationId xmlns:a16="http://schemas.microsoft.com/office/drawing/2014/main" id="{8E95D4EC-D2B2-4D9E-099B-B33E4ECCA364}"/>
              </a:ext>
            </a:extLst>
          </p:cNvPr>
          <p:cNvCxnSpPr/>
          <p:nvPr/>
        </p:nvCxnSpPr>
        <p:spPr>
          <a:xfrm>
            <a:off x="4006180" y="3356992"/>
            <a:ext cx="8901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30FAC77-4896-09D8-AB30-438CEB880703}"/>
              </a:ext>
            </a:extLst>
          </p:cNvPr>
          <p:cNvCxnSpPr/>
          <p:nvPr/>
        </p:nvCxnSpPr>
        <p:spPr>
          <a:xfrm>
            <a:off x="4006180" y="3717032"/>
            <a:ext cx="1008112" cy="50405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069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F5FD-39B2-48BF-F62C-CEEAA20F6D31}"/>
              </a:ext>
            </a:extLst>
          </p:cNvPr>
          <p:cNvSpPr>
            <a:spLocks noGrp="1"/>
          </p:cNvSpPr>
          <p:nvPr>
            <p:ph type="title"/>
          </p:nvPr>
        </p:nvSpPr>
        <p:spPr/>
        <p:txBody>
          <a:bodyPr>
            <a:normAutofit/>
          </a:bodyPr>
          <a:lstStyle/>
          <a:p>
            <a:r>
              <a:rPr lang="en-US" sz="3200" dirty="0"/>
              <a:t>Function Definition (analyze_log_files):</a:t>
            </a:r>
            <a:endParaRPr lang="en-IN" sz="3200" dirty="0"/>
          </a:p>
        </p:txBody>
      </p:sp>
      <p:sp>
        <p:nvSpPr>
          <p:cNvPr id="3" name="Content Placeholder 2">
            <a:extLst>
              <a:ext uri="{FF2B5EF4-FFF2-40B4-BE49-F238E27FC236}">
                <a16:creationId xmlns:a16="http://schemas.microsoft.com/office/drawing/2014/main" id="{A97B1751-7244-4879-EDD7-ED95A28F6373}"/>
              </a:ext>
            </a:extLst>
          </p:cNvPr>
          <p:cNvSpPr>
            <a:spLocks noGrp="1"/>
          </p:cNvSpPr>
          <p:nvPr>
            <p:ph idx="1"/>
          </p:nvPr>
        </p:nvSpPr>
        <p:spPr>
          <a:xfrm>
            <a:off x="1218883" y="1701797"/>
            <a:ext cx="10360501" cy="4881566"/>
          </a:xfrm>
        </p:spPr>
        <p:txBody>
          <a:bodyPr>
            <a:normAutofit fontScale="92500" lnSpcReduction="10000"/>
          </a:bodyPr>
          <a:lstStyle/>
          <a:p>
            <a:r>
              <a:rPr lang="en-IN" sz="2600" dirty="0"/>
              <a:t>This function </a:t>
            </a:r>
            <a:r>
              <a:rPr lang="en-IN" sz="2600" dirty="0" err="1"/>
              <a:t>analyze_log_file</a:t>
            </a:r>
            <a:r>
              <a:rPr lang="en-IN" sz="2600" dirty="0"/>
              <a:t> path as input.</a:t>
            </a:r>
          </a:p>
          <a:p>
            <a:r>
              <a:rPr lang="en-IN" sz="2600" dirty="0"/>
              <a:t>It initializes two empty lists errors and warnings to store lines containing errors and warnings respectively.</a:t>
            </a:r>
          </a:p>
          <a:p>
            <a:pPr marL="0" indent="0">
              <a:buNone/>
            </a:pPr>
            <a:r>
              <a:rPr lang="en-IN" dirty="0"/>
              <a:t>  2.</a:t>
            </a:r>
            <a:r>
              <a:rPr lang="en-IN" b="1" dirty="0"/>
              <a:t>Assigning log file name</a:t>
            </a:r>
            <a:r>
              <a:rPr lang="en-IN" sz="2600" dirty="0"/>
              <a:t>: It is assigned to system_logs.txt</a:t>
            </a:r>
          </a:p>
          <a:p>
            <a:pPr marL="0" indent="0">
              <a:buNone/>
            </a:pPr>
            <a:r>
              <a:rPr lang="en-IN" dirty="0"/>
              <a:t>  3.</a:t>
            </a:r>
            <a:r>
              <a:rPr lang="en-IN" b="1" dirty="0"/>
              <a:t>Function Call</a:t>
            </a:r>
            <a:r>
              <a:rPr lang="en-IN" dirty="0"/>
              <a:t>: </a:t>
            </a:r>
            <a:r>
              <a:rPr lang="en-IN" sz="2600" dirty="0"/>
              <a:t>It is called with the </a:t>
            </a:r>
            <a:r>
              <a:rPr lang="en-IN" sz="2600" dirty="0" err="1"/>
              <a:t>log_file</a:t>
            </a:r>
            <a:r>
              <a:rPr lang="en-IN" sz="2600" dirty="0"/>
              <a:t> variable as argument.</a:t>
            </a:r>
          </a:p>
          <a:p>
            <a:pPr marL="0" indent="0">
              <a:buNone/>
            </a:pPr>
            <a:r>
              <a:rPr lang="en-IN" dirty="0"/>
              <a:t>  4</a:t>
            </a:r>
            <a:r>
              <a:rPr lang="en-IN" b="1" dirty="0"/>
              <a:t>.Printing results</a:t>
            </a:r>
            <a:r>
              <a:rPr lang="en-IN" dirty="0"/>
              <a:t>: </a:t>
            </a:r>
          </a:p>
          <a:p>
            <a:pPr marL="0" indent="0">
              <a:buNone/>
            </a:pPr>
            <a:r>
              <a:rPr lang="en-IN" dirty="0"/>
              <a:t>    </a:t>
            </a:r>
            <a:r>
              <a:rPr lang="en-IN" sz="2600" dirty="0"/>
              <a:t>*. The code prints a header Errors found.</a:t>
            </a:r>
          </a:p>
          <a:p>
            <a:pPr marL="0" indent="0">
              <a:buNone/>
            </a:pPr>
            <a:r>
              <a:rPr lang="en-IN" sz="2600" dirty="0"/>
              <a:t>    *.  After printing errors , it prints a separator.</a:t>
            </a:r>
          </a:p>
          <a:p>
            <a:pPr marL="0" indent="0">
              <a:buNone/>
            </a:pPr>
            <a:r>
              <a:rPr lang="en-IN" sz="2600" dirty="0"/>
              <a:t>     *. It then prints </a:t>
            </a:r>
            <a:r>
              <a:rPr lang="en-IN" sz="2600" dirty="0" err="1"/>
              <a:t>ader</a:t>
            </a:r>
            <a:r>
              <a:rPr lang="en-IN" sz="2600" dirty="0"/>
              <a:t> warnings found.</a:t>
            </a:r>
          </a:p>
          <a:p>
            <a:pPr marL="0" indent="0">
              <a:buNone/>
            </a:pPr>
            <a:r>
              <a:rPr lang="en-IN" sz="2600" dirty="0"/>
              <a:t>      </a:t>
            </a:r>
          </a:p>
        </p:txBody>
      </p:sp>
    </p:spTree>
    <p:extLst>
      <p:ext uri="{BB962C8B-B14F-4D97-AF65-F5344CB8AC3E}">
        <p14:creationId xmlns:p14="http://schemas.microsoft.com/office/powerpoint/2010/main" val="28742691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73A6-CD83-4BF8-05AA-28CE98215126}"/>
              </a:ext>
            </a:extLst>
          </p:cNvPr>
          <p:cNvSpPr>
            <a:spLocks noGrp="1"/>
          </p:cNvSpPr>
          <p:nvPr>
            <p:ph type="title"/>
          </p:nvPr>
        </p:nvSpPr>
        <p:spPr/>
        <p:txBody>
          <a:bodyPr/>
          <a:lstStyle/>
          <a:p>
            <a:r>
              <a:rPr lang="en-US" dirty="0"/>
              <a:t>DEMO CODE:</a:t>
            </a:r>
            <a:endParaRPr lang="en-IN" dirty="0"/>
          </a:p>
        </p:txBody>
      </p:sp>
    </p:spTree>
    <p:extLst>
      <p:ext uri="{BB962C8B-B14F-4D97-AF65-F5344CB8AC3E}">
        <p14:creationId xmlns:p14="http://schemas.microsoft.com/office/powerpoint/2010/main" val="24448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709</TotalTime>
  <Words>728</Words>
  <Application>Microsoft Office PowerPoint</Application>
  <PresentationFormat>Custom</PresentationFormat>
  <Paragraphs>81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Baskerville Old Face</vt:lpstr>
      <vt:lpstr>Bell MT</vt:lpstr>
      <vt:lpstr>Calibri</vt:lpstr>
      <vt:lpstr>Times New Roman</vt:lpstr>
      <vt:lpstr>Wingdings</vt:lpstr>
      <vt:lpstr>Tech 16x9</vt:lpstr>
      <vt:lpstr>LOG FILE ANALYZER</vt:lpstr>
      <vt:lpstr>Overview:-</vt:lpstr>
      <vt:lpstr>Introduction</vt:lpstr>
      <vt:lpstr>Example of Log File                    </vt:lpstr>
      <vt:lpstr>Description Of Log File Analyzer </vt:lpstr>
      <vt:lpstr> Generating 100 Log Entries</vt:lpstr>
      <vt:lpstr>Analysis Log Files:-Log file analysis is the process of downloading and auditing your site’s log file to proactively identify bugs, crawling issues, and other technical SEO problems.  </vt:lpstr>
      <vt:lpstr>Function Definition (analyze_log_files):</vt:lpstr>
      <vt:lpstr>DEMO CODE:</vt:lpstr>
      <vt:lpstr>     Pros of Log Files</vt:lpstr>
      <vt:lpstr>Cons of Log File Analyzer </vt:lpstr>
      <vt:lpstr>Conclusion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 FILE ANALYZER</dc:title>
  <dc:creator>SNEHA KULKARNI</dc:creator>
  <cp:lastModifiedBy>poojaravikumar01@outlook.com</cp:lastModifiedBy>
  <cp:revision>11</cp:revision>
  <dcterms:created xsi:type="dcterms:W3CDTF">2024-04-30T04:26:48Z</dcterms:created>
  <dcterms:modified xsi:type="dcterms:W3CDTF">2024-05-02T09:02:27Z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