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9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4875-C360-4DE4-B242-4B4D6C5A5B8C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3F2-A418-42B0-B586-145AB10BB48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9308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5413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members: -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Sushant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Vivek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Kumar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Kenn Rippon</a:t>
            </a:r>
          </a:p>
        </p:txBody>
      </p:sp>
    </p:spTree>
    <p:extLst>
      <p:ext uri="{BB962C8B-B14F-4D97-AF65-F5344CB8AC3E}">
        <p14:creationId xmlns:p14="http://schemas.microsoft.com/office/powerpoint/2010/main" val="3921573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64E9-4888-8216-730D-CF574BFBF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579" y="44356"/>
            <a:ext cx="8637073" cy="843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AI TOOLs </a:t>
            </a:r>
            <a:r>
              <a:rPr lang="en-US" dirty="0" err="1"/>
              <a:t>USed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78AC5-C71C-6977-E4CA-C20C8C9E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2781"/>
            <a:ext cx="12192000" cy="21524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WHISPER : </a:t>
            </a:r>
            <a:r>
              <a:rPr lang="en-US" sz="2000" dirty="0"/>
              <a:t>Whisper is an automatic speech recognition (ASR) system developed by OpenAI.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TRANSFORMER :  </a:t>
            </a:r>
            <a:r>
              <a:rPr lang="en-US" sz="2000" dirty="0"/>
              <a:t>They are state of art machine learning models for natural language processing task [</a:t>
            </a:r>
            <a:r>
              <a:rPr lang="en-US" sz="2000" dirty="0" err="1"/>
              <a:t>nlp</a:t>
            </a:r>
            <a:r>
              <a:rPr lang="en-US" sz="2000" dirty="0"/>
              <a:t>]</a:t>
            </a:r>
            <a:endParaRPr lang="en-AE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2DDAF-1080-EB3A-A725-A49EAABB2315}"/>
              </a:ext>
            </a:extLst>
          </p:cNvPr>
          <p:cNvSpPr txBox="1"/>
          <p:nvPr/>
        </p:nvSpPr>
        <p:spPr>
          <a:xfrm>
            <a:off x="564776" y="4222376"/>
            <a:ext cx="803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STEPS TO BE FOLLOWED NEXT</a:t>
            </a:r>
            <a:endParaRPr lang="en-AE" sz="2800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00EC8B-8401-87D7-E3B5-B353938C8598}"/>
              </a:ext>
            </a:extLst>
          </p:cNvPr>
          <p:cNvSpPr/>
          <p:nvPr/>
        </p:nvSpPr>
        <p:spPr>
          <a:xfrm>
            <a:off x="7418294" y="4383741"/>
            <a:ext cx="1712259" cy="224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414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CD90-80D9-67F7-77AF-4F038328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TRANSCRIBING THE VIDEO</a:t>
            </a:r>
            <a:endParaRPr lang="en-AE" dirty="0"/>
          </a:p>
        </p:txBody>
      </p:sp>
      <p:pic>
        <p:nvPicPr>
          <p:cNvPr id="5" name="Content Placeholder 4" descr="A cartoon of a picture and a clipboard&#10;&#10;Description automatically generated">
            <a:extLst>
              <a:ext uri="{FF2B5EF4-FFF2-40B4-BE49-F238E27FC236}">
                <a16:creationId xmlns:a16="http://schemas.microsoft.com/office/drawing/2014/main" id="{D90584AC-ED28-74A6-0734-4DCE05133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25877"/>
            <a:ext cx="9604375" cy="3430133"/>
          </a:xfrm>
        </p:spPr>
      </p:pic>
    </p:spTree>
    <p:extLst>
      <p:ext uri="{BB962C8B-B14F-4D97-AF65-F5344CB8AC3E}">
        <p14:creationId xmlns:p14="http://schemas.microsoft.com/office/powerpoint/2010/main" val="23995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082" y="2039467"/>
            <a:ext cx="2209066" cy="1347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3" t="21027" r="15954" b="22569"/>
          <a:stretch/>
        </p:blipFill>
        <p:spPr>
          <a:xfrm>
            <a:off x="-73533" y="1563549"/>
            <a:ext cx="2725615" cy="22992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29492" y="3611487"/>
            <a:ext cx="220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58" y="1814868"/>
            <a:ext cx="2092853" cy="1796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75" y="2032538"/>
            <a:ext cx="1950653" cy="1347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0"/>
          <a:stretch/>
        </p:blipFill>
        <p:spPr>
          <a:xfrm>
            <a:off x="9056077" y="2039465"/>
            <a:ext cx="3054204" cy="13335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3444" y="3611486"/>
            <a:ext cx="184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CE3CB-F1D3-D164-0E91-110CB18FAC54}"/>
              </a:ext>
            </a:extLst>
          </p:cNvPr>
          <p:cNvSpPr/>
          <p:nvPr/>
        </p:nvSpPr>
        <p:spPr>
          <a:xfrm>
            <a:off x="1918447" y="89647"/>
            <a:ext cx="8901953" cy="997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19DCB-F920-8377-605D-695EA87F37B3}"/>
              </a:ext>
            </a:extLst>
          </p:cNvPr>
          <p:cNvSpPr txBox="1"/>
          <p:nvPr/>
        </p:nvSpPr>
        <p:spPr>
          <a:xfrm>
            <a:off x="5243962" y="10986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AUDIO</a:t>
            </a:r>
            <a:endParaRPr lang="en-AE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9142C7-5FE8-B3D9-E440-3A0D668599E6}"/>
              </a:ext>
            </a:extLst>
          </p:cNvPr>
          <p:cNvSpPr txBox="1"/>
          <p:nvPr/>
        </p:nvSpPr>
        <p:spPr>
          <a:xfrm>
            <a:off x="8910183" y="1087629"/>
            <a:ext cx="3640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AUDIO ENHANCED</a:t>
            </a:r>
            <a:endParaRPr lang="en-AE" sz="24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125D5-CBDA-05A6-61C1-5BEB625BEC6B}"/>
              </a:ext>
            </a:extLst>
          </p:cNvPr>
          <p:cNvSpPr txBox="1"/>
          <p:nvPr/>
        </p:nvSpPr>
        <p:spPr>
          <a:xfrm>
            <a:off x="416859" y="97255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VIDEO</a:t>
            </a:r>
            <a:endParaRPr lang="en-A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81" y="2228480"/>
            <a:ext cx="3259749" cy="134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88" y="1561365"/>
            <a:ext cx="3099289" cy="3099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8" y="1143731"/>
            <a:ext cx="3516923" cy="3516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8635" y="3823648"/>
            <a:ext cx="3899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CAPTION AND TIMESTAMPS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62B-520B-DFCF-E81F-AC5ECEF3D90E}"/>
              </a:ext>
            </a:extLst>
          </p:cNvPr>
          <p:cNvSpPr txBox="1"/>
          <p:nvPr/>
        </p:nvSpPr>
        <p:spPr>
          <a:xfrm>
            <a:off x="861299" y="1188554"/>
            <a:ext cx="232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VIDEO</a:t>
            </a:r>
            <a:endParaRPr lang="en-AE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4BAD9-1C3A-5B3D-79F8-DFCC53A73949}"/>
              </a:ext>
            </a:extLst>
          </p:cNvPr>
          <p:cNvSpPr txBox="1"/>
          <p:nvPr/>
        </p:nvSpPr>
        <p:spPr>
          <a:xfrm>
            <a:off x="8402902" y="1188554"/>
            <a:ext cx="232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CAPTIONS</a:t>
            </a:r>
            <a:endParaRPr lang="en-A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149-F57C-D05A-BE6A-0F5C6D3C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REQUIREMENTS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5A17-A64D-D84A-D1BD-A899C26E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-whisper</a:t>
            </a:r>
          </a:p>
          <a:p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transformers</a:t>
            </a:r>
          </a:p>
          <a:p>
            <a:r>
              <a:rPr lang="en-US" dirty="0" err="1"/>
              <a:t>pydub</a:t>
            </a:r>
            <a:endParaRPr lang="en-US" dirty="0"/>
          </a:p>
          <a:p>
            <a:r>
              <a:rPr lang="en-US" dirty="0" err="1"/>
              <a:t>moviepy</a:t>
            </a:r>
            <a:endParaRPr lang="en-US" dirty="0"/>
          </a:p>
          <a:p>
            <a:r>
              <a:rPr lang="en-US" dirty="0" err="1"/>
              <a:t>ffmpeg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337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3E9F-1232-C648-FE5D-DD850BD8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B92A-E66F-3E0E-BBA3-8D079201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Visual Studios </a:t>
            </a:r>
          </a:p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r>
              <a:rPr lang="en-US" dirty="0"/>
              <a:t>Google Collab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54853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312</TotalTime>
  <Words>86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Gill Sans MT</vt:lpstr>
      <vt:lpstr>Gallery</vt:lpstr>
      <vt:lpstr>Elite</vt:lpstr>
      <vt:lpstr>AI TOOLs USed</vt:lpstr>
      <vt:lpstr>TRANSCRIBING THE VIDEO</vt:lpstr>
      <vt:lpstr>PowerPoint Presentation</vt:lpstr>
      <vt:lpstr>PowerPoint Presentation</vt:lpstr>
      <vt:lpstr>API REQUIREMENTS</vt:lpstr>
      <vt:lpstr>Software used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</dc:title>
  <dc:creator>Kenn Rippon</dc:creator>
  <cp:lastModifiedBy>Vivek Kumar</cp:lastModifiedBy>
  <cp:revision>8</cp:revision>
  <dcterms:created xsi:type="dcterms:W3CDTF">2024-06-08T06:59:16Z</dcterms:created>
  <dcterms:modified xsi:type="dcterms:W3CDTF">2024-06-08T13:18:25Z</dcterms:modified>
</cp:coreProperties>
</file>