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oogle/cluster-dat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oogle/cluster-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DE8F6-B15A-4BCB-A3B9-E0D8B1B6267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AF5346-E02F-4F83-9F54-420D26B318AF}">
      <dgm:prSet/>
      <dgm:spPr/>
      <dgm:t>
        <a:bodyPr/>
        <a:lstStyle/>
        <a:p>
          <a:r>
            <a:rPr lang="en-US"/>
            <a:t>Build</a:t>
          </a:r>
        </a:p>
      </dgm:t>
    </dgm:pt>
    <dgm:pt modelId="{508B70BE-F1D3-448B-833D-E5635DB7CBAF}" type="parTrans" cxnId="{C101E5AC-3DDC-4F01-8749-74E0CD175270}">
      <dgm:prSet/>
      <dgm:spPr/>
      <dgm:t>
        <a:bodyPr/>
        <a:lstStyle/>
        <a:p>
          <a:endParaRPr lang="en-US"/>
        </a:p>
      </dgm:t>
    </dgm:pt>
    <dgm:pt modelId="{96198DDB-017D-48F0-A53D-01355E7055A9}" type="sibTrans" cxnId="{C101E5AC-3DDC-4F01-8749-74E0CD175270}">
      <dgm:prSet/>
      <dgm:spPr/>
      <dgm:t>
        <a:bodyPr/>
        <a:lstStyle/>
        <a:p>
          <a:endParaRPr lang="en-US"/>
        </a:p>
      </dgm:t>
    </dgm:pt>
    <dgm:pt modelId="{22990554-D56C-4272-84C0-4D715AE8AB78}">
      <dgm:prSet/>
      <dgm:spPr/>
      <dgm:t>
        <a:bodyPr/>
        <a:lstStyle/>
        <a:p>
          <a:r>
            <a:rPr lang="en-US"/>
            <a:t>- Build a system using MARL to make resource allocation smarter in a cloud-like environment.</a:t>
          </a:r>
        </a:p>
      </dgm:t>
    </dgm:pt>
    <dgm:pt modelId="{D0B173CD-6BF8-4BF6-8A6C-F352394CAEF5}" type="parTrans" cxnId="{A9597AA9-5ECD-40FE-80A1-BD992C5B33D7}">
      <dgm:prSet/>
      <dgm:spPr/>
      <dgm:t>
        <a:bodyPr/>
        <a:lstStyle/>
        <a:p>
          <a:endParaRPr lang="en-US"/>
        </a:p>
      </dgm:t>
    </dgm:pt>
    <dgm:pt modelId="{4B750BF7-7EA2-4D8C-ADEB-6157F4B60361}" type="sibTrans" cxnId="{A9597AA9-5ECD-40FE-80A1-BD992C5B33D7}">
      <dgm:prSet/>
      <dgm:spPr/>
      <dgm:t>
        <a:bodyPr/>
        <a:lstStyle/>
        <a:p>
          <a:endParaRPr lang="en-US"/>
        </a:p>
      </dgm:t>
    </dgm:pt>
    <dgm:pt modelId="{E9D92852-CBE3-488C-BE0A-02E3CD3F0157}">
      <dgm:prSet/>
      <dgm:spPr/>
      <dgm:t>
        <a:bodyPr/>
        <a:lstStyle/>
        <a:p>
          <a:r>
            <a:rPr lang="en-US"/>
            <a:t>Use</a:t>
          </a:r>
        </a:p>
      </dgm:t>
    </dgm:pt>
    <dgm:pt modelId="{CE15CA4A-814E-4790-8614-05EEC7BE06E7}" type="parTrans" cxnId="{1C527611-9B1C-455E-934F-9A9D4001B5D3}">
      <dgm:prSet/>
      <dgm:spPr/>
      <dgm:t>
        <a:bodyPr/>
        <a:lstStyle/>
        <a:p>
          <a:endParaRPr lang="en-US"/>
        </a:p>
      </dgm:t>
    </dgm:pt>
    <dgm:pt modelId="{723D154C-9999-405A-B55E-D23C53687A17}" type="sibTrans" cxnId="{1C527611-9B1C-455E-934F-9A9D4001B5D3}">
      <dgm:prSet/>
      <dgm:spPr/>
      <dgm:t>
        <a:bodyPr/>
        <a:lstStyle/>
        <a:p>
          <a:endParaRPr lang="en-US"/>
        </a:p>
      </dgm:t>
    </dgm:pt>
    <dgm:pt modelId="{B99584E3-9C0D-4A6D-89F1-6AC54EA950AC}">
      <dgm:prSet/>
      <dgm:spPr/>
      <dgm:t>
        <a:bodyPr/>
        <a:lstStyle/>
        <a:p>
          <a:r>
            <a:rPr lang="en-US" dirty="0"/>
            <a:t>- Usage of Google clusters data. Link of the GitHub repository :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https://github.com/google/cluster-data</a:t>
          </a:r>
          <a:endParaRPr lang="en-US" dirty="0"/>
        </a:p>
      </dgm:t>
    </dgm:pt>
    <dgm:pt modelId="{BFC94F54-2A7B-4D1C-B2F6-D9CA60DEAF49}" type="parTrans" cxnId="{F80D9D69-E8B5-4752-8D2D-FFCE36A7A46A}">
      <dgm:prSet/>
      <dgm:spPr/>
      <dgm:t>
        <a:bodyPr/>
        <a:lstStyle/>
        <a:p>
          <a:endParaRPr lang="en-US"/>
        </a:p>
      </dgm:t>
    </dgm:pt>
    <dgm:pt modelId="{505B8572-6547-410A-8DA0-CA9BFF8F9946}" type="sibTrans" cxnId="{F80D9D69-E8B5-4752-8D2D-FFCE36A7A46A}">
      <dgm:prSet/>
      <dgm:spPr/>
      <dgm:t>
        <a:bodyPr/>
        <a:lstStyle/>
        <a:p>
          <a:endParaRPr lang="en-US"/>
        </a:p>
      </dgm:t>
    </dgm:pt>
    <dgm:pt modelId="{AD806AD0-77FA-41C6-BBE8-501E2BE6E72B}">
      <dgm:prSet/>
      <dgm:spPr/>
      <dgm:t>
        <a:bodyPr/>
        <a:lstStyle/>
        <a:p>
          <a:r>
            <a:rPr lang="en-US"/>
            <a:t>Compare</a:t>
          </a:r>
        </a:p>
      </dgm:t>
    </dgm:pt>
    <dgm:pt modelId="{C6ADAB80-2B2F-4362-92C4-0940AD4252F9}" type="parTrans" cxnId="{A0DC74D3-8853-4E4C-8819-46296B091702}">
      <dgm:prSet/>
      <dgm:spPr/>
      <dgm:t>
        <a:bodyPr/>
        <a:lstStyle/>
        <a:p>
          <a:endParaRPr lang="en-US"/>
        </a:p>
      </dgm:t>
    </dgm:pt>
    <dgm:pt modelId="{143B7865-3FB8-4A30-8066-633E1A7D19C9}" type="sibTrans" cxnId="{A0DC74D3-8853-4E4C-8819-46296B091702}">
      <dgm:prSet/>
      <dgm:spPr/>
      <dgm:t>
        <a:bodyPr/>
        <a:lstStyle/>
        <a:p>
          <a:endParaRPr lang="en-US"/>
        </a:p>
      </dgm:t>
    </dgm:pt>
    <dgm:pt modelId="{9E98F076-E196-45D9-AC2F-96DF5251BC3D}">
      <dgm:prSet/>
      <dgm:spPr/>
      <dgm:t>
        <a:bodyPr/>
        <a:lstStyle/>
        <a:p>
          <a:r>
            <a:rPr lang="en-US"/>
            <a:t>- Compare MARL with traditional scheduling methods:</a:t>
          </a:r>
        </a:p>
      </dgm:t>
    </dgm:pt>
    <dgm:pt modelId="{698C1F0C-7DED-4579-85C1-89AFEDFBC971}" type="parTrans" cxnId="{50437446-6979-4C3D-9DB5-0F726678AEA4}">
      <dgm:prSet/>
      <dgm:spPr/>
      <dgm:t>
        <a:bodyPr/>
        <a:lstStyle/>
        <a:p>
          <a:endParaRPr lang="en-US"/>
        </a:p>
      </dgm:t>
    </dgm:pt>
    <dgm:pt modelId="{9CC7C409-3C12-4F6F-B993-9E0D8A6D1D40}" type="sibTrans" cxnId="{50437446-6979-4C3D-9DB5-0F726678AEA4}">
      <dgm:prSet/>
      <dgm:spPr/>
      <dgm:t>
        <a:bodyPr/>
        <a:lstStyle/>
        <a:p>
          <a:endParaRPr lang="en-US"/>
        </a:p>
      </dgm:t>
    </dgm:pt>
    <dgm:pt modelId="{EDAECC70-3093-4989-9711-035F20698336}">
      <dgm:prSet/>
      <dgm:spPr/>
      <dgm:t>
        <a:bodyPr/>
        <a:lstStyle/>
        <a:p>
          <a:r>
            <a:rPr lang="en-US" dirty="0"/>
            <a:t>- First-Come, First-Served (FCFS): Jobs are handled in the order they arrive.</a:t>
          </a:r>
        </a:p>
      </dgm:t>
    </dgm:pt>
    <dgm:pt modelId="{4490A0D4-EF5E-4DEE-957E-87CF437857EE}" type="parTrans" cxnId="{B2313BC4-4A2A-4F30-84B5-C33C4BE0C0F1}">
      <dgm:prSet/>
      <dgm:spPr/>
      <dgm:t>
        <a:bodyPr/>
        <a:lstStyle/>
        <a:p>
          <a:endParaRPr lang="en-US"/>
        </a:p>
      </dgm:t>
    </dgm:pt>
    <dgm:pt modelId="{2F1A70DD-36DA-4DEE-B147-5493BC4A1808}" type="sibTrans" cxnId="{B2313BC4-4A2A-4F30-84B5-C33C4BE0C0F1}">
      <dgm:prSet/>
      <dgm:spPr/>
      <dgm:t>
        <a:bodyPr/>
        <a:lstStyle/>
        <a:p>
          <a:endParaRPr lang="en-US"/>
        </a:p>
      </dgm:t>
    </dgm:pt>
    <dgm:pt modelId="{8533955D-557D-433B-8EB0-3A5EC5C73308}">
      <dgm:prSet/>
      <dgm:spPr/>
      <dgm:t>
        <a:bodyPr/>
        <a:lstStyle/>
        <a:p>
          <a:r>
            <a:rPr lang="en-US"/>
            <a:t>- Static Thresholds: Fixed rules for resource allocation.</a:t>
          </a:r>
        </a:p>
      </dgm:t>
    </dgm:pt>
    <dgm:pt modelId="{60E0D0C1-06B6-43EA-8285-CFDFAE3CB85D}" type="parTrans" cxnId="{92B62ACC-7723-4BAC-91C5-B15E2B58D142}">
      <dgm:prSet/>
      <dgm:spPr/>
      <dgm:t>
        <a:bodyPr/>
        <a:lstStyle/>
        <a:p>
          <a:endParaRPr lang="en-US"/>
        </a:p>
      </dgm:t>
    </dgm:pt>
    <dgm:pt modelId="{1181BB6C-4A20-4D87-AD97-5D043E459142}" type="sibTrans" cxnId="{92B62ACC-7723-4BAC-91C5-B15E2B58D142}">
      <dgm:prSet/>
      <dgm:spPr/>
      <dgm:t>
        <a:bodyPr/>
        <a:lstStyle/>
        <a:p>
          <a:endParaRPr lang="en-US"/>
        </a:p>
      </dgm:t>
    </dgm:pt>
    <dgm:pt modelId="{B81DD07E-7CB2-406A-8725-3158BCC53884}">
      <dgm:prSet/>
      <dgm:spPr/>
      <dgm:t>
        <a:bodyPr/>
        <a:lstStyle/>
        <a:p>
          <a:r>
            <a:rPr lang="en-US"/>
            <a:t>Show</a:t>
          </a:r>
        </a:p>
      </dgm:t>
    </dgm:pt>
    <dgm:pt modelId="{91B7C597-1825-4177-AFD6-C9669ACD7B11}" type="parTrans" cxnId="{B3D06DB0-2D78-400B-8231-6AC30A2AAA53}">
      <dgm:prSet/>
      <dgm:spPr/>
      <dgm:t>
        <a:bodyPr/>
        <a:lstStyle/>
        <a:p>
          <a:endParaRPr lang="en-US"/>
        </a:p>
      </dgm:t>
    </dgm:pt>
    <dgm:pt modelId="{F3F350AE-38B5-41ED-98BD-F779E2BA8ADE}" type="sibTrans" cxnId="{B3D06DB0-2D78-400B-8231-6AC30A2AAA53}">
      <dgm:prSet/>
      <dgm:spPr/>
      <dgm:t>
        <a:bodyPr/>
        <a:lstStyle/>
        <a:p>
          <a:endParaRPr lang="en-US"/>
        </a:p>
      </dgm:t>
    </dgm:pt>
    <dgm:pt modelId="{E86050B8-2FAC-4C11-8C79-121C2503AE76}">
      <dgm:prSet/>
      <dgm:spPr/>
      <dgm:t>
        <a:bodyPr/>
        <a:lstStyle/>
        <a:p>
          <a:r>
            <a:rPr lang="en-US" dirty="0"/>
            <a:t>- Show that the approach adapts and performs better than these fixed-rule methods.</a:t>
          </a:r>
        </a:p>
      </dgm:t>
    </dgm:pt>
    <dgm:pt modelId="{CED00ED0-2ADB-4762-9BE9-C2643E04F382}" type="parTrans" cxnId="{838D6D6A-613E-4232-B65C-0B9E226E17E5}">
      <dgm:prSet/>
      <dgm:spPr/>
      <dgm:t>
        <a:bodyPr/>
        <a:lstStyle/>
        <a:p>
          <a:endParaRPr lang="en-US"/>
        </a:p>
      </dgm:t>
    </dgm:pt>
    <dgm:pt modelId="{AAA7093F-F3FC-4B63-9985-1F129230EB11}" type="sibTrans" cxnId="{838D6D6A-613E-4232-B65C-0B9E226E17E5}">
      <dgm:prSet/>
      <dgm:spPr/>
      <dgm:t>
        <a:bodyPr/>
        <a:lstStyle/>
        <a:p>
          <a:endParaRPr lang="en-US"/>
        </a:p>
      </dgm:t>
    </dgm:pt>
    <dgm:pt modelId="{D3265EBE-E1EF-44B3-9655-4CCD7539EF7D}" type="pres">
      <dgm:prSet presAssocID="{F3CDE8F6-B15A-4BCB-A3B9-E0D8B1B6267B}" presName="Name0" presStyleCnt="0">
        <dgm:presLayoutVars>
          <dgm:dir/>
          <dgm:animLvl val="lvl"/>
          <dgm:resizeHandles val="exact"/>
        </dgm:presLayoutVars>
      </dgm:prSet>
      <dgm:spPr/>
    </dgm:pt>
    <dgm:pt modelId="{E21EC2C7-39CD-4412-8093-25E4ED8AA39B}" type="pres">
      <dgm:prSet presAssocID="{82AF5346-E02F-4F83-9F54-420D26B318AF}" presName="composite" presStyleCnt="0"/>
      <dgm:spPr/>
    </dgm:pt>
    <dgm:pt modelId="{17758B21-1BC5-47FF-8213-5205C17D520A}" type="pres">
      <dgm:prSet presAssocID="{82AF5346-E02F-4F83-9F54-420D26B318AF}" presName="parTx" presStyleLbl="alignNode1" presStyleIdx="0" presStyleCnt="4">
        <dgm:presLayoutVars>
          <dgm:chMax val="0"/>
          <dgm:chPref val="0"/>
        </dgm:presLayoutVars>
      </dgm:prSet>
      <dgm:spPr/>
    </dgm:pt>
    <dgm:pt modelId="{30C7B36C-FB15-48AB-95C6-E850A04F7401}" type="pres">
      <dgm:prSet presAssocID="{82AF5346-E02F-4F83-9F54-420D26B318AF}" presName="desTx" presStyleLbl="alignAccFollowNode1" presStyleIdx="0" presStyleCnt="4">
        <dgm:presLayoutVars/>
      </dgm:prSet>
      <dgm:spPr/>
    </dgm:pt>
    <dgm:pt modelId="{499603BA-2B94-4826-B80F-CEAF82C6DD2D}" type="pres">
      <dgm:prSet presAssocID="{96198DDB-017D-48F0-A53D-01355E7055A9}" presName="space" presStyleCnt="0"/>
      <dgm:spPr/>
    </dgm:pt>
    <dgm:pt modelId="{A4E743FB-8E22-436A-BC83-B8CA4FA8AF16}" type="pres">
      <dgm:prSet presAssocID="{E9D92852-CBE3-488C-BE0A-02E3CD3F0157}" presName="composite" presStyleCnt="0"/>
      <dgm:spPr/>
    </dgm:pt>
    <dgm:pt modelId="{16552BD2-FC00-47FE-9300-86AF139D5C80}" type="pres">
      <dgm:prSet presAssocID="{E9D92852-CBE3-488C-BE0A-02E3CD3F0157}" presName="parTx" presStyleLbl="alignNode1" presStyleIdx="1" presStyleCnt="4">
        <dgm:presLayoutVars>
          <dgm:chMax val="0"/>
          <dgm:chPref val="0"/>
        </dgm:presLayoutVars>
      </dgm:prSet>
      <dgm:spPr/>
    </dgm:pt>
    <dgm:pt modelId="{59CF2820-5D98-4D72-B6D1-49799DCB89F5}" type="pres">
      <dgm:prSet presAssocID="{E9D92852-CBE3-488C-BE0A-02E3CD3F0157}" presName="desTx" presStyleLbl="alignAccFollowNode1" presStyleIdx="1" presStyleCnt="4">
        <dgm:presLayoutVars/>
      </dgm:prSet>
      <dgm:spPr/>
    </dgm:pt>
    <dgm:pt modelId="{79D6AB6E-1446-49B7-9481-A1D1F29EB3D1}" type="pres">
      <dgm:prSet presAssocID="{723D154C-9999-405A-B55E-D23C53687A17}" presName="space" presStyleCnt="0"/>
      <dgm:spPr/>
    </dgm:pt>
    <dgm:pt modelId="{FA8D42DA-E66C-4EFE-BA12-E5EC13A0E256}" type="pres">
      <dgm:prSet presAssocID="{AD806AD0-77FA-41C6-BBE8-501E2BE6E72B}" presName="composite" presStyleCnt="0"/>
      <dgm:spPr/>
    </dgm:pt>
    <dgm:pt modelId="{37B7857F-6DFA-4D64-9273-BFF5A1D9D5A6}" type="pres">
      <dgm:prSet presAssocID="{AD806AD0-77FA-41C6-BBE8-501E2BE6E72B}" presName="parTx" presStyleLbl="alignNode1" presStyleIdx="2" presStyleCnt="4">
        <dgm:presLayoutVars>
          <dgm:chMax val="0"/>
          <dgm:chPref val="0"/>
        </dgm:presLayoutVars>
      </dgm:prSet>
      <dgm:spPr/>
    </dgm:pt>
    <dgm:pt modelId="{68C8CCD2-B597-416C-BC15-D33502ACF759}" type="pres">
      <dgm:prSet presAssocID="{AD806AD0-77FA-41C6-BBE8-501E2BE6E72B}" presName="desTx" presStyleLbl="alignAccFollowNode1" presStyleIdx="2" presStyleCnt="4">
        <dgm:presLayoutVars/>
      </dgm:prSet>
      <dgm:spPr/>
    </dgm:pt>
    <dgm:pt modelId="{B9003849-ADE5-42C8-9FF0-A803A6C5E69A}" type="pres">
      <dgm:prSet presAssocID="{143B7865-3FB8-4A30-8066-633E1A7D19C9}" presName="space" presStyleCnt="0"/>
      <dgm:spPr/>
    </dgm:pt>
    <dgm:pt modelId="{9D3A4DDC-71AC-4A5D-9BB3-1CFD33289B0C}" type="pres">
      <dgm:prSet presAssocID="{B81DD07E-7CB2-406A-8725-3158BCC53884}" presName="composite" presStyleCnt="0"/>
      <dgm:spPr/>
    </dgm:pt>
    <dgm:pt modelId="{7D5E0B60-AC1A-45E5-81ED-395D9BEF6F81}" type="pres">
      <dgm:prSet presAssocID="{B81DD07E-7CB2-406A-8725-3158BCC53884}" presName="parTx" presStyleLbl="alignNode1" presStyleIdx="3" presStyleCnt="4">
        <dgm:presLayoutVars>
          <dgm:chMax val="0"/>
          <dgm:chPref val="0"/>
        </dgm:presLayoutVars>
      </dgm:prSet>
      <dgm:spPr/>
    </dgm:pt>
    <dgm:pt modelId="{A5C6F56C-BDA3-4D3A-8D55-116FF4433A5A}" type="pres">
      <dgm:prSet presAssocID="{B81DD07E-7CB2-406A-8725-3158BCC53884}" presName="desTx" presStyleLbl="alignAccFollowNode1" presStyleIdx="3" presStyleCnt="4">
        <dgm:presLayoutVars/>
      </dgm:prSet>
      <dgm:spPr/>
    </dgm:pt>
  </dgm:ptLst>
  <dgm:cxnLst>
    <dgm:cxn modelId="{1C527611-9B1C-455E-934F-9A9D4001B5D3}" srcId="{F3CDE8F6-B15A-4BCB-A3B9-E0D8B1B6267B}" destId="{E9D92852-CBE3-488C-BE0A-02E3CD3F0157}" srcOrd="1" destOrd="0" parTransId="{CE15CA4A-814E-4790-8614-05EEC7BE06E7}" sibTransId="{723D154C-9999-405A-B55E-D23C53687A17}"/>
    <dgm:cxn modelId="{8F477520-E4B9-459F-ABD1-D60369F6D43E}" type="presOf" srcId="{22990554-D56C-4272-84C0-4D715AE8AB78}" destId="{30C7B36C-FB15-48AB-95C6-E850A04F7401}" srcOrd="0" destOrd="0" presId="urn:microsoft.com/office/officeart/2016/7/layout/HorizontalActionList"/>
    <dgm:cxn modelId="{78629A3F-4C66-46DA-9E00-C8FF6FEE083C}" type="presOf" srcId="{F3CDE8F6-B15A-4BCB-A3B9-E0D8B1B6267B}" destId="{D3265EBE-E1EF-44B3-9655-4CCD7539EF7D}" srcOrd="0" destOrd="0" presId="urn:microsoft.com/office/officeart/2016/7/layout/HorizontalActionList"/>
    <dgm:cxn modelId="{50437446-6979-4C3D-9DB5-0F726678AEA4}" srcId="{AD806AD0-77FA-41C6-BBE8-501E2BE6E72B}" destId="{9E98F076-E196-45D9-AC2F-96DF5251BC3D}" srcOrd="0" destOrd="0" parTransId="{698C1F0C-7DED-4579-85C1-89AFEDFBC971}" sibTransId="{9CC7C409-3C12-4F6F-B993-9E0D8A6D1D40}"/>
    <dgm:cxn modelId="{F80D9D69-E8B5-4752-8D2D-FFCE36A7A46A}" srcId="{E9D92852-CBE3-488C-BE0A-02E3CD3F0157}" destId="{B99584E3-9C0D-4A6D-89F1-6AC54EA950AC}" srcOrd="0" destOrd="0" parTransId="{BFC94F54-2A7B-4D1C-B2F6-D9CA60DEAF49}" sibTransId="{505B8572-6547-410A-8DA0-CA9BFF8F9946}"/>
    <dgm:cxn modelId="{838D6D6A-613E-4232-B65C-0B9E226E17E5}" srcId="{B81DD07E-7CB2-406A-8725-3158BCC53884}" destId="{E86050B8-2FAC-4C11-8C79-121C2503AE76}" srcOrd="0" destOrd="0" parTransId="{CED00ED0-2ADB-4762-9BE9-C2643E04F382}" sibTransId="{AAA7093F-F3FC-4B63-9985-1F129230EB11}"/>
    <dgm:cxn modelId="{126B994A-F3CE-46E3-B34F-C4BAC17D8358}" type="presOf" srcId="{9E98F076-E196-45D9-AC2F-96DF5251BC3D}" destId="{68C8CCD2-B597-416C-BC15-D33502ACF759}" srcOrd="0" destOrd="0" presId="urn:microsoft.com/office/officeart/2016/7/layout/HorizontalActionList"/>
    <dgm:cxn modelId="{80D53D6D-A6E3-40C5-A8BE-AE7E01B13873}" type="presOf" srcId="{B81DD07E-7CB2-406A-8725-3158BCC53884}" destId="{7D5E0B60-AC1A-45E5-81ED-395D9BEF6F81}" srcOrd="0" destOrd="0" presId="urn:microsoft.com/office/officeart/2016/7/layout/HorizontalActionList"/>
    <dgm:cxn modelId="{35CD2C4F-D029-4C5A-85DF-9D4442C8E6C5}" type="presOf" srcId="{EDAECC70-3093-4989-9711-035F20698336}" destId="{68C8CCD2-B597-416C-BC15-D33502ACF759}" srcOrd="0" destOrd="1" presId="urn:microsoft.com/office/officeart/2016/7/layout/HorizontalActionList"/>
    <dgm:cxn modelId="{BC0E1F7A-CAA8-4D35-86C8-AE5601D7E4DE}" type="presOf" srcId="{8533955D-557D-433B-8EB0-3A5EC5C73308}" destId="{68C8CCD2-B597-416C-BC15-D33502ACF759}" srcOrd="0" destOrd="2" presId="urn:microsoft.com/office/officeart/2016/7/layout/HorizontalActionList"/>
    <dgm:cxn modelId="{32B9C2A4-A510-4D46-851A-282B374F06B5}" type="presOf" srcId="{82AF5346-E02F-4F83-9F54-420D26B318AF}" destId="{17758B21-1BC5-47FF-8213-5205C17D520A}" srcOrd="0" destOrd="0" presId="urn:microsoft.com/office/officeart/2016/7/layout/HorizontalActionList"/>
    <dgm:cxn modelId="{A9597AA9-5ECD-40FE-80A1-BD992C5B33D7}" srcId="{82AF5346-E02F-4F83-9F54-420D26B318AF}" destId="{22990554-D56C-4272-84C0-4D715AE8AB78}" srcOrd="0" destOrd="0" parTransId="{D0B173CD-6BF8-4BF6-8A6C-F352394CAEF5}" sibTransId="{4B750BF7-7EA2-4D8C-ADEB-6157F4B60361}"/>
    <dgm:cxn modelId="{C101E5AC-3DDC-4F01-8749-74E0CD175270}" srcId="{F3CDE8F6-B15A-4BCB-A3B9-E0D8B1B6267B}" destId="{82AF5346-E02F-4F83-9F54-420D26B318AF}" srcOrd="0" destOrd="0" parTransId="{508B70BE-F1D3-448B-833D-E5635DB7CBAF}" sibTransId="{96198DDB-017D-48F0-A53D-01355E7055A9}"/>
    <dgm:cxn modelId="{B3D06DB0-2D78-400B-8231-6AC30A2AAA53}" srcId="{F3CDE8F6-B15A-4BCB-A3B9-E0D8B1B6267B}" destId="{B81DD07E-7CB2-406A-8725-3158BCC53884}" srcOrd="3" destOrd="0" parTransId="{91B7C597-1825-4177-AFD6-C9669ACD7B11}" sibTransId="{F3F350AE-38B5-41ED-98BD-F779E2BA8ADE}"/>
    <dgm:cxn modelId="{B2313BC4-4A2A-4F30-84B5-C33C4BE0C0F1}" srcId="{9E98F076-E196-45D9-AC2F-96DF5251BC3D}" destId="{EDAECC70-3093-4989-9711-035F20698336}" srcOrd="0" destOrd="0" parTransId="{4490A0D4-EF5E-4DEE-957E-87CF437857EE}" sibTransId="{2F1A70DD-36DA-4DEE-B147-5493BC4A1808}"/>
    <dgm:cxn modelId="{92B62ACC-7723-4BAC-91C5-B15E2B58D142}" srcId="{9E98F076-E196-45D9-AC2F-96DF5251BC3D}" destId="{8533955D-557D-433B-8EB0-3A5EC5C73308}" srcOrd="1" destOrd="0" parTransId="{60E0D0C1-06B6-43EA-8285-CFDFAE3CB85D}" sibTransId="{1181BB6C-4A20-4D87-AD97-5D043E459142}"/>
    <dgm:cxn modelId="{A0DC74D3-8853-4E4C-8819-46296B091702}" srcId="{F3CDE8F6-B15A-4BCB-A3B9-E0D8B1B6267B}" destId="{AD806AD0-77FA-41C6-BBE8-501E2BE6E72B}" srcOrd="2" destOrd="0" parTransId="{C6ADAB80-2B2F-4362-92C4-0940AD4252F9}" sibTransId="{143B7865-3FB8-4A30-8066-633E1A7D19C9}"/>
    <dgm:cxn modelId="{189F4BE2-580C-45FD-A342-40DD4CC15855}" type="presOf" srcId="{B99584E3-9C0D-4A6D-89F1-6AC54EA950AC}" destId="{59CF2820-5D98-4D72-B6D1-49799DCB89F5}" srcOrd="0" destOrd="0" presId="urn:microsoft.com/office/officeart/2016/7/layout/HorizontalActionList"/>
    <dgm:cxn modelId="{187F90E4-1878-49C2-A70E-A6FCDCD586B9}" type="presOf" srcId="{AD806AD0-77FA-41C6-BBE8-501E2BE6E72B}" destId="{37B7857F-6DFA-4D64-9273-BFF5A1D9D5A6}" srcOrd="0" destOrd="0" presId="urn:microsoft.com/office/officeart/2016/7/layout/HorizontalActionList"/>
    <dgm:cxn modelId="{725CCDE4-137F-4A2D-A16E-F311C0DE3687}" type="presOf" srcId="{E9D92852-CBE3-488C-BE0A-02E3CD3F0157}" destId="{16552BD2-FC00-47FE-9300-86AF139D5C80}" srcOrd="0" destOrd="0" presId="urn:microsoft.com/office/officeart/2016/7/layout/HorizontalActionList"/>
    <dgm:cxn modelId="{1144B1F1-392D-46B3-B16F-B6E685DE7A0E}" type="presOf" srcId="{E86050B8-2FAC-4C11-8C79-121C2503AE76}" destId="{A5C6F56C-BDA3-4D3A-8D55-116FF4433A5A}" srcOrd="0" destOrd="0" presId="urn:microsoft.com/office/officeart/2016/7/layout/HorizontalActionList"/>
    <dgm:cxn modelId="{A775C420-2E48-4EFD-AA69-AAFB9A31333A}" type="presParOf" srcId="{D3265EBE-E1EF-44B3-9655-4CCD7539EF7D}" destId="{E21EC2C7-39CD-4412-8093-25E4ED8AA39B}" srcOrd="0" destOrd="0" presId="urn:microsoft.com/office/officeart/2016/7/layout/HorizontalActionList"/>
    <dgm:cxn modelId="{3EA917E2-B69C-43CB-B199-4EC656B2CBE7}" type="presParOf" srcId="{E21EC2C7-39CD-4412-8093-25E4ED8AA39B}" destId="{17758B21-1BC5-47FF-8213-5205C17D520A}" srcOrd="0" destOrd="0" presId="urn:microsoft.com/office/officeart/2016/7/layout/HorizontalActionList"/>
    <dgm:cxn modelId="{C3217AEF-0FFD-4CE9-B0A3-9D67D89A224E}" type="presParOf" srcId="{E21EC2C7-39CD-4412-8093-25E4ED8AA39B}" destId="{30C7B36C-FB15-48AB-95C6-E850A04F7401}" srcOrd="1" destOrd="0" presId="urn:microsoft.com/office/officeart/2016/7/layout/HorizontalActionList"/>
    <dgm:cxn modelId="{DE943F49-B412-4F10-8394-89B64E25135E}" type="presParOf" srcId="{D3265EBE-E1EF-44B3-9655-4CCD7539EF7D}" destId="{499603BA-2B94-4826-B80F-CEAF82C6DD2D}" srcOrd="1" destOrd="0" presId="urn:microsoft.com/office/officeart/2016/7/layout/HorizontalActionList"/>
    <dgm:cxn modelId="{BF05FC66-6589-4395-A03E-FFF6019F1D20}" type="presParOf" srcId="{D3265EBE-E1EF-44B3-9655-4CCD7539EF7D}" destId="{A4E743FB-8E22-436A-BC83-B8CA4FA8AF16}" srcOrd="2" destOrd="0" presId="urn:microsoft.com/office/officeart/2016/7/layout/HorizontalActionList"/>
    <dgm:cxn modelId="{69B6FCB2-FA1A-49CE-9E78-E6D4FA7048DA}" type="presParOf" srcId="{A4E743FB-8E22-436A-BC83-B8CA4FA8AF16}" destId="{16552BD2-FC00-47FE-9300-86AF139D5C80}" srcOrd="0" destOrd="0" presId="urn:microsoft.com/office/officeart/2016/7/layout/HorizontalActionList"/>
    <dgm:cxn modelId="{4EE1106E-D181-4ECF-9A4B-1412F09C6D29}" type="presParOf" srcId="{A4E743FB-8E22-436A-BC83-B8CA4FA8AF16}" destId="{59CF2820-5D98-4D72-B6D1-49799DCB89F5}" srcOrd="1" destOrd="0" presId="urn:microsoft.com/office/officeart/2016/7/layout/HorizontalActionList"/>
    <dgm:cxn modelId="{85749ADF-E18F-45A7-AD20-54868C72C284}" type="presParOf" srcId="{D3265EBE-E1EF-44B3-9655-4CCD7539EF7D}" destId="{79D6AB6E-1446-49B7-9481-A1D1F29EB3D1}" srcOrd="3" destOrd="0" presId="urn:microsoft.com/office/officeart/2016/7/layout/HorizontalActionList"/>
    <dgm:cxn modelId="{5EACB410-7672-440B-9FE6-497D533F5A06}" type="presParOf" srcId="{D3265EBE-E1EF-44B3-9655-4CCD7539EF7D}" destId="{FA8D42DA-E66C-4EFE-BA12-E5EC13A0E256}" srcOrd="4" destOrd="0" presId="urn:microsoft.com/office/officeart/2016/7/layout/HorizontalActionList"/>
    <dgm:cxn modelId="{5AA0AD78-4F7F-47C9-9E92-7B364E327D5B}" type="presParOf" srcId="{FA8D42DA-E66C-4EFE-BA12-E5EC13A0E256}" destId="{37B7857F-6DFA-4D64-9273-BFF5A1D9D5A6}" srcOrd="0" destOrd="0" presId="urn:microsoft.com/office/officeart/2016/7/layout/HorizontalActionList"/>
    <dgm:cxn modelId="{52E4F62E-3645-4FB4-8B9E-49BC46AFBF43}" type="presParOf" srcId="{FA8D42DA-E66C-4EFE-BA12-E5EC13A0E256}" destId="{68C8CCD2-B597-416C-BC15-D33502ACF759}" srcOrd="1" destOrd="0" presId="urn:microsoft.com/office/officeart/2016/7/layout/HorizontalActionList"/>
    <dgm:cxn modelId="{D4E1C683-C7A4-4271-BAB0-FC65C5850066}" type="presParOf" srcId="{D3265EBE-E1EF-44B3-9655-4CCD7539EF7D}" destId="{B9003849-ADE5-42C8-9FF0-A803A6C5E69A}" srcOrd="5" destOrd="0" presId="urn:microsoft.com/office/officeart/2016/7/layout/HorizontalActionList"/>
    <dgm:cxn modelId="{05E21349-3138-4CD6-9FD9-D6A836CE0956}" type="presParOf" srcId="{D3265EBE-E1EF-44B3-9655-4CCD7539EF7D}" destId="{9D3A4DDC-71AC-4A5D-9BB3-1CFD33289B0C}" srcOrd="6" destOrd="0" presId="urn:microsoft.com/office/officeart/2016/7/layout/HorizontalActionList"/>
    <dgm:cxn modelId="{244CDA80-2765-42B5-B349-67881B3A7696}" type="presParOf" srcId="{9D3A4DDC-71AC-4A5D-9BB3-1CFD33289B0C}" destId="{7D5E0B60-AC1A-45E5-81ED-395D9BEF6F81}" srcOrd="0" destOrd="0" presId="urn:microsoft.com/office/officeart/2016/7/layout/HorizontalActionList"/>
    <dgm:cxn modelId="{42E1D325-3BF0-4D11-AB28-9CD93B63FC4E}" type="presParOf" srcId="{9D3A4DDC-71AC-4A5D-9BB3-1CFD33289B0C}" destId="{A5C6F56C-BDA3-4D3A-8D55-116FF4433A5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319AF-831A-47F3-9B49-28621F67B2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C031D6-D0DC-437C-AAE2-5C3D37D23A4E}">
      <dgm:prSet/>
      <dgm:spPr/>
      <dgm:t>
        <a:bodyPr/>
        <a:lstStyle/>
        <a:p>
          <a:r>
            <a:rPr lang="en-US"/>
            <a:t>Conclusion</a:t>
          </a:r>
        </a:p>
      </dgm:t>
    </dgm:pt>
    <dgm:pt modelId="{32E7C863-C3A7-473B-86C3-6D3589210B7D}" type="parTrans" cxnId="{3AA34615-C220-460C-B985-B1FA547983D2}">
      <dgm:prSet/>
      <dgm:spPr/>
      <dgm:t>
        <a:bodyPr/>
        <a:lstStyle/>
        <a:p>
          <a:endParaRPr lang="en-US"/>
        </a:p>
      </dgm:t>
    </dgm:pt>
    <dgm:pt modelId="{2E618AD6-F52B-4844-B680-E36712EB8768}" type="sibTrans" cxnId="{3AA34615-C220-460C-B985-B1FA547983D2}">
      <dgm:prSet/>
      <dgm:spPr/>
      <dgm:t>
        <a:bodyPr/>
        <a:lstStyle/>
        <a:p>
          <a:endParaRPr lang="en-US"/>
        </a:p>
      </dgm:t>
    </dgm:pt>
    <dgm:pt modelId="{37495664-941A-4B6A-B4A9-A8F60C2066A3}">
      <dgm:prSet/>
      <dgm:spPr/>
      <dgm:t>
        <a:bodyPr/>
        <a:lstStyle/>
        <a:p>
          <a:r>
            <a:rPr lang="en-US" dirty="0"/>
            <a:t>MARL-based system enables adaptive and efficient cloud resource management.</a:t>
          </a:r>
        </a:p>
      </dgm:t>
    </dgm:pt>
    <dgm:pt modelId="{3CA8B145-15A6-4D45-9062-511A8620FC3E}" type="parTrans" cxnId="{F2148702-8C72-4602-9CA0-294180E7F779}">
      <dgm:prSet/>
      <dgm:spPr/>
      <dgm:t>
        <a:bodyPr/>
        <a:lstStyle/>
        <a:p>
          <a:endParaRPr lang="en-US"/>
        </a:p>
      </dgm:t>
    </dgm:pt>
    <dgm:pt modelId="{6DF33FF6-6C47-45EC-8BEE-700A9483C262}" type="sibTrans" cxnId="{F2148702-8C72-4602-9CA0-294180E7F779}">
      <dgm:prSet/>
      <dgm:spPr/>
      <dgm:t>
        <a:bodyPr/>
        <a:lstStyle/>
        <a:p>
          <a:endParaRPr lang="en-US"/>
        </a:p>
      </dgm:t>
    </dgm:pt>
    <dgm:pt modelId="{EF870578-4BBA-4842-A1E6-3ECE2D07EE48}">
      <dgm:prSet/>
      <dgm:spPr/>
      <dgm:t>
        <a:bodyPr/>
        <a:lstStyle/>
        <a:p>
          <a:r>
            <a:rPr lang="en-US" dirty="0"/>
            <a:t> Achieved significant cost savings and improved resource utilization.</a:t>
          </a:r>
        </a:p>
      </dgm:t>
    </dgm:pt>
    <dgm:pt modelId="{71A73F19-235B-4EAE-B566-801957234EAD}" type="parTrans" cxnId="{726C7C53-BD20-4E2F-BC5B-0CB49D250D93}">
      <dgm:prSet/>
      <dgm:spPr/>
      <dgm:t>
        <a:bodyPr/>
        <a:lstStyle/>
        <a:p>
          <a:endParaRPr lang="en-US"/>
        </a:p>
      </dgm:t>
    </dgm:pt>
    <dgm:pt modelId="{50CC9914-8DE7-449C-A042-BDA444489E27}" type="sibTrans" cxnId="{726C7C53-BD20-4E2F-BC5B-0CB49D250D93}">
      <dgm:prSet/>
      <dgm:spPr/>
      <dgm:t>
        <a:bodyPr/>
        <a:lstStyle/>
        <a:p>
          <a:endParaRPr lang="en-US"/>
        </a:p>
      </dgm:t>
    </dgm:pt>
    <dgm:pt modelId="{65F0A95C-C034-408F-88DB-C90938729657}">
      <dgm:prSet/>
      <dgm:spPr/>
      <dgm:t>
        <a:bodyPr/>
        <a:lstStyle/>
        <a:p>
          <a:r>
            <a:rPr lang="en-US" dirty="0"/>
            <a:t>Reduced latency </a:t>
          </a:r>
        </a:p>
      </dgm:t>
    </dgm:pt>
    <dgm:pt modelId="{476CC5D2-E18B-4B39-A90C-BC3B3AF706CB}" type="parTrans" cxnId="{FA6BDE66-F40D-47C2-9087-5358CDFD7773}">
      <dgm:prSet/>
      <dgm:spPr/>
      <dgm:t>
        <a:bodyPr/>
        <a:lstStyle/>
        <a:p>
          <a:endParaRPr lang="en-US"/>
        </a:p>
      </dgm:t>
    </dgm:pt>
    <dgm:pt modelId="{231D52E6-DFD6-4295-B4E5-DC35F9D908F9}" type="sibTrans" cxnId="{FA6BDE66-F40D-47C2-9087-5358CDFD7773}">
      <dgm:prSet/>
      <dgm:spPr/>
      <dgm:t>
        <a:bodyPr/>
        <a:lstStyle/>
        <a:p>
          <a:endParaRPr lang="en-US"/>
        </a:p>
      </dgm:t>
    </dgm:pt>
    <dgm:pt modelId="{D7F77781-003C-4600-94F2-72CA74A02180}">
      <dgm:prSet/>
      <dgm:spPr/>
      <dgm:t>
        <a:bodyPr/>
        <a:lstStyle/>
        <a:p>
          <a:r>
            <a:rPr lang="en-US" dirty="0"/>
            <a:t>Agents learned stable and effective allocation strategies using Google Cluster data.</a:t>
          </a:r>
        </a:p>
      </dgm:t>
    </dgm:pt>
    <dgm:pt modelId="{2BC1BE6A-A0F3-4F50-BD11-32A85FC9D855}" type="parTrans" cxnId="{8002259C-8701-41FB-9C9F-70D0E582A3BB}">
      <dgm:prSet/>
      <dgm:spPr/>
      <dgm:t>
        <a:bodyPr/>
        <a:lstStyle/>
        <a:p>
          <a:endParaRPr lang="en-US"/>
        </a:p>
      </dgm:t>
    </dgm:pt>
    <dgm:pt modelId="{9AB78739-3E0D-4D8B-A14F-A988751FBB40}" type="sibTrans" cxnId="{8002259C-8701-41FB-9C9F-70D0E582A3BB}">
      <dgm:prSet/>
      <dgm:spPr/>
      <dgm:t>
        <a:bodyPr/>
        <a:lstStyle/>
        <a:p>
          <a:endParaRPr lang="en-US"/>
        </a:p>
      </dgm:t>
    </dgm:pt>
    <dgm:pt modelId="{0ABCE482-BA61-4D45-981E-2EC1EE4FFFA0}">
      <dgm:prSet/>
      <dgm:spPr/>
      <dgm:t>
        <a:bodyPr/>
        <a:lstStyle/>
        <a:p>
          <a:r>
            <a:rPr lang="en-US" dirty="0"/>
            <a:t> System is robust, scalable, and applicable to cloud environments.</a:t>
          </a:r>
        </a:p>
      </dgm:t>
    </dgm:pt>
    <dgm:pt modelId="{DD1C2DAE-CB81-4292-8F4E-D5CABDB9326A}" type="parTrans" cxnId="{57A4D13D-57BD-4C66-BC15-6A77A6024647}">
      <dgm:prSet/>
      <dgm:spPr/>
      <dgm:t>
        <a:bodyPr/>
        <a:lstStyle/>
        <a:p>
          <a:endParaRPr lang="en-US"/>
        </a:p>
      </dgm:t>
    </dgm:pt>
    <dgm:pt modelId="{A5502870-4387-4108-BFE5-D9E30577A2EB}" type="sibTrans" cxnId="{57A4D13D-57BD-4C66-BC15-6A77A6024647}">
      <dgm:prSet/>
      <dgm:spPr/>
      <dgm:t>
        <a:bodyPr/>
        <a:lstStyle/>
        <a:p>
          <a:endParaRPr lang="en-US"/>
        </a:p>
      </dgm:t>
    </dgm:pt>
    <dgm:pt modelId="{22BD036A-54C7-45B6-BFF8-33B5D7C0E045}">
      <dgm:prSet/>
      <dgm:spPr/>
      <dgm:t>
        <a:bodyPr/>
        <a:lstStyle/>
        <a:p>
          <a:r>
            <a:rPr lang="en-US"/>
            <a:t>Future Work</a:t>
          </a:r>
        </a:p>
      </dgm:t>
    </dgm:pt>
    <dgm:pt modelId="{AAF4CC2A-33B8-4195-8222-E4DC78507703}" type="parTrans" cxnId="{26BDF235-4CED-44C4-BAE0-E0556CC20772}">
      <dgm:prSet/>
      <dgm:spPr/>
      <dgm:t>
        <a:bodyPr/>
        <a:lstStyle/>
        <a:p>
          <a:endParaRPr lang="en-US"/>
        </a:p>
      </dgm:t>
    </dgm:pt>
    <dgm:pt modelId="{D73D7C59-45F4-4885-838B-A3621E2FE1B0}" type="sibTrans" cxnId="{26BDF235-4CED-44C4-BAE0-E0556CC20772}">
      <dgm:prSet/>
      <dgm:spPr/>
      <dgm:t>
        <a:bodyPr/>
        <a:lstStyle/>
        <a:p>
          <a:endParaRPr lang="en-US"/>
        </a:p>
      </dgm:t>
    </dgm:pt>
    <dgm:pt modelId="{FDDA524D-68A0-4902-BCE9-901D106FA44B}">
      <dgm:prSet/>
      <dgm:spPr/>
      <dgm:t>
        <a:bodyPr/>
        <a:lstStyle/>
        <a:p>
          <a:r>
            <a:rPr lang="en-US" dirty="0"/>
            <a:t> Scale the system to larger clusters and more diverse workload types.</a:t>
          </a:r>
        </a:p>
      </dgm:t>
    </dgm:pt>
    <dgm:pt modelId="{5204CE43-1B7D-44F8-ACD0-FD8C6E77ADE8}" type="parTrans" cxnId="{2E440905-876A-461D-B4B8-D5185149C450}">
      <dgm:prSet/>
      <dgm:spPr/>
      <dgm:t>
        <a:bodyPr/>
        <a:lstStyle/>
        <a:p>
          <a:endParaRPr lang="en-US"/>
        </a:p>
      </dgm:t>
    </dgm:pt>
    <dgm:pt modelId="{491B63E2-F3A7-40B9-9592-37EFD69DB9FC}" type="sibTrans" cxnId="{2E440905-876A-461D-B4B8-D5185149C450}">
      <dgm:prSet/>
      <dgm:spPr/>
      <dgm:t>
        <a:bodyPr/>
        <a:lstStyle/>
        <a:p>
          <a:endParaRPr lang="en-US"/>
        </a:p>
      </dgm:t>
    </dgm:pt>
    <dgm:pt modelId="{251F4652-A118-41D0-A7CC-7729E557E821}">
      <dgm:prSet/>
      <dgm:spPr/>
      <dgm:t>
        <a:bodyPr/>
        <a:lstStyle/>
        <a:p>
          <a:r>
            <a:rPr lang="en-US" dirty="0"/>
            <a:t>Integrate with live cloud platforms for real-time resource management.</a:t>
          </a:r>
        </a:p>
      </dgm:t>
    </dgm:pt>
    <dgm:pt modelId="{A94B033A-4964-4990-8650-A0B4498A26E7}" type="parTrans" cxnId="{14277902-2997-4A2F-932E-2B0C899E7A4F}">
      <dgm:prSet/>
      <dgm:spPr/>
      <dgm:t>
        <a:bodyPr/>
        <a:lstStyle/>
        <a:p>
          <a:endParaRPr lang="en-US"/>
        </a:p>
      </dgm:t>
    </dgm:pt>
    <dgm:pt modelId="{CA6029A6-620B-4227-A66E-473AEA3A5334}" type="sibTrans" cxnId="{14277902-2997-4A2F-932E-2B0C899E7A4F}">
      <dgm:prSet/>
      <dgm:spPr/>
      <dgm:t>
        <a:bodyPr/>
        <a:lstStyle/>
        <a:p>
          <a:endParaRPr lang="en-US"/>
        </a:p>
      </dgm:t>
    </dgm:pt>
    <dgm:pt modelId="{96CF1E76-84E2-4EF1-951A-F3CEA07590E6}">
      <dgm:prSet/>
      <dgm:spPr/>
      <dgm:t>
        <a:bodyPr/>
        <a:lstStyle/>
        <a:p>
          <a:r>
            <a:rPr lang="en-US" dirty="0"/>
            <a:t>Explore advanced agent coordination and multi-objective optimization.</a:t>
          </a:r>
        </a:p>
      </dgm:t>
    </dgm:pt>
    <dgm:pt modelId="{91E2476E-D803-4868-B0D2-A14DD97DEFCE}" type="parTrans" cxnId="{7F0E234E-C6D9-4677-A27A-B84C66ED6D15}">
      <dgm:prSet/>
      <dgm:spPr/>
      <dgm:t>
        <a:bodyPr/>
        <a:lstStyle/>
        <a:p>
          <a:endParaRPr lang="en-US"/>
        </a:p>
      </dgm:t>
    </dgm:pt>
    <dgm:pt modelId="{BD73C795-9A0F-4728-87E3-8513F257B4BE}" type="sibTrans" cxnId="{7F0E234E-C6D9-4677-A27A-B84C66ED6D15}">
      <dgm:prSet/>
      <dgm:spPr/>
      <dgm:t>
        <a:bodyPr/>
        <a:lstStyle/>
        <a:p>
          <a:endParaRPr lang="en-US"/>
        </a:p>
      </dgm:t>
    </dgm:pt>
    <dgm:pt modelId="{2D66BB3B-95CA-459F-8926-4E72C6B6232A}">
      <dgm:prSet/>
      <dgm:spPr/>
      <dgm:t>
        <a:bodyPr/>
        <a:lstStyle/>
        <a:p>
          <a:r>
            <a:rPr lang="en-US" dirty="0"/>
            <a:t> Extend sustainability analysis and environmental impact tracking.</a:t>
          </a:r>
        </a:p>
      </dgm:t>
    </dgm:pt>
    <dgm:pt modelId="{7C0EAAF2-D34A-426E-AF81-2A5509716077}" type="parTrans" cxnId="{EAE4E772-CDC8-4486-A210-336A74016C1C}">
      <dgm:prSet/>
      <dgm:spPr/>
      <dgm:t>
        <a:bodyPr/>
        <a:lstStyle/>
        <a:p>
          <a:endParaRPr lang="en-US"/>
        </a:p>
      </dgm:t>
    </dgm:pt>
    <dgm:pt modelId="{8324D121-90EB-492B-9FCF-E04A14837926}" type="sibTrans" cxnId="{EAE4E772-CDC8-4486-A210-336A74016C1C}">
      <dgm:prSet/>
      <dgm:spPr/>
      <dgm:t>
        <a:bodyPr/>
        <a:lstStyle/>
        <a:p>
          <a:endParaRPr lang="en-US"/>
        </a:p>
      </dgm:t>
    </dgm:pt>
    <dgm:pt modelId="{C27FB75E-4AA8-4651-8027-B8B09E768C11}">
      <dgm:prSet/>
      <dgm:spPr/>
      <dgm:t>
        <a:bodyPr/>
        <a:lstStyle/>
        <a:p>
          <a:r>
            <a:rPr lang="en-US" dirty="0"/>
            <a:t> Develop more comprehensive evaluation frameworks and visualization tools.</a:t>
          </a:r>
        </a:p>
      </dgm:t>
    </dgm:pt>
    <dgm:pt modelId="{BF30E17C-6351-4B15-B0AB-8DBB9EAC60D9}" type="parTrans" cxnId="{56B5FA68-E0D2-46FA-BDBF-0BB0EFFD1E8F}">
      <dgm:prSet/>
      <dgm:spPr/>
      <dgm:t>
        <a:bodyPr/>
        <a:lstStyle/>
        <a:p>
          <a:endParaRPr lang="en-US"/>
        </a:p>
      </dgm:t>
    </dgm:pt>
    <dgm:pt modelId="{93CABAC5-D036-4337-9B17-FCE41E76D35B}" type="sibTrans" cxnId="{56B5FA68-E0D2-46FA-BDBF-0BB0EFFD1E8F}">
      <dgm:prSet/>
      <dgm:spPr/>
      <dgm:t>
        <a:bodyPr/>
        <a:lstStyle/>
        <a:p>
          <a:endParaRPr lang="en-US"/>
        </a:p>
      </dgm:t>
    </dgm:pt>
    <dgm:pt modelId="{F86F4593-04DC-4533-9D9D-A552445130BE}" type="pres">
      <dgm:prSet presAssocID="{FDC319AF-831A-47F3-9B49-28621F67B2EA}" presName="Name0" presStyleCnt="0">
        <dgm:presLayoutVars>
          <dgm:dir/>
          <dgm:resizeHandles val="exact"/>
        </dgm:presLayoutVars>
      </dgm:prSet>
      <dgm:spPr/>
    </dgm:pt>
    <dgm:pt modelId="{6048BEB3-61D3-4FDA-8CAE-60C1809AC82B}" type="pres">
      <dgm:prSet presAssocID="{E9C031D6-D0DC-437C-AAE2-5C3D37D23A4E}" presName="node" presStyleLbl="node1" presStyleIdx="0" presStyleCnt="12">
        <dgm:presLayoutVars>
          <dgm:bulletEnabled val="1"/>
        </dgm:presLayoutVars>
      </dgm:prSet>
      <dgm:spPr/>
    </dgm:pt>
    <dgm:pt modelId="{D7EFE5F6-8DEF-4EB8-AE0F-6FFD21C8BD4A}" type="pres">
      <dgm:prSet presAssocID="{2E618AD6-F52B-4844-B680-E36712EB8768}" presName="sibTrans" presStyleLbl="sibTrans1D1" presStyleIdx="0" presStyleCnt="11"/>
      <dgm:spPr/>
    </dgm:pt>
    <dgm:pt modelId="{86429315-11E4-45C2-8405-2FD36437F2E3}" type="pres">
      <dgm:prSet presAssocID="{2E618AD6-F52B-4844-B680-E36712EB8768}" presName="connectorText" presStyleLbl="sibTrans1D1" presStyleIdx="0" presStyleCnt="11"/>
      <dgm:spPr/>
    </dgm:pt>
    <dgm:pt modelId="{78AD3DBE-A780-42E4-9058-F36F7B505CBA}" type="pres">
      <dgm:prSet presAssocID="{37495664-941A-4B6A-B4A9-A8F60C2066A3}" presName="node" presStyleLbl="node1" presStyleIdx="1" presStyleCnt="12">
        <dgm:presLayoutVars>
          <dgm:bulletEnabled val="1"/>
        </dgm:presLayoutVars>
      </dgm:prSet>
      <dgm:spPr/>
    </dgm:pt>
    <dgm:pt modelId="{48297E18-402E-46A0-9A8B-6FB33E9DAC07}" type="pres">
      <dgm:prSet presAssocID="{6DF33FF6-6C47-45EC-8BEE-700A9483C262}" presName="sibTrans" presStyleLbl="sibTrans1D1" presStyleIdx="1" presStyleCnt="11"/>
      <dgm:spPr/>
    </dgm:pt>
    <dgm:pt modelId="{75E9409F-79BA-41C3-ACE2-88A0E8C992BA}" type="pres">
      <dgm:prSet presAssocID="{6DF33FF6-6C47-45EC-8BEE-700A9483C262}" presName="connectorText" presStyleLbl="sibTrans1D1" presStyleIdx="1" presStyleCnt="11"/>
      <dgm:spPr/>
    </dgm:pt>
    <dgm:pt modelId="{2ACC8971-37D3-4DC7-9602-06198481EB95}" type="pres">
      <dgm:prSet presAssocID="{EF870578-4BBA-4842-A1E6-3ECE2D07EE48}" presName="node" presStyleLbl="node1" presStyleIdx="2" presStyleCnt="12">
        <dgm:presLayoutVars>
          <dgm:bulletEnabled val="1"/>
        </dgm:presLayoutVars>
      </dgm:prSet>
      <dgm:spPr/>
    </dgm:pt>
    <dgm:pt modelId="{B22CEF35-E2CE-4E35-8A36-613E60050DD1}" type="pres">
      <dgm:prSet presAssocID="{50CC9914-8DE7-449C-A042-BDA444489E27}" presName="sibTrans" presStyleLbl="sibTrans1D1" presStyleIdx="2" presStyleCnt="11"/>
      <dgm:spPr/>
    </dgm:pt>
    <dgm:pt modelId="{A7B2A5E9-43FF-453A-8C1D-888A9E543474}" type="pres">
      <dgm:prSet presAssocID="{50CC9914-8DE7-449C-A042-BDA444489E27}" presName="connectorText" presStyleLbl="sibTrans1D1" presStyleIdx="2" presStyleCnt="11"/>
      <dgm:spPr/>
    </dgm:pt>
    <dgm:pt modelId="{99EE56D5-3B86-4458-AC70-115EB76447E3}" type="pres">
      <dgm:prSet presAssocID="{65F0A95C-C034-408F-88DB-C90938729657}" presName="node" presStyleLbl="node1" presStyleIdx="3" presStyleCnt="12">
        <dgm:presLayoutVars>
          <dgm:bulletEnabled val="1"/>
        </dgm:presLayoutVars>
      </dgm:prSet>
      <dgm:spPr/>
    </dgm:pt>
    <dgm:pt modelId="{399D4604-6A85-4FF8-A18B-BB3B616BE9C0}" type="pres">
      <dgm:prSet presAssocID="{231D52E6-DFD6-4295-B4E5-DC35F9D908F9}" presName="sibTrans" presStyleLbl="sibTrans1D1" presStyleIdx="3" presStyleCnt="11"/>
      <dgm:spPr/>
    </dgm:pt>
    <dgm:pt modelId="{406C3217-361A-4123-9983-47A060DFFC40}" type="pres">
      <dgm:prSet presAssocID="{231D52E6-DFD6-4295-B4E5-DC35F9D908F9}" presName="connectorText" presStyleLbl="sibTrans1D1" presStyleIdx="3" presStyleCnt="11"/>
      <dgm:spPr/>
    </dgm:pt>
    <dgm:pt modelId="{CF5D43DC-3155-46BA-A1F6-D789333CC9B7}" type="pres">
      <dgm:prSet presAssocID="{D7F77781-003C-4600-94F2-72CA74A02180}" presName="node" presStyleLbl="node1" presStyleIdx="4" presStyleCnt="12">
        <dgm:presLayoutVars>
          <dgm:bulletEnabled val="1"/>
        </dgm:presLayoutVars>
      </dgm:prSet>
      <dgm:spPr/>
    </dgm:pt>
    <dgm:pt modelId="{81361C5A-4631-4953-8256-13483FDFA379}" type="pres">
      <dgm:prSet presAssocID="{9AB78739-3E0D-4D8B-A14F-A988751FBB40}" presName="sibTrans" presStyleLbl="sibTrans1D1" presStyleIdx="4" presStyleCnt="11"/>
      <dgm:spPr/>
    </dgm:pt>
    <dgm:pt modelId="{D9CB1AC9-9DFE-4313-86B7-80040357DE41}" type="pres">
      <dgm:prSet presAssocID="{9AB78739-3E0D-4D8B-A14F-A988751FBB40}" presName="connectorText" presStyleLbl="sibTrans1D1" presStyleIdx="4" presStyleCnt="11"/>
      <dgm:spPr/>
    </dgm:pt>
    <dgm:pt modelId="{713E93AB-AA96-4A9A-B936-706F5707871F}" type="pres">
      <dgm:prSet presAssocID="{0ABCE482-BA61-4D45-981E-2EC1EE4FFFA0}" presName="node" presStyleLbl="node1" presStyleIdx="5" presStyleCnt="12">
        <dgm:presLayoutVars>
          <dgm:bulletEnabled val="1"/>
        </dgm:presLayoutVars>
      </dgm:prSet>
      <dgm:spPr/>
    </dgm:pt>
    <dgm:pt modelId="{75B0CFD5-5DC9-480B-9DA8-752CF17638E8}" type="pres">
      <dgm:prSet presAssocID="{A5502870-4387-4108-BFE5-D9E30577A2EB}" presName="sibTrans" presStyleLbl="sibTrans1D1" presStyleIdx="5" presStyleCnt="11"/>
      <dgm:spPr/>
    </dgm:pt>
    <dgm:pt modelId="{00792DAE-82AF-48E8-8042-C11E9A5E0E7C}" type="pres">
      <dgm:prSet presAssocID="{A5502870-4387-4108-BFE5-D9E30577A2EB}" presName="connectorText" presStyleLbl="sibTrans1D1" presStyleIdx="5" presStyleCnt="11"/>
      <dgm:spPr/>
    </dgm:pt>
    <dgm:pt modelId="{F944F5DA-E208-4B70-A18F-0C0C47C417B1}" type="pres">
      <dgm:prSet presAssocID="{22BD036A-54C7-45B6-BFF8-33B5D7C0E045}" presName="node" presStyleLbl="node1" presStyleIdx="6" presStyleCnt="12">
        <dgm:presLayoutVars>
          <dgm:bulletEnabled val="1"/>
        </dgm:presLayoutVars>
      </dgm:prSet>
      <dgm:spPr/>
    </dgm:pt>
    <dgm:pt modelId="{AE047A1C-0060-4E92-982E-F4EA05794DC3}" type="pres">
      <dgm:prSet presAssocID="{D73D7C59-45F4-4885-838B-A3621E2FE1B0}" presName="sibTrans" presStyleLbl="sibTrans1D1" presStyleIdx="6" presStyleCnt="11"/>
      <dgm:spPr/>
    </dgm:pt>
    <dgm:pt modelId="{E2348FC9-8971-4BD9-BD8C-7DB02BF62317}" type="pres">
      <dgm:prSet presAssocID="{D73D7C59-45F4-4885-838B-A3621E2FE1B0}" presName="connectorText" presStyleLbl="sibTrans1D1" presStyleIdx="6" presStyleCnt="11"/>
      <dgm:spPr/>
    </dgm:pt>
    <dgm:pt modelId="{96DBB2A2-CD87-44B7-A3E8-214AABD45C58}" type="pres">
      <dgm:prSet presAssocID="{FDDA524D-68A0-4902-BCE9-901D106FA44B}" presName="node" presStyleLbl="node1" presStyleIdx="7" presStyleCnt="12">
        <dgm:presLayoutVars>
          <dgm:bulletEnabled val="1"/>
        </dgm:presLayoutVars>
      </dgm:prSet>
      <dgm:spPr/>
    </dgm:pt>
    <dgm:pt modelId="{D05BEA28-D8C6-4D45-BBC6-01A035B17A12}" type="pres">
      <dgm:prSet presAssocID="{491B63E2-F3A7-40B9-9592-37EFD69DB9FC}" presName="sibTrans" presStyleLbl="sibTrans1D1" presStyleIdx="7" presStyleCnt="11"/>
      <dgm:spPr/>
    </dgm:pt>
    <dgm:pt modelId="{160B6F4F-77EC-4C78-82DF-4163731E0E89}" type="pres">
      <dgm:prSet presAssocID="{491B63E2-F3A7-40B9-9592-37EFD69DB9FC}" presName="connectorText" presStyleLbl="sibTrans1D1" presStyleIdx="7" presStyleCnt="11"/>
      <dgm:spPr/>
    </dgm:pt>
    <dgm:pt modelId="{7BA02C10-52CE-4692-9981-D2C5761F0FCE}" type="pres">
      <dgm:prSet presAssocID="{251F4652-A118-41D0-A7CC-7729E557E821}" presName="node" presStyleLbl="node1" presStyleIdx="8" presStyleCnt="12">
        <dgm:presLayoutVars>
          <dgm:bulletEnabled val="1"/>
        </dgm:presLayoutVars>
      </dgm:prSet>
      <dgm:spPr/>
    </dgm:pt>
    <dgm:pt modelId="{D45D7D62-4FA8-466D-8D24-9069039C308A}" type="pres">
      <dgm:prSet presAssocID="{CA6029A6-620B-4227-A66E-473AEA3A5334}" presName="sibTrans" presStyleLbl="sibTrans1D1" presStyleIdx="8" presStyleCnt="11"/>
      <dgm:spPr/>
    </dgm:pt>
    <dgm:pt modelId="{A95A76E4-B44F-4EA8-B2CD-424A5E64A879}" type="pres">
      <dgm:prSet presAssocID="{CA6029A6-620B-4227-A66E-473AEA3A5334}" presName="connectorText" presStyleLbl="sibTrans1D1" presStyleIdx="8" presStyleCnt="11"/>
      <dgm:spPr/>
    </dgm:pt>
    <dgm:pt modelId="{E907EF63-0B3C-4C8C-96C3-EDD01EFC604D}" type="pres">
      <dgm:prSet presAssocID="{96CF1E76-84E2-4EF1-951A-F3CEA07590E6}" presName="node" presStyleLbl="node1" presStyleIdx="9" presStyleCnt="12">
        <dgm:presLayoutVars>
          <dgm:bulletEnabled val="1"/>
        </dgm:presLayoutVars>
      </dgm:prSet>
      <dgm:spPr/>
    </dgm:pt>
    <dgm:pt modelId="{A977D30D-9F04-4BA1-B8DC-C55C6B793290}" type="pres">
      <dgm:prSet presAssocID="{BD73C795-9A0F-4728-87E3-8513F257B4BE}" presName="sibTrans" presStyleLbl="sibTrans1D1" presStyleIdx="9" presStyleCnt="11"/>
      <dgm:spPr/>
    </dgm:pt>
    <dgm:pt modelId="{A09E5DEC-9A1E-41BD-82CF-F1F6AEFB23FE}" type="pres">
      <dgm:prSet presAssocID="{BD73C795-9A0F-4728-87E3-8513F257B4BE}" presName="connectorText" presStyleLbl="sibTrans1D1" presStyleIdx="9" presStyleCnt="11"/>
      <dgm:spPr/>
    </dgm:pt>
    <dgm:pt modelId="{3EC82B5E-9D5B-45F4-A982-BC298F5FC350}" type="pres">
      <dgm:prSet presAssocID="{2D66BB3B-95CA-459F-8926-4E72C6B6232A}" presName="node" presStyleLbl="node1" presStyleIdx="10" presStyleCnt="12">
        <dgm:presLayoutVars>
          <dgm:bulletEnabled val="1"/>
        </dgm:presLayoutVars>
      </dgm:prSet>
      <dgm:spPr/>
    </dgm:pt>
    <dgm:pt modelId="{80462271-72D1-4D55-9081-0FDD3970A4E5}" type="pres">
      <dgm:prSet presAssocID="{8324D121-90EB-492B-9FCF-E04A14837926}" presName="sibTrans" presStyleLbl="sibTrans1D1" presStyleIdx="10" presStyleCnt="11"/>
      <dgm:spPr/>
    </dgm:pt>
    <dgm:pt modelId="{FF8D5F68-93AB-4752-BDBF-158A08302652}" type="pres">
      <dgm:prSet presAssocID="{8324D121-90EB-492B-9FCF-E04A14837926}" presName="connectorText" presStyleLbl="sibTrans1D1" presStyleIdx="10" presStyleCnt="11"/>
      <dgm:spPr/>
    </dgm:pt>
    <dgm:pt modelId="{FDB90339-2B53-4348-9FE4-D200735E8861}" type="pres">
      <dgm:prSet presAssocID="{C27FB75E-4AA8-4651-8027-B8B09E768C1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4277902-2997-4A2F-932E-2B0C899E7A4F}" srcId="{FDC319AF-831A-47F3-9B49-28621F67B2EA}" destId="{251F4652-A118-41D0-A7CC-7729E557E821}" srcOrd="8" destOrd="0" parTransId="{A94B033A-4964-4990-8650-A0B4498A26E7}" sibTransId="{CA6029A6-620B-4227-A66E-473AEA3A5334}"/>
    <dgm:cxn modelId="{F2148702-8C72-4602-9CA0-294180E7F779}" srcId="{FDC319AF-831A-47F3-9B49-28621F67B2EA}" destId="{37495664-941A-4B6A-B4A9-A8F60C2066A3}" srcOrd="1" destOrd="0" parTransId="{3CA8B145-15A6-4D45-9062-511A8620FC3E}" sibTransId="{6DF33FF6-6C47-45EC-8BEE-700A9483C262}"/>
    <dgm:cxn modelId="{2E440905-876A-461D-B4B8-D5185149C450}" srcId="{FDC319AF-831A-47F3-9B49-28621F67B2EA}" destId="{FDDA524D-68A0-4902-BCE9-901D106FA44B}" srcOrd="7" destOrd="0" parTransId="{5204CE43-1B7D-44F8-ACD0-FD8C6E77ADE8}" sibTransId="{491B63E2-F3A7-40B9-9592-37EFD69DB9FC}"/>
    <dgm:cxn modelId="{9A774808-0813-4ED5-85DC-A3C2FF82AB80}" type="presOf" srcId="{491B63E2-F3A7-40B9-9592-37EFD69DB9FC}" destId="{160B6F4F-77EC-4C78-82DF-4163731E0E89}" srcOrd="1" destOrd="0" presId="urn:microsoft.com/office/officeart/2016/7/layout/RepeatingBendingProcessNew"/>
    <dgm:cxn modelId="{3AA34615-C220-460C-B985-B1FA547983D2}" srcId="{FDC319AF-831A-47F3-9B49-28621F67B2EA}" destId="{E9C031D6-D0DC-437C-AAE2-5C3D37D23A4E}" srcOrd="0" destOrd="0" parTransId="{32E7C863-C3A7-473B-86C3-6D3589210B7D}" sibTransId="{2E618AD6-F52B-4844-B680-E36712EB8768}"/>
    <dgm:cxn modelId="{158E1F16-6625-41CC-845D-5631A5352F50}" type="presOf" srcId="{37495664-941A-4B6A-B4A9-A8F60C2066A3}" destId="{78AD3DBE-A780-42E4-9058-F36F7B505CBA}" srcOrd="0" destOrd="0" presId="urn:microsoft.com/office/officeart/2016/7/layout/RepeatingBendingProcessNew"/>
    <dgm:cxn modelId="{E362B925-8EEC-484C-A6DE-38E5E1432EFF}" type="presOf" srcId="{0ABCE482-BA61-4D45-981E-2EC1EE4FFFA0}" destId="{713E93AB-AA96-4A9A-B936-706F5707871F}" srcOrd="0" destOrd="0" presId="urn:microsoft.com/office/officeart/2016/7/layout/RepeatingBendingProcessNew"/>
    <dgm:cxn modelId="{4A65572A-7305-40AE-8A2B-DC280B34784C}" type="presOf" srcId="{EF870578-4BBA-4842-A1E6-3ECE2D07EE48}" destId="{2ACC8971-37D3-4DC7-9602-06198481EB95}" srcOrd="0" destOrd="0" presId="urn:microsoft.com/office/officeart/2016/7/layout/RepeatingBendingProcessNew"/>
    <dgm:cxn modelId="{2C06772D-EDC9-4900-8489-823558A1127E}" type="presOf" srcId="{BD73C795-9A0F-4728-87E3-8513F257B4BE}" destId="{A09E5DEC-9A1E-41BD-82CF-F1F6AEFB23FE}" srcOrd="1" destOrd="0" presId="urn:microsoft.com/office/officeart/2016/7/layout/RepeatingBendingProcessNew"/>
    <dgm:cxn modelId="{26BDF235-4CED-44C4-BAE0-E0556CC20772}" srcId="{FDC319AF-831A-47F3-9B49-28621F67B2EA}" destId="{22BD036A-54C7-45B6-BFF8-33B5D7C0E045}" srcOrd="6" destOrd="0" parTransId="{AAF4CC2A-33B8-4195-8222-E4DC78507703}" sibTransId="{D73D7C59-45F4-4885-838B-A3621E2FE1B0}"/>
    <dgm:cxn modelId="{DE6BD637-3EDA-4DD6-B622-59BF8D1F33C5}" type="presOf" srcId="{96CF1E76-84E2-4EF1-951A-F3CEA07590E6}" destId="{E907EF63-0B3C-4C8C-96C3-EDD01EFC604D}" srcOrd="0" destOrd="0" presId="urn:microsoft.com/office/officeart/2016/7/layout/RepeatingBendingProcessNew"/>
    <dgm:cxn modelId="{191A633A-7185-4B3E-AE8B-41B56D0FD064}" type="presOf" srcId="{2D66BB3B-95CA-459F-8926-4E72C6B6232A}" destId="{3EC82B5E-9D5B-45F4-A982-BC298F5FC350}" srcOrd="0" destOrd="0" presId="urn:microsoft.com/office/officeart/2016/7/layout/RepeatingBendingProcessNew"/>
    <dgm:cxn modelId="{57A4D13D-57BD-4C66-BC15-6A77A6024647}" srcId="{FDC319AF-831A-47F3-9B49-28621F67B2EA}" destId="{0ABCE482-BA61-4D45-981E-2EC1EE4FFFA0}" srcOrd="5" destOrd="0" parTransId="{DD1C2DAE-CB81-4292-8F4E-D5CABDB9326A}" sibTransId="{A5502870-4387-4108-BFE5-D9E30577A2EB}"/>
    <dgm:cxn modelId="{A7DE1861-BD4D-4E39-B8F5-15A2969F79BC}" type="presOf" srcId="{D73D7C59-45F4-4885-838B-A3621E2FE1B0}" destId="{E2348FC9-8971-4BD9-BD8C-7DB02BF62317}" srcOrd="1" destOrd="0" presId="urn:microsoft.com/office/officeart/2016/7/layout/RepeatingBendingProcessNew"/>
    <dgm:cxn modelId="{1CC82B41-65B2-49A2-AE40-FB139DD3127D}" type="presOf" srcId="{D73D7C59-45F4-4885-838B-A3621E2FE1B0}" destId="{AE047A1C-0060-4E92-982E-F4EA05794DC3}" srcOrd="0" destOrd="0" presId="urn:microsoft.com/office/officeart/2016/7/layout/RepeatingBendingProcessNew"/>
    <dgm:cxn modelId="{F5FF8A62-DB11-4F7B-B880-0D90E8AAC5C6}" type="presOf" srcId="{50CC9914-8DE7-449C-A042-BDA444489E27}" destId="{B22CEF35-E2CE-4E35-8A36-613E60050DD1}" srcOrd="0" destOrd="0" presId="urn:microsoft.com/office/officeart/2016/7/layout/RepeatingBendingProcessNew"/>
    <dgm:cxn modelId="{FA6BDE66-F40D-47C2-9087-5358CDFD7773}" srcId="{FDC319AF-831A-47F3-9B49-28621F67B2EA}" destId="{65F0A95C-C034-408F-88DB-C90938729657}" srcOrd="3" destOrd="0" parTransId="{476CC5D2-E18B-4B39-A90C-BC3B3AF706CB}" sibTransId="{231D52E6-DFD6-4295-B4E5-DC35F9D908F9}"/>
    <dgm:cxn modelId="{56B5FA68-E0D2-46FA-BDBF-0BB0EFFD1E8F}" srcId="{FDC319AF-831A-47F3-9B49-28621F67B2EA}" destId="{C27FB75E-4AA8-4651-8027-B8B09E768C11}" srcOrd="11" destOrd="0" parTransId="{BF30E17C-6351-4B15-B0AB-8DBB9EAC60D9}" sibTransId="{93CABAC5-D036-4337-9B17-FCE41E76D35B}"/>
    <dgm:cxn modelId="{7F177D69-6F87-46A2-B5FA-48C33DF2C85D}" type="presOf" srcId="{BD73C795-9A0F-4728-87E3-8513F257B4BE}" destId="{A977D30D-9F04-4BA1-B8DC-C55C6B793290}" srcOrd="0" destOrd="0" presId="urn:microsoft.com/office/officeart/2016/7/layout/RepeatingBendingProcessNew"/>
    <dgm:cxn modelId="{58BC8E6D-12EB-43FA-87E9-E96550039A9F}" type="presOf" srcId="{A5502870-4387-4108-BFE5-D9E30577A2EB}" destId="{00792DAE-82AF-48E8-8042-C11E9A5E0E7C}" srcOrd="1" destOrd="0" presId="urn:microsoft.com/office/officeart/2016/7/layout/RepeatingBendingProcessNew"/>
    <dgm:cxn modelId="{6264FD4D-AD09-4917-A337-1D40D3B94AC5}" type="presOf" srcId="{FDDA524D-68A0-4902-BCE9-901D106FA44B}" destId="{96DBB2A2-CD87-44B7-A3E8-214AABD45C58}" srcOrd="0" destOrd="0" presId="urn:microsoft.com/office/officeart/2016/7/layout/RepeatingBendingProcessNew"/>
    <dgm:cxn modelId="{7F0E234E-C6D9-4677-A27A-B84C66ED6D15}" srcId="{FDC319AF-831A-47F3-9B49-28621F67B2EA}" destId="{96CF1E76-84E2-4EF1-951A-F3CEA07590E6}" srcOrd="9" destOrd="0" parTransId="{91E2476E-D803-4868-B0D2-A14DD97DEFCE}" sibTransId="{BD73C795-9A0F-4728-87E3-8513F257B4BE}"/>
    <dgm:cxn modelId="{9F60856E-FC77-4820-BB29-AD5A4471A9C8}" type="presOf" srcId="{FDC319AF-831A-47F3-9B49-28621F67B2EA}" destId="{F86F4593-04DC-4533-9D9D-A552445130BE}" srcOrd="0" destOrd="0" presId="urn:microsoft.com/office/officeart/2016/7/layout/RepeatingBendingProcessNew"/>
    <dgm:cxn modelId="{B4A7EF51-CCF2-47DB-B58E-B53060E84C3A}" type="presOf" srcId="{8324D121-90EB-492B-9FCF-E04A14837926}" destId="{FF8D5F68-93AB-4752-BDBF-158A08302652}" srcOrd="1" destOrd="0" presId="urn:microsoft.com/office/officeart/2016/7/layout/RepeatingBendingProcessNew"/>
    <dgm:cxn modelId="{EAE4E772-CDC8-4486-A210-336A74016C1C}" srcId="{FDC319AF-831A-47F3-9B49-28621F67B2EA}" destId="{2D66BB3B-95CA-459F-8926-4E72C6B6232A}" srcOrd="10" destOrd="0" parTransId="{7C0EAAF2-D34A-426E-AF81-2A5509716077}" sibTransId="{8324D121-90EB-492B-9FCF-E04A14837926}"/>
    <dgm:cxn modelId="{726C7C53-BD20-4E2F-BC5B-0CB49D250D93}" srcId="{FDC319AF-831A-47F3-9B49-28621F67B2EA}" destId="{EF870578-4BBA-4842-A1E6-3ECE2D07EE48}" srcOrd="2" destOrd="0" parTransId="{71A73F19-235B-4EAE-B566-801957234EAD}" sibTransId="{50CC9914-8DE7-449C-A042-BDA444489E27}"/>
    <dgm:cxn modelId="{CC7EC555-08B2-44B8-A7D5-1D633837D934}" type="presOf" srcId="{9AB78739-3E0D-4D8B-A14F-A988751FBB40}" destId="{81361C5A-4631-4953-8256-13483FDFA379}" srcOrd="0" destOrd="0" presId="urn:microsoft.com/office/officeart/2016/7/layout/RepeatingBendingProcessNew"/>
    <dgm:cxn modelId="{388FCF56-216F-4CF0-BD82-F1F1C125C763}" type="presOf" srcId="{A5502870-4387-4108-BFE5-D9E30577A2EB}" destId="{75B0CFD5-5DC9-480B-9DA8-752CF17638E8}" srcOrd="0" destOrd="0" presId="urn:microsoft.com/office/officeart/2016/7/layout/RepeatingBendingProcessNew"/>
    <dgm:cxn modelId="{67D2C67D-30B9-4E04-880F-FDA0648A9B82}" type="presOf" srcId="{231D52E6-DFD6-4295-B4E5-DC35F9D908F9}" destId="{406C3217-361A-4123-9983-47A060DFFC40}" srcOrd="1" destOrd="0" presId="urn:microsoft.com/office/officeart/2016/7/layout/RepeatingBendingProcessNew"/>
    <dgm:cxn modelId="{C6996E8B-E9F5-49A6-86F8-30DCD789CA30}" type="presOf" srcId="{6DF33FF6-6C47-45EC-8BEE-700A9483C262}" destId="{75E9409F-79BA-41C3-ACE2-88A0E8C992BA}" srcOrd="1" destOrd="0" presId="urn:microsoft.com/office/officeart/2016/7/layout/RepeatingBendingProcessNew"/>
    <dgm:cxn modelId="{036E9C8C-1848-466F-A717-F59503849C95}" type="presOf" srcId="{C27FB75E-4AA8-4651-8027-B8B09E768C11}" destId="{FDB90339-2B53-4348-9FE4-D200735E8861}" srcOrd="0" destOrd="0" presId="urn:microsoft.com/office/officeart/2016/7/layout/RepeatingBendingProcessNew"/>
    <dgm:cxn modelId="{8002259C-8701-41FB-9C9F-70D0E582A3BB}" srcId="{FDC319AF-831A-47F3-9B49-28621F67B2EA}" destId="{D7F77781-003C-4600-94F2-72CA74A02180}" srcOrd="4" destOrd="0" parTransId="{2BC1BE6A-A0F3-4F50-BD11-32A85FC9D855}" sibTransId="{9AB78739-3E0D-4D8B-A14F-A988751FBB40}"/>
    <dgm:cxn modelId="{B5100F9D-AFC3-4EA0-A8BC-B17E2423F75D}" type="presOf" srcId="{CA6029A6-620B-4227-A66E-473AEA3A5334}" destId="{A95A76E4-B44F-4EA8-B2CD-424A5E64A879}" srcOrd="1" destOrd="0" presId="urn:microsoft.com/office/officeart/2016/7/layout/RepeatingBendingProcessNew"/>
    <dgm:cxn modelId="{7FCB2F9E-7477-4132-B94E-17F2A0DFE862}" type="presOf" srcId="{9AB78739-3E0D-4D8B-A14F-A988751FBB40}" destId="{D9CB1AC9-9DFE-4313-86B7-80040357DE41}" srcOrd="1" destOrd="0" presId="urn:microsoft.com/office/officeart/2016/7/layout/RepeatingBendingProcessNew"/>
    <dgm:cxn modelId="{7F70DCAD-D2AA-4947-8C9B-C820086A859C}" type="presOf" srcId="{491B63E2-F3A7-40B9-9592-37EFD69DB9FC}" destId="{D05BEA28-D8C6-4D45-BBC6-01A035B17A12}" srcOrd="0" destOrd="0" presId="urn:microsoft.com/office/officeart/2016/7/layout/RepeatingBendingProcessNew"/>
    <dgm:cxn modelId="{B0C18FB1-48BF-435E-AE1D-F802A9863A6E}" type="presOf" srcId="{2E618AD6-F52B-4844-B680-E36712EB8768}" destId="{D7EFE5F6-8DEF-4EB8-AE0F-6FFD21C8BD4A}" srcOrd="0" destOrd="0" presId="urn:microsoft.com/office/officeart/2016/7/layout/RepeatingBendingProcessNew"/>
    <dgm:cxn modelId="{B6E025BB-837E-44BA-82DF-CAC44D4834E3}" type="presOf" srcId="{231D52E6-DFD6-4295-B4E5-DC35F9D908F9}" destId="{399D4604-6A85-4FF8-A18B-BB3B616BE9C0}" srcOrd="0" destOrd="0" presId="urn:microsoft.com/office/officeart/2016/7/layout/RepeatingBendingProcessNew"/>
    <dgm:cxn modelId="{C7D4F8BD-F7CD-4EFB-BB28-E99E2B8C8BD9}" type="presOf" srcId="{D7F77781-003C-4600-94F2-72CA74A02180}" destId="{CF5D43DC-3155-46BA-A1F6-D789333CC9B7}" srcOrd="0" destOrd="0" presId="urn:microsoft.com/office/officeart/2016/7/layout/RepeatingBendingProcessNew"/>
    <dgm:cxn modelId="{A783D1C1-43D1-4DFD-AA4A-24574C944785}" type="presOf" srcId="{2E618AD6-F52B-4844-B680-E36712EB8768}" destId="{86429315-11E4-45C2-8405-2FD36437F2E3}" srcOrd="1" destOrd="0" presId="urn:microsoft.com/office/officeart/2016/7/layout/RepeatingBendingProcessNew"/>
    <dgm:cxn modelId="{7CD9BDC2-EFD7-42D0-9AE3-FDFF618DD229}" type="presOf" srcId="{6DF33FF6-6C47-45EC-8BEE-700A9483C262}" destId="{48297E18-402E-46A0-9A8B-6FB33E9DAC07}" srcOrd="0" destOrd="0" presId="urn:microsoft.com/office/officeart/2016/7/layout/RepeatingBendingProcessNew"/>
    <dgm:cxn modelId="{205B15C4-CB0E-405A-AC57-BCD11B080D18}" type="presOf" srcId="{CA6029A6-620B-4227-A66E-473AEA3A5334}" destId="{D45D7D62-4FA8-466D-8D24-9069039C308A}" srcOrd="0" destOrd="0" presId="urn:microsoft.com/office/officeart/2016/7/layout/RepeatingBendingProcessNew"/>
    <dgm:cxn modelId="{F6239EDF-13A8-4410-9C77-65B95FFB890F}" type="presOf" srcId="{22BD036A-54C7-45B6-BFF8-33B5D7C0E045}" destId="{F944F5DA-E208-4B70-A18F-0C0C47C417B1}" srcOrd="0" destOrd="0" presId="urn:microsoft.com/office/officeart/2016/7/layout/RepeatingBendingProcessNew"/>
    <dgm:cxn modelId="{2124E6E5-D4BA-49F3-AE6B-9688822178AA}" type="presOf" srcId="{50CC9914-8DE7-449C-A042-BDA444489E27}" destId="{A7B2A5E9-43FF-453A-8C1D-888A9E543474}" srcOrd="1" destOrd="0" presId="urn:microsoft.com/office/officeart/2016/7/layout/RepeatingBendingProcessNew"/>
    <dgm:cxn modelId="{245D23EA-5D21-4EEE-BB4B-D3977298E728}" type="presOf" srcId="{8324D121-90EB-492B-9FCF-E04A14837926}" destId="{80462271-72D1-4D55-9081-0FDD3970A4E5}" srcOrd="0" destOrd="0" presId="urn:microsoft.com/office/officeart/2016/7/layout/RepeatingBendingProcessNew"/>
    <dgm:cxn modelId="{320D02EB-BC59-4B5E-BB24-C0390A040400}" type="presOf" srcId="{251F4652-A118-41D0-A7CC-7729E557E821}" destId="{7BA02C10-52CE-4692-9981-D2C5761F0FCE}" srcOrd="0" destOrd="0" presId="urn:microsoft.com/office/officeart/2016/7/layout/RepeatingBendingProcessNew"/>
    <dgm:cxn modelId="{5B432FEE-F0A1-42CD-AF9C-A1CA67F5B66B}" type="presOf" srcId="{65F0A95C-C034-408F-88DB-C90938729657}" destId="{99EE56D5-3B86-4458-AC70-115EB76447E3}" srcOrd="0" destOrd="0" presId="urn:microsoft.com/office/officeart/2016/7/layout/RepeatingBendingProcessNew"/>
    <dgm:cxn modelId="{40D4BBFC-BB9F-4149-BC31-A1E038D75C16}" type="presOf" srcId="{E9C031D6-D0DC-437C-AAE2-5C3D37D23A4E}" destId="{6048BEB3-61D3-4FDA-8CAE-60C1809AC82B}" srcOrd="0" destOrd="0" presId="urn:microsoft.com/office/officeart/2016/7/layout/RepeatingBendingProcessNew"/>
    <dgm:cxn modelId="{ECC03599-CE44-40EE-8EE0-8309BDF178ED}" type="presParOf" srcId="{F86F4593-04DC-4533-9D9D-A552445130BE}" destId="{6048BEB3-61D3-4FDA-8CAE-60C1809AC82B}" srcOrd="0" destOrd="0" presId="urn:microsoft.com/office/officeart/2016/7/layout/RepeatingBendingProcessNew"/>
    <dgm:cxn modelId="{707EEA13-A236-4553-BE7D-BDFB706C91C6}" type="presParOf" srcId="{F86F4593-04DC-4533-9D9D-A552445130BE}" destId="{D7EFE5F6-8DEF-4EB8-AE0F-6FFD21C8BD4A}" srcOrd="1" destOrd="0" presId="urn:microsoft.com/office/officeart/2016/7/layout/RepeatingBendingProcessNew"/>
    <dgm:cxn modelId="{CCA37E4D-7C54-4C6C-AB2D-5C251BD11FFF}" type="presParOf" srcId="{D7EFE5F6-8DEF-4EB8-AE0F-6FFD21C8BD4A}" destId="{86429315-11E4-45C2-8405-2FD36437F2E3}" srcOrd="0" destOrd="0" presId="urn:microsoft.com/office/officeart/2016/7/layout/RepeatingBendingProcessNew"/>
    <dgm:cxn modelId="{D04BF769-5F48-40FE-B130-27F1427DFBFF}" type="presParOf" srcId="{F86F4593-04DC-4533-9D9D-A552445130BE}" destId="{78AD3DBE-A780-42E4-9058-F36F7B505CBA}" srcOrd="2" destOrd="0" presId="urn:microsoft.com/office/officeart/2016/7/layout/RepeatingBendingProcessNew"/>
    <dgm:cxn modelId="{3F0C8020-D32A-41CC-A54E-7C465D1470A2}" type="presParOf" srcId="{F86F4593-04DC-4533-9D9D-A552445130BE}" destId="{48297E18-402E-46A0-9A8B-6FB33E9DAC07}" srcOrd="3" destOrd="0" presId="urn:microsoft.com/office/officeart/2016/7/layout/RepeatingBendingProcessNew"/>
    <dgm:cxn modelId="{2B006966-E57D-45A0-8A2D-5829639709FA}" type="presParOf" srcId="{48297E18-402E-46A0-9A8B-6FB33E9DAC07}" destId="{75E9409F-79BA-41C3-ACE2-88A0E8C992BA}" srcOrd="0" destOrd="0" presId="urn:microsoft.com/office/officeart/2016/7/layout/RepeatingBendingProcessNew"/>
    <dgm:cxn modelId="{8719A12C-E2A2-47BE-B6A7-AFE00009C889}" type="presParOf" srcId="{F86F4593-04DC-4533-9D9D-A552445130BE}" destId="{2ACC8971-37D3-4DC7-9602-06198481EB95}" srcOrd="4" destOrd="0" presId="urn:microsoft.com/office/officeart/2016/7/layout/RepeatingBendingProcessNew"/>
    <dgm:cxn modelId="{E001350B-90ED-4312-B52B-468A84437E93}" type="presParOf" srcId="{F86F4593-04DC-4533-9D9D-A552445130BE}" destId="{B22CEF35-E2CE-4E35-8A36-613E60050DD1}" srcOrd="5" destOrd="0" presId="urn:microsoft.com/office/officeart/2016/7/layout/RepeatingBendingProcessNew"/>
    <dgm:cxn modelId="{E7836C75-F50E-4DD8-9F38-60EAA6BBD2A2}" type="presParOf" srcId="{B22CEF35-E2CE-4E35-8A36-613E60050DD1}" destId="{A7B2A5E9-43FF-453A-8C1D-888A9E543474}" srcOrd="0" destOrd="0" presId="urn:microsoft.com/office/officeart/2016/7/layout/RepeatingBendingProcessNew"/>
    <dgm:cxn modelId="{446E64E7-4840-4A88-9F60-4FC0FFB0BC72}" type="presParOf" srcId="{F86F4593-04DC-4533-9D9D-A552445130BE}" destId="{99EE56D5-3B86-4458-AC70-115EB76447E3}" srcOrd="6" destOrd="0" presId="urn:microsoft.com/office/officeart/2016/7/layout/RepeatingBendingProcessNew"/>
    <dgm:cxn modelId="{436ADCCF-493A-4788-8C31-6B5F95FD40D4}" type="presParOf" srcId="{F86F4593-04DC-4533-9D9D-A552445130BE}" destId="{399D4604-6A85-4FF8-A18B-BB3B616BE9C0}" srcOrd="7" destOrd="0" presId="urn:microsoft.com/office/officeart/2016/7/layout/RepeatingBendingProcessNew"/>
    <dgm:cxn modelId="{9EE4B648-3DE2-4BDC-B322-B044FA3A8E0C}" type="presParOf" srcId="{399D4604-6A85-4FF8-A18B-BB3B616BE9C0}" destId="{406C3217-361A-4123-9983-47A060DFFC40}" srcOrd="0" destOrd="0" presId="urn:microsoft.com/office/officeart/2016/7/layout/RepeatingBendingProcessNew"/>
    <dgm:cxn modelId="{3278BC67-0063-4DB0-A55B-4D498EF0D2F7}" type="presParOf" srcId="{F86F4593-04DC-4533-9D9D-A552445130BE}" destId="{CF5D43DC-3155-46BA-A1F6-D789333CC9B7}" srcOrd="8" destOrd="0" presId="urn:microsoft.com/office/officeart/2016/7/layout/RepeatingBendingProcessNew"/>
    <dgm:cxn modelId="{DB8F4343-6A5B-40C6-8839-B59C3013C7B3}" type="presParOf" srcId="{F86F4593-04DC-4533-9D9D-A552445130BE}" destId="{81361C5A-4631-4953-8256-13483FDFA379}" srcOrd="9" destOrd="0" presId="urn:microsoft.com/office/officeart/2016/7/layout/RepeatingBendingProcessNew"/>
    <dgm:cxn modelId="{0633A8AC-8402-4DB9-8B73-73E00CD5E01C}" type="presParOf" srcId="{81361C5A-4631-4953-8256-13483FDFA379}" destId="{D9CB1AC9-9DFE-4313-86B7-80040357DE41}" srcOrd="0" destOrd="0" presId="urn:microsoft.com/office/officeart/2016/7/layout/RepeatingBendingProcessNew"/>
    <dgm:cxn modelId="{FC2136BE-D452-46C1-A8C0-BEA87C24D222}" type="presParOf" srcId="{F86F4593-04DC-4533-9D9D-A552445130BE}" destId="{713E93AB-AA96-4A9A-B936-706F5707871F}" srcOrd="10" destOrd="0" presId="urn:microsoft.com/office/officeart/2016/7/layout/RepeatingBendingProcessNew"/>
    <dgm:cxn modelId="{3840C2B3-C657-4D50-951E-7746208DB4D3}" type="presParOf" srcId="{F86F4593-04DC-4533-9D9D-A552445130BE}" destId="{75B0CFD5-5DC9-480B-9DA8-752CF17638E8}" srcOrd="11" destOrd="0" presId="urn:microsoft.com/office/officeart/2016/7/layout/RepeatingBendingProcessNew"/>
    <dgm:cxn modelId="{3EF8B33A-4D64-4EBC-9161-614DFE271646}" type="presParOf" srcId="{75B0CFD5-5DC9-480B-9DA8-752CF17638E8}" destId="{00792DAE-82AF-48E8-8042-C11E9A5E0E7C}" srcOrd="0" destOrd="0" presId="urn:microsoft.com/office/officeart/2016/7/layout/RepeatingBendingProcessNew"/>
    <dgm:cxn modelId="{866BF3F0-094C-4CFE-982E-E678AF033549}" type="presParOf" srcId="{F86F4593-04DC-4533-9D9D-A552445130BE}" destId="{F944F5DA-E208-4B70-A18F-0C0C47C417B1}" srcOrd="12" destOrd="0" presId="urn:microsoft.com/office/officeart/2016/7/layout/RepeatingBendingProcessNew"/>
    <dgm:cxn modelId="{1328A602-8668-4CC1-AA3B-6D18AA623F6B}" type="presParOf" srcId="{F86F4593-04DC-4533-9D9D-A552445130BE}" destId="{AE047A1C-0060-4E92-982E-F4EA05794DC3}" srcOrd="13" destOrd="0" presId="urn:microsoft.com/office/officeart/2016/7/layout/RepeatingBendingProcessNew"/>
    <dgm:cxn modelId="{89BB19FF-7FC3-46B2-9455-4610AA276D0C}" type="presParOf" srcId="{AE047A1C-0060-4E92-982E-F4EA05794DC3}" destId="{E2348FC9-8971-4BD9-BD8C-7DB02BF62317}" srcOrd="0" destOrd="0" presId="urn:microsoft.com/office/officeart/2016/7/layout/RepeatingBendingProcessNew"/>
    <dgm:cxn modelId="{031F78BC-3D6E-4DE7-83BF-73A8EDD46BE0}" type="presParOf" srcId="{F86F4593-04DC-4533-9D9D-A552445130BE}" destId="{96DBB2A2-CD87-44B7-A3E8-214AABD45C58}" srcOrd="14" destOrd="0" presId="urn:microsoft.com/office/officeart/2016/7/layout/RepeatingBendingProcessNew"/>
    <dgm:cxn modelId="{711F8D65-D201-4A72-801F-1220FB1949F1}" type="presParOf" srcId="{F86F4593-04DC-4533-9D9D-A552445130BE}" destId="{D05BEA28-D8C6-4D45-BBC6-01A035B17A12}" srcOrd="15" destOrd="0" presId="urn:microsoft.com/office/officeart/2016/7/layout/RepeatingBendingProcessNew"/>
    <dgm:cxn modelId="{DBADBEBB-59EF-4D7A-972E-25C85D7D3AE3}" type="presParOf" srcId="{D05BEA28-D8C6-4D45-BBC6-01A035B17A12}" destId="{160B6F4F-77EC-4C78-82DF-4163731E0E89}" srcOrd="0" destOrd="0" presId="urn:microsoft.com/office/officeart/2016/7/layout/RepeatingBendingProcessNew"/>
    <dgm:cxn modelId="{6A7D30EF-676A-4E93-BBEA-87D7A0A260DB}" type="presParOf" srcId="{F86F4593-04DC-4533-9D9D-A552445130BE}" destId="{7BA02C10-52CE-4692-9981-D2C5761F0FCE}" srcOrd="16" destOrd="0" presId="urn:microsoft.com/office/officeart/2016/7/layout/RepeatingBendingProcessNew"/>
    <dgm:cxn modelId="{DA46CED9-8C2D-4554-9053-EAFEF36251E9}" type="presParOf" srcId="{F86F4593-04DC-4533-9D9D-A552445130BE}" destId="{D45D7D62-4FA8-466D-8D24-9069039C308A}" srcOrd="17" destOrd="0" presId="urn:microsoft.com/office/officeart/2016/7/layout/RepeatingBendingProcessNew"/>
    <dgm:cxn modelId="{01F8C6BA-3AF1-49B1-B560-7DBB890F7287}" type="presParOf" srcId="{D45D7D62-4FA8-466D-8D24-9069039C308A}" destId="{A95A76E4-B44F-4EA8-B2CD-424A5E64A879}" srcOrd="0" destOrd="0" presId="urn:microsoft.com/office/officeart/2016/7/layout/RepeatingBendingProcessNew"/>
    <dgm:cxn modelId="{18BE1460-0250-4283-94BF-7944A6CCC3EB}" type="presParOf" srcId="{F86F4593-04DC-4533-9D9D-A552445130BE}" destId="{E907EF63-0B3C-4C8C-96C3-EDD01EFC604D}" srcOrd="18" destOrd="0" presId="urn:microsoft.com/office/officeart/2016/7/layout/RepeatingBendingProcessNew"/>
    <dgm:cxn modelId="{72CF9743-E1E1-4061-BAD0-E885044913EF}" type="presParOf" srcId="{F86F4593-04DC-4533-9D9D-A552445130BE}" destId="{A977D30D-9F04-4BA1-B8DC-C55C6B793290}" srcOrd="19" destOrd="0" presId="urn:microsoft.com/office/officeart/2016/7/layout/RepeatingBendingProcessNew"/>
    <dgm:cxn modelId="{41457ADD-16FD-41E3-A448-3CB959317EBF}" type="presParOf" srcId="{A977D30D-9F04-4BA1-B8DC-C55C6B793290}" destId="{A09E5DEC-9A1E-41BD-82CF-F1F6AEFB23FE}" srcOrd="0" destOrd="0" presId="urn:microsoft.com/office/officeart/2016/7/layout/RepeatingBendingProcessNew"/>
    <dgm:cxn modelId="{3DABBF6F-18B1-4E2F-A5DE-7D69CEF22EED}" type="presParOf" srcId="{F86F4593-04DC-4533-9D9D-A552445130BE}" destId="{3EC82B5E-9D5B-45F4-A982-BC298F5FC350}" srcOrd="20" destOrd="0" presId="urn:microsoft.com/office/officeart/2016/7/layout/RepeatingBendingProcessNew"/>
    <dgm:cxn modelId="{9951613B-4DCF-489D-B07D-7F230652F662}" type="presParOf" srcId="{F86F4593-04DC-4533-9D9D-A552445130BE}" destId="{80462271-72D1-4D55-9081-0FDD3970A4E5}" srcOrd="21" destOrd="0" presId="urn:microsoft.com/office/officeart/2016/7/layout/RepeatingBendingProcessNew"/>
    <dgm:cxn modelId="{2EFF2B36-593D-4EA1-B6FD-70ADB506882B}" type="presParOf" srcId="{80462271-72D1-4D55-9081-0FDD3970A4E5}" destId="{FF8D5F68-93AB-4752-BDBF-158A08302652}" srcOrd="0" destOrd="0" presId="urn:microsoft.com/office/officeart/2016/7/layout/RepeatingBendingProcessNew"/>
    <dgm:cxn modelId="{9E0C628F-6C37-4884-90A7-2A0666A84FF0}" type="presParOf" srcId="{F86F4593-04DC-4533-9D9D-A552445130BE}" destId="{FDB90339-2B53-4348-9FE4-D200735E886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58B21-1BC5-47FF-8213-5205C17D520A}">
      <dsp:nvSpPr>
        <dsp:cNvPr id="0" name=""/>
        <dsp:cNvSpPr/>
      </dsp:nvSpPr>
      <dsp:spPr>
        <a:xfrm>
          <a:off x="12565" y="870267"/>
          <a:ext cx="2541775" cy="762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12565" y="870267"/>
        <a:ext cx="2541775" cy="762532"/>
      </dsp:txXfrm>
    </dsp:sp>
    <dsp:sp modelId="{30C7B36C-FB15-48AB-95C6-E850A04F7401}">
      <dsp:nvSpPr>
        <dsp:cNvPr id="0" name=""/>
        <dsp:cNvSpPr/>
      </dsp:nvSpPr>
      <dsp:spPr>
        <a:xfrm>
          <a:off x="12565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Build a system using MARL to make resource allocation smarter in a cloud-like environment.</a:t>
          </a:r>
        </a:p>
      </dsp:txBody>
      <dsp:txXfrm>
        <a:off x="12565" y="1632800"/>
        <a:ext cx="2541775" cy="1848270"/>
      </dsp:txXfrm>
    </dsp:sp>
    <dsp:sp modelId="{16552BD2-FC00-47FE-9300-86AF139D5C80}">
      <dsp:nvSpPr>
        <dsp:cNvPr id="0" name=""/>
        <dsp:cNvSpPr/>
      </dsp:nvSpPr>
      <dsp:spPr>
        <a:xfrm>
          <a:off x="2662130" y="870267"/>
          <a:ext cx="2541775" cy="76253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2662130" y="870267"/>
        <a:ext cx="2541775" cy="762532"/>
      </dsp:txXfrm>
    </dsp:sp>
    <dsp:sp modelId="{59CF2820-5D98-4D72-B6D1-49799DCB89F5}">
      <dsp:nvSpPr>
        <dsp:cNvPr id="0" name=""/>
        <dsp:cNvSpPr/>
      </dsp:nvSpPr>
      <dsp:spPr>
        <a:xfrm>
          <a:off x="2662130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Usage of Google clusters data. Link of the GitHub repository :</a:t>
          </a:r>
          <a:br>
            <a:rPr lang="en-US" sz="1100" kern="1200" dirty="0"/>
          </a:br>
          <a:r>
            <a:rPr lang="en-US" sz="1100" kern="1200" dirty="0">
              <a:hlinkClick xmlns:r="http://schemas.openxmlformats.org/officeDocument/2006/relationships" r:id="rId1"/>
            </a:rPr>
            <a:t>https://github.com/google/cluster-data</a:t>
          </a:r>
          <a:endParaRPr lang="en-US" sz="1100" kern="1200" dirty="0"/>
        </a:p>
      </dsp:txBody>
      <dsp:txXfrm>
        <a:off x="2662130" y="1632800"/>
        <a:ext cx="2541775" cy="1848270"/>
      </dsp:txXfrm>
    </dsp:sp>
    <dsp:sp modelId="{37B7857F-6DFA-4D64-9273-BFF5A1D9D5A6}">
      <dsp:nvSpPr>
        <dsp:cNvPr id="0" name=""/>
        <dsp:cNvSpPr/>
      </dsp:nvSpPr>
      <dsp:spPr>
        <a:xfrm>
          <a:off x="5311694" y="870267"/>
          <a:ext cx="2541775" cy="762532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</a:t>
          </a:r>
        </a:p>
      </dsp:txBody>
      <dsp:txXfrm>
        <a:off x="5311694" y="870267"/>
        <a:ext cx="2541775" cy="762532"/>
      </dsp:txXfrm>
    </dsp:sp>
    <dsp:sp modelId="{68C8CCD2-B597-416C-BC15-D33502ACF759}">
      <dsp:nvSpPr>
        <dsp:cNvPr id="0" name=""/>
        <dsp:cNvSpPr/>
      </dsp:nvSpPr>
      <dsp:spPr>
        <a:xfrm>
          <a:off x="5311694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Compare MARL with traditional scheduling methods: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 First-Come, First-Served (FCFS): Jobs are handled in the order they arrive.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 Static Thresholds: Fixed rules for resource allocation.</a:t>
          </a:r>
        </a:p>
      </dsp:txBody>
      <dsp:txXfrm>
        <a:off x="5311694" y="1632800"/>
        <a:ext cx="2541775" cy="1848270"/>
      </dsp:txXfrm>
    </dsp:sp>
    <dsp:sp modelId="{7D5E0B60-AC1A-45E5-81ED-395D9BEF6F81}">
      <dsp:nvSpPr>
        <dsp:cNvPr id="0" name=""/>
        <dsp:cNvSpPr/>
      </dsp:nvSpPr>
      <dsp:spPr>
        <a:xfrm>
          <a:off x="7961258" y="870267"/>
          <a:ext cx="2541775" cy="76253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</a:t>
          </a:r>
        </a:p>
      </dsp:txBody>
      <dsp:txXfrm>
        <a:off x="7961258" y="870267"/>
        <a:ext cx="2541775" cy="762532"/>
      </dsp:txXfrm>
    </dsp:sp>
    <dsp:sp modelId="{A5C6F56C-BDA3-4D3A-8D55-116FF4433A5A}">
      <dsp:nvSpPr>
        <dsp:cNvPr id="0" name=""/>
        <dsp:cNvSpPr/>
      </dsp:nvSpPr>
      <dsp:spPr>
        <a:xfrm>
          <a:off x="7961258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Show that the approach adapts and performs better than these fixed-rule methods.</a:t>
          </a:r>
        </a:p>
      </dsp:txBody>
      <dsp:txXfrm>
        <a:off x="7961258" y="1632800"/>
        <a:ext cx="2541775" cy="184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FE5F6-8DEF-4EB8-AE0F-6FFD21C8BD4A}">
      <dsp:nvSpPr>
        <dsp:cNvPr id="0" name=""/>
        <dsp:cNvSpPr/>
      </dsp:nvSpPr>
      <dsp:spPr>
        <a:xfrm>
          <a:off x="1878194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534129"/>
        <a:ext cx="20512" cy="4102"/>
      </dsp:txXfrm>
    </dsp:sp>
    <dsp:sp modelId="{6048BEB3-61D3-4FDA-8CAE-60C1809AC82B}">
      <dsp:nvSpPr>
        <dsp:cNvPr id="0" name=""/>
        <dsp:cNvSpPr/>
      </dsp:nvSpPr>
      <dsp:spPr>
        <a:xfrm>
          <a:off x="96271" y="1064"/>
          <a:ext cx="1783722" cy="1070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Conclusion</a:t>
          </a:r>
        </a:p>
      </dsp:txBody>
      <dsp:txXfrm>
        <a:off x="96271" y="1064"/>
        <a:ext cx="1783722" cy="1070233"/>
      </dsp:txXfrm>
    </dsp:sp>
    <dsp:sp modelId="{48297E18-402E-46A0-9A8B-6FB33E9DAC07}">
      <dsp:nvSpPr>
        <dsp:cNvPr id="0" name=""/>
        <dsp:cNvSpPr/>
      </dsp:nvSpPr>
      <dsp:spPr>
        <a:xfrm>
          <a:off x="4072173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"/>
              <a:satOff val="-83"/>
              <a:lumOff val="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534129"/>
        <a:ext cx="20512" cy="4102"/>
      </dsp:txXfrm>
    </dsp:sp>
    <dsp:sp modelId="{78AD3DBE-A780-42E4-9058-F36F7B505CBA}">
      <dsp:nvSpPr>
        <dsp:cNvPr id="0" name=""/>
        <dsp:cNvSpPr/>
      </dsp:nvSpPr>
      <dsp:spPr>
        <a:xfrm>
          <a:off x="2290250" y="1064"/>
          <a:ext cx="1783722" cy="1070233"/>
        </a:xfrm>
        <a:prstGeom prst="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MARL-based system enables adaptive and efficient cloud resource management.</a:t>
          </a:r>
        </a:p>
      </dsp:txBody>
      <dsp:txXfrm>
        <a:off x="2290250" y="1064"/>
        <a:ext cx="1783722" cy="1070233"/>
      </dsp:txXfrm>
    </dsp:sp>
    <dsp:sp modelId="{B22CEF35-E2CE-4E35-8A36-613E60050DD1}">
      <dsp:nvSpPr>
        <dsp:cNvPr id="0" name=""/>
        <dsp:cNvSpPr/>
      </dsp:nvSpPr>
      <dsp:spPr>
        <a:xfrm>
          <a:off x="988132" y="106949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1257274"/>
        <a:ext cx="220354" cy="4102"/>
      </dsp:txXfrm>
    </dsp:sp>
    <dsp:sp modelId="{2ACC8971-37D3-4DC7-9602-06198481EB95}">
      <dsp:nvSpPr>
        <dsp:cNvPr id="0" name=""/>
        <dsp:cNvSpPr/>
      </dsp:nvSpPr>
      <dsp:spPr>
        <a:xfrm>
          <a:off x="4484229" y="1064"/>
          <a:ext cx="1783722" cy="1070233"/>
        </a:xfrm>
        <a:prstGeom prst="rect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Achieved significant cost savings and improved resource utilization.</a:t>
          </a:r>
        </a:p>
      </dsp:txBody>
      <dsp:txXfrm>
        <a:off x="4484229" y="1064"/>
        <a:ext cx="1783722" cy="1070233"/>
      </dsp:txXfrm>
    </dsp:sp>
    <dsp:sp modelId="{399D4604-6A85-4FF8-A18B-BB3B616BE9C0}">
      <dsp:nvSpPr>
        <dsp:cNvPr id="0" name=""/>
        <dsp:cNvSpPr/>
      </dsp:nvSpPr>
      <dsp:spPr>
        <a:xfrm>
          <a:off x="1878194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3645645"/>
              <a:satOff val="-248"/>
              <a:lumOff val="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2014619"/>
        <a:ext cx="20512" cy="4102"/>
      </dsp:txXfrm>
    </dsp:sp>
    <dsp:sp modelId="{99EE56D5-3B86-4458-AC70-115EB76447E3}">
      <dsp:nvSpPr>
        <dsp:cNvPr id="0" name=""/>
        <dsp:cNvSpPr/>
      </dsp:nvSpPr>
      <dsp:spPr>
        <a:xfrm>
          <a:off x="96271" y="1481554"/>
          <a:ext cx="1783722" cy="1070233"/>
        </a:xfrm>
        <a:prstGeom prst="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Reduced latency </a:t>
          </a:r>
        </a:p>
      </dsp:txBody>
      <dsp:txXfrm>
        <a:off x="96271" y="1481554"/>
        <a:ext cx="1783722" cy="1070233"/>
      </dsp:txXfrm>
    </dsp:sp>
    <dsp:sp modelId="{81361C5A-4631-4953-8256-13483FDFA379}">
      <dsp:nvSpPr>
        <dsp:cNvPr id="0" name=""/>
        <dsp:cNvSpPr/>
      </dsp:nvSpPr>
      <dsp:spPr>
        <a:xfrm>
          <a:off x="4072173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2014619"/>
        <a:ext cx="20512" cy="4102"/>
      </dsp:txXfrm>
    </dsp:sp>
    <dsp:sp modelId="{CF5D43DC-3155-46BA-A1F6-D789333CC9B7}">
      <dsp:nvSpPr>
        <dsp:cNvPr id="0" name=""/>
        <dsp:cNvSpPr/>
      </dsp:nvSpPr>
      <dsp:spPr>
        <a:xfrm>
          <a:off x="2290250" y="1481554"/>
          <a:ext cx="1783722" cy="1070233"/>
        </a:xfrm>
        <a:prstGeom prst="rect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Agents learned stable and effective allocation strategies using Google Cluster data.</a:t>
          </a:r>
        </a:p>
      </dsp:txBody>
      <dsp:txXfrm>
        <a:off x="2290250" y="1481554"/>
        <a:ext cx="1783722" cy="1070233"/>
      </dsp:txXfrm>
    </dsp:sp>
    <dsp:sp modelId="{75B0CFD5-5DC9-480B-9DA8-752CF17638E8}">
      <dsp:nvSpPr>
        <dsp:cNvPr id="0" name=""/>
        <dsp:cNvSpPr/>
      </dsp:nvSpPr>
      <dsp:spPr>
        <a:xfrm>
          <a:off x="988132" y="254998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2737764"/>
        <a:ext cx="220354" cy="4102"/>
      </dsp:txXfrm>
    </dsp:sp>
    <dsp:sp modelId="{713E93AB-AA96-4A9A-B936-706F5707871F}">
      <dsp:nvSpPr>
        <dsp:cNvPr id="0" name=""/>
        <dsp:cNvSpPr/>
      </dsp:nvSpPr>
      <dsp:spPr>
        <a:xfrm>
          <a:off x="4484229" y="1481554"/>
          <a:ext cx="1783722" cy="1070233"/>
        </a:xfrm>
        <a:prstGeom prst="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System is robust, scalable, and applicable to cloud environments.</a:t>
          </a:r>
        </a:p>
      </dsp:txBody>
      <dsp:txXfrm>
        <a:off x="4484229" y="1481554"/>
        <a:ext cx="1783722" cy="1070233"/>
      </dsp:txXfrm>
    </dsp:sp>
    <dsp:sp modelId="{AE047A1C-0060-4E92-982E-F4EA05794DC3}">
      <dsp:nvSpPr>
        <dsp:cNvPr id="0" name=""/>
        <dsp:cNvSpPr/>
      </dsp:nvSpPr>
      <dsp:spPr>
        <a:xfrm>
          <a:off x="1878194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3495109"/>
        <a:ext cx="20512" cy="4102"/>
      </dsp:txXfrm>
    </dsp:sp>
    <dsp:sp modelId="{F944F5DA-E208-4B70-A18F-0C0C47C417B1}">
      <dsp:nvSpPr>
        <dsp:cNvPr id="0" name=""/>
        <dsp:cNvSpPr/>
      </dsp:nvSpPr>
      <dsp:spPr>
        <a:xfrm>
          <a:off x="96271" y="2962044"/>
          <a:ext cx="1783722" cy="1070233"/>
        </a:xfrm>
        <a:prstGeom prst="rect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 Work</a:t>
          </a:r>
        </a:p>
      </dsp:txBody>
      <dsp:txXfrm>
        <a:off x="96271" y="2962044"/>
        <a:ext cx="1783722" cy="1070233"/>
      </dsp:txXfrm>
    </dsp:sp>
    <dsp:sp modelId="{D05BEA28-D8C6-4D45-BBC6-01A035B17A12}">
      <dsp:nvSpPr>
        <dsp:cNvPr id="0" name=""/>
        <dsp:cNvSpPr/>
      </dsp:nvSpPr>
      <dsp:spPr>
        <a:xfrm>
          <a:off x="4072173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8506504"/>
              <a:satOff val="-578"/>
              <a:lumOff val="13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3495109"/>
        <a:ext cx="20512" cy="4102"/>
      </dsp:txXfrm>
    </dsp:sp>
    <dsp:sp modelId="{96DBB2A2-CD87-44B7-A3E8-214AABD45C58}">
      <dsp:nvSpPr>
        <dsp:cNvPr id="0" name=""/>
        <dsp:cNvSpPr/>
      </dsp:nvSpPr>
      <dsp:spPr>
        <a:xfrm>
          <a:off x="2290250" y="2962044"/>
          <a:ext cx="1783722" cy="1070233"/>
        </a:xfrm>
        <a:prstGeom prst="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Scale the system to larger clusters and more diverse workload types.</a:t>
          </a:r>
        </a:p>
      </dsp:txBody>
      <dsp:txXfrm>
        <a:off x="2290250" y="2962044"/>
        <a:ext cx="1783722" cy="1070233"/>
      </dsp:txXfrm>
    </dsp:sp>
    <dsp:sp modelId="{D45D7D62-4FA8-466D-8D24-9069039C308A}">
      <dsp:nvSpPr>
        <dsp:cNvPr id="0" name=""/>
        <dsp:cNvSpPr/>
      </dsp:nvSpPr>
      <dsp:spPr>
        <a:xfrm>
          <a:off x="988132" y="403047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4218254"/>
        <a:ext cx="220354" cy="4102"/>
      </dsp:txXfrm>
    </dsp:sp>
    <dsp:sp modelId="{7BA02C10-52CE-4692-9981-D2C5761F0FCE}">
      <dsp:nvSpPr>
        <dsp:cNvPr id="0" name=""/>
        <dsp:cNvSpPr/>
      </dsp:nvSpPr>
      <dsp:spPr>
        <a:xfrm>
          <a:off x="4484229" y="2962044"/>
          <a:ext cx="1783722" cy="1070233"/>
        </a:xfrm>
        <a:prstGeom prst="rect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Integrate with live cloud platforms for real-time resource management.</a:t>
          </a:r>
        </a:p>
      </dsp:txBody>
      <dsp:txXfrm>
        <a:off x="4484229" y="2962044"/>
        <a:ext cx="1783722" cy="1070233"/>
      </dsp:txXfrm>
    </dsp:sp>
    <dsp:sp modelId="{A977D30D-9F04-4BA1-B8DC-C55C6B793290}">
      <dsp:nvSpPr>
        <dsp:cNvPr id="0" name=""/>
        <dsp:cNvSpPr/>
      </dsp:nvSpPr>
      <dsp:spPr>
        <a:xfrm>
          <a:off x="1878194" y="493193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0936935"/>
              <a:satOff val="-743"/>
              <a:lumOff val="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4975599"/>
        <a:ext cx="20512" cy="4102"/>
      </dsp:txXfrm>
    </dsp:sp>
    <dsp:sp modelId="{E907EF63-0B3C-4C8C-96C3-EDD01EFC604D}">
      <dsp:nvSpPr>
        <dsp:cNvPr id="0" name=""/>
        <dsp:cNvSpPr/>
      </dsp:nvSpPr>
      <dsp:spPr>
        <a:xfrm>
          <a:off x="96271" y="4442534"/>
          <a:ext cx="1783722" cy="1070233"/>
        </a:xfrm>
        <a:prstGeom prst="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advanced agent coordination and multi-objective optimization.</a:t>
          </a:r>
        </a:p>
      </dsp:txBody>
      <dsp:txXfrm>
        <a:off x="96271" y="4442534"/>
        <a:ext cx="1783722" cy="1070233"/>
      </dsp:txXfrm>
    </dsp:sp>
    <dsp:sp modelId="{80462271-72D1-4D55-9081-0FDD3970A4E5}">
      <dsp:nvSpPr>
        <dsp:cNvPr id="0" name=""/>
        <dsp:cNvSpPr/>
      </dsp:nvSpPr>
      <dsp:spPr>
        <a:xfrm>
          <a:off x="4072173" y="493193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4975599"/>
        <a:ext cx="20512" cy="4102"/>
      </dsp:txXfrm>
    </dsp:sp>
    <dsp:sp modelId="{3EC82B5E-9D5B-45F4-A982-BC298F5FC350}">
      <dsp:nvSpPr>
        <dsp:cNvPr id="0" name=""/>
        <dsp:cNvSpPr/>
      </dsp:nvSpPr>
      <dsp:spPr>
        <a:xfrm>
          <a:off x="2290250" y="4442534"/>
          <a:ext cx="1783722" cy="1070233"/>
        </a:xfrm>
        <a:prstGeom prst="rect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Extend sustainability analysis and environmental impact tracking.</a:t>
          </a:r>
        </a:p>
      </dsp:txBody>
      <dsp:txXfrm>
        <a:off x="2290250" y="4442534"/>
        <a:ext cx="1783722" cy="1070233"/>
      </dsp:txXfrm>
    </dsp:sp>
    <dsp:sp modelId="{FDB90339-2B53-4348-9FE4-D200735E8861}">
      <dsp:nvSpPr>
        <dsp:cNvPr id="0" name=""/>
        <dsp:cNvSpPr/>
      </dsp:nvSpPr>
      <dsp:spPr>
        <a:xfrm>
          <a:off x="4484229" y="4442534"/>
          <a:ext cx="1783722" cy="107023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Develop more comprehensive evaluation frameworks and visualization tools.</a:t>
          </a:r>
        </a:p>
      </dsp:txBody>
      <dsp:txXfrm>
        <a:off x="4484229" y="4442534"/>
        <a:ext cx="1783722" cy="107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D27-789C-668A-B126-44A16DAA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D4C29-E2A9-574C-16FA-513A1D7D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CBCF-5EEA-F1AD-D745-BE4F7EB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6A3C-5142-2DEC-911B-3393B696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95CA-427C-4F26-93A3-9C6F294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8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2A5-E30F-7809-26C4-953A52AA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E7B5F-1C2E-FBFF-F4FA-96B0694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0D36-23E2-87B1-4370-A04A432C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543E-15EA-6467-3381-5CB89953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D37A-1528-622B-01F9-35A5ADFB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74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B7626-21A3-534C-FE95-484F1F46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3A2C-EE20-85A6-C6C4-DB076F6C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34AF-94A3-CEBC-8E88-4C710CE3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D888-7D0F-31B5-2C46-8A449E8C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C207-0259-7A1D-5060-FE3A66F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12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C129-4E8B-BA77-8E53-9E1D473D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8E53-4320-9301-9294-4F366C7D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2D2C-86C5-30ED-7A1A-B4290FE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B8E6-56D2-114A-D7D0-9EDD792F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5F99-FCE8-5967-F664-9DE8681A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726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CB2F-0D5F-7914-3A2C-0AEC076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E82C-85D1-8DAE-A598-52D693C1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80EA-7538-F9D3-D432-12589005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5F5C-F437-6341-D9B6-C25C318A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28D0-483C-D2FB-486B-D2D8B5CE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491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CA9-4610-17AE-0C5A-933B73F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F2C0-7AF6-D13C-C3B4-705CC556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765DB-8D4E-F3B8-A03C-E4FAAB5E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C4C1-15E6-A6F7-E58D-D26F40CA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E7B6-7519-328A-558D-18BF98D3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025C-6BE3-0C41-B78B-70600D8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55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C45E-2E5E-C8DE-A4E2-2A98C198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C67B-A433-62C0-56F7-9CF4B01A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CA52-32C1-0FA2-D17E-2F8E98FA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99C8A-F12C-E34D-C8F4-F9BDC72E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3EECF-B2E0-8FE1-B108-8DCA4748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AA08D-767B-031F-A1FF-C2793F29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09B9D-EF42-74D5-01A2-5D1FC62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88400-C127-1039-7118-08F566F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32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7C96-3140-E253-EE19-B2ECD1B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09C2D-B9F9-22BA-C94B-4B8BDD02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74D64-2BA0-CF22-B03E-1C8E1B36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117D8-B1BD-E3CD-DB8F-C814939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96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5436-E33C-09E9-4F4B-2A9FA72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1828-C865-7BDB-A47B-BB5043D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52786-E64F-BA9F-7763-FD37FD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522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9B26-B1BE-A261-D93D-3B49FB7D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A3AE-8821-799D-65BF-49FC0275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FA4C-3C7D-3374-2877-FC78C710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76E1-108C-5310-CFE5-9630C75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FEE7-22AE-9B64-1773-B9A91106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C480-8E40-5D8D-E692-93ADDA5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06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62FC-CD3D-BD62-3198-DF2B645B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0B4A9-2311-0951-E488-F3B04FF89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255B5-FC49-88EF-8237-6738F426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998B-9BE4-D563-5C1D-96BE4A22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C6A9-D379-40C1-BCFA-7E30D129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25C8-3F2E-B207-2D5B-5ADE6EE4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92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DB650-3484-256C-1049-3A3D8A89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5FB3-692B-C100-E1B7-5E275425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D3CA-01E8-D9D6-EF4B-023A29CC2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3D9A-9C2C-443B-9E9C-90D271CCFDF5}" type="datetimeFigureOut">
              <a:rPr lang="en-AE" smtClean="0"/>
              <a:t>09/08/2025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2635-CED1-F621-0805-C5F6D31A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C881-4206-7719-7092-B7F43A6D1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231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oogle/cluster-dat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90F8E-707B-433D-6700-C07F6591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 MARL for Google Cloud Platform Resource Management</a:t>
            </a:r>
            <a:endParaRPr lang="en-AE" sz="4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F8F6D-9471-A280-6CB1-E161FBEA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Thesis Project Overview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Name: Sushant Patil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Student ID: 2717062 </a:t>
            </a:r>
          </a:p>
          <a:p>
            <a:pPr algn="l"/>
            <a:endParaRPr lang="en-AE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with text on it&#10;&#10;AI-generated content may be incorrect.">
            <a:extLst>
              <a:ext uri="{FF2B5EF4-FFF2-40B4-BE49-F238E27FC236}">
                <a16:creationId xmlns:a16="http://schemas.microsoft.com/office/drawing/2014/main" id="{347FD33D-9E24-8F95-B736-73F3ADB9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A65B1-7012-EA79-1845-ABEB14C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/ Motivation</a:t>
            </a:r>
            <a:b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01869-0DDA-018B-0812-A83B70C52655}"/>
              </a:ext>
            </a:extLst>
          </p:cNvPr>
          <p:cNvSpPr txBox="1"/>
          <p:nvPr/>
        </p:nvSpPr>
        <p:spPr>
          <a:xfrm>
            <a:off x="838199" y="2686323"/>
            <a:ext cx="4783697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Cloud platforms like GCP need to manage lots of resources for many users and jobs.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It's hard to do this efficiently because workloads change all the 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Multi-Agent Reinforcement Learning (MARL) lets us use many smart agents that learn to make good decisions together, adapting to changes.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206D9D6-D413-FD90-6308-025103E0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854114"/>
            <a:ext cx="5365375" cy="49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48861-1D0E-2C52-3E18-DC472DEA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/>
              <a:t>Project Goals</a:t>
            </a:r>
            <a:br>
              <a:rPr lang="en-US" sz="3600" b="1"/>
            </a:br>
            <a:endParaRPr lang="en-AE" sz="36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7174460-1164-36E9-773C-EA46F3FAA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344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7804D-2B5C-4F5A-856C-9842A40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System Flow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Methodology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3F914-B1DC-71BD-2205-23E803A7EAB0}"/>
              </a:ext>
            </a:extLst>
          </p:cNvPr>
          <p:cNvSpPr txBox="1"/>
          <p:nvPr/>
        </p:nvSpPr>
        <p:spPr>
          <a:xfrm>
            <a:off x="630936" y="2660904"/>
            <a:ext cx="4976044" cy="401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Algorithms Used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Implemented TD3 (Twin Delayed Deep Deterministic Policy Gradient) for agent training.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Focused on TD3 as the main RL algorithm for this project.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Data Preprocessing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Cleaned and filtered raw data to remove inconsistencies.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Extracted relevant features (e.g., resource usage, job events) for agent input.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Split data into training and testing sets to evaluate agent performance.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Training Process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Trained 4 agents in parallel, each responsible for managing a subset of resources.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Ran training for 576 episodes (each episode = one complete simulation run with a different data segment).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Visualized training progress for each agent across episodes.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52439A76-7350-46ED-F858-12DADAA9B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692039"/>
            <a:ext cx="5458968" cy="14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9FA5A-C461-CE95-FE7B-5A17380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C4C83-7B16-ECA7-5D68-218B98756F53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Programming Language: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Python- Key Libraries &amp; Frameworks: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NumPy, Pandas (data processing and analysis)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Matplotlib, Seaborn (visualization) 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Stable-Baselines3 (reinforcement learning algorithms) 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Gym (environment simulation)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Source: </a:t>
            </a:r>
            <a:r>
              <a:rPr lang="en-US" sz="1400" dirty="0">
                <a:hlinkClick r:id="rId2"/>
              </a:rPr>
              <a:t>Google Cluster Data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Project Structure: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Modular codebase: agents, environment, data, utilities, visualization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Version Control:   Git &amp; GitHub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Documentation &amp; IDEs: Markdown, </a:t>
            </a:r>
            <a:r>
              <a:rPr lang="en-US" sz="1400" dirty="0" err="1"/>
              <a:t>Vscode</a:t>
            </a:r>
            <a:endParaRPr lang="en-US" sz="1400" dirty="0"/>
          </a:p>
        </p:txBody>
      </p:sp>
      <p:pic>
        <p:nvPicPr>
          <p:cNvPr id="5" name="Picture 4" descr="A diagram of a project&#10;&#10;AI-generated content may be incorrect.">
            <a:extLst>
              <a:ext uri="{FF2B5EF4-FFF2-40B4-BE49-F238E27FC236}">
                <a16:creationId xmlns:a16="http://schemas.microsoft.com/office/drawing/2014/main" id="{B63B02BE-F576-BC2C-9224-111E85D8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90" y="2184914"/>
            <a:ext cx="4458059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604EA-C6FF-7199-CBBE-62415B0D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Results</a:t>
            </a:r>
            <a:br>
              <a:rPr lang="en-US" sz="3300"/>
            </a:br>
            <a:endParaRPr lang="en-US"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47F11-90AA-E7B6-113E-932F5CD623FC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Cluster Data Analysis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first image shows analysis of Google cluster data, including:  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Resource usage trends over time for CPU, memory, disk I/O, and network I/O.  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Feature statistics and correlations, helping identify which resources are most variable and how they relate to each other.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This analysis guided the feature selection and agent design for the MARL system.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Training Reward Function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second image displays the training rewards for each agent (Compute, Storage, Network, Database) across 576 episodes.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Increasing and stabilizing reward curves indicate that agents are learning effective resource allocation strategies over time.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0DFD43DE-AD3B-420B-1DFF-F66E39F2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624" b="54942"/>
          <a:stretch>
            <a:fillRect/>
          </a:stretch>
        </p:blipFill>
        <p:spPr>
          <a:xfrm>
            <a:off x="7031353" y="841905"/>
            <a:ext cx="3925331" cy="23171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08C31553-2AFD-EF35-01DE-55D7A2E9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022597"/>
            <a:ext cx="4305905" cy="167930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F900-4A00-BB3F-0056-7D3A9B68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5A3FB2-3DC2-BF44-6577-BBD76EA67D7C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The red bars represent the costs using the baseline (static/manual) allocation.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The green bars show the costs after optimization with MARL agents.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Significant cost savings are observed across all resource types, especially in compute and storage.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This demonstrates the effectiveness of your approach in reducing operational expenses.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Resource Utilization Improvement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MARL system not only reduced costs but also improved resource utilization.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Agents dynamically allocated resources, minimizing idle and wasted capacity.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Latency and Responsiveness: By adapting to workload changes in real time, the system reduced latency.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Learning Stability and Robustness: The system maintained performance across different workload patterns, showing robustness.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Constraint Handling: The system respected budget and resource constraints, applying penalties for violations.</a:t>
            </a:r>
          </a:p>
        </p:txBody>
      </p:sp>
      <p:pic>
        <p:nvPicPr>
          <p:cNvPr id="26" name="Content Placeholder 2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F98D3BA-A866-887C-CF40-D76CAFB43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57" y="2184914"/>
            <a:ext cx="4739325" cy="3755915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17FD-6C5C-6060-F49B-0ABF7517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Future Work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C00B34A-54F3-8F71-9034-BAAD41016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508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2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740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Courier New</vt:lpstr>
      <vt:lpstr>Office Theme</vt:lpstr>
      <vt:lpstr> MARL for Google Cloud Platform Resource Management</vt:lpstr>
      <vt:lpstr>Background / Motivation </vt:lpstr>
      <vt:lpstr>Project Goals </vt:lpstr>
      <vt:lpstr>System Flow &amp; Methodology </vt:lpstr>
      <vt:lpstr>Technology Stack-</vt:lpstr>
      <vt:lpstr>Results </vt:lpstr>
      <vt:lpstr>Results</vt:lpstr>
      <vt:lpstr>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Patil</dc:creator>
  <cp:lastModifiedBy>Sushant Patil</cp:lastModifiedBy>
  <cp:revision>1</cp:revision>
  <dcterms:created xsi:type="dcterms:W3CDTF">2025-08-09T08:15:29Z</dcterms:created>
  <dcterms:modified xsi:type="dcterms:W3CDTF">2025-08-09T12:40:54Z</dcterms:modified>
</cp:coreProperties>
</file>