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59" d="100"/>
          <a:sy n="59" d="100"/>
        </p:scale>
        <p:origin x="9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7725D-CC78-4FC0-9C30-A97632849C90}"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4B13F82B-9EFA-4F67-BD16-3C8FD3B4E4CF}">
      <dgm:prSet/>
      <dgm:spPr/>
      <dgm:t>
        <a:bodyPr/>
        <a:lstStyle/>
        <a:p>
          <a:r>
            <a:rPr lang="en-US"/>
            <a:t>Business Understanding</a:t>
          </a:r>
        </a:p>
      </dgm:t>
    </dgm:pt>
    <dgm:pt modelId="{7463B826-53DC-43DF-A410-41D640667860}" type="parTrans" cxnId="{765D9182-D321-4D7A-84B7-7C3B8C88923B}">
      <dgm:prSet/>
      <dgm:spPr/>
      <dgm:t>
        <a:bodyPr/>
        <a:lstStyle/>
        <a:p>
          <a:endParaRPr lang="en-US"/>
        </a:p>
      </dgm:t>
    </dgm:pt>
    <dgm:pt modelId="{7903BC07-661D-461A-97B4-A0CD60AFA249}" type="sibTrans" cxnId="{765D9182-D321-4D7A-84B7-7C3B8C88923B}">
      <dgm:prSet/>
      <dgm:spPr/>
      <dgm:t>
        <a:bodyPr/>
        <a:lstStyle/>
        <a:p>
          <a:endParaRPr lang="en-US"/>
        </a:p>
      </dgm:t>
    </dgm:pt>
    <dgm:pt modelId="{91F4152C-A50D-4096-9F58-32139D658A96}">
      <dgm:prSet/>
      <dgm:spPr/>
      <dgm:t>
        <a:bodyPr/>
        <a:lstStyle/>
        <a:p>
          <a:r>
            <a:rPr lang="en-US"/>
            <a:t>Data Understanding </a:t>
          </a:r>
        </a:p>
      </dgm:t>
    </dgm:pt>
    <dgm:pt modelId="{E515E642-B746-4F1B-B72B-8425667BF44A}" type="parTrans" cxnId="{2E66A4BB-7BC2-4B5D-873F-C564DBCD45B2}">
      <dgm:prSet/>
      <dgm:spPr/>
      <dgm:t>
        <a:bodyPr/>
        <a:lstStyle/>
        <a:p>
          <a:endParaRPr lang="en-US"/>
        </a:p>
      </dgm:t>
    </dgm:pt>
    <dgm:pt modelId="{768F0CE0-FBB9-46A7-9350-AA00D3FFA616}" type="sibTrans" cxnId="{2E66A4BB-7BC2-4B5D-873F-C564DBCD45B2}">
      <dgm:prSet/>
      <dgm:spPr/>
      <dgm:t>
        <a:bodyPr/>
        <a:lstStyle/>
        <a:p>
          <a:endParaRPr lang="en-US"/>
        </a:p>
      </dgm:t>
    </dgm:pt>
    <dgm:pt modelId="{C7B6C684-AAF3-4904-88B1-877BCE99D863}">
      <dgm:prSet/>
      <dgm:spPr/>
      <dgm:t>
        <a:bodyPr/>
        <a:lstStyle/>
        <a:p>
          <a:r>
            <a:rPr lang="en-US"/>
            <a:t>Data preparation</a:t>
          </a:r>
        </a:p>
      </dgm:t>
    </dgm:pt>
    <dgm:pt modelId="{19D7EE07-8DFD-4D5B-B829-70DCDA07CE24}" type="parTrans" cxnId="{18E8C711-6F5D-4642-A1FC-1FE361660F78}">
      <dgm:prSet/>
      <dgm:spPr/>
      <dgm:t>
        <a:bodyPr/>
        <a:lstStyle/>
        <a:p>
          <a:endParaRPr lang="en-US"/>
        </a:p>
      </dgm:t>
    </dgm:pt>
    <dgm:pt modelId="{D3278E7F-B1FA-4CEC-9ACB-725E724F762C}" type="sibTrans" cxnId="{18E8C711-6F5D-4642-A1FC-1FE361660F78}">
      <dgm:prSet/>
      <dgm:spPr/>
      <dgm:t>
        <a:bodyPr/>
        <a:lstStyle/>
        <a:p>
          <a:endParaRPr lang="en-US"/>
        </a:p>
      </dgm:t>
    </dgm:pt>
    <dgm:pt modelId="{B5D37A9B-7015-4D08-BCF9-F5EDBFF6BA28}">
      <dgm:prSet/>
      <dgm:spPr/>
      <dgm:t>
        <a:bodyPr/>
        <a:lstStyle/>
        <a:p>
          <a:r>
            <a:rPr lang="en-US"/>
            <a:t>Modeling </a:t>
          </a:r>
        </a:p>
      </dgm:t>
    </dgm:pt>
    <dgm:pt modelId="{96FAC430-60F9-47B2-A853-DB5A5FA2AAFD}" type="parTrans" cxnId="{E2F9BAF0-1B00-436C-A83C-F8EFE0BD0F77}">
      <dgm:prSet/>
      <dgm:spPr/>
      <dgm:t>
        <a:bodyPr/>
        <a:lstStyle/>
        <a:p>
          <a:endParaRPr lang="en-US"/>
        </a:p>
      </dgm:t>
    </dgm:pt>
    <dgm:pt modelId="{74D4DF76-F631-4DA0-B5B7-DAE200D627FB}" type="sibTrans" cxnId="{E2F9BAF0-1B00-436C-A83C-F8EFE0BD0F77}">
      <dgm:prSet/>
      <dgm:spPr/>
      <dgm:t>
        <a:bodyPr/>
        <a:lstStyle/>
        <a:p>
          <a:endParaRPr lang="en-US"/>
        </a:p>
      </dgm:t>
    </dgm:pt>
    <dgm:pt modelId="{0553714F-20B8-43B1-B33D-96703B5D4F5C}">
      <dgm:prSet/>
      <dgm:spPr/>
      <dgm:t>
        <a:bodyPr/>
        <a:lstStyle/>
        <a:p>
          <a:r>
            <a:rPr lang="en-US"/>
            <a:t>Evaluation</a:t>
          </a:r>
        </a:p>
      </dgm:t>
    </dgm:pt>
    <dgm:pt modelId="{FFC91E6A-91E4-454F-A6E0-A8A9D62AFC73}" type="parTrans" cxnId="{8821374E-BB56-4B0F-9AB8-5E17D1C95D91}">
      <dgm:prSet/>
      <dgm:spPr/>
      <dgm:t>
        <a:bodyPr/>
        <a:lstStyle/>
        <a:p>
          <a:endParaRPr lang="en-US"/>
        </a:p>
      </dgm:t>
    </dgm:pt>
    <dgm:pt modelId="{0923E090-AB50-4B7E-B077-2A92C055C03D}" type="sibTrans" cxnId="{8821374E-BB56-4B0F-9AB8-5E17D1C95D91}">
      <dgm:prSet/>
      <dgm:spPr/>
      <dgm:t>
        <a:bodyPr/>
        <a:lstStyle/>
        <a:p>
          <a:endParaRPr lang="en-US"/>
        </a:p>
      </dgm:t>
    </dgm:pt>
    <dgm:pt modelId="{10F85BF5-F202-427A-BEC3-23E813469529}">
      <dgm:prSet/>
      <dgm:spPr/>
      <dgm:t>
        <a:bodyPr/>
        <a:lstStyle/>
        <a:p>
          <a:r>
            <a:rPr lang="en-US"/>
            <a:t>Deployment</a:t>
          </a:r>
        </a:p>
      </dgm:t>
    </dgm:pt>
    <dgm:pt modelId="{29FCBC65-FF0C-4F61-A419-3E455500970C}" type="parTrans" cxnId="{C273DCB3-DD9E-4F19-B8DC-879473FC59A1}">
      <dgm:prSet/>
      <dgm:spPr/>
      <dgm:t>
        <a:bodyPr/>
        <a:lstStyle/>
        <a:p>
          <a:endParaRPr lang="en-US"/>
        </a:p>
      </dgm:t>
    </dgm:pt>
    <dgm:pt modelId="{5F759B8C-E775-4589-B985-F59B83758A48}" type="sibTrans" cxnId="{C273DCB3-DD9E-4F19-B8DC-879473FC59A1}">
      <dgm:prSet/>
      <dgm:spPr/>
      <dgm:t>
        <a:bodyPr/>
        <a:lstStyle/>
        <a:p>
          <a:endParaRPr lang="en-US"/>
        </a:p>
      </dgm:t>
    </dgm:pt>
    <dgm:pt modelId="{EF3D2D47-850F-4767-9439-2A78D1AFD9CE}" type="pres">
      <dgm:prSet presAssocID="{28E7725D-CC78-4FC0-9C30-A97632849C90}" presName="Name0" presStyleCnt="0">
        <dgm:presLayoutVars>
          <dgm:dir/>
          <dgm:resizeHandles val="exact"/>
        </dgm:presLayoutVars>
      </dgm:prSet>
      <dgm:spPr/>
    </dgm:pt>
    <dgm:pt modelId="{445E0160-68D8-46D8-A028-122C3B367C30}" type="pres">
      <dgm:prSet presAssocID="{28E7725D-CC78-4FC0-9C30-A97632849C90}" presName="cycle" presStyleCnt="0"/>
      <dgm:spPr/>
    </dgm:pt>
    <dgm:pt modelId="{551273D1-0030-4E96-8297-738A3B682F74}" type="pres">
      <dgm:prSet presAssocID="{4B13F82B-9EFA-4F67-BD16-3C8FD3B4E4CF}" presName="nodeFirstNode" presStyleLbl="node1" presStyleIdx="0" presStyleCnt="6">
        <dgm:presLayoutVars>
          <dgm:bulletEnabled val="1"/>
        </dgm:presLayoutVars>
      </dgm:prSet>
      <dgm:spPr/>
    </dgm:pt>
    <dgm:pt modelId="{7E801F4A-BBFB-4CC3-BC4B-D5DC287BFE9C}" type="pres">
      <dgm:prSet presAssocID="{7903BC07-661D-461A-97B4-A0CD60AFA249}" presName="sibTransFirstNode" presStyleLbl="bgShp" presStyleIdx="0" presStyleCnt="1"/>
      <dgm:spPr/>
    </dgm:pt>
    <dgm:pt modelId="{FFD527E5-5DA2-485B-812B-E1A46637F73E}" type="pres">
      <dgm:prSet presAssocID="{91F4152C-A50D-4096-9F58-32139D658A96}" presName="nodeFollowingNodes" presStyleLbl="node1" presStyleIdx="1" presStyleCnt="6">
        <dgm:presLayoutVars>
          <dgm:bulletEnabled val="1"/>
        </dgm:presLayoutVars>
      </dgm:prSet>
      <dgm:spPr/>
    </dgm:pt>
    <dgm:pt modelId="{169BDA16-32C5-4F9D-A915-BCD26949F548}" type="pres">
      <dgm:prSet presAssocID="{C7B6C684-AAF3-4904-88B1-877BCE99D863}" presName="nodeFollowingNodes" presStyleLbl="node1" presStyleIdx="2" presStyleCnt="6">
        <dgm:presLayoutVars>
          <dgm:bulletEnabled val="1"/>
        </dgm:presLayoutVars>
      </dgm:prSet>
      <dgm:spPr/>
    </dgm:pt>
    <dgm:pt modelId="{3233803B-BF26-40AA-B9DD-107512B56F63}" type="pres">
      <dgm:prSet presAssocID="{B5D37A9B-7015-4D08-BCF9-F5EDBFF6BA28}" presName="nodeFollowingNodes" presStyleLbl="node1" presStyleIdx="3" presStyleCnt="6">
        <dgm:presLayoutVars>
          <dgm:bulletEnabled val="1"/>
        </dgm:presLayoutVars>
      </dgm:prSet>
      <dgm:spPr/>
    </dgm:pt>
    <dgm:pt modelId="{BDF1A3B8-93B2-4AC1-A084-AE12CEBF03E6}" type="pres">
      <dgm:prSet presAssocID="{0553714F-20B8-43B1-B33D-96703B5D4F5C}" presName="nodeFollowingNodes" presStyleLbl="node1" presStyleIdx="4" presStyleCnt="6">
        <dgm:presLayoutVars>
          <dgm:bulletEnabled val="1"/>
        </dgm:presLayoutVars>
      </dgm:prSet>
      <dgm:spPr/>
    </dgm:pt>
    <dgm:pt modelId="{876D3197-64A3-42BA-A9AE-0216B2E70392}" type="pres">
      <dgm:prSet presAssocID="{10F85BF5-F202-427A-BEC3-23E813469529}" presName="nodeFollowingNodes" presStyleLbl="node1" presStyleIdx="5" presStyleCnt="6">
        <dgm:presLayoutVars>
          <dgm:bulletEnabled val="1"/>
        </dgm:presLayoutVars>
      </dgm:prSet>
      <dgm:spPr/>
    </dgm:pt>
  </dgm:ptLst>
  <dgm:cxnLst>
    <dgm:cxn modelId="{DBC34D11-B0F6-4655-8050-2A7FA97041B7}" type="presOf" srcId="{B5D37A9B-7015-4D08-BCF9-F5EDBFF6BA28}" destId="{3233803B-BF26-40AA-B9DD-107512B56F63}" srcOrd="0" destOrd="0" presId="urn:microsoft.com/office/officeart/2005/8/layout/cycle3"/>
    <dgm:cxn modelId="{18E8C711-6F5D-4642-A1FC-1FE361660F78}" srcId="{28E7725D-CC78-4FC0-9C30-A97632849C90}" destId="{C7B6C684-AAF3-4904-88B1-877BCE99D863}" srcOrd="2" destOrd="0" parTransId="{19D7EE07-8DFD-4D5B-B829-70DCDA07CE24}" sibTransId="{D3278E7F-B1FA-4CEC-9ACB-725E724F762C}"/>
    <dgm:cxn modelId="{C91B9B38-1F5D-4F66-A4EA-56F8E35068BA}" type="presOf" srcId="{91F4152C-A50D-4096-9F58-32139D658A96}" destId="{FFD527E5-5DA2-485B-812B-E1A46637F73E}" srcOrd="0" destOrd="0" presId="urn:microsoft.com/office/officeart/2005/8/layout/cycle3"/>
    <dgm:cxn modelId="{F2DED05E-0FF5-4F02-BC9B-821AFD8B8E27}" type="presOf" srcId="{C7B6C684-AAF3-4904-88B1-877BCE99D863}" destId="{169BDA16-32C5-4F9D-A915-BCD26949F548}" srcOrd="0" destOrd="0" presId="urn:microsoft.com/office/officeart/2005/8/layout/cycle3"/>
    <dgm:cxn modelId="{8821374E-BB56-4B0F-9AB8-5E17D1C95D91}" srcId="{28E7725D-CC78-4FC0-9C30-A97632849C90}" destId="{0553714F-20B8-43B1-B33D-96703B5D4F5C}" srcOrd="4" destOrd="0" parTransId="{FFC91E6A-91E4-454F-A6E0-A8A9D62AFC73}" sibTransId="{0923E090-AB50-4B7E-B077-2A92C055C03D}"/>
    <dgm:cxn modelId="{F6B52059-5B9B-48A6-95D9-DBC5C507A126}" type="presOf" srcId="{10F85BF5-F202-427A-BEC3-23E813469529}" destId="{876D3197-64A3-42BA-A9AE-0216B2E70392}" srcOrd="0" destOrd="0" presId="urn:microsoft.com/office/officeart/2005/8/layout/cycle3"/>
    <dgm:cxn modelId="{74A0727D-BB42-4C84-8A14-5FAFC58CE191}" type="presOf" srcId="{7903BC07-661D-461A-97B4-A0CD60AFA249}" destId="{7E801F4A-BBFB-4CC3-BC4B-D5DC287BFE9C}" srcOrd="0" destOrd="0" presId="urn:microsoft.com/office/officeart/2005/8/layout/cycle3"/>
    <dgm:cxn modelId="{765D9182-D321-4D7A-84B7-7C3B8C88923B}" srcId="{28E7725D-CC78-4FC0-9C30-A97632849C90}" destId="{4B13F82B-9EFA-4F67-BD16-3C8FD3B4E4CF}" srcOrd="0" destOrd="0" parTransId="{7463B826-53DC-43DF-A410-41D640667860}" sibTransId="{7903BC07-661D-461A-97B4-A0CD60AFA249}"/>
    <dgm:cxn modelId="{C273DCB3-DD9E-4F19-B8DC-879473FC59A1}" srcId="{28E7725D-CC78-4FC0-9C30-A97632849C90}" destId="{10F85BF5-F202-427A-BEC3-23E813469529}" srcOrd="5" destOrd="0" parTransId="{29FCBC65-FF0C-4F61-A419-3E455500970C}" sibTransId="{5F759B8C-E775-4589-B985-F59B83758A48}"/>
    <dgm:cxn modelId="{46182BBA-012B-4711-A7F7-51EFE56DFF8E}" type="presOf" srcId="{4B13F82B-9EFA-4F67-BD16-3C8FD3B4E4CF}" destId="{551273D1-0030-4E96-8297-738A3B682F74}" srcOrd="0" destOrd="0" presId="urn:microsoft.com/office/officeart/2005/8/layout/cycle3"/>
    <dgm:cxn modelId="{2E66A4BB-7BC2-4B5D-873F-C564DBCD45B2}" srcId="{28E7725D-CC78-4FC0-9C30-A97632849C90}" destId="{91F4152C-A50D-4096-9F58-32139D658A96}" srcOrd="1" destOrd="0" parTransId="{E515E642-B746-4F1B-B72B-8425667BF44A}" sibTransId="{768F0CE0-FBB9-46A7-9350-AA00D3FFA616}"/>
    <dgm:cxn modelId="{409EBAC9-7A4A-4580-BBC7-DC6A8EA0EF49}" type="presOf" srcId="{0553714F-20B8-43B1-B33D-96703B5D4F5C}" destId="{BDF1A3B8-93B2-4AC1-A084-AE12CEBF03E6}" srcOrd="0" destOrd="0" presId="urn:microsoft.com/office/officeart/2005/8/layout/cycle3"/>
    <dgm:cxn modelId="{7B7678D8-5F40-4367-BAD4-82FF4CF669B9}" type="presOf" srcId="{28E7725D-CC78-4FC0-9C30-A97632849C90}" destId="{EF3D2D47-850F-4767-9439-2A78D1AFD9CE}" srcOrd="0" destOrd="0" presId="urn:microsoft.com/office/officeart/2005/8/layout/cycle3"/>
    <dgm:cxn modelId="{E2F9BAF0-1B00-436C-A83C-F8EFE0BD0F77}" srcId="{28E7725D-CC78-4FC0-9C30-A97632849C90}" destId="{B5D37A9B-7015-4D08-BCF9-F5EDBFF6BA28}" srcOrd="3" destOrd="0" parTransId="{96FAC430-60F9-47B2-A853-DB5A5FA2AAFD}" sibTransId="{74D4DF76-F631-4DA0-B5B7-DAE200D627FB}"/>
    <dgm:cxn modelId="{7634B0FE-E857-44A4-B5E0-38D9418CBB25}" type="presParOf" srcId="{EF3D2D47-850F-4767-9439-2A78D1AFD9CE}" destId="{445E0160-68D8-46D8-A028-122C3B367C30}" srcOrd="0" destOrd="0" presId="urn:microsoft.com/office/officeart/2005/8/layout/cycle3"/>
    <dgm:cxn modelId="{B4B6DD6C-2929-48DF-AC6B-C057B26A3296}" type="presParOf" srcId="{445E0160-68D8-46D8-A028-122C3B367C30}" destId="{551273D1-0030-4E96-8297-738A3B682F74}" srcOrd="0" destOrd="0" presId="urn:microsoft.com/office/officeart/2005/8/layout/cycle3"/>
    <dgm:cxn modelId="{9929B473-0936-4E99-9F64-8EA980E67084}" type="presParOf" srcId="{445E0160-68D8-46D8-A028-122C3B367C30}" destId="{7E801F4A-BBFB-4CC3-BC4B-D5DC287BFE9C}" srcOrd="1" destOrd="0" presId="urn:microsoft.com/office/officeart/2005/8/layout/cycle3"/>
    <dgm:cxn modelId="{345E76FA-14CC-4F8A-B8C4-2A5F8DAB7950}" type="presParOf" srcId="{445E0160-68D8-46D8-A028-122C3B367C30}" destId="{FFD527E5-5DA2-485B-812B-E1A46637F73E}" srcOrd="2" destOrd="0" presId="urn:microsoft.com/office/officeart/2005/8/layout/cycle3"/>
    <dgm:cxn modelId="{9D6A1CA0-D937-4A1B-8AAD-520FADF83F73}" type="presParOf" srcId="{445E0160-68D8-46D8-A028-122C3B367C30}" destId="{169BDA16-32C5-4F9D-A915-BCD26949F548}" srcOrd="3" destOrd="0" presId="urn:microsoft.com/office/officeart/2005/8/layout/cycle3"/>
    <dgm:cxn modelId="{1598DDB1-6D56-4277-9AED-C37BBC635B17}" type="presParOf" srcId="{445E0160-68D8-46D8-A028-122C3B367C30}" destId="{3233803B-BF26-40AA-B9DD-107512B56F63}" srcOrd="4" destOrd="0" presId="urn:microsoft.com/office/officeart/2005/8/layout/cycle3"/>
    <dgm:cxn modelId="{ADC7F934-2EA6-463D-8073-DBD13D42DAE4}" type="presParOf" srcId="{445E0160-68D8-46D8-A028-122C3B367C30}" destId="{BDF1A3B8-93B2-4AC1-A084-AE12CEBF03E6}" srcOrd="5" destOrd="0" presId="urn:microsoft.com/office/officeart/2005/8/layout/cycle3"/>
    <dgm:cxn modelId="{A841AEE2-9587-4512-950B-F2BCAC39A7D1}" type="presParOf" srcId="{445E0160-68D8-46D8-A028-122C3B367C30}" destId="{876D3197-64A3-42BA-A9AE-0216B2E7039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26CBD-870B-4F56-BED1-F078A7D848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13DCD2-3535-4EB8-98A7-805D8FDDB4B6}">
      <dgm:prSet/>
      <dgm:spPr/>
      <dgm:t>
        <a:bodyPr/>
        <a:lstStyle/>
        <a:p>
          <a:pPr>
            <a:lnSpc>
              <a:spcPct val="100000"/>
            </a:lnSpc>
          </a:pPr>
          <a:r>
            <a:rPr lang="en-US"/>
            <a:t>The data is gathered from the application which acts as a major platform for top companies to obtain the information regarding the data of various place such as restaurants, gas stations, etc. </a:t>
          </a:r>
        </a:p>
      </dgm:t>
    </dgm:pt>
    <dgm:pt modelId="{86AFA183-EF30-4C65-AA0C-871E2F0003E4}" type="parTrans" cxnId="{20ABBE08-491D-4C73-895E-1AB3086ED3F9}">
      <dgm:prSet/>
      <dgm:spPr/>
      <dgm:t>
        <a:bodyPr/>
        <a:lstStyle/>
        <a:p>
          <a:endParaRPr lang="en-US"/>
        </a:p>
      </dgm:t>
    </dgm:pt>
    <dgm:pt modelId="{4AA0FDB7-2468-45F4-9B78-115BF9B7C1E6}" type="sibTrans" cxnId="{20ABBE08-491D-4C73-895E-1AB3086ED3F9}">
      <dgm:prSet/>
      <dgm:spPr/>
      <dgm:t>
        <a:bodyPr/>
        <a:lstStyle/>
        <a:p>
          <a:endParaRPr lang="en-US"/>
        </a:p>
      </dgm:t>
    </dgm:pt>
    <dgm:pt modelId="{CF2F84F4-E8DE-4878-9D67-A127EE399CB7}">
      <dgm:prSet/>
      <dgm:spPr/>
      <dgm:t>
        <a:bodyPr/>
        <a:lstStyle/>
        <a:p>
          <a:pPr>
            <a:lnSpc>
              <a:spcPct val="100000"/>
            </a:lnSpc>
          </a:pPr>
          <a:r>
            <a:rPr lang="en-US" dirty="0"/>
            <a:t>The foursquare API is an application where we get the data regarding the location the reviews and other details of the place to be explored.</a:t>
          </a:r>
        </a:p>
      </dgm:t>
    </dgm:pt>
    <dgm:pt modelId="{248FA5F5-823B-4370-8F86-25C78F90D604}" type="parTrans" cxnId="{E062ECC1-AF75-4280-9246-9BA9628B9C47}">
      <dgm:prSet/>
      <dgm:spPr/>
      <dgm:t>
        <a:bodyPr/>
        <a:lstStyle/>
        <a:p>
          <a:endParaRPr lang="en-US"/>
        </a:p>
      </dgm:t>
    </dgm:pt>
    <dgm:pt modelId="{770DA3EA-513A-4327-89DD-3443CBA34F2E}" type="sibTrans" cxnId="{E062ECC1-AF75-4280-9246-9BA9628B9C47}">
      <dgm:prSet/>
      <dgm:spPr/>
      <dgm:t>
        <a:bodyPr/>
        <a:lstStyle/>
        <a:p>
          <a:endParaRPr lang="en-US"/>
        </a:p>
      </dgm:t>
    </dgm:pt>
    <dgm:pt modelId="{C6D271CD-81F2-4051-9CEB-88928297EC61}" type="pres">
      <dgm:prSet presAssocID="{14D26CBD-870B-4F56-BED1-F078A7D848E8}" presName="root" presStyleCnt="0">
        <dgm:presLayoutVars>
          <dgm:dir/>
          <dgm:resizeHandles val="exact"/>
        </dgm:presLayoutVars>
      </dgm:prSet>
      <dgm:spPr/>
    </dgm:pt>
    <dgm:pt modelId="{52E7105C-93C5-49FE-B66F-383A07C9630E}" type="pres">
      <dgm:prSet presAssocID="{DE13DCD2-3535-4EB8-98A7-805D8FDDB4B6}" presName="compNode" presStyleCnt="0"/>
      <dgm:spPr/>
    </dgm:pt>
    <dgm:pt modelId="{019B0C8E-86DF-415F-A44E-26A6E1C98B7D}" type="pres">
      <dgm:prSet presAssocID="{DE13DCD2-3535-4EB8-98A7-805D8FDDB4B6}" presName="bgRect" presStyleLbl="bgShp" presStyleIdx="0" presStyleCnt="2"/>
      <dgm:spPr/>
    </dgm:pt>
    <dgm:pt modelId="{E82FF9FF-A437-4F06-9499-2632F084D74B}" type="pres">
      <dgm:prSet presAssocID="{DE13DCD2-3535-4EB8-98A7-805D8FDDB4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F35946A-4E47-4501-972C-A6BE93A7D94F}" type="pres">
      <dgm:prSet presAssocID="{DE13DCD2-3535-4EB8-98A7-805D8FDDB4B6}" presName="spaceRect" presStyleCnt="0"/>
      <dgm:spPr/>
    </dgm:pt>
    <dgm:pt modelId="{1BDF5157-7CE5-440D-BD26-506D6CE3FFD4}" type="pres">
      <dgm:prSet presAssocID="{DE13DCD2-3535-4EB8-98A7-805D8FDDB4B6}" presName="parTx" presStyleLbl="revTx" presStyleIdx="0" presStyleCnt="2">
        <dgm:presLayoutVars>
          <dgm:chMax val="0"/>
          <dgm:chPref val="0"/>
        </dgm:presLayoutVars>
      </dgm:prSet>
      <dgm:spPr/>
    </dgm:pt>
    <dgm:pt modelId="{32CF9739-BBAA-42A3-A2B0-036931107E1F}" type="pres">
      <dgm:prSet presAssocID="{4AA0FDB7-2468-45F4-9B78-115BF9B7C1E6}" presName="sibTrans" presStyleCnt="0"/>
      <dgm:spPr/>
    </dgm:pt>
    <dgm:pt modelId="{1C0C3DBC-42E4-460A-9E68-A23CBEC8387D}" type="pres">
      <dgm:prSet presAssocID="{CF2F84F4-E8DE-4878-9D67-A127EE399CB7}" presName="compNode" presStyleCnt="0"/>
      <dgm:spPr/>
    </dgm:pt>
    <dgm:pt modelId="{42063DFD-CA4E-4BCF-8EA7-09FFCBAD690C}" type="pres">
      <dgm:prSet presAssocID="{CF2F84F4-E8DE-4878-9D67-A127EE399CB7}" presName="bgRect" presStyleLbl="bgShp" presStyleIdx="1" presStyleCnt="2"/>
      <dgm:spPr/>
    </dgm:pt>
    <dgm:pt modelId="{E3CF9CAE-F981-4C6D-85DD-6EE37DE4612A}" type="pres">
      <dgm:prSet presAssocID="{CF2F84F4-E8DE-4878-9D67-A127EE399C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0925D79-0B1B-47CA-A479-BE5A85246310}" type="pres">
      <dgm:prSet presAssocID="{CF2F84F4-E8DE-4878-9D67-A127EE399CB7}" presName="spaceRect" presStyleCnt="0"/>
      <dgm:spPr/>
    </dgm:pt>
    <dgm:pt modelId="{8796590A-8E70-46DB-A155-0E527E7A241F}" type="pres">
      <dgm:prSet presAssocID="{CF2F84F4-E8DE-4878-9D67-A127EE399CB7}" presName="parTx" presStyleLbl="revTx" presStyleIdx="1" presStyleCnt="2">
        <dgm:presLayoutVars>
          <dgm:chMax val="0"/>
          <dgm:chPref val="0"/>
        </dgm:presLayoutVars>
      </dgm:prSet>
      <dgm:spPr/>
    </dgm:pt>
  </dgm:ptLst>
  <dgm:cxnLst>
    <dgm:cxn modelId="{20ABBE08-491D-4C73-895E-1AB3086ED3F9}" srcId="{14D26CBD-870B-4F56-BED1-F078A7D848E8}" destId="{DE13DCD2-3535-4EB8-98A7-805D8FDDB4B6}" srcOrd="0" destOrd="0" parTransId="{86AFA183-EF30-4C65-AA0C-871E2F0003E4}" sibTransId="{4AA0FDB7-2468-45F4-9B78-115BF9B7C1E6}"/>
    <dgm:cxn modelId="{84E9892B-19DD-49F6-8408-EFB9BBAE2936}" type="presOf" srcId="{14D26CBD-870B-4F56-BED1-F078A7D848E8}" destId="{C6D271CD-81F2-4051-9CEB-88928297EC61}" srcOrd="0" destOrd="0" presId="urn:microsoft.com/office/officeart/2018/2/layout/IconVerticalSolidList"/>
    <dgm:cxn modelId="{CB81016A-4BCE-401F-9553-9F25F8604BDE}" type="presOf" srcId="{DE13DCD2-3535-4EB8-98A7-805D8FDDB4B6}" destId="{1BDF5157-7CE5-440D-BD26-506D6CE3FFD4}" srcOrd="0" destOrd="0" presId="urn:microsoft.com/office/officeart/2018/2/layout/IconVerticalSolidList"/>
    <dgm:cxn modelId="{CC7AE08F-F273-445E-94E2-418D11307906}" type="presOf" srcId="{CF2F84F4-E8DE-4878-9D67-A127EE399CB7}" destId="{8796590A-8E70-46DB-A155-0E527E7A241F}" srcOrd="0" destOrd="0" presId="urn:microsoft.com/office/officeart/2018/2/layout/IconVerticalSolidList"/>
    <dgm:cxn modelId="{E062ECC1-AF75-4280-9246-9BA9628B9C47}" srcId="{14D26CBD-870B-4F56-BED1-F078A7D848E8}" destId="{CF2F84F4-E8DE-4878-9D67-A127EE399CB7}" srcOrd="1" destOrd="0" parTransId="{248FA5F5-823B-4370-8F86-25C78F90D604}" sibTransId="{770DA3EA-513A-4327-89DD-3443CBA34F2E}"/>
    <dgm:cxn modelId="{972E8256-518A-4C60-97EE-863CECCCBDC9}" type="presParOf" srcId="{C6D271CD-81F2-4051-9CEB-88928297EC61}" destId="{52E7105C-93C5-49FE-B66F-383A07C9630E}" srcOrd="0" destOrd="0" presId="urn:microsoft.com/office/officeart/2018/2/layout/IconVerticalSolidList"/>
    <dgm:cxn modelId="{1A5B1CD3-74E7-40A6-B842-9871B9E7B70B}" type="presParOf" srcId="{52E7105C-93C5-49FE-B66F-383A07C9630E}" destId="{019B0C8E-86DF-415F-A44E-26A6E1C98B7D}" srcOrd="0" destOrd="0" presId="urn:microsoft.com/office/officeart/2018/2/layout/IconVerticalSolidList"/>
    <dgm:cxn modelId="{388A6E0E-84DA-4A99-9FC0-9AB10CC667CA}" type="presParOf" srcId="{52E7105C-93C5-49FE-B66F-383A07C9630E}" destId="{E82FF9FF-A437-4F06-9499-2632F084D74B}" srcOrd="1" destOrd="0" presId="urn:microsoft.com/office/officeart/2018/2/layout/IconVerticalSolidList"/>
    <dgm:cxn modelId="{B01CEF00-CEC5-440D-ADB1-DCB65AB76771}" type="presParOf" srcId="{52E7105C-93C5-49FE-B66F-383A07C9630E}" destId="{4F35946A-4E47-4501-972C-A6BE93A7D94F}" srcOrd="2" destOrd="0" presId="urn:microsoft.com/office/officeart/2018/2/layout/IconVerticalSolidList"/>
    <dgm:cxn modelId="{A9B8D1B7-CA71-4BF5-B95D-8ABCB1DDC639}" type="presParOf" srcId="{52E7105C-93C5-49FE-B66F-383A07C9630E}" destId="{1BDF5157-7CE5-440D-BD26-506D6CE3FFD4}" srcOrd="3" destOrd="0" presId="urn:microsoft.com/office/officeart/2018/2/layout/IconVerticalSolidList"/>
    <dgm:cxn modelId="{A47192F5-E6B2-48A0-AEEC-6936FFC50B3C}" type="presParOf" srcId="{C6D271CD-81F2-4051-9CEB-88928297EC61}" destId="{32CF9739-BBAA-42A3-A2B0-036931107E1F}" srcOrd="1" destOrd="0" presId="urn:microsoft.com/office/officeart/2018/2/layout/IconVerticalSolidList"/>
    <dgm:cxn modelId="{716C59FA-578F-41E6-B901-4A4D455AE2B9}" type="presParOf" srcId="{C6D271CD-81F2-4051-9CEB-88928297EC61}" destId="{1C0C3DBC-42E4-460A-9E68-A23CBEC8387D}" srcOrd="2" destOrd="0" presId="urn:microsoft.com/office/officeart/2018/2/layout/IconVerticalSolidList"/>
    <dgm:cxn modelId="{79219A35-7814-4D50-8775-F77EF1025449}" type="presParOf" srcId="{1C0C3DBC-42E4-460A-9E68-A23CBEC8387D}" destId="{42063DFD-CA4E-4BCF-8EA7-09FFCBAD690C}" srcOrd="0" destOrd="0" presId="urn:microsoft.com/office/officeart/2018/2/layout/IconVerticalSolidList"/>
    <dgm:cxn modelId="{84B56FE2-4289-43C4-AD66-5B303BCA4670}" type="presParOf" srcId="{1C0C3DBC-42E4-460A-9E68-A23CBEC8387D}" destId="{E3CF9CAE-F981-4C6D-85DD-6EE37DE4612A}" srcOrd="1" destOrd="0" presId="urn:microsoft.com/office/officeart/2018/2/layout/IconVerticalSolidList"/>
    <dgm:cxn modelId="{1901D224-C199-4759-B73A-7AF236A2C9F2}" type="presParOf" srcId="{1C0C3DBC-42E4-460A-9E68-A23CBEC8387D}" destId="{50925D79-0B1B-47CA-A479-BE5A85246310}" srcOrd="2" destOrd="0" presId="urn:microsoft.com/office/officeart/2018/2/layout/IconVerticalSolidList"/>
    <dgm:cxn modelId="{71A966BB-09F2-4E7C-A5B5-1018B272A27B}" type="presParOf" srcId="{1C0C3DBC-42E4-460A-9E68-A23CBEC8387D}" destId="{8796590A-8E70-46DB-A155-0E527E7A24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81BE55-7275-4E53-89FE-0E73AA7F07F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14718D4-FD9E-46AE-AB10-EED6B4ECF3E5}">
      <dgm:prSet/>
      <dgm:spPr/>
      <dgm:t>
        <a:bodyPr/>
        <a:lstStyle/>
        <a:p>
          <a:r>
            <a:rPr lang="en-US"/>
            <a:t>This is now located using the give address of the city and the Restaurants location near by in that radius.</a:t>
          </a:r>
        </a:p>
      </dgm:t>
    </dgm:pt>
    <dgm:pt modelId="{846AD807-15FD-48E3-AB3F-AD7472366E8D}" type="parTrans" cxnId="{25F59FB0-1100-42C9-8370-383B2B0D02EF}">
      <dgm:prSet/>
      <dgm:spPr/>
      <dgm:t>
        <a:bodyPr/>
        <a:lstStyle/>
        <a:p>
          <a:endParaRPr lang="en-US"/>
        </a:p>
      </dgm:t>
    </dgm:pt>
    <dgm:pt modelId="{A42A90EC-4EDB-4646-A518-F7FBF0432398}" type="sibTrans" cxnId="{25F59FB0-1100-42C9-8370-383B2B0D02EF}">
      <dgm:prSet/>
      <dgm:spPr/>
      <dgm:t>
        <a:bodyPr/>
        <a:lstStyle/>
        <a:p>
          <a:endParaRPr lang="en-US"/>
        </a:p>
      </dgm:t>
    </dgm:pt>
    <dgm:pt modelId="{77932593-1676-4809-8C4E-DDFEA41CD1D9}">
      <dgm:prSet/>
      <dgm:spPr/>
      <dgm:t>
        <a:bodyPr/>
        <a:lstStyle/>
        <a:p>
          <a:r>
            <a:rPr lang="en-US"/>
            <a:t>In this we can see that as there are not many restaurants near by the owner can establish the business near by the Fairfax city radius of 500.</a:t>
          </a:r>
        </a:p>
      </dgm:t>
    </dgm:pt>
    <dgm:pt modelId="{3B1644BC-5D21-4140-9FB3-7F4AB309605D}" type="parTrans" cxnId="{EE9BF92F-E0DB-4CA4-A8BA-336B97CEEE16}">
      <dgm:prSet/>
      <dgm:spPr/>
      <dgm:t>
        <a:bodyPr/>
        <a:lstStyle/>
        <a:p>
          <a:endParaRPr lang="en-US"/>
        </a:p>
      </dgm:t>
    </dgm:pt>
    <dgm:pt modelId="{68D56F34-36A2-4DEE-99C0-5AFC01DBBE11}" type="sibTrans" cxnId="{EE9BF92F-E0DB-4CA4-A8BA-336B97CEEE16}">
      <dgm:prSet/>
      <dgm:spPr/>
      <dgm:t>
        <a:bodyPr/>
        <a:lstStyle/>
        <a:p>
          <a:endParaRPr lang="en-US"/>
        </a:p>
      </dgm:t>
    </dgm:pt>
    <dgm:pt modelId="{B23C0E5B-A1F3-435A-9F4F-66D6646D2CF1}">
      <dgm:prSet/>
      <dgm:spPr/>
      <dgm:t>
        <a:bodyPr/>
        <a:lstStyle/>
        <a:p>
          <a:r>
            <a:rPr lang="en-US"/>
            <a:t>As there is large population and university available in the location it would be a good place to pick and place in that radius from the university.</a:t>
          </a:r>
        </a:p>
      </dgm:t>
    </dgm:pt>
    <dgm:pt modelId="{1A079E95-00E0-48AD-9A38-47C111C100FE}" type="parTrans" cxnId="{D26313CB-5039-4630-AC73-0963D797E3C1}">
      <dgm:prSet/>
      <dgm:spPr/>
      <dgm:t>
        <a:bodyPr/>
        <a:lstStyle/>
        <a:p>
          <a:endParaRPr lang="en-US"/>
        </a:p>
      </dgm:t>
    </dgm:pt>
    <dgm:pt modelId="{CE38B9B7-4E70-4BA6-9A1E-B9DA4B6492D3}" type="sibTrans" cxnId="{D26313CB-5039-4630-AC73-0963D797E3C1}">
      <dgm:prSet/>
      <dgm:spPr/>
      <dgm:t>
        <a:bodyPr/>
        <a:lstStyle/>
        <a:p>
          <a:endParaRPr lang="en-US"/>
        </a:p>
      </dgm:t>
    </dgm:pt>
    <dgm:pt modelId="{1D3F79B6-903D-4883-8307-973F7632B41A}" type="pres">
      <dgm:prSet presAssocID="{B781BE55-7275-4E53-89FE-0E73AA7F07F8}" presName="linear" presStyleCnt="0">
        <dgm:presLayoutVars>
          <dgm:animLvl val="lvl"/>
          <dgm:resizeHandles val="exact"/>
        </dgm:presLayoutVars>
      </dgm:prSet>
      <dgm:spPr/>
    </dgm:pt>
    <dgm:pt modelId="{BACE63E5-CB6D-4CEC-B9CC-A2140D748451}" type="pres">
      <dgm:prSet presAssocID="{414718D4-FD9E-46AE-AB10-EED6B4ECF3E5}" presName="parentText" presStyleLbl="node1" presStyleIdx="0" presStyleCnt="3">
        <dgm:presLayoutVars>
          <dgm:chMax val="0"/>
          <dgm:bulletEnabled val="1"/>
        </dgm:presLayoutVars>
      </dgm:prSet>
      <dgm:spPr/>
    </dgm:pt>
    <dgm:pt modelId="{CFDBD296-E77C-4135-8BC4-6BFD0D5751B7}" type="pres">
      <dgm:prSet presAssocID="{A42A90EC-4EDB-4646-A518-F7FBF0432398}" presName="spacer" presStyleCnt="0"/>
      <dgm:spPr/>
    </dgm:pt>
    <dgm:pt modelId="{6C7C27A4-6F88-440D-A940-568709D6ECAC}" type="pres">
      <dgm:prSet presAssocID="{77932593-1676-4809-8C4E-DDFEA41CD1D9}" presName="parentText" presStyleLbl="node1" presStyleIdx="1" presStyleCnt="3">
        <dgm:presLayoutVars>
          <dgm:chMax val="0"/>
          <dgm:bulletEnabled val="1"/>
        </dgm:presLayoutVars>
      </dgm:prSet>
      <dgm:spPr/>
    </dgm:pt>
    <dgm:pt modelId="{F94636B9-B302-4B82-9B3D-316BBF613111}" type="pres">
      <dgm:prSet presAssocID="{68D56F34-36A2-4DEE-99C0-5AFC01DBBE11}" presName="spacer" presStyleCnt="0"/>
      <dgm:spPr/>
    </dgm:pt>
    <dgm:pt modelId="{7233E74A-7881-4893-8A30-38A0357A681D}" type="pres">
      <dgm:prSet presAssocID="{B23C0E5B-A1F3-435A-9F4F-66D6646D2CF1}" presName="parentText" presStyleLbl="node1" presStyleIdx="2" presStyleCnt="3">
        <dgm:presLayoutVars>
          <dgm:chMax val="0"/>
          <dgm:bulletEnabled val="1"/>
        </dgm:presLayoutVars>
      </dgm:prSet>
      <dgm:spPr/>
    </dgm:pt>
  </dgm:ptLst>
  <dgm:cxnLst>
    <dgm:cxn modelId="{EE9BF92F-E0DB-4CA4-A8BA-336B97CEEE16}" srcId="{B781BE55-7275-4E53-89FE-0E73AA7F07F8}" destId="{77932593-1676-4809-8C4E-DDFEA41CD1D9}" srcOrd="1" destOrd="0" parTransId="{3B1644BC-5D21-4140-9FB3-7F4AB309605D}" sibTransId="{68D56F34-36A2-4DEE-99C0-5AFC01DBBE11}"/>
    <dgm:cxn modelId="{AADE5A36-3366-4D11-BD2E-82560ABF624E}" type="presOf" srcId="{414718D4-FD9E-46AE-AB10-EED6B4ECF3E5}" destId="{BACE63E5-CB6D-4CEC-B9CC-A2140D748451}" srcOrd="0" destOrd="0" presId="urn:microsoft.com/office/officeart/2005/8/layout/vList2"/>
    <dgm:cxn modelId="{A1C6D56C-DE94-4E02-B2F7-CEF05A63AF94}" type="presOf" srcId="{B23C0E5B-A1F3-435A-9F4F-66D6646D2CF1}" destId="{7233E74A-7881-4893-8A30-38A0357A681D}" srcOrd="0" destOrd="0" presId="urn:microsoft.com/office/officeart/2005/8/layout/vList2"/>
    <dgm:cxn modelId="{25F59FB0-1100-42C9-8370-383B2B0D02EF}" srcId="{B781BE55-7275-4E53-89FE-0E73AA7F07F8}" destId="{414718D4-FD9E-46AE-AB10-EED6B4ECF3E5}" srcOrd="0" destOrd="0" parTransId="{846AD807-15FD-48E3-AB3F-AD7472366E8D}" sibTransId="{A42A90EC-4EDB-4646-A518-F7FBF0432398}"/>
    <dgm:cxn modelId="{DACC54C9-B70A-40DA-80EF-FF812BFF7A34}" type="presOf" srcId="{B781BE55-7275-4E53-89FE-0E73AA7F07F8}" destId="{1D3F79B6-903D-4883-8307-973F7632B41A}" srcOrd="0" destOrd="0" presId="urn:microsoft.com/office/officeart/2005/8/layout/vList2"/>
    <dgm:cxn modelId="{D26313CB-5039-4630-AC73-0963D797E3C1}" srcId="{B781BE55-7275-4E53-89FE-0E73AA7F07F8}" destId="{B23C0E5B-A1F3-435A-9F4F-66D6646D2CF1}" srcOrd="2" destOrd="0" parTransId="{1A079E95-00E0-48AD-9A38-47C111C100FE}" sibTransId="{CE38B9B7-4E70-4BA6-9A1E-B9DA4B6492D3}"/>
    <dgm:cxn modelId="{522D68E7-C85E-4FD6-B97A-F7DD3D1A4EE4}" type="presOf" srcId="{77932593-1676-4809-8C4E-DDFEA41CD1D9}" destId="{6C7C27A4-6F88-440D-A940-568709D6ECAC}" srcOrd="0" destOrd="0" presId="urn:microsoft.com/office/officeart/2005/8/layout/vList2"/>
    <dgm:cxn modelId="{28D4084E-73E9-48BA-81B9-17A01D510386}" type="presParOf" srcId="{1D3F79B6-903D-4883-8307-973F7632B41A}" destId="{BACE63E5-CB6D-4CEC-B9CC-A2140D748451}" srcOrd="0" destOrd="0" presId="urn:microsoft.com/office/officeart/2005/8/layout/vList2"/>
    <dgm:cxn modelId="{27D84B27-80A3-4584-B55D-47809A808F58}" type="presParOf" srcId="{1D3F79B6-903D-4883-8307-973F7632B41A}" destId="{CFDBD296-E77C-4135-8BC4-6BFD0D5751B7}" srcOrd="1" destOrd="0" presId="urn:microsoft.com/office/officeart/2005/8/layout/vList2"/>
    <dgm:cxn modelId="{2E3F08E2-C835-4423-9DE5-8F7F0D09E953}" type="presParOf" srcId="{1D3F79B6-903D-4883-8307-973F7632B41A}" destId="{6C7C27A4-6F88-440D-A940-568709D6ECAC}" srcOrd="2" destOrd="0" presId="urn:microsoft.com/office/officeart/2005/8/layout/vList2"/>
    <dgm:cxn modelId="{1ABC1AE5-7F89-4F53-8961-4D4060F768FA}" type="presParOf" srcId="{1D3F79B6-903D-4883-8307-973F7632B41A}" destId="{F94636B9-B302-4B82-9B3D-316BBF613111}" srcOrd="3" destOrd="0" presId="urn:microsoft.com/office/officeart/2005/8/layout/vList2"/>
    <dgm:cxn modelId="{9BC92CCD-A1A8-4EEA-8A59-299B99D7AE3B}" type="presParOf" srcId="{1D3F79B6-903D-4883-8307-973F7632B41A}" destId="{7233E74A-7881-4893-8A30-38A0357A68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01F4A-BBFB-4CC3-BC4B-D5DC287BFE9C}">
      <dsp:nvSpPr>
        <dsp:cNvPr id="0" name=""/>
        <dsp:cNvSpPr/>
      </dsp:nvSpPr>
      <dsp:spPr>
        <a:xfrm>
          <a:off x="290550" y="-7254"/>
          <a:ext cx="5667299" cy="5667299"/>
        </a:xfrm>
        <a:prstGeom prst="circularArrow">
          <a:avLst>
            <a:gd name="adj1" fmla="val 5274"/>
            <a:gd name="adj2" fmla="val 312630"/>
            <a:gd name="adj3" fmla="val 14263603"/>
            <a:gd name="adj4" fmla="val 17106291"/>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51273D1-0030-4E96-8297-738A3B682F74}">
      <dsp:nvSpPr>
        <dsp:cNvPr id="0" name=""/>
        <dsp:cNvSpPr/>
      </dsp:nvSpPr>
      <dsp:spPr>
        <a:xfrm>
          <a:off x="2068562" y="411"/>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Business Understanding</a:t>
          </a:r>
        </a:p>
      </dsp:txBody>
      <dsp:txXfrm>
        <a:off x="2120094" y="51943"/>
        <a:ext cx="2008211" cy="952573"/>
      </dsp:txXfrm>
    </dsp:sp>
    <dsp:sp modelId="{FFD527E5-5DA2-485B-812B-E1A46637F73E}">
      <dsp:nvSpPr>
        <dsp:cNvPr id="0" name=""/>
        <dsp:cNvSpPr/>
      </dsp:nvSpPr>
      <dsp:spPr>
        <a:xfrm>
          <a:off x="4059647" y="1149964"/>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Understanding </a:t>
          </a:r>
        </a:p>
      </dsp:txBody>
      <dsp:txXfrm>
        <a:off x="4111179" y="1201496"/>
        <a:ext cx="2008211" cy="952573"/>
      </dsp:txXfrm>
    </dsp:sp>
    <dsp:sp modelId="{169BDA16-32C5-4F9D-A915-BCD26949F548}">
      <dsp:nvSpPr>
        <dsp:cNvPr id="0" name=""/>
        <dsp:cNvSpPr/>
      </dsp:nvSpPr>
      <dsp:spPr>
        <a:xfrm>
          <a:off x="4059647" y="3449072"/>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preparation</a:t>
          </a:r>
        </a:p>
      </dsp:txBody>
      <dsp:txXfrm>
        <a:off x="4111179" y="3500604"/>
        <a:ext cx="2008211" cy="952573"/>
      </dsp:txXfrm>
    </dsp:sp>
    <dsp:sp modelId="{3233803B-BF26-40AA-B9DD-107512B56F63}">
      <dsp:nvSpPr>
        <dsp:cNvPr id="0" name=""/>
        <dsp:cNvSpPr/>
      </dsp:nvSpPr>
      <dsp:spPr>
        <a:xfrm>
          <a:off x="2068562" y="4598625"/>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Modeling </a:t>
          </a:r>
        </a:p>
      </dsp:txBody>
      <dsp:txXfrm>
        <a:off x="2120094" y="4650157"/>
        <a:ext cx="2008211" cy="952573"/>
      </dsp:txXfrm>
    </dsp:sp>
    <dsp:sp modelId="{BDF1A3B8-93B2-4AC1-A084-AE12CEBF03E6}">
      <dsp:nvSpPr>
        <dsp:cNvPr id="0" name=""/>
        <dsp:cNvSpPr/>
      </dsp:nvSpPr>
      <dsp:spPr>
        <a:xfrm>
          <a:off x="77476" y="3449072"/>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Evaluation</a:t>
          </a:r>
        </a:p>
      </dsp:txBody>
      <dsp:txXfrm>
        <a:off x="129008" y="3500604"/>
        <a:ext cx="2008211" cy="952573"/>
      </dsp:txXfrm>
    </dsp:sp>
    <dsp:sp modelId="{876D3197-64A3-42BA-A9AE-0216B2E70392}">
      <dsp:nvSpPr>
        <dsp:cNvPr id="0" name=""/>
        <dsp:cNvSpPr/>
      </dsp:nvSpPr>
      <dsp:spPr>
        <a:xfrm>
          <a:off x="77476" y="1149964"/>
          <a:ext cx="2111275" cy="10556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Deployment</a:t>
          </a:r>
        </a:p>
      </dsp:txBody>
      <dsp:txXfrm>
        <a:off x="129008" y="1201496"/>
        <a:ext cx="2008211" cy="952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B0C8E-86DF-415F-A44E-26A6E1C98B7D}">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FF9FF-A437-4F06-9499-2632F084D74B}">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DF5157-7CE5-440D-BD26-506D6CE3FFD4}">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The data is gathered from the application which acts as a major platform for top companies to obtain the information regarding the data of various place such as restaurants, gas stations, etc. </a:t>
          </a:r>
        </a:p>
      </dsp:txBody>
      <dsp:txXfrm>
        <a:off x="2039300" y="956381"/>
        <a:ext cx="4474303" cy="1765627"/>
      </dsp:txXfrm>
    </dsp:sp>
    <dsp:sp modelId="{42063DFD-CA4E-4BCF-8EA7-09FFCBAD690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F9CAE-F981-4C6D-85DD-6EE37DE4612A}">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6590A-8E70-46DB-A155-0E527E7A241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dirty="0"/>
            <a:t>The foursquare API is an application where we get the data regarding the location the reviews and other details of the place to be explored.</a:t>
          </a:r>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E63E5-CB6D-4CEC-B9CC-A2140D748451}">
      <dsp:nvSpPr>
        <dsp:cNvPr id="0" name=""/>
        <dsp:cNvSpPr/>
      </dsp:nvSpPr>
      <dsp:spPr>
        <a:xfrm>
          <a:off x="0" y="11487"/>
          <a:ext cx="6513603" cy="19023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is now located using the give address of the city and the Restaurants location near by in that radius.</a:t>
          </a:r>
        </a:p>
      </dsp:txBody>
      <dsp:txXfrm>
        <a:off x="92863" y="104350"/>
        <a:ext cx="6327877" cy="1716584"/>
      </dsp:txXfrm>
    </dsp:sp>
    <dsp:sp modelId="{6C7C27A4-6F88-440D-A940-568709D6ECAC}">
      <dsp:nvSpPr>
        <dsp:cNvPr id="0" name=""/>
        <dsp:cNvSpPr/>
      </dsp:nvSpPr>
      <dsp:spPr>
        <a:xfrm>
          <a:off x="0" y="1991557"/>
          <a:ext cx="6513603" cy="190231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 this we can see that as there are not many restaurants near by the owner can establish the business near by the Fairfax city radius of 500.</a:t>
          </a:r>
        </a:p>
      </dsp:txBody>
      <dsp:txXfrm>
        <a:off x="92863" y="2084420"/>
        <a:ext cx="6327877" cy="1716584"/>
      </dsp:txXfrm>
    </dsp:sp>
    <dsp:sp modelId="{7233E74A-7881-4893-8A30-38A0357A681D}">
      <dsp:nvSpPr>
        <dsp:cNvPr id="0" name=""/>
        <dsp:cNvSpPr/>
      </dsp:nvSpPr>
      <dsp:spPr>
        <a:xfrm>
          <a:off x="0" y="3971628"/>
          <a:ext cx="6513603" cy="190231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As there is large population and university available in the location it would be a good place to pick and place in that radius from the university.</a:t>
          </a:r>
        </a:p>
      </dsp:txBody>
      <dsp:txXfrm>
        <a:off x="92863" y="4064491"/>
        <a:ext cx="6327877" cy="171658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98BA-47D9-48D2-B440-ED18D9ADD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49E6E-564D-47CA-B2D3-78776ABAD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FB7175-35C5-4BB1-9AB3-7835368D4BA5}"/>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7FB7E486-7DE7-4D9F-A700-D080C9CE8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1F0D-E458-4863-B5B6-7813A1F0BC86}"/>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86747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F1D5-042C-4665-917E-BEDD8239E4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9E915-CDD0-4E9D-BF79-88A3C674EB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52C69-BCE3-4391-B966-70631CEB30FD}"/>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7DC87526-97D9-4610-B786-1A22C7B4C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07CBB-92CD-4B5B-9CE9-05BC8D7B77A1}"/>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39142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BA52C-DCE5-421B-A102-703EAC33FB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1996F-7121-4A63-BD93-9F4F035BAF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6F9FB-DF54-45F7-87C0-F81CA222D42D}"/>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B04B7CA7-81FC-488A-81E7-604F03039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5D6AF-F11D-44D3-A66A-2C9219CDAD72}"/>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181298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7C23-ED6B-4E42-9BAB-FFB8E29E8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4657F-C504-4F1B-9DB2-79E324824C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C2BD4-502D-4FB6-84C4-61B18659980A}"/>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D8457BFD-34C4-4A62-BE6E-9F9CC9980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A1DF7-D132-491B-9EC6-FE6E8F6A5F5E}"/>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9038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434B-25F9-464C-A31B-4C029F4C3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1C625-4AF7-4A72-8D70-8C29B3257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28FBF5-BC25-421F-AEEC-07D2C511C5FE}"/>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7380C482-EF83-4128-B740-0211F6FB9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B2C33-28FE-4E77-97DF-E85312D54F30}"/>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108563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9436-7116-4211-AF0E-137F22D63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A41C2-A2B5-4892-BF00-11A1CB4303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512058-2194-4F49-9F56-521F727844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E1339B-DE51-46E6-BD95-B9CBF2FFF5C7}"/>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6" name="Footer Placeholder 5">
            <a:extLst>
              <a:ext uri="{FF2B5EF4-FFF2-40B4-BE49-F238E27FC236}">
                <a16:creationId xmlns:a16="http://schemas.microsoft.com/office/drawing/2014/main" id="{7F55ECA9-9922-4023-8875-F42333D85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5EBE4-A346-4650-9E06-D1730E7F2E8D}"/>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421408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3273-DBB0-434D-B566-232591D42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DBC66-CF82-4BC7-A6E2-DE5F5E7F3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A2FF14-B4FF-4A34-96CE-01FA1734E8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D59E8-C60C-4564-B22A-AD9CBCAB8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249EE1-91FC-4E4B-AB20-85A7C3262F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00CB69-4F11-42DC-BD7E-3FB333CF0010}"/>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8" name="Footer Placeholder 7">
            <a:extLst>
              <a:ext uri="{FF2B5EF4-FFF2-40B4-BE49-F238E27FC236}">
                <a16:creationId xmlns:a16="http://schemas.microsoft.com/office/drawing/2014/main" id="{E94C7A48-99E6-4E17-8FD4-5899F558D2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61A681-88DD-4D31-9B2E-F52C090ADD09}"/>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86185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7030-D229-4016-9866-008F0D779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93DF94-AEC9-45D7-8EE8-86649D686634}"/>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4" name="Footer Placeholder 3">
            <a:extLst>
              <a:ext uri="{FF2B5EF4-FFF2-40B4-BE49-F238E27FC236}">
                <a16:creationId xmlns:a16="http://schemas.microsoft.com/office/drawing/2014/main" id="{81C84C9C-7FDF-490F-8235-B13FE70F41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D2A5FF-2150-4A66-B1AC-CC892D1160CC}"/>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214800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0B962-C28B-4346-9985-7B2524A1CBF0}"/>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3" name="Footer Placeholder 2">
            <a:extLst>
              <a:ext uri="{FF2B5EF4-FFF2-40B4-BE49-F238E27FC236}">
                <a16:creationId xmlns:a16="http://schemas.microsoft.com/office/drawing/2014/main" id="{3E92CBC1-79FB-4AB1-A88F-A1DBB5D6A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30AAE-965A-47AF-8ABA-BC056700DF86}"/>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101591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5A52-5339-4331-9F18-E9FD2F7C2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BF8FF-E74B-41D9-89A9-F616D81D2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F3D7A-5B4C-44FE-B2CD-66744E5A7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665C1B-F571-4E3A-B796-040F360B883C}"/>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6" name="Footer Placeholder 5">
            <a:extLst>
              <a:ext uri="{FF2B5EF4-FFF2-40B4-BE49-F238E27FC236}">
                <a16:creationId xmlns:a16="http://schemas.microsoft.com/office/drawing/2014/main" id="{DC812549-9D78-45C5-90B0-816BB7909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F755B-EE7E-46BB-A29C-533BEB8AC228}"/>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412868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EB95-40D4-46B6-932E-925A77068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62E98-CD49-4DF3-97D5-25BCB472B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CCB09-D341-4878-A548-9CC9A72C4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9A7ECC-5858-4797-BCEC-F8B779397D3B}"/>
              </a:ext>
            </a:extLst>
          </p:cNvPr>
          <p:cNvSpPr>
            <a:spLocks noGrp="1"/>
          </p:cNvSpPr>
          <p:nvPr>
            <p:ph type="dt" sz="half" idx="10"/>
          </p:nvPr>
        </p:nvSpPr>
        <p:spPr/>
        <p:txBody>
          <a:bodyPr/>
          <a:lstStyle/>
          <a:p>
            <a:fld id="{353DFB9C-7563-4C13-81FB-9B0BB9BD9D45}" type="datetimeFigureOut">
              <a:rPr lang="en-US" smtClean="0"/>
              <a:t>2/3/2019</a:t>
            </a:fld>
            <a:endParaRPr lang="en-US"/>
          </a:p>
        </p:txBody>
      </p:sp>
      <p:sp>
        <p:nvSpPr>
          <p:cNvPr id="6" name="Footer Placeholder 5">
            <a:extLst>
              <a:ext uri="{FF2B5EF4-FFF2-40B4-BE49-F238E27FC236}">
                <a16:creationId xmlns:a16="http://schemas.microsoft.com/office/drawing/2014/main" id="{832F08AB-20F0-4D2F-A280-60EDF5E40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ABE50-4ACA-4FB0-AF3F-0290F9665EB0}"/>
              </a:ext>
            </a:extLst>
          </p:cNvPr>
          <p:cNvSpPr>
            <a:spLocks noGrp="1"/>
          </p:cNvSpPr>
          <p:nvPr>
            <p:ph type="sldNum" sz="quarter" idx="12"/>
          </p:nvPr>
        </p:nvSpPr>
        <p:spPr/>
        <p:txBody>
          <a:bodyPr/>
          <a:lstStyle/>
          <a:p>
            <a:fld id="{22D9C662-F469-4121-B4F1-9E989A241DBC}" type="slidenum">
              <a:rPr lang="en-US" smtClean="0"/>
              <a:t>‹#›</a:t>
            </a:fld>
            <a:endParaRPr lang="en-US"/>
          </a:p>
        </p:txBody>
      </p:sp>
    </p:spTree>
    <p:extLst>
      <p:ext uri="{BB962C8B-B14F-4D97-AF65-F5344CB8AC3E}">
        <p14:creationId xmlns:p14="http://schemas.microsoft.com/office/powerpoint/2010/main" val="48684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211EB-D7A2-491D-B56A-0FD90DB23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4E7682-F03B-4145-A067-7DFE7640C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A83B8-AFC0-45FC-A83F-0C4578C47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DFB9C-7563-4C13-81FB-9B0BB9BD9D45}" type="datetimeFigureOut">
              <a:rPr lang="en-US" smtClean="0"/>
              <a:t>2/3/2019</a:t>
            </a:fld>
            <a:endParaRPr lang="en-US"/>
          </a:p>
        </p:txBody>
      </p:sp>
      <p:sp>
        <p:nvSpPr>
          <p:cNvPr id="5" name="Footer Placeholder 4">
            <a:extLst>
              <a:ext uri="{FF2B5EF4-FFF2-40B4-BE49-F238E27FC236}">
                <a16:creationId xmlns:a16="http://schemas.microsoft.com/office/drawing/2014/main" id="{0650750E-1D03-494E-9B18-BBD08EA69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039041-0316-43DD-B6F1-7EA2C8001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9C662-F469-4121-B4F1-9E989A241DBC}" type="slidenum">
              <a:rPr lang="en-US" smtClean="0"/>
              <a:t>‹#›</a:t>
            </a:fld>
            <a:endParaRPr lang="en-US"/>
          </a:p>
        </p:txBody>
      </p:sp>
    </p:spTree>
    <p:extLst>
      <p:ext uri="{BB962C8B-B14F-4D97-AF65-F5344CB8AC3E}">
        <p14:creationId xmlns:p14="http://schemas.microsoft.com/office/powerpoint/2010/main" val="227639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4E67F-7165-469A-9B19-765A9A3BDBE4}"/>
              </a:ext>
            </a:extLst>
          </p:cNvPr>
          <p:cNvSpPr>
            <a:spLocks noGrp="1"/>
          </p:cNvSpPr>
          <p:nvPr>
            <p:ph type="ctrTitle"/>
          </p:nvPr>
        </p:nvSpPr>
        <p:spPr>
          <a:xfrm>
            <a:off x="6592164" y="662550"/>
            <a:ext cx="4645250" cy="2889114"/>
          </a:xfrm>
        </p:spPr>
        <p:txBody>
          <a:bodyPr anchor="b">
            <a:normAutofit/>
          </a:bodyPr>
          <a:lstStyle/>
          <a:p>
            <a:pPr algn="l"/>
            <a:r>
              <a:rPr lang="en-US" sz="4700" dirty="0">
                <a:solidFill>
                  <a:schemeClr val="bg1"/>
                </a:solidFill>
              </a:rPr>
              <a:t>DATA SCIENCE PROJECT:</a:t>
            </a:r>
            <a:br>
              <a:rPr lang="en-US" sz="4700" dirty="0">
                <a:solidFill>
                  <a:schemeClr val="bg1"/>
                </a:solidFill>
              </a:rPr>
            </a:br>
            <a:r>
              <a:rPr lang="en-US" sz="4700" dirty="0">
                <a:solidFill>
                  <a:schemeClr val="bg1"/>
                </a:solidFill>
              </a:rPr>
              <a:t>FOURSQUARE API Application</a:t>
            </a:r>
          </a:p>
        </p:txBody>
      </p:sp>
      <p:sp>
        <p:nvSpPr>
          <p:cNvPr id="3" name="Subtitle 2">
            <a:extLst>
              <a:ext uri="{FF2B5EF4-FFF2-40B4-BE49-F238E27FC236}">
                <a16:creationId xmlns:a16="http://schemas.microsoft.com/office/drawing/2014/main" id="{2A74AF68-7316-445D-9244-B30BBC2516BE}"/>
              </a:ext>
            </a:extLst>
          </p:cNvPr>
          <p:cNvSpPr>
            <a:spLocks noGrp="1"/>
          </p:cNvSpPr>
          <p:nvPr>
            <p:ph type="subTitle" idx="1"/>
          </p:nvPr>
        </p:nvSpPr>
        <p:spPr>
          <a:xfrm>
            <a:off x="9187543" y="4750893"/>
            <a:ext cx="2204334" cy="1147863"/>
          </a:xfrm>
        </p:spPr>
        <p:txBody>
          <a:bodyPr anchor="t">
            <a:normAutofit/>
          </a:bodyPr>
          <a:lstStyle/>
          <a:p>
            <a:pPr algn="l"/>
            <a:r>
              <a:rPr lang="en-US" dirty="0">
                <a:solidFill>
                  <a:schemeClr val="bg1"/>
                </a:solidFill>
              </a:rPr>
              <a:t>BY A.SUSHMA</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9806F6B0-317C-4D87-8964-6FF0004FF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72244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72E4AE-5F3E-497D-9051-57B4EAF5A0D2}"/>
              </a:ext>
            </a:extLst>
          </p:cNvPr>
          <p:cNvSpPr>
            <a:spLocks noGrp="1"/>
          </p:cNvSpPr>
          <p:nvPr>
            <p:ph type="title"/>
          </p:nvPr>
        </p:nvSpPr>
        <p:spPr>
          <a:xfrm>
            <a:off x="8046748" y="1257300"/>
            <a:ext cx="3505240" cy="4254869"/>
          </a:xfrm>
        </p:spPr>
        <p:txBody>
          <a:bodyPr>
            <a:normAutofit/>
          </a:bodyPr>
          <a:lstStyle/>
          <a:p>
            <a:r>
              <a:rPr lang="en-US">
                <a:solidFill>
                  <a:schemeClr val="bg1"/>
                </a:solidFill>
              </a:rPr>
              <a:t>DATA SCIENCE</a:t>
            </a:r>
          </a:p>
        </p:txBody>
      </p:sp>
      <p:cxnSp>
        <p:nvCxnSpPr>
          <p:cNvPr id="19" name="Straight Connector 18">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7E46C6E-4449-48F5-922B-E54FE930F030}"/>
              </a:ext>
            </a:extLst>
          </p:cNvPr>
          <p:cNvGraphicFramePr>
            <a:graphicFrameLocks noGrp="1"/>
          </p:cNvGraphicFramePr>
          <p:nvPr>
            <p:ph idx="1"/>
            <p:extLst>
              <p:ext uri="{D42A27DB-BD31-4B8C-83A1-F6EECF244321}">
                <p14:modId xmlns:p14="http://schemas.microsoft.com/office/powerpoint/2010/main" val="2265620254"/>
              </p:ext>
            </p:extLst>
          </p:nvPr>
        </p:nvGraphicFramePr>
        <p:xfrm>
          <a:off x="690563" y="601663"/>
          <a:ext cx="6248400" cy="565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01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6BC8FA-5464-4CD0-A166-05911E9EA88F}"/>
              </a:ext>
            </a:extLst>
          </p:cNvPr>
          <p:cNvSpPr>
            <a:spLocks noGrp="1"/>
          </p:cNvSpPr>
          <p:nvPr>
            <p:ph type="title"/>
          </p:nvPr>
        </p:nvSpPr>
        <p:spPr>
          <a:xfrm>
            <a:off x="655320" y="365125"/>
            <a:ext cx="9013052" cy="1623312"/>
          </a:xfrm>
        </p:spPr>
        <p:txBody>
          <a:bodyPr anchor="b">
            <a:normAutofit/>
          </a:bodyPr>
          <a:lstStyle/>
          <a:p>
            <a:r>
              <a:rPr lang="en-US" sz="4000"/>
              <a:t>INDEX</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E3E5AA-B0C3-41FF-8182-FC8F055C2603}"/>
              </a:ext>
            </a:extLst>
          </p:cNvPr>
          <p:cNvSpPr>
            <a:spLocks noGrp="1"/>
          </p:cNvSpPr>
          <p:nvPr>
            <p:ph idx="1"/>
          </p:nvPr>
        </p:nvSpPr>
        <p:spPr>
          <a:xfrm>
            <a:off x="655320" y="2644518"/>
            <a:ext cx="9013052" cy="3327251"/>
          </a:xfrm>
        </p:spPr>
        <p:txBody>
          <a:bodyPr>
            <a:normAutofit/>
          </a:bodyPr>
          <a:lstStyle/>
          <a:p>
            <a:r>
              <a:rPr lang="en-US" sz="2000"/>
              <a:t>Introduction</a:t>
            </a:r>
          </a:p>
          <a:p>
            <a:r>
              <a:rPr lang="en-US" sz="2000"/>
              <a:t>Business Understanding</a:t>
            </a:r>
          </a:p>
          <a:p>
            <a:r>
              <a:rPr lang="en-US" sz="2000"/>
              <a:t>Data Understanding </a:t>
            </a:r>
          </a:p>
          <a:p>
            <a:r>
              <a:rPr lang="en-US" sz="2000"/>
              <a:t>Data preparation</a:t>
            </a:r>
          </a:p>
          <a:p>
            <a:r>
              <a:rPr lang="en-US" sz="2000"/>
              <a:t>Modeling </a:t>
            </a:r>
          </a:p>
          <a:p>
            <a:r>
              <a:rPr lang="en-US" sz="2000"/>
              <a:t>Evaluation</a:t>
            </a:r>
          </a:p>
          <a:p>
            <a:r>
              <a:rPr lang="en-US" sz="2000"/>
              <a:t>Deployment</a:t>
            </a:r>
          </a:p>
          <a:p>
            <a:endParaRPr lang="en-US" sz="2000"/>
          </a:p>
        </p:txBody>
      </p:sp>
    </p:spTree>
    <p:extLst>
      <p:ext uri="{BB962C8B-B14F-4D97-AF65-F5344CB8AC3E}">
        <p14:creationId xmlns:p14="http://schemas.microsoft.com/office/powerpoint/2010/main" val="8747967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1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5" name="Group 4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6" name="Rectangle 4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B493043-2E22-4689-8AF1-E721E92751CA}"/>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Business Understanding</a:t>
            </a:r>
          </a:p>
        </p:txBody>
      </p:sp>
      <p:sp>
        <p:nvSpPr>
          <p:cNvPr id="3" name="Content Placeholder 2">
            <a:extLst>
              <a:ext uri="{FF2B5EF4-FFF2-40B4-BE49-F238E27FC236}">
                <a16:creationId xmlns:a16="http://schemas.microsoft.com/office/drawing/2014/main" id="{75A73F60-9534-4DE6-AC84-C630EF9D0E39}"/>
              </a:ext>
            </a:extLst>
          </p:cNvPr>
          <p:cNvSpPr>
            <a:spLocks noGrp="1"/>
          </p:cNvSpPr>
          <p:nvPr>
            <p:ph idx="1"/>
          </p:nvPr>
        </p:nvSpPr>
        <p:spPr>
          <a:xfrm>
            <a:off x="5120640" y="804672"/>
            <a:ext cx="6281928" cy="5248656"/>
          </a:xfrm>
        </p:spPr>
        <p:txBody>
          <a:bodyPr anchor="ctr">
            <a:normAutofit/>
          </a:bodyPr>
          <a:lstStyle/>
          <a:p>
            <a:r>
              <a:rPr lang="en-US" sz="2000"/>
              <a:t>Problem: The business owner is facing difficulty in finding a allocation to open an restaurant in the city of Fairfax. But he is also worried about the other factors affecting him such as competition with the other near by restaurants. The other factors area the population and the number of Indians living their in that location.</a:t>
            </a:r>
          </a:p>
        </p:txBody>
      </p:sp>
    </p:spTree>
    <p:extLst>
      <p:ext uri="{BB962C8B-B14F-4D97-AF65-F5344CB8AC3E}">
        <p14:creationId xmlns:p14="http://schemas.microsoft.com/office/powerpoint/2010/main" val="308802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CE89A1-F2EF-4C67-A3A1-61339E680215}"/>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presentation &amp; preparation</a:t>
            </a:r>
          </a:p>
        </p:txBody>
      </p:sp>
      <p:graphicFrame>
        <p:nvGraphicFramePr>
          <p:cNvPr id="5" name="Content Placeholder 2">
            <a:extLst>
              <a:ext uri="{FF2B5EF4-FFF2-40B4-BE49-F238E27FC236}">
                <a16:creationId xmlns:a16="http://schemas.microsoft.com/office/drawing/2014/main" id="{7BB7FD35-B5E4-43E4-B22B-DE98357443DC}"/>
              </a:ext>
            </a:extLst>
          </p:cNvPr>
          <p:cNvGraphicFramePr>
            <a:graphicFrameLocks noGrp="1"/>
          </p:cNvGraphicFramePr>
          <p:nvPr>
            <p:ph idx="1"/>
            <p:extLst>
              <p:ext uri="{D42A27DB-BD31-4B8C-83A1-F6EECF244321}">
                <p14:modId xmlns:p14="http://schemas.microsoft.com/office/powerpoint/2010/main" val="1584664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75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1ABF1-20F1-4D9E-A8F5-6197260F247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Modeling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832994-ED36-41F1-807F-535F6C077AA6}"/>
              </a:ext>
            </a:extLst>
          </p:cNvPr>
          <p:cNvSpPr>
            <a:spLocks noGrp="1"/>
          </p:cNvSpPr>
          <p:nvPr>
            <p:ph idx="1"/>
          </p:nvPr>
        </p:nvSpPr>
        <p:spPr>
          <a:xfrm>
            <a:off x="4976031" y="963877"/>
            <a:ext cx="6377769" cy="4930246"/>
          </a:xfrm>
        </p:spPr>
        <p:txBody>
          <a:bodyPr anchor="ctr">
            <a:normAutofit/>
          </a:bodyPr>
          <a:lstStyle/>
          <a:p>
            <a:r>
              <a:rPr lang="en-US" sz="2400"/>
              <a:t>Here the location of the city is obtained and the restaurants near by are obtained.</a:t>
            </a:r>
          </a:p>
          <a:p>
            <a:r>
              <a:rPr lang="en-US" sz="2400"/>
              <a:t>Thus choosing a radius from the city we can obtain the number of restaurants in that area.</a:t>
            </a:r>
          </a:p>
          <a:p>
            <a:r>
              <a:rPr lang="en-US" sz="2400"/>
              <a:t>We can observe that only restaurant is available in that radius through the data from foursquare API DATASET.</a:t>
            </a:r>
          </a:p>
        </p:txBody>
      </p:sp>
    </p:spTree>
    <p:extLst>
      <p:ext uri="{BB962C8B-B14F-4D97-AF65-F5344CB8AC3E}">
        <p14:creationId xmlns:p14="http://schemas.microsoft.com/office/powerpoint/2010/main" val="179644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1A6688-5B23-43D4-AE88-228091E90DFD}"/>
              </a:ext>
            </a:extLst>
          </p:cNvPr>
          <p:cNvSpPr>
            <a:spLocks noGrp="1"/>
          </p:cNvSpPr>
          <p:nvPr>
            <p:ph type="title"/>
          </p:nvPr>
        </p:nvSpPr>
        <p:spPr>
          <a:xfrm>
            <a:off x="863029" y="1012004"/>
            <a:ext cx="3416158" cy="4795408"/>
          </a:xfrm>
        </p:spPr>
        <p:txBody>
          <a:bodyPr>
            <a:normAutofit/>
          </a:bodyPr>
          <a:lstStyle/>
          <a:p>
            <a:r>
              <a:rPr lang="en-US">
                <a:solidFill>
                  <a:srgbClr val="FFFFFF"/>
                </a:solidFill>
              </a:rPr>
              <a:t>Deployment</a:t>
            </a:r>
          </a:p>
        </p:txBody>
      </p:sp>
      <p:graphicFrame>
        <p:nvGraphicFramePr>
          <p:cNvPr id="17" name="Content Placeholder 2">
            <a:extLst>
              <a:ext uri="{FF2B5EF4-FFF2-40B4-BE49-F238E27FC236}">
                <a16:creationId xmlns:a16="http://schemas.microsoft.com/office/drawing/2014/main" id="{A27A9C5B-1E62-4EDC-B1B8-4979A9DA0961}"/>
              </a:ext>
            </a:extLst>
          </p:cNvPr>
          <p:cNvGraphicFramePr>
            <a:graphicFrameLocks noGrp="1"/>
          </p:cNvGraphicFramePr>
          <p:nvPr>
            <p:ph idx="1"/>
            <p:extLst>
              <p:ext uri="{D42A27DB-BD31-4B8C-83A1-F6EECF244321}">
                <p14:modId xmlns:p14="http://schemas.microsoft.com/office/powerpoint/2010/main" val="4052860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77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E038B9-0063-4842-AE26-E419F362963D}"/>
              </a:ext>
            </a:extLst>
          </p:cNvPr>
          <p:cNvSpPr>
            <a:spLocks noGrp="1"/>
          </p:cNvSpPr>
          <p:nvPr>
            <p:ph type="title"/>
          </p:nvPr>
        </p:nvSpPr>
        <p:spPr>
          <a:xfrm>
            <a:off x="838200" y="1574155"/>
            <a:ext cx="10515600" cy="1121375"/>
          </a:xfrm>
        </p:spPr>
        <p:txBody>
          <a:bodyPr>
            <a:normAutofit/>
          </a:bodyPr>
          <a:lstStyle/>
          <a:p>
            <a:pPr algn="ctr"/>
            <a:r>
              <a:rPr lang="en-US" sz="4800" dirty="0">
                <a:solidFill>
                  <a:schemeClr val="tx2"/>
                </a:solidFill>
              </a:rPr>
              <a:t>CONCLUSION</a:t>
            </a:r>
          </a:p>
        </p:txBody>
      </p:sp>
      <p:sp>
        <p:nvSpPr>
          <p:cNvPr id="3" name="Content Placeholder 2">
            <a:extLst>
              <a:ext uri="{FF2B5EF4-FFF2-40B4-BE49-F238E27FC236}">
                <a16:creationId xmlns:a16="http://schemas.microsoft.com/office/drawing/2014/main" id="{3A033CA0-1920-4176-8763-C1A68203B381}"/>
              </a:ext>
            </a:extLst>
          </p:cNvPr>
          <p:cNvSpPr>
            <a:spLocks noGrp="1"/>
          </p:cNvSpPr>
          <p:nvPr>
            <p:ph idx="1"/>
          </p:nvPr>
        </p:nvSpPr>
        <p:spPr>
          <a:xfrm>
            <a:off x="2384951" y="3012928"/>
            <a:ext cx="8859991" cy="2109445"/>
          </a:xfrm>
        </p:spPr>
        <p:txBody>
          <a:bodyPr>
            <a:normAutofit/>
          </a:bodyPr>
          <a:lstStyle/>
          <a:p>
            <a:r>
              <a:rPr lang="en-US" dirty="0">
                <a:solidFill>
                  <a:schemeClr val="tx2"/>
                </a:solidFill>
              </a:rPr>
              <a:t>Thus the project depicts the problem and solution to business problem using data science tools and also other applications .</a:t>
            </a:r>
          </a:p>
        </p:txBody>
      </p:sp>
    </p:spTree>
    <p:extLst>
      <p:ext uri="{BB962C8B-B14F-4D97-AF65-F5344CB8AC3E}">
        <p14:creationId xmlns:p14="http://schemas.microsoft.com/office/powerpoint/2010/main" val="42242379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311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SCIENCE PROJECT: FOURSQUARE API Application</vt:lpstr>
      <vt:lpstr>DATA SCIENCE</vt:lpstr>
      <vt:lpstr>INDEX</vt:lpstr>
      <vt:lpstr>Business Understanding</vt:lpstr>
      <vt:lpstr>Data presentation &amp; preparation</vt:lpstr>
      <vt:lpstr>Modeling</vt:lpstr>
      <vt:lpstr>Deployment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FOURSQUARE API Application</dc:title>
  <dc:creator>akulasushma67@gmail.com</dc:creator>
  <cp:lastModifiedBy>akulasushma67@gmail.com</cp:lastModifiedBy>
  <cp:revision>1</cp:revision>
  <dcterms:created xsi:type="dcterms:W3CDTF">2019-02-04T01:57:00Z</dcterms:created>
  <dcterms:modified xsi:type="dcterms:W3CDTF">2019-02-04T01:58:57Z</dcterms:modified>
</cp:coreProperties>
</file>