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8" r:id="rId7"/>
    <p:sldId id="269" r:id="rId8"/>
    <p:sldId id="271" r:id="rId9"/>
    <p:sldId id="272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19-01-2020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UBER SUPPLY-DEMAND </a:t>
            </a:r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GAP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27" y="1496218"/>
            <a:ext cx="11168742" cy="4344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 smtClean="0"/>
              <a:t>To conclude the analysis we have clearly found,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dirty="0" smtClean="0"/>
              <a:t>Demand is high from City in the mornings and from Airport in the evenings.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dirty="0" smtClean="0"/>
              <a:t>Supply is low with an insightful trend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1600" dirty="0"/>
              <a:t>Drivers tend to Cancel requests from City and don’t want to go to the Airport in the mornings.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1600" dirty="0"/>
              <a:t>Cars are hardly available at the Airport in the evenings.</a:t>
            </a:r>
          </a:p>
          <a:p>
            <a:pPr marL="0" indent="0" algn="just">
              <a:buNone/>
            </a:pPr>
            <a:r>
              <a:rPr lang="en-IN" sz="1800" dirty="0" smtClean="0"/>
              <a:t>Therefore clearly, the drivers don’t want to go to Airport in the morning as there are no flight arrivals and they won’t get a return booking to City, while the evening time is Flight Arrival time but there is no availability due to no Flight Departures.</a:t>
            </a:r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 smtClean="0"/>
              <a:t>We can improve the situation by offering our Driver partners bonuses on Airport Trips during the affected slots.</a:t>
            </a: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016" y="2610548"/>
            <a:ext cx="9313817" cy="85613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8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 smtClean="0"/>
              <a:t>This analysis is aimed at addressing the problem of Supply-Demand gap being faced by Uber, leading to the loss of potential revenue.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r>
              <a:rPr lang="en-IN" sz="1800" dirty="0" smtClean="0"/>
              <a:t>The Problem of supply-demand gap have the highest magnitude for the Airport trips and is caused due to two reasons,</a:t>
            </a:r>
          </a:p>
          <a:p>
            <a:pPr marL="342900" indent="-342900" algn="just">
              <a:buAutoNum type="arabicPeriod"/>
            </a:pPr>
            <a:r>
              <a:rPr lang="en-IN" sz="1800" dirty="0" smtClean="0"/>
              <a:t>Drivers Cancelling requests.</a:t>
            </a:r>
          </a:p>
          <a:p>
            <a:pPr marL="342900" indent="-342900" algn="just">
              <a:buAutoNum type="arabicPeriod"/>
            </a:pPr>
            <a:r>
              <a:rPr lang="en-IN" sz="1800" dirty="0" smtClean="0"/>
              <a:t>Unavailability of Cabs.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r>
              <a:rPr lang="en-IN" sz="1800" dirty="0" smtClean="0"/>
              <a:t>The strategy is to identify the reason(s) and recommend possible improvement(s) to the situation by,</a:t>
            </a:r>
          </a:p>
          <a:p>
            <a:pPr algn="just"/>
            <a:r>
              <a:rPr lang="en-IN" sz="1800" dirty="0" smtClean="0"/>
              <a:t>Identifying most pressing problems.</a:t>
            </a:r>
          </a:p>
          <a:p>
            <a:pPr algn="just"/>
            <a:r>
              <a:rPr lang="en-IN" sz="1800" dirty="0" smtClean="0"/>
              <a:t>Finding the gap between supply and demand.</a:t>
            </a:r>
          </a:p>
          <a:p>
            <a:pPr marL="0" indent="0" algn="just">
              <a:buNone/>
            </a:pPr>
            <a:r>
              <a:rPr lang="en-IN" sz="1800" dirty="0" smtClean="0"/>
              <a:t>During the course of our analysis we will be visually digging down the trends and indicators to find-out the root-cause and derive possible hypotheses of the problem and recommend ways to improvement.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most pressing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722207" cy="4532995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Status-wise Frequency of Requests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Here we </a:t>
            </a:r>
            <a:r>
              <a:rPr lang="en-US" sz="1800" dirty="0"/>
              <a:t>can </a:t>
            </a:r>
            <a:r>
              <a:rPr lang="en-US" sz="1800" dirty="0" smtClean="0"/>
              <a:t>clearly see </a:t>
            </a:r>
            <a:r>
              <a:rPr lang="en-US" sz="1800" dirty="0"/>
              <a:t>that approximately 60% </a:t>
            </a:r>
            <a:r>
              <a:rPr lang="en-US" sz="1800" dirty="0" smtClean="0"/>
              <a:t> requests were </a:t>
            </a:r>
            <a:r>
              <a:rPr lang="en-US" sz="1800" dirty="0"/>
              <a:t>either </a:t>
            </a:r>
            <a:r>
              <a:rPr lang="en-US" sz="1800" dirty="0" smtClean="0"/>
              <a:t>getting Cancelled </a:t>
            </a:r>
            <a:r>
              <a:rPr lang="en-US" sz="1800" dirty="0"/>
              <a:t>or </a:t>
            </a:r>
            <a:r>
              <a:rPr lang="en-US" sz="1800" dirty="0" smtClean="0"/>
              <a:t>Cars were </a:t>
            </a:r>
            <a:r>
              <a:rPr lang="en-US" sz="1800" dirty="0"/>
              <a:t>not </a:t>
            </a:r>
            <a:r>
              <a:rPr lang="en-US" sz="1800" dirty="0" smtClean="0"/>
              <a:t>available, that is </a:t>
            </a:r>
            <a:r>
              <a:rPr lang="en-US" sz="1800" b="1" dirty="0" smtClean="0"/>
              <a:t>only 40% service availability</a:t>
            </a:r>
            <a:r>
              <a:rPr lang="en-US" sz="1800" dirty="0" smtClean="0"/>
              <a:t> for Airport requests.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Furthermore, out </a:t>
            </a:r>
            <a:r>
              <a:rPr lang="en-US" sz="1800" dirty="0"/>
              <a:t>of the total </a:t>
            </a:r>
            <a:r>
              <a:rPr lang="en-US" sz="1800" dirty="0" smtClean="0"/>
              <a:t>Not-Served </a:t>
            </a:r>
            <a:r>
              <a:rPr lang="en-US" sz="1800" dirty="0"/>
              <a:t>requests </a:t>
            </a:r>
            <a:r>
              <a:rPr lang="en-US" sz="1800" dirty="0" smtClean="0"/>
              <a:t>around  </a:t>
            </a:r>
            <a:r>
              <a:rPr lang="en-US" sz="1800" dirty="0"/>
              <a:t>30% </a:t>
            </a:r>
            <a:r>
              <a:rPr lang="en-US" sz="1800" dirty="0" smtClean="0"/>
              <a:t>were Cancelled </a:t>
            </a:r>
            <a:r>
              <a:rPr lang="en-US" sz="1800" dirty="0"/>
              <a:t>while in 70% cases </a:t>
            </a:r>
            <a:r>
              <a:rPr lang="en-US" sz="1800" dirty="0" smtClean="0"/>
              <a:t>Availability </a:t>
            </a:r>
            <a:r>
              <a:rPr lang="en-US" sz="1800" dirty="0"/>
              <a:t>was the issue.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56" y="2481780"/>
            <a:ext cx="5936113" cy="32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most pressing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problems(Contd.)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5"/>
            <a:ext cx="6224182" cy="4468601"/>
          </a:xfrm>
        </p:spPr>
        <p:txBody>
          <a:bodyPr>
            <a:normAutofit/>
          </a:bodyPr>
          <a:lstStyle/>
          <a:p>
            <a:r>
              <a:rPr lang="en-IN" sz="2400" u="sng" dirty="0" smtClean="0"/>
              <a:t>Status-wise Frequency of Requests (Pickup point </a:t>
            </a:r>
            <a:r>
              <a:rPr lang="en-IN" sz="2400" u="sng" dirty="0" err="1" smtClean="0"/>
              <a:t>Comparision</a:t>
            </a:r>
            <a:r>
              <a:rPr lang="en-IN" sz="2400" u="sng" dirty="0" smtClean="0"/>
              <a:t>)</a:t>
            </a:r>
          </a:p>
          <a:p>
            <a:pPr marL="0" indent="0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 smtClean="0"/>
              <a:t>Here comparing the Pickup points on the basis of different status, two things which are very clear are 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dirty="0" smtClean="0"/>
              <a:t>Both request types(City to Airport &amp; Airport to City) are equally problematic.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dirty="0"/>
              <a:t> </a:t>
            </a:r>
            <a:r>
              <a:rPr lang="en-IN" sz="1800" dirty="0" smtClean="0"/>
              <a:t>There are more cases of Cancellation from City while Availability is a serious concern at Airport.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71" y="2611273"/>
            <a:ext cx="5051404" cy="29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949" y="1854926"/>
            <a:ext cx="4630690" cy="4442843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Hour-wise Frequency of Requests (Status Comparison)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This is where we see the most affected time-slots in a day, while during 5-9 A.M. Cancellation is the concern, on the other hand during 5-9 P.M. Availability is extremely low.</a:t>
            </a:r>
            <a:endParaRPr lang="en-US" sz="1800" dirty="0"/>
          </a:p>
          <a:p>
            <a:pPr marL="0" indent="0">
              <a:buNone/>
            </a:pPr>
            <a:endParaRPr lang="en-US" sz="1800" u="sng" dirty="0" smtClean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endParaRPr lang="en-US" sz="1800" u="sng" dirty="0" smtClean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endParaRPr lang="en-US" sz="1800" u="sng" dirty="0" smtClean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36469" y="640080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Identifying most pressing problems(Contd.)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87" y="1842047"/>
            <a:ext cx="6825788" cy="44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949" y="1854927"/>
            <a:ext cx="5493575" cy="4507236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Day-wise Frequency of Requests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When looking at the Frequency distribution of requests for each day of a week, another derivation is that </a:t>
            </a:r>
            <a:r>
              <a:rPr lang="en-US" sz="1800" b="1" dirty="0" smtClean="0"/>
              <a:t>Wednesday is the most affected day</a:t>
            </a:r>
            <a:r>
              <a:rPr lang="en-US" sz="1800" dirty="0" smtClean="0"/>
              <a:t> of a week.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Identifying most pressing problems(Contd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50" y="2382958"/>
            <a:ext cx="5336532" cy="34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949" y="1854927"/>
            <a:ext cx="5506454" cy="4391328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Time Series Variation of Gaps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As the plot clearly indicates, there are two spikes representing the two time-slots </a:t>
            </a:r>
            <a:r>
              <a:rPr lang="en-US" sz="1800" b="1" dirty="0" smtClean="0"/>
              <a:t>4-10 A.M. Early morning</a:t>
            </a:r>
            <a:r>
              <a:rPr lang="en-US" sz="1800" dirty="0" smtClean="0"/>
              <a:t> and </a:t>
            </a:r>
            <a:r>
              <a:rPr lang="en-US" sz="1800" b="1" dirty="0" smtClean="0"/>
              <a:t>5-10 P.M. Late evening</a:t>
            </a:r>
            <a:r>
              <a:rPr lang="en-US" sz="1800" dirty="0" smtClean="0"/>
              <a:t> where gaps increases on ay given day.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gap between supply and demand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35" y="2260763"/>
            <a:ext cx="4852956" cy="35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gap between supply and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570848" cy="4344261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Effect on Requests during two Time-Slots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Looking at the gaps for requests from City and Airport for the two identified time-slots, it’s evident that magnitude of gaps being same for both Pickup-points but,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smtClean="0"/>
              <a:t>More Cancellations from City.</a:t>
            </a:r>
          </a:p>
          <a:p>
            <a:pPr marL="0" indent="0" algn="just">
              <a:buNone/>
            </a:pPr>
            <a:endParaRPr lang="en-US" sz="1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smtClean="0"/>
              <a:t>Most Unavailability from Airport.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02" y="2186144"/>
            <a:ext cx="5048654" cy="36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gap between supply and demand(Contd.)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7"/>
            <a:ext cx="6897372" cy="514786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Slot-wise Gaps in Requests from City and Airport</a:t>
            </a: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0" y="2369714"/>
            <a:ext cx="3924928" cy="3054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15" y="2369713"/>
            <a:ext cx="3897871" cy="315147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4949" y="5521183"/>
            <a:ext cx="10696639" cy="75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smtClean="0"/>
              <a:t>Finally we can see that the gaps are at different locations for different time-slots, </a:t>
            </a:r>
            <a:r>
              <a:rPr lang="en-US" sz="1800" b="1" dirty="0" smtClean="0"/>
              <a:t>Early morning from City</a:t>
            </a:r>
            <a:r>
              <a:rPr lang="en-US" sz="1800" dirty="0" smtClean="0"/>
              <a:t> to Airport and </a:t>
            </a:r>
            <a:r>
              <a:rPr lang="en-US" sz="1800" b="1" dirty="0" smtClean="0"/>
              <a:t>Late evening from Airport</a:t>
            </a:r>
            <a:r>
              <a:rPr lang="en-US" sz="1800" dirty="0" smtClean="0"/>
              <a:t> to City.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36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2194</TotalTime>
  <Words>618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UBER SUPPLY-DEMAND GAP</vt:lpstr>
      <vt:lpstr> Abstract</vt:lpstr>
      <vt:lpstr> Identifying most pressing problems</vt:lpstr>
      <vt:lpstr> Identifying most pressing problems(Contd.)</vt:lpstr>
      <vt:lpstr> </vt:lpstr>
      <vt:lpstr>  Identifying most pressing problems(Contd.)</vt:lpstr>
      <vt:lpstr> Finding the gap between supply and demand</vt:lpstr>
      <vt:lpstr>Finding the gap between supply and demand(Contd.)</vt:lpstr>
      <vt:lpstr>Finding the gap between supply and demand(Contd.)</vt:lpstr>
      <vt:lpstr> Conclusions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Sushant</dc:creator>
  <cp:lastModifiedBy>Sushant Bansal</cp:lastModifiedBy>
  <cp:revision>105</cp:revision>
  <dcterms:created xsi:type="dcterms:W3CDTF">2016-06-09T08:16:28Z</dcterms:created>
  <dcterms:modified xsi:type="dcterms:W3CDTF">2020-01-19T11:27:32Z</dcterms:modified>
</cp:coreProperties>
</file>