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1" r:id="rId3"/>
    <p:sldId id="270" r:id="rId4"/>
    <p:sldId id="272" r:id="rId5"/>
    <p:sldId id="271" r:id="rId6"/>
    <p:sldId id="268" r:id="rId7"/>
    <p:sldId id="280" r:id="rId8"/>
    <p:sldId id="279" r:id="rId9"/>
    <p:sldId id="284" r:id="rId10"/>
    <p:sldId id="285" r:id="rId11"/>
    <p:sldId id="274" r:id="rId12"/>
    <p:sldId id="282" r:id="rId13"/>
    <p:sldId id="283" r:id="rId14"/>
    <p:sldId id="286" r:id="rId15"/>
    <p:sldId id="287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87097" autoAdjust="0"/>
  </p:normalViewPr>
  <p:slideViewPr>
    <p:cSldViewPr>
      <p:cViewPr varScale="1">
        <p:scale>
          <a:sx n="63" d="100"/>
          <a:sy n="63" d="100"/>
        </p:scale>
        <p:origin x="-16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st john college of engineering and management system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5E4B8-2A96-490D-86FE-1F94888C266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0D1E1-3E4B-4FDD-B7CB-66EED989B0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st john college of engineering and management system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C97E0-987D-45BD-9176-702D225DA118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3541A-0F37-48B9-AC28-5D54E2BE3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3541A-0F37-48B9-AC28-5D54E2BE37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st john college of engineering and management system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3541A-0F37-48B9-AC28-5D54E2BE37E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st john college of engineering and management system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B9EC-1311-4605-BA7E-812EE5750F0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3F7CA8-EEEA-46B2-B305-9875543C9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B9EC-1311-4605-BA7E-812EE5750F0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7CA8-EEEA-46B2-B305-9875543C9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3F7CA8-EEEA-46B2-B305-9875543C9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B9EC-1311-4605-BA7E-812EE5750F0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B9EC-1311-4605-BA7E-812EE5750F0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3F7CA8-EEEA-46B2-B305-9875543C9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B9EC-1311-4605-BA7E-812EE5750F0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3F7CA8-EEEA-46B2-B305-9875543C9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BA5B9EC-1311-4605-BA7E-812EE5750F0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7CA8-EEEA-46B2-B305-9875543C9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B9EC-1311-4605-BA7E-812EE5750F0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3F7CA8-EEEA-46B2-B305-9875543C9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B9EC-1311-4605-BA7E-812EE5750F0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3F7CA8-EEEA-46B2-B305-9875543C9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B9EC-1311-4605-BA7E-812EE5750F0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3F7CA8-EEEA-46B2-B305-9875543C9D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3F7CA8-EEEA-46B2-B305-9875543C9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B9EC-1311-4605-BA7E-812EE5750F0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3F7CA8-EEEA-46B2-B305-9875543C9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BA5B9EC-1311-4605-BA7E-812EE5750F0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BA5B9EC-1311-4605-BA7E-812EE5750F0B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3F7CA8-EEEA-46B2-B305-9875543C9D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667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N0. -08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Kirti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(32)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Shubham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(36)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Sushama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shetty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(47)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Vaibhavi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save(44)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Guide: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mr.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ronald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laban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 Assistant professor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AUTOMATED  BIOMETRIC ATTENDANCE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9149" y="22860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St. John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ollege of Engineering and Management, SJCEM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228600"/>
            <a:ext cx="762000" cy="4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HARDWARE 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R305 fingerprint module</a:t>
            </a:r>
          </a:p>
          <a:p>
            <a:r>
              <a:rPr lang="en-US" dirty="0" smtClean="0"/>
              <a:t>Raspberry pi 3</a:t>
            </a:r>
          </a:p>
          <a:p>
            <a:r>
              <a:rPr lang="en-US" dirty="0" smtClean="0"/>
              <a:t>LCD</a:t>
            </a:r>
          </a:p>
          <a:p>
            <a:r>
              <a:rPr lang="en-US" dirty="0" smtClean="0"/>
              <a:t>Power </a:t>
            </a:r>
            <a:r>
              <a:rPr lang="en-US" dirty="0" err="1" smtClean="0"/>
              <a:t>suppy</a:t>
            </a:r>
            <a:r>
              <a:rPr lang="en-US" dirty="0" smtClean="0"/>
              <a:t>- 3.7v </a:t>
            </a:r>
            <a:r>
              <a:rPr lang="en-US" dirty="0" err="1" smtClean="0"/>
              <a:t>lipo</a:t>
            </a:r>
            <a:r>
              <a:rPr lang="en-US" dirty="0" smtClean="0"/>
              <a:t> battery,TP4056W booster 			        module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228600"/>
            <a:ext cx="762000" cy="4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9149" y="22860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St. John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ollege of Engineering and Management, SJCEM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4" name="Content Placeholder 13" descr="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9261" y="1371600"/>
            <a:ext cx="8629940" cy="5029199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228600"/>
            <a:ext cx="762000" cy="4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9149" y="22860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St. John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ollege of Engineering and Management, SJCEM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549065"/>
            <a:ext cx="8534400" cy="5848560"/>
          </a:xfrm>
        </p:spPr>
      </p:pic>
      <p:sp>
        <p:nvSpPr>
          <p:cNvPr id="3" name="TextBox 2"/>
          <p:cNvSpPr txBox="1"/>
          <p:nvPr/>
        </p:nvSpPr>
        <p:spPr>
          <a:xfrm>
            <a:off x="2289149" y="22860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St. John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ollege of Engineering and Management, SJCEM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593934"/>
            <a:ext cx="8153400" cy="5959265"/>
          </a:xfrm>
        </p:spPr>
      </p:pic>
      <p:sp>
        <p:nvSpPr>
          <p:cNvPr id="3" name="TextBox 2"/>
          <p:cNvSpPr txBox="1"/>
          <p:nvPr/>
        </p:nvSpPr>
        <p:spPr>
          <a:xfrm>
            <a:off x="2289149" y="22860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St. John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ollege of Engineering and Management, SJCEM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Higher level of security for information access.</a:t>
            </a:r>
          </a:p>
          <a:p>
            <a:r>
              <a:rPr lang="en-US" dirty="0" smtClean="0"/>
              <a:t>Reduction in human error and higher efficiency in attendance system.</a:t>
            </a:r>
          </a:p>
          <a:p>
            <a:r>
              <a:rPr lang="en-US" dirty="0" smtClean="0"/>
              <a:t>Can be used in elite organizations such as institutes, military etc.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228600"/>
            <a:ext cx="762000" cy="4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9149" y="22860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St. John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ollege of Engineering and Management, SJCEM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future our system can include online  accounting  system , good backup and restore facility.</a:t>
            </a:r>
          </a:p>
          <a:p>
            <a:r>
              <a:rPr lang="en-US" dirty="0" smtClean="0"/>
              <a:t>System can be made flexible with future extension to the biometric techniques such as iris recognition, face recognition, palm geometry etc.</a:t>
            </a:r>
          </a:p>
          <a:p>
            <a:r>
              <a:rPr lang="en-US" dirty="0" smtClean="0"/>
              <a:t>We can add online student admission as well as pay online fees.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228600"/>
            <a:ext cx="762000" cy="4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9149" y="22860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St. John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ollege of Engineering and Management, SJCEM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7300" y="1905000"/>
            <a:ext cx="484940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</a:t>
            </a: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en-US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YOU</a:t>
            </a:r>
            <a:endParaRPr lang="en-US" sz="72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228600"/>
            <a:ext cx="762000" cy="4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9149" y="22860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St. John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ollege of Engineering and Management, SJCEM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an automated biometrics attendance system ?</a:t>
            </a:r>
          </a:p>
          <a:p>
            <a:r>
              <a:rPr lang="en-US" dirty="0" smtClean="0"/>
              <a:t>It is a system that records the attendance making use of biometric scanner with unique feature inputs such as face </a:t>
            </a:r>
            <a:r>
              <a:rPr lang="en-US" dirty="0" smtClean="0"/>
              <a:t>recognition</a:t>
            </a:r>
            <a:r>
              <a:rPr lang="en-US" dirty="0" smtClean="0"/>
              <a:t>, iris </a:t>
            </a:r>
            <a:r>
              <a:rPr lang="en-US" dirty="0" smtClean="0"/>
              <a:t>recognition</a:t>
            </a:r>
            <a:r>
              <a:rPr lang="en-US" dirty="0" smtClean="0"/>
              <a:t>, thumb impression etc.</a:t>
            </a:r>
          </a:p>
          <a:p>
            <a:r>
              <a:rPr lang="en-US" dirty="0" smtClean="0"/>
              <a:t>Here the project uses wireless automated biometric system.</a:t>
            </a:r>
          </a:p>
          <a:p>
            <a:r>
              <a:rPr lang="en-US" dirty="0" smtClean="0"/>
              <a:t>This system is used to overcome the draw backs faced in RFID system.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228600"/>
            <a:ext cx="762000" cy="4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9149" y="22860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St. John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ollege of Engineering and Management, SJCEM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Literature Review: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610600" cy="521322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52650"/>
                <a:gridCol w="2152650"/>
                <a:gridCol w="2152650"/>
                <a:gridCol w="2152650"/>
              </a:tblGrid>
              <a:tr h="717421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2081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‘ Easy Access Attendance Management System(EAMS)’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RFID scanner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 complex system requirement such as microcontroller, GSM.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Lower efficiency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i.e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barcode tag can be accessed by another person.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145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‘Bluetooth Smart Based Attendance Management System.’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RFID scanner,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bluetooth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module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Low power consumption.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High data transfer rate.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Small size of chips and low cost.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Bluetooth application can be hacked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easily and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Accessing of the RFID tags by any other student can take place.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228600"/>
            <a:ext cx="762000" cy="4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9149" y="22860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St. John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ollege of Engineering and Management, SJCEM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838200"/>
          <a:ext cx="8382000" cy="5791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95500"/>
                <a:gridCol w="2095500"/>
                <a:gridCol w="2095500"/>
                <a:gridCol w="2095500"/>
              </a:tblGrid>
              <a:tr h="81566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Reference</a:t>
                      </a:r>
                      <a:r>
                        <a:rPr lang="en-US" sz="1600" baseline="0" dirty="0" smtClean="0"/>
                        <a:t> paper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r>
                        <a:rPr lang="en-US" sz="1600" baseline="0" dirty="0" smtClean="0"/>
                        <a:t> of Implementation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Advantages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Disadvantages</a:t>
                      </a:r>
                      <a:endParaRPr lang="en-US" sz="1600" dirty="0"/>
                    </a:p>
                  </a:txBody>
                  <a:tcPr/>
                </a:tc>
              </a:tr>
              <a:tr h="497553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‘Wireless Fingerprint Attendance</a:t>
                      </a:r>
                    </a:p>
                    <a:p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Management System’</a:t>
                      </a:r>
                    </a:p>
                    <a:p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‘Attendance Management System (AMS) with Fast Track Analysis’.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Zigbee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Module,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Finger print Scanner,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Microcontroller(ARM LPC 2148)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RFID Scanner,</a:t>
                      </a:r>
                    </a:p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Motion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Sensors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technique has  low cost, small size, efficient with low energy consumption.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  process in updating current attendance.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different working such as transmission , comparison of  data, computation can be done on a single system. Only a small data can be recorded on this system.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kumimoji="0"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Motion sensor may also be affected by rapid environmental changes and direct sunlight.</a:t>
                      </a: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228600"/>
            <a:ext cx="762000" cy="4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9149" y="22860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St. John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ollege of Engineering and Management, SJCEM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838200"/>
          <a:ext cx="8915400" cy="5791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1034143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47570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Fingerprint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Based System Using IOT.</a:t>
                      </a:r>
                      <a:endParaRPr kumimoji="0" lang="en-US" sz="18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ARDUINO ,</a:t>
                      </a:r>
                    </a:p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Finger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print scanner,</a:t>
                      </a:r>
                    </a:p>
                    <a:p>
                      <a:r>
                        <a:rPr lang="en-US" sz="18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Wifi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-Module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system has an advantage over RFID system and has better operating speed than  microcontroller because of the use of the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of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can provide a better application for this system.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internal memory of </a:t>
                      </a:r>
                      <a:r>
                        <a:rPr kumimoji="0"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less which posses a issue for the applications to work smoothly.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 of implementation of this project is high as compared to other systems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if the requirement of </a:t>
                      </a:r>
                      <a:r>
                        <a:rPr kumimoji="0" lang="en-US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various process increases.</a:t>
                      </a:r>
                      <a:endParaRPr kumimoji="0"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228600"/>
            <a:ext cx="762000" cy="4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9149" y="22860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St. John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ollege of Engineering and Management, SJCEM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DIAGRAM  &amp; FLOWCHART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1676400" cy="838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R305 FINGERPRINT MODULE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4724400"/>
            <a:ext cx="16002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 SUPPLY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1905000"/>
            <a:ext cx="1676400" cy="228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RASPBERY PI 3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2514600"/>
            <a:ext cx="1676400" cy="990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SERVER(APACHE SERVER)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362200" y="2133600"/>
            <a:ext cx="10668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191000" y="4724400"/>
            <a:ext cx="1676400" cy="1143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WIRELESS USB MODEM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4572000" y="4191000"/>
            <a:ext cx="3048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-Right Arrow 11"/>
          <p:cNvSpPr/>
          <p:nvPr/>
        </p:nvSpPr>
        <p:spPr>
          <a:xfrm>
            <a:off x="5105400" y="2819400"/>
            <a:ext cx="1216152" cy="48463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2971800"/>
            <a:ext cx="15240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16x2 LCD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362200" y="3048000"/>
            <a:ext cx="1066800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838200" y="3657600"/>
            <a:ext cx="15240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4x3 KEYPAD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62200" y="3733800"/>
            <a:ext cx="1066800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Up Arrow 19"/>
          <p:cNvSpPr/>
          <p:nvPr/>
        </p:nvSpPr>
        <p:spPr>
          <a:xfrm>
            <a:off x="3657600" y="4191000"/>
            <a:ext cx="3048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400800" y="4038600"/>
            <a:ext cx="1676400" cy="990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7010400" y="3505200"/>
            <a:ext cx="30480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228600"/>
            <a:ext cx="762000" cy="4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2289149" y="22860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St. John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ollege of Engineering and Management, SJCEM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 l="34175" t="21243" r="35067" b="8897"/>
          <a:stretch>
            <a:fillRect/>
          </a:stretch>
        </p:blipFill>
        <p:spPr bwMode="auto">
          <a:xfrm>
            <a:off x="1752600" y="1371600"/>
            <a:ext cx="5257800" cy="50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228600"/>
            <a:ext cx="762000" cy="4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9149" y="22860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St. John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ollege of Engineering and Management, SJCEM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5769" t="21875" r="26208" b="8333"/>
          <a:stretch>
            <a:fillRect/>
          </a:stretch>
        </p:blipFill>
        <p:spPr bwMode="auto">
          <a:xfrm>
            <a:off x="1143000" y="228600"/>
            <a:ext cx="6629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228600"/>
            <a:ext cx="762000" cy="4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9149" y="22860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St. John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ollege of Engineering and Management, SJCEM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SOFTWARE 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</a:t>
            </a:r>
            <a:r>
              <a:rPr lang="en-US" dirty="0" err="1" smtClean="0"/>
              <a:t>hp</a:t>
            </a:r>
            <a:r>
              <a:rPr lang="en-US" dirty="0" smtClean="0"/>
              <a:t> </a:t>
            </a:r>
            <a:r>
              <a:rPr lang="en-US" dirty="0" err="1" smtClean="0"/>
              <a:t>myadmin</a:t>
            </a:r>
            <a:endParaRPr lang="en-US" dirty="0" smtClean="0"/>
          </a:p>
          <a:p>
            <a:r>
              <a:rPr lang="en-US" dirty="0" err="1" smtClean="0"/>
              <a:t>Xampp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Mysql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228600"/>
            <a:ext cx="762000" cy="4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9149" y="228600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St. John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ollege of Engineering and Management, SJCEM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1041</TotalTime>
  <Words>694</Words>
  <Application>Microsoft Office PowerPoint</Application>
  <PresentationFormat>On-screen Show (4:3)</PresentationFormat>
  <Paragraphs>134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AUTOMATED  BIOMETRIC ATTENDANCE SYSTEM</vt:lpstr>
      <vt:lpstr>INTRODUCTION</vt:lpstr>
      <vt:lpstr>Literature Review:</vt:lpstr>
      <vt:lpstr>Slide 4</vt:lpstr>
      <vt:lpstr>Slide 5</vt:lpstr>
      <vt:lpstr>BLOCK DIAGRAM  &amp; FLOWCHART</vt:lpstr>
      <vt:lpstr>Flow chart</vt:lpstr>
      <vt:lpstr>Slide 8</vt:lpstr>
      <vt:lpstr>SOFTWARE  REQUIREMENT</vt:lpstr>
      <vt:lpstr>HARDWARE COMPONENTS USED</vt:lpstr>
      <vt:lpstr>Result</vt:lpstr>
      <vt:lpstr>Slide 12</vt:lpstr>
      <vt:lpstr>Slide 13</vt:lpstr>
      <vt:lpstr>APPLICATIONS</vt:lpstr>
      <vt:lpstr>FUTURE SCOPE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BIOMETRICS ATTENDANCE SYTEM</dc:title>
  <dc:creator>HOME</dc:creator>
  <cp:lastModifiedBy>HOME</cp:lastModifiedBy>
  <cp:revision>133</cp:revision>
  <dcterms:created xsi:type="dcterms:W3CDTF">2017-08-03T11:34:26Z</dcterms:created>
  <dcterms:modified xsi:type="dcterms:W3CDTF">2018-03-27T13:50:05Z</dcterms:modified>
</cp:coreProperties>
</file>