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62626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76396" y="1123947"/>
            <a:ext cx="6172187" cy="373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272" y="628267"/>
            <a:ext cx="222757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92" y="1279277"/>
            <a:ext cx="7348214" cy="238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62626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shant7.pythonanywhe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C8E6F8-C76D-4505-95D4-A764791E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08"/>
          </a:xfrm>
        </p:spPr>
        <p:txBody>
          <a:bodyPr/>
          <a:lstStyle/>
          <a:p>
            <a:pPr algn="ctr"/>
            <a:r>
              <a:rPr lang="en-US" sz="4400" dirty="0"/>
              <a:t> </a:t>
            </a:r>
            <a:r>
              <a:rPr lang="en-US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RestoReview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051E4F-2EED-43C7-B916-F7018866FAE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</p:spPr>
        <p:txBody>
          <a:bodyPr/>
          <a:lstStyle/>
          <a:p>
            <a:pPr algn="ctr"/>
            <a:r>
              <a:rPr lang="en-US" dirty="0"/>
              <a:t> Find the worthy places to eat</a:t>
            </a:r>
          </a:p>
        </p:txBody>
      </p:sp>
    </p:spTree>
    <p:extLst>
      <p:ext uri="{BB962C8B-B14F-4D97-AF65-F5344CB8AC3E}">
        <p14:creationId xmlns:p14="http://schemas.microsoft.com/office/powerpoint/2010/main" val="387363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8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Challen</a:t>
            </a:r>
            <a:r>
              <a:rPr spc="-110" dirty="0"/>
              <a:t>g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124972"/>
            <a:ext cx="6500495" cy="15875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Linking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pages and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1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8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urls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Loading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static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 on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8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page</a:t>
            </a:r>
            <a:endParaRPr sz="1800">
              <a:latin typeface="Noto Sans CJK JP Regular"/>
              <a:cs typeface="Noto Sans CJK JP Regular"/>
            </a:endParaRPr>
          </a:p>
          <a:p>
            <a:pPr marL="393065" marR="5080" indent="-381000">
              <a:lnSpc>
                <a:spcPct val="100699"/>
              </a:lnSpc>
              <a:spcBef>
                <a:spcPts val="1200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Understanding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framework, collaboration </a:t>
            </a:r>
            <a:r>
              <a:rPr sz="1800" spc="-9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of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html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and 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python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362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Project</a:t>
            </a:r>
            <a:r>
              <a:rPr spc="-370" dirty="0"/>
              <a:t> </a:t>
            </a:r>
            <a:r>
              <a:rPr spc="-170" dirty="0"/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845" y="1239364"/>
            <a:ext cx="3644900" cy="152028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15"/>
              </a:spcBef>
              <a:tabLst>
                <a:tab pos="388620" algn="l"/>
              </a:tabLst>
            </a:pPr>
            <a:r>
              <a:rPr sz="1650" spc="-280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z="1650" spc="-95" dirty="0">
                <a:solidFill>
                  <a:srgbClr val="262626"/>
                </a:solidFill>
                <a:latin typeface="Noto Sans CJK JP Regular"/>
                <a:cs typeface="DejaVu Sans"/>
              </a:rPr>
              <a:t>Sushanth </a:t>
            </a:r>
            <a:r>
              <a:rPr lang="en-US" sz="1650" spc="-95" dirty="0" err="1">
                <a:solidFill>
                  <a:srgbClr val="262626"/>
                </a:solidFill>
                <a:latin typeface="Noto Sans CJK JP Regular"/>
                <a:cs typeface="DejaVu Sans"/>
              </a:rPr>
              <a:t>jain</a:t>
            </a:r>
            <a:endParaRPr sz="16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05"/>
              </a:lnSpc>
            </a:pPr>
            <a:r>
              <a:rPr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PES1201700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992</a:t>
            </a:r>
            <a:endParaRPr sz="14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30"/>
              </a:lnSpc>
            </a:pPr>
            <a:r>
              <a:rPr sz="1450" spc="-7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Email </a:t>
            </a:r>
            <a:r>
              <a:rPr sz="1450" spc="-3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:</a:t>
            </a:r>
            <a:r>
              <a:rPr sz="1450" spc="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sushanthjain7@gmail.com</a:t>
            </a:r>
            <a:endParaRPr sz="145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1621155" algn="ctr">
              <a:lnSpc>
                <a:spcPts val="1955"/>
              </a:lnSpc>
              <a:tabLst>
                <a:tab pos="375920" algn="l"/>
              </a:tabLst>
            </a:pPr>
            <a:r>
              <a:rPr sz="1650" spc="-280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z="1600" spc="-110" dirty="0">
                <a:solidFill>
                  <a:srgbClr val="262626"/>
                </a:solidFill>
                <a:latin typeface="Noto Sans CJK JP Regular"/>
                <a:cs typeface="DejaVu Sans"/>
              </a:rPr>
              <a:t> </a:t>
            </a:r>
            <a:r>
              <a:rPr lang="en-US" sz="1600" spc="-110" dirty="0" err="1">
                <a:solidFill>
                  <a:srgbClr val="262626"/>
                </a:solidFill>
                <a:latin typeface="Noto Sans CJK JP Regular"/>
                <a:cs typeface="DejaVu Sans"/>
              </a:rPr>
              <a:t>Nithish</a:t>
            </a:r>
            <a:r>
              <a:rPr lang="en-US" sz="1600" spc="-110" dirty="0">
                <a:solidFill>
                  <a:srgbClr val="262626"/>
                </a:solidFill>
                <a:latin typeface="Noto Sans CJK JP Regular"/>
                <a:cs typeface="DejaVu Sans"/>
              </a:rPr>
              <a:t> Ranjan </a:t>
            </a:r>
            <a:r>
              <a:rPr lang="en-US" sz="1600" spc="-110">
                <a:solidFill>
                  <a:srgbClr val="262626"/>
                </a:solidFill>
                <a:latin typeface="Noto Sans CJK JP Regular"/>
                <a:cs typeface="DejaVu Sans"/>
              </a:rPr>
              <a:t>yemol</a:t>
            </a:r>
            <a:endParaRPr sz="16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05"/>
              </a:lnSpc>
            </a:pPr>
            <a:r>
              <a:rPr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PES1201700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965</a:t>
            </a:r>
            <a:endParaRPr sz="145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359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Website</a:t>
            </a:r>
            <a:r>
              <a:rPr spc="-385" dirty="0"/>
              <a:t> </a:t>
            </a:r>
            <a:r>
              <a:rPr spc="-75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7892" y="1279277"/>
            <a:ext cx="7348214" cy="2888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In the website we allow the user to rate the food that they have  eaten.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We in our website ask  the user how was their food,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and to write a review about the food as well as their experience with the food.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So this details will be stored and can be  viewed by any other user who visits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our page.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This helps both user and the restaurant owners (to improve themselves)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And also helps the people (to find the worthy places to eat)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17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Hosting</a:t>
            </a:r>
            <a:r>
              <a:rPr spc="-385" dirty="0"/>
              <a:t> </a:t>
            </a:r>
            <a:r>
              <a:rPr spc="-4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491" y="1276230"/>
            <a:ext cx="621919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hlinkClick r:id="rId2"/>
              </a:rPr>
              <a:t>http://sushant7.pythonanywhere.com/</a:t>
            </a:r>
            <a:endParaRPr lang="en-US" sz="2400" dirty="0"/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441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Individual</a:t>
            </a:r>
            <a:r>
              <a:rPr spc="-340" dirty="0"/>
              <a:t> </a:t>
            </a:r>
            <a:r>
              <a:rPr spc="-55" dirty="0"/>
              <a:t>Contributions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230270"/>
            <a:ext cx="5656580" cy="133946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pc="-110" dirty="0" err="1">
                <a:solidFill>
                  <a:srgbClr val="262626"/>
                </a:solidFill>
                <a:latin typeface="Noto Sans CJK JP Regular"/>
                <a:cs typeface="DejaVu Sans"/>
              </a:rPr>
              <a:t>Nithish</a:t>
            </a:r>
            <a:r>
              <a:rPr lang="en-US" spc="-110" dirty="0">
                <a:solidFill>
                  <a:srgbClr val="262626"/>
                </a:solidFill>
                <a:latin typeface="Noto Sans CJK JP Regular"/>
                <a:cs typeface="DejaVu Sans"/>
              </a:rPr>
              <a:t> Ranjan </a:t>
            </a:r>
            <a:r>
              <a:rPr lang="en-US" spc="-110" dirty="0" err="1">
                <a:solidFill>
                  <a:srgbClr val="262626"/>
                </a:solidFill>
                <a:latin typeface="Noto Sans CJK JP Regular"/>
                <a:cs typeface="DejaVu Sans"/>
              </a:rPr>
              <a:t>yemol</a:t>
            </a:r>
            <a:endParaRPr sz="1800" dirty="0">
              <a:latin typeface="Noto Sans CJK JP Regular"/>
              <a:cs typeface="Noto Sans CJK JP Regular"/>
            </a:endParaRPr>
          </a:p>
          <a:p>
            <a:pPr marL="450215">
              <a:lnSpc>
                <a:spcPct val="100000"/>
              </a:lnSpc>
              <a:spcBef>
                <a:spcPts val="340"/>
              </a:spcBef>
            </a:pPr>
            <a:r>
              <a:rPr lang="en-US" sz="1600" spc="-9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Templates, html pages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pc="-105" dirty="0">
                <a:solidFill>
                  <a:srgbClr val="262626"/>
                </a:solidFill>
                <a:latin typeface="Noto Sans CJK JP Regular"/>
                <a:cs typeface="DejaVu Sans"/>
              </a:rPr>
              <a:t>Sushanth </a:t>
            </a:r>
            <a:r>
              <a:rPr lang="en-US" spc="-105" dirty="0" err="1">
                <a:solidFill>
                  <a:srgbClr val="262626"/>
                </a:solidFill>
                <a:latin typeface="Noto Sans CJK JP Regular"/>
                <a:cs typeface="DejaVu Sans"/>
              </a:rPr>
              <a:t>jain</a:t>
            </a:r>
            <a:endParaRPr sz="1800" dirty="0">
              <a:latin typeface="Noto Sans CJK JP Regular"/>
              <a:cs typeface="Noto Sans CJK JP Regular"/>
            </a:endParaRPr>
          </a:p>
          <a:p>
            <a:pPr marL="450215">
              <a:lnSpc>
                <a:spcPct val="100000"/>
              </a:lnSpc>
              <a:spcBef>
                <a:spcPts val="340"/>
              </a:spcBef>
            </a:pPr>
            <a:r>
              <a:rPr lang="en-US" sz="1600" spc="-9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Django database storing and getting it back, front-end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29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Screen</a:t>
            </a:r>
            <a:r>
              <a:rPr spc="-375" dirty="0"/>
              <a:t> </a:t>
            </a:r>
            <a:r>
              <a:rPr spc="-40" dirty="0"/>
              <a:t>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E0AC8-FB65-4854-B7FF-8CB1DE171B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6477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6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Database</a:t>
            </a:r>
            <a:endParaRPr spc="-6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2760-33D7-41C8-B1FB-7DA3D27B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35" y="1047750"/>
            <a:ext cx="6511330" cy="3660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61950"/>
            <a:ext cx="845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4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DBC3-18C5-418E-95EE-0E9DBA045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6350"/>
            <a:ext cx="6781800" cy="357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C8ACC20-499B-452B-9816-AF659CA4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2" y="628267"/>
            <a:ext cx="2227579" cy="492443"/>
          </a:xfrm>
        </p:spPr>
        <p:txBody>
          <a:bodyPr/>
          <a:lstStyle/>
          <a:p>
            <a:r>
              <a:rPr lang="en-US" dirty="0"/>
              <a:t>User 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F25B4-528A-4A71-AE65-8E045962D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0710"/>
            <a:ext cx="5867400" cy="36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89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T</a:t>
            </a:r>
            <a:r>
              <a:rPr spc="-10" dirty="0"/>
              <a:t>a</a:t>
            </a:r>
            <a:r>
              <a:rPr spc="-100" dirty="0"/>
              <a:t>k</a:t>
            </a:r>
            <a:r>
              <a:rPr spc="-220" dirty="0"/>
              <a:t>e</a:t>
            </a:r>
            <a:r>
              <a:rPr spc="-20" dirty="0"/>
              <a:t>a</a:t>
            </a:r>
            <a:r>
              <a:rPr spc="-60" dirty="0"/>
              <a:t>w</a:t>
            </a:r>
            <a:r>
              <a:rPr spc="-10" dirty="0"/>
              <a:t>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124972"/>
            <a:ext cx="6000750" cy="1307409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Fetching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</a:t>
            </a:r>
            <a:r>
              <a:rPr sz="1800" spc="-4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from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database</a:t>
            </a:r>
            <a:r>
              <a:rPr sz="1800" spc="-4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and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displaying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Creating models, templates,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loading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css </a:t>
            </a:r>
            <a:r>
              <a:rPr sz="1800" spc="-9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for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webpages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Developing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 </a:t>
            </a:r>
            <a:r>
              <a:rPr sz="1800" spc="-8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fully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functional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website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on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</a:t>
            </a:r>
            <a:r>
              <a:rPr sz="1800" spc="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framework</a:t>
            </a:r>
            <a:endParaRPr sz="1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129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DejaVu Sans</vt:lpstr>
      <vt:lpstr>Noto Sans CJK JP Regular</vt:lpstr>
      <vt:lpstr>Times New Roman</vt:lpstr>
      <vt:lpstr>Trebuchet MS</vt:lpstr>
      <vt:lpstr>Office Theme</vt:lpstr>
      <vt:lpstr> RestoReview</vt:lpstr>
      <vt:lpstr>Website Description</vt:lpstr>
      <vt:lpstr>Hosting link</vt:lpstr>
      <vt:lpstr>Individual Contributions</vt:lpstr>
      <vt:lpstr>Screen shots</vt:lpstr>
      <vt:lpstr>Database</vt:lpstr>
      <vt:lpstr>PowerPoint Presentation</vt:lpstr>
      <vt:lpstr>User view</vt:lpstr>
      <vt:lpstr>Takeaways</vt:lpstr>
      <vt:lpstr>Challenges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RestoReview</dc:title>
  <cp:lastModifiedBy>Sushanth Jain</cp:lastModifiedBy>
  <cp:revision>9</cp:revision>
  <dcterms:created xsi:type="dcterms:W3CDTF">2019-04-26T17:38:38Z</dcterms:created>
  <dcterms:modified xsi:type="dcterms:W3CDTF">2019-05-05T13:47:33Z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2019-04-26T00:00:00Z</vt:filetime>
  </property>
</Properties>
</file>