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4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54864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>
                <a:solidFill>
                  <a:srgbClr val="0000FF"/>
                </a:solidFill>
              </a:rPr>
              <a:t>Presentation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3600">
                <a:solidFill>
                  <a:srgbClr val="0000FF"/>
                </a:solidFill>
              </a:rPr>
              <a:t>Introduction</a:t>
            </a:r>
          </a:p>
        </p:txBody>
      </p:sp>
      <p:pic>
        <p:nvPicPr>
          <p:cNvPr id="4" name="Picture 3" descr="slid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18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3600">
                <a:solidFill>
                  <a:srgbClr val="0000FF"/>
                </a:solidFill>
              </a:rPr>
              <a:t>Learning Objectives</a:t>
            </a:r>
          </a:p>
        </p:txBody>
      </p:sp>
      <p:pic>
        <p:nvPicPr>
          <p:cNvPr id="4" name="Picture 3" descr="sli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18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4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rPr sz="3600">
                <a:solidFill>
                  <a:srgbClr val="0000FF"/>
                </a:solidFill>
              </a:rPr>
              <a:t>The Four Types of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rPr sz="2400">
                <a:solidFill>
                  <a:srgbClr val="000000"/>
                </a:solidFill>
              </a:rPr>
              <a:t>There are four kinds of presentations: informational, instructional, stimulating, and convincing.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4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0000"/>
                </a:solidFill>
              </a:rPr>
              <a:t>About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0000FF"/>
                </a:solidFill>
              </a:rPr>
              <a:t>Technical Skills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9144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>
                <a:solidFill>
                  <a:srgbClr val="FF0000"/>
                </a:solidFill>
              </a:rPr>
              <a:t>Assessments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>
                <a:solidFill>
                  <a:srgbClr val="0000FF"/>
                </a:solidFill>
              </a:rPr>
              <a:t>Check Your Understanding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>
                <a:solidFill>
                  <a:srgbClr val="000000"/>
                </a:solidFill>
              </a:rPr>
              <a:t>Q1. Which of the following is the most important part of using presentation skills?</a:t>
            </a:r>
            <a:br/>
            <a:r>
              <a:t>A. Planning</a:t>
            </a:r>
            <a:br/>
            <a:r>
              <a:t>B. Preparation</a:t>
            </a:r>
            <a:br/>
            <a:r>
              <a:t>C. Visualizing success</a:t>
            </a:r>
            <a:br/>
            <a:r>
              <a:t>D. Exercise/drinking water beforehand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3600">
                <a:solidFill>
                  <a:srgbClr val="0000FF"/>
                </a:solidFill>
              </a:rPr>
              <a:t>Key points</a:t>
            </a:r>
          </a:p>
        </p:txBody>
      </p:sp>
      <p:pic>
        <p:nvPicPr>
          <p:cNvPr id="4" name="Picture 3" descr="slid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4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54864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0000FF"/>
                </a:solidFill>
              </a:rPr>
              <a:t>Additional Resources</a:t>
            </a:r>
          </a:p>
        </p:txBody>
      </p:sp>
      <p:pic>
        <p:nvPicPr>
          <p:cNvPr id="6" name="Picture 5" descr="slide8_log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7400"/>
            <a:ext cx="9144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6060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solidFill>
                  <a:srgbClr val="000000"/>
                </a:solidFill>
              </a:rPr>
              <a:t>References</a:t>
            </a:r>
          </a:p>
        </p:txBody>
      </p:sp>
      <p:pic>
        <p:nvPicPr>
          <p:cNvPr id="8" name="Picture 7" descr="slide8_log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63240"/>
            <a:ext cx="9144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611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solidFill>
                  <a:srgbClr val="000000"/>
                </a:solidFill>
              </a:rPr>
              <a:t>Start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lid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4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solidFill>
                  <a:srgbClr val="FF0000"/>
                </a:solidFill>
              </a:rPr>
              <a:t>Feedback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54864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0000FF"/>
                </a:solidFill>
              </a:rPr>
              <a:t>Course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solidFill>
                  <a:srgbClr val="000000"/>
                </a:solidFill>
              </a:rPr>
              <a:t>Kindly spare a few moments to fill out the course feedback form.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971800"/>
            <a:ext cx="1828800" cy="4572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Submit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