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08-12-2024</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08-12-2024</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830" y="5966520"/>
            <a:ext cx="2457451" cy="6208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0347" y="6191250"/>
            <a:ext cx="1567934" cy="396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300" y="6039400"/>
            <a:ext cx="2168981" cy="547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21040"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8000" dirty="0">
              <a:solidFill>
                <a:schemeClr val="tx1"/>
              </a:solidFill>
            </a:endParaRPr>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8" name="Rectangle 7">
            <a:extLst>
              <a:ext uri="{FF2B5EF4-FFF2-40B4-BE49-F238E27FC236}">
                <a16:creationId xmlns:a16="http://schemas.microsoft.com/office/drawing/2014/main" id="{E75EE325-6A45-2D5B-700F-022E447E966C}"/>
              </a:ext>
            </a:extLst>
          </p:cNvPr>
          <p:cNvSpPr/>
          <p:nvPr/>
        </p:nvSpPr>
        <p:spPr>
          <a:xfrm>
            <a:off x="2271253" y="2568987"/>
            <a:ext cx="7064476" cy="1200329"/>
          </a:xfrm>
          <a:prstGeom prst="rect">
            <a:avLst/>
          </a:prstGeom>
          <a:noFill/>
        </p:spPr>
        <p:txBody>
          <a:bodyPr wrap="square" lIns="91440" tIns="45720" rIns="91440" bIns="45720">
            <a:spAutoFit/>
          </a:bodyPr>
          <a:lstStyle/>
          <a:p>
            <a:pPr algn="ctr"/>
            <a:r>
              <a:rPr lang="en-US" sz="7200" b="1" u="sng"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IN"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54510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540</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sushant  srivastava</cp:lastModifiedBy>
  <cp:revision>8</cp:revision>
  <dcterms:created xsi:type="dcterms:W3CDTF">2024-10-20T07:13:28Z</dcterms:created>
  <dcterms:modified xsi:type="dcterms:W3CDTF">2024-12-08T16:19:36Z</dcterms:modified>
</cp:coreProperties>
</file>