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Old Standard TT"/>
      <p:regular r:id="rId26"/>
      <p:bold r:id="rId27"/>
      <p: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regular.fntdata"/><Relationship Id="rId25" Type="http://schemas.openxmlformats.org/officeDocument/2006/relationships/slide" Target="slides/slide20.xml"/><Relationship Id="rId28" Type="http://schemas.openxmlformats.org/officeDocument/2006/relationships/font" Target="fonts/OldStandardTT-italic.fntdata"/><Relationship Id="rId27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af2695f29_4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af2695f29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af2695f29_4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af2695f29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af2695f2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af2695f2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af2695f29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af2695f29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af2695f29_4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af2695f29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af2695f29_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af2695f29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af2695f29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af2695f29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af2695f29_4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af2695f29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af2695f29_4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af2695f29_4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8a7bc82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8a7bc82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8a7bc82c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8a7bc82c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8a7bc82c0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8a7bc82c0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8a7bc82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8a7bc82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a7bc82c0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a7bc82c0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s://www.kaggle.com/shayanfazeli/heartbea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ECG using AI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the scope of our project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555600"/>
            <a:ext cx="4722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Our aim is not to </a:t>
            </a:r>
            <a:endParaRPr sz="2600"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389600"/>
            <a:ext cx="5988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Undermine medical experts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Provide medical advice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Interpret the implications of our result</a:t>
            </a:r>
            <a:endParaRPr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Technical Aspect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of ECG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1123025" y="342375"/>
            <a:ext cx="3244500" cy="43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Labelled data</a:t>
            </a:r>
            <a:r>
              <a:rPr baseline="30000" lang="en"/>
              <a:t>[1]</a:t>
            </a:r>
            <a:r>
              <a:rPr lang="en"/>
              <a:t> is given in coordinates form, by sampling the ECG	</a:t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875" y="75300"/>
            <a:ext cx="4528999" cy="48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/>
          <p:nvPr/>
        </p:nvSpPr>
        <p:spPr>
          <a:xfrm>
            <a:off x="1203375" y="4191075"/>
            <a:ext cx="32445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[1] Data taken from Kaggle repository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https://www.kaggle.com/shayanfazeli/heartbeat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Which can be back plotted to form ecg as:</a:t>
            </a:r>
            <a:endParaRPr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400" y="1339525"/>
            <a:ext cx="456247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Supervised Learning to classify normal and abnormal heartbeats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833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of normal Heart Beats</a:t>
            </a: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46" y="696575"/>
            <a:ext cx="3054749" cy="19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323" y="696575"/>
            <a:ext cx="2957125" cy="18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050" y="2861375"/>
            <a:ext cx="2957125" cy="2006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1325" y="2740525"/>
            <a:ext cx="3054750" cy="2025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833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of abnormal Heart Beats</a:t>
            </a:r>
            <a:endParaRPr/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50" y="749950"/>
            <a:ext cx="2843345" cy="18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320" y="749950"/>
            <a:ext cx="2782641" cy="17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325" y="2792000"/>
            <a:ext cx="2843350" cy="189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1325" y="2792000"/>
            <a:ext cx="2782625" cy="179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572875" y="18732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Algorithms to Implement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ECG?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Algorithms as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Random Forest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SVM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330950" y="302625"/>
            <a:ext cx="648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the process of producing electrocardiogram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938" y="1311300"/>
            <a:ext cx="6766114" cy="352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90250" y="526350"/>
            <a:ext cx="7399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electrocardiogram?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555600"/>
            <a:ext cx="3880200" cy="11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Electric activity of the heart</a:t>
            </a:r>
            <a:endParaRPr sz="29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807275"/>
            <a:ext cx="3711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Plotted as a time vs. voltage graph</a:t>
            </a:r>
            <a:endParaRPr sz="17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8795" y="0"/>
            <a:ext cx="521521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90250" y="1228650"/>
            <a:ext cx="8086200" cy="23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it useful?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3880200" cy="11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Diagnosis of heart conditions</a:t>
            </a:r>
            <a:endParaRPr sz="2900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883475"/>
            <a:ext cx="3711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cardiac rhythm disturbances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inadequate coronary artery blood flow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electrolyte disturbances</a:t>
            </a:r>
            <a:endParaRPr sz="23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300" y="152400"/>
            <a:ext cx="4647300" cy="46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our project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08850"/>
            <a:ext cx="4260300" cy="4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Convert discrete signals into visualizable graphs</a:t>
            </a:r>
            <a:endParaRPr sz="2300"/>
          </a:p>
          <a:p>
            <a:pPr indent="-374650" lvl="0" marL="457200" rtl="0" algn="l">
              <a:spcBef>
                <a:spcPts val="160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Classify the heart conditions according to the test data</a:t>
            </a:r>
            <a:endParaRPr sz="2300"/>
          </a:p>
          <a:p>
            <a:pPr indent="-374650" lvl="0" marL="457200" rtl="0" algn="l">
              <a:spcBef>
                <a:spcPts val="160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Aid medical personnels in diagnosis </a:t>
            </a:r>
            <a:endParaRPr sz="2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25" y="2694200"/>
            <a:ext cx="3999900" cy="228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24" y="108850"/>
            <a:ext cx="3999900" cy="228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