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1252fc3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1252fc3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1252fc3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1252fc3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0d62666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0d62666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0d62666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10d62666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0d62666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10d62666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0d62666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0d62666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0d626661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0d626661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292b442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1292b442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0d6266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0d6266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0d6266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0d6266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0d62666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10d62666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252fc3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252fc3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252fc3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252fc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252fc3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252fc3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252fc3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252fc3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of Clothing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technological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Sample of extracted point-cloud and mesh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025" y="1203550"/>
            <a:ext cx="2767825" cy="33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088" y="1203550"/>
            <a:ext cx="3102467" cy="337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5370413" y="4645950"/>
            <a:ext cx="1801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Surface Mesh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1960025" y="4645950"/>
            <a:ext cx="1801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Point Cloud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.mat Data to Surface Mesh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672350" y="1896025"/>
            <a:ext cx="1674300" cy="8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data from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CAESAR dataset (.mat)</a:t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3664326" y="1896025"/>
            <a:ext cx="1674300" cy="8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cloud object (.ply)</a:t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6656150" y="1896025"/>
            <a:ext cx="1674300" cy="8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Wavefront object (.obj)</a:t>
            </a:r>
            <a:endParaRPr/>
          </a:p>
        </p:txBody>
      </p:sp>
      <p:sp>
        <p:nvSpPr>
          <p:cNvPr id="225" name="Google Shape;225;p35"/>
          <p:cNvSpPr/>
          <p:nvPr/>
        </p:nvSpPr>
        <p:spPr>
          <a:xfrm>
            <a:off x="5430538" y="2053375"/>
            <a:ext cx="11337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>
            <a:off x="2438638" y="2053375"/>
            <a:ext cx="11337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ctrTitle"/>
          </p:nvPr>
        </p:nvSpPr>
        <p:spPr>
          <a:xfrm>
            <a:off x="311700" y="-866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Depth Image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Google Shape;232;p36"/>
          <p:cNvSpPr txBox="1"/>
          <p:nvPr>
            <p:ph idx="1" type="subTitle"/>
          </p:nvPr>
        </p:nvSpPr>
        <p:spPr>
          <a:xfrm>
            <a:off x="311700" y="21272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Successfully extracted depth images using exiftool	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Limitation: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only possible for those images where depth information is stored as metadata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Exiftool must be called in a desktop command line/terminal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Sample of Image along with extracted Depth Map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Corresponding Depth Map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30" y="1795362"/>
            <a:ext cx="3579748" cy="277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5350"/>
            <a:ext cx="3578730" cy="27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cloud and mesh triangulation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depth map was first converted into a point cloud.</a:t>
            </a:r>
            <a:endParaRPr sz="1800"/>
          </a:p>
        </p:txBody>
      </p:sp>
      <p:sp>
        <p:nvSpPr>
          <p:cNvPr id="248" name="Google Shape;248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point cloud was then triangulated to form a mesh.</a:t>
            </a:r>
            <a:endParaRPr sz="1800"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00" y="2161173"/>
            <a:ext cx="6765075" cy="29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Point cloud and mesh triangulation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52475"/>
            <a:ext cx="85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Limitations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3d model had rough edges. We should theoretically be able to smoothen them out.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depth resolution of the depth map was only 8 bits. This doesn’t provide a smooth step in the z axis.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work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GAN on clothing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Manipulating the human model according to the required physique using parameterisation.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Wrapping a desired pattern texture around the model to simulate clothing.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6"/>
          <p:cNvGrpSpPr/>
          <p:nvPr/>
        </p:nvGrpSpPr>
        <p:grpSpPr>
          <a:xfrm>
            <a:off x="671822" y="666346"/>
            <a:ext cx="7796783" cy="4259567"/>
            <a:chOff x="5175" y="104376"/>
            <a:chExt cx="10395710" cy="5679423"/>
          </a:xfrm>
        </p:grpSpPr>
        <p:sp>
          <p:nvSpPr>
            <p:cNvPr id="138" name="Google Shape;138;p26"/>
            <p:cNvSpPr/>
            <p:nvPr/>
          </p:nvSpPr>
          <p:spPr>
            <a:xfrm>
              <a:off x="5175" y="104376"/>
              <a:ext cx="2353253" cy="1346584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 txBox="1"/>
            <p:nvPr/>
          </p:nvSpPr>
          <p:spPr>
            <a:xfrm>
              <a:off x="5175" y="104376"/>
              <a:ext cx="2353253" cy="89772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txBody>
            <a:bodyPr anchorCtr="0" anchor="t" bIns="65725" lIns="122675" spcFirstLastPara="1" rIns="122675" wrap="square" tIns="122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 Generation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487167" y="1002100"/>
              <a:ext cx="2353253" cy="478169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 txBox="1"/>
            <p:nvPr/>
          </p:nvSpPr>
          <p:spPr>
            <a:xfrm>
              <a:off x="556091" y="1071024"/>
              <a:ext cx="2215405" cy="4643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2675" lIns="122675" spcFirstLastPara="1" rIns="122675" wrap="square" tIns="12267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Clothing pattern automatically generated through AI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 an option to directly input own pattern.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715174" y="260292"/>
              <a:ext cx="756298" cy="58589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 txBox="1"/>
            <p:nvPr/>
          </p:nvSpPr>
          <p:spPr>
            <a:xfrm>
              <a:off x="2715174" y="377470"/>
              <a:ext cx="580530" cy="3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3785408" y="104376"/>
              <a:ext cx="2353253" cy="1346584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3785408" y="104376"/>
              <a:ext cx="2353253" cy="89772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65725" lIns="122675" spcFirstLastPara="1" rIns="122675" wrap="square" tIns="122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700" u="none" cap="none" strike="noStrike">
                  <a:latin typeface="Calibri"/>
                  <a:ea typeface="Calibri"/>
                  <a:cs typeface="Calibri"/>
                  <a:sym typeface="Calibri"/>
                </a:rPr>
                <a:t>Human Modeling</a:t>
              </a:r>
              <a:endParaRPr b="0" i="0" sz="17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4267400" y="1002100"/>
              <a:ext cx="2353253" cy="478169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4336324" y="1071024"/>
              <a:ext cx="2215405" cy="4643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2675" lIns="122675" spcFirstLastPara="1" rIns="122675" wrap="square" tIns="12267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3D Human Model based on User Input of Height, Weight, Age, etc.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 an option to take picture using mobile and automatically convert into 3D model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95406" y="260292"/>
              <a:ext cx="756298" cy="58589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6495406" y="377470"/>
              <a:ext cx="580530" cy="351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7565640" y="104376"/>
              <a:ext cx="2353253" cy="1346584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7565640" y="104376"/>
              <a:ext cx="2353253" cy="89772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t" bIns="65725" lIns="122675" spcFirstLastPara="1" rIns="122675" wrap="square" tIns="122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700" u="none" cap="none" strike="noStrike"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b="0" i="0" sz="17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8047632" y="1002100"/>
              <a:ext cx="2353253" cy="478169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 txBox="1"/>
            <p:nvPr/>
          </p:nvSpPr>
          <p:spPr>
            <a:xfrm>
              <a:off x="8116556" y="1071024"/>
              <a:ext cx="2215405" cy="4643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2675" lIns="122675" spcFirstLastPara="1" rIns="122675" wrap="square" tIns="12267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Viewing the generated design as clothing on Interactive Human Model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6"/>
          <p:cNvSpPr txBox="1"/>
          <p:nvPr/>
        </p:nvSpPr>
        <p:spPr>
          <a:xfrm>
            <a:off x="-10712" y="0"/>
            <a:ext cx="9143999" cy="5309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THE FUTURE OF CLOTHING: OUR VISION</a:t>
            </a:r>
            <a:endParaRPr b="0" i="0" sz="30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111" y="1339454"/>
            <a:ext cx="784268" cy="1600199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443" y="1339454"/>
            <a:ext cx="509321" cy="97689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3559" y="1345045"/>
            <a:ext cx="505785" cy="117358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56150" y="397400"/>
            <a:ext cx="28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	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introduction to current technology regarding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360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Reality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Block Diagram of current 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11700" y="1350400"/>
            <a:ext cx="2175000" cy="10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CLOTHING PATTERN AND DESIGN</a:t>
            </a:r>
            <a:endParaRPr b="1" sz="1600"/>
          </a:p>
        </p:txBody>
      </p:sp>
      <p:sp>
        <p:nvSpPr>
          <p:cNvPr id="170" name="Google Shape;170;p28"/>
          <p:cNvSpPr/>
          <p:nvPr/>
        </p:nvSpPr>
        <p:spPr>
          <a:xfrm>
            <a:off x="311700" y="3106175"/>
            <a:ext cx="2175000" cy="10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GENERATOR</a:t>
            </a:r>
            <a:endParaRPr b="1" sz="1600"/>
          </a:p>
        </p:txBody>
      </p:sp>
      <p:cxnSp>
        <p:nvCxnSpPr>
          <p:cNvPr id="171" name="Google Shape;171;p28"/>
          <p:cNvCxnSpPr>
            <a:stCxn id="170" idx="0"/>
            <a:endCxn id="169" idx="2"/>
          </p:cNvCxnSpPr>
          <p:nvPr/>
        </p:nvCxnSpPr>
        <p:spPr>
          <a:xfrm rot="10800000">
            <a:off x="1399200" y="2398175"/>
            <a:ext cx="0" cy="7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2" name="Google Shape;172;p28"/>
          <p:cNvSpPr/>
          <p:nvPr/>
        </p:nvSpPr>
        <p:spPr>
          <a:xfrm>
            <a:off x="3161063" y="1350400"/>
            <a:ext cx="2438700" cy="10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PARAMETERIZED HUMAN MODEL</a:t>
            </a:r>
            <a:endParaRPr b="1" sz="1600"/>
          </a:p>
        </p:txBody>
      </p:sp>
      <p:sp>
        <p:nvSpPr>
          <p:cNvPr id="173" name="Google Shape;173;p28"/>
          <p:cNvSpPr/>
          <p:nvPr/>
        </p:nvSpPr>
        <p:spPr>
          <a:xfrm>
            <a:off x="3424775" y="3106163"/>
            <a:ext cx="2175000" cy="10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INPUT</a:t>
            </a:r>
            <a:r>
              <a:rPr b="1" lang="en" sz="2300"/>
              <a:t> </a:t>
            </a:r>
            <a:endParaRPr b="1" sz="2300"/>
          </a:p>
        </p:txBody>
      </p:sp>
      <p:cxnSp>
        <p:nvCxnSpPr>
          <p:cNvPr id="174" name="Google Shape;174;p28"/>
          <p:cNvCxnSpPr>
            <a:stCxn id="173" idx="0"/>
            <a:endCxn id="172" idx="2"/>
          </p:cNvCxnSpPr>
          <p:nvPr/>
        </p:nvCxnSpPr>
        <p:spPr>
          <a:xfrm rot="10800000">
            <a:off x="4380275" y="2398163"/>
            <a:ext cx="132000" cy="70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28"/>
          <p:cNvCxnSpPr>
            <a:stCxn id="169" idx="3"/>
            <a:endCxn id="172" idx="1"/>
          </p:cNvCxnSpPr>
          <p:nvPr/>
        </p:nvCxnSpPr>
        <p:spPr>
          <a:xfrm>
            <a:off x="2486700" y="1874350"/>
            <a:ext cx="67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8"/>
          <p:cNvSpPr/>
          <p:nvPr/>
        </p:nvSpPr>
        <p:spPr>
          <a:xfrm>
            <a:off x="6393575" y="1412575"/>
            <a:ext cx="2438700" cy="23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GENERATED/INPUT PATTERN</a:t>
            </a:r>
            <a:r>
              <a:rPr b="1" lang="en" sz="1600"/>
              <a:t> CLOTHING WRAPPED IN HUMAN MODEL</a:t>
            </a:r>
            <a:endParaRPr b="1" sz="1600"/>
          </a:p>
        </p:txBody>
      </p:sp>
      <p:cxnSp>
        <p:nvCxnSpPr>
          <p:cNvPr id="177" name="Google Shape;177;p28"/>
          <p:cNvCxnSpPr>
            <a:stCxn id="172" idx="3"/>
            <a:endCxn id="176" idx="1"/>
          </p:cNvCxnSpPr>
          <p:nvPr/>
        </p:nvCxnSpPr>
        <p:spPr>
          <a:xfrm>
            <a:off x="5599763" y="1874350"/>
            <a:ext cx="793800" cy="69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Current progress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Generation using GAN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GAN Architecture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5992"/>
            <a:ext cx="8520600" cy="1985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Dog</a:t>
            </a:r>
            <a:r>
              <a:rPr lang="en">
                <a:solidFill>
                  <a:srgbClr val="FFFFFF"/>
                </a:solidFill>
              </a:rPr>
              <a:t> Generation					Dandelion Generation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61056" r="19128" t="0"/>
          <a:stretch/>
        </p:blipFill>
        <p:spPr>
          <a:xfrm>
            <a:off x="1716875" y="1646325"/>
            <a:ext cx="1787801" cy="18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4">
            <a:alphaModFix/>
          </a:blip>
          <a:srcRect b="9189" l="9206" r="0" t="0"/>
          <a:stretch/>
        </p:blipFill>
        <p:spPr>
          <a:xfrm>
            <a:off x="5579850" y="1654050"/>
            <a:ext cx="1850380" cy="18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Human Modelling and Texture Wrapping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p3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Successfully extracted point-cloud data from CAESAR dataset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Constructed surface mesh and wireframe using MeshLab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