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55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2/13/21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utterflyers/Veternary_Apps_TN/issues/18" TargetMode="External"/><Relationship Id="rId2" Type="http://schemas.openxmlformats.org/officeDocument/2006/relationships/hyperlink" Target="https://github.com/Flutterflyers/Veternary_Apps_TN/issues/4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lutterflyers/Veternary_Apps_TN/issues/3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utterflyers/Veternary_Apps_TN/issues/38" TargetMode="External"/><Relationship Id="rId2" Type="http://schemas.openxmlformats.org/officeDocument/2006/relationships/hyperlink" Target="https://github.com/Flutterflyers/Veternary_Apps_TN/issues/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lutterflyers/Veternary_Apps_TN/issues/26" TargetMode="External"/><Relationship Id="rId4" Type="http://schemas.openxmlformats.org/officeDocument/2006/relationships/hyperlink" Target="https://github.com/Flutterflyers/Veternary_Apps_TN/issues/3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utterflyers/Veternary_Apps_TN/issues/7" TargetMode="External"/><Relationship Id="rId2" Type="http://schemas.openxmlformats.org/officeDocument/2006/relationships/hyperlink" Target="https://github.com/Flutterflyers/Veternary_Apps_TN/issues/2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lutterflyers/Veternary_Apps_TN/issues/41" TargetMode="External"/><Relationship Id="rId5" Type="http://schemas.openxmlformats.org/officeDocument/2006/relationships/hyperlink" Target="https://github.com/Flutterflyers/Veternary_Apps_TN/issues/33" TargetMode="External"/><Relationship Id="rId4" Type="http://schemas.openxmlformats.org/officeDocument/2006/relationships/hyperlink" Target="https://github.com/Flutterflyers/Veternary_Apps_TN/issues/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6BFF-9212-D647-8A63-F802F66952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5EDE0-73D6-0D48-B8A8-B8401B71D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Vet Allocating App</a:t>
            </a:r>
          </a:p>
        </p:txBody>
      </p:sp>
    </p:spTree>
    <p:extLst>
      <p:ext uri="{BB962C8B-B14F-4D97-AF65-F5344CB8AC3E}">
        <p14:creationId xmlns:p14="http://schemas.microsoft.com/office/powerpoint/2010/main" val="2382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BEB9-5782-CB42-81DB-59541459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7E6B-050F-9646-BDF2-74340D969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774301"/>
            <a:ext cx="10554574" cy="3636511"/>
          </a:xfrm>
        </p:spPr>
        <p:txBody>
          <a:bodyPr/>
          <a:lstStyle/>
          <a:p>
            <a:r>
              <a:rPr lang="en-IN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All Apps: Check and discuss the authentication, all combinations</a:t>
            </a:r>
            <a:endParaRPr lang="en-IN" b="1" dirty="0"/>
          </a:p>
          <a:p>
            <a:r>
              <a:rPr lang="en-IN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Database optimization like using foreign key instead of duplicate</a:t>
            </a:r>
            <a:endParaRPr lang="en-IN" b="1" dirty="0"/>
          </a:p>
          <a:p>
            <a:r>
              <a:rPr lang="en-US" dirty="0"/>
              <a:t>Extract picture of case and animal</a:t>
            </a:r>
          </a:p>
          <a:p>
            <a:r>
              <a:rPr lang="en-IN" b="1" dirty="0"/>
              <a:t>2</a:t>
            </a:r>
            <a:r>
              <a:rPr lang="en-IN" b="1" baseline="30000" dirty="0"/>
              <a:t>nd</a:t>
            </a:r>
            <a:r>
              <a:rPr lang="en-IN" b="1" dirty="0"/>
              <a:t> page of doctor’s app showing error</a:t>
            </a:r>
          </a:p>
          <a:p>
            <a:r>
              <a:rPr lang="en-IN" b="1" dirty="0"/>
              <a:t>Ui fixes left</a:t>
            </a:r>
          </a:p>
          <a:p>
            <a:r>
              <a:rPr lang="en-IN" b="1" dirty="0"/>
              <a:t>Admin app working very slow</a:t>
            </a:r>
          </a:p>
          <a:p>
            <a:r>
              <a:rPr lang="en-IN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 App: While adding pet image, upload button works but done button navigates to red error page</a:t>
            </a:r>
            <a:endParaRPr lang="en-IN" b="1" dirty="0"/>
          </a:p>
          <a:p>
            <a:endParaRPr lang="en-IN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2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9271-2DA4-5847-B003-D6919CEC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ARCHIKA DI &amp; ALFY BHAIYA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0275D-8927-CE4D-BDCF-02B20563F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53780"/>
            <a:ext cx="10554574" cy="3957032"/>
          </a:xfrm>
        </p:spPr>
        <p:txBody>
          <a:bodyPr/>
          <a:lstStyle/>
          <a:p>
            <a:r>
              <a:rPr lang="en-IN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Vet App: Make Audi Recorder Functionality work</a:t>
            </a:r>
            <a:endParaRPr lang="en-IN" b="1" dirty="0"/>
          </a:p>
          <a:p>
            <a:r>
              <a:rPr lang="en-IN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 App: Fix navigation stack while registering using dummy animal</a:t>
            </a:r>
            <a:endParaRPr lang="en-IN" b="1" dirty="0"/>
          </a:p>
          <a:p>
            <a:r>
              <a:rPr lang="en-IN" b="1" u="sng" dirty="0">
                <a:solidFill>
                  <a:schemeClr val="bg1"/>
                </a:solidFill>
                <a:highlight>
                  <a:srgbClr val="FF00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Registering using phone not working</a:t>
            </a:r>
            <a:endParaRPr lang="en-IN" b="1" dirty="0"/>
          </a:p>
          <a:p>
            <a:r>
              <a:rPr lang="en-IN" b="1" dirty="0">
                <a:solidFill>
                  <a:schemeClr val="bg1"/>
                </a:solidFill>
                <a:highlight>
                  <a:srgbClr val="FFFF00"/>
                </a:highlight>
              </a:rPr>
              <a:t>Store locality</a:t>
            </a:r>
            <a:endParaRPr lang="en-IN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r>
              <a:rPr lang="en-IN" b="1" u="sng" dirty="0">
                <a:solidFill>
                  <a:schemeClr val="bg1"/>
                </a:solidFill>
                <a:highlight>
                  <a:srgbClr val="FFFF0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Day over try making it automatic from manual</a:t>
            </a:r>
            <a:endParaRPr lang="en-IN" b="1" u="sng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IN" b="1" u="sn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2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9618-B031-B540-96F3-CA4996CC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Sushant &amp; Shruti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B118-8DE5-7E44-A9F3-DB84A96AF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592676"/>
            <a:ext cx="10554574" cy="3636511"/>
          </a:xfrm>
        </p:spPr>
        <p:txBody>
          <a:bodyPr/>
          <a:lstStyle/>
          <a:p>
            <a:r>
              <a:rPr lang="en-IN" b="1" u="sng" dirty="0">
                <a:solidFill>
                  <a:schemeClr val="bg1"/>
                </a:solidFill>
                <a:highlight>
                  <a:srgbClr val="FFFF00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 and add the related files for working of iOS versions of all 3 apps</a:t>
            </a:r>
            <a:endParaRPr lang="en-IN" b="1" u="sng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r>
              <a:rPr lang="en-IN" b="1" dirty="0">
                <a:solidFill>
                  <a:schemeClr val="bg1"/>
                </a:solidFill>
                <a:highlight>
                  <a:srgbClr val="FFFF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When converted to homevisit retake location</a:t>
            </a:r>
            <a:endParaRPr lang="en-IN" b="1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r>
              <a:rPr lang="en-IN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Language</a:t>
            </a:r>
            <a:endParaRPr lang="en-IN" b="1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r>
              <a:rPr lang="en-IN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admin app case tile check if all buttons work</a:t>
            </a:r>
            <a:endParaRPr lang="en-IN" b="1" dirty="0"/>
          </a:p>
          <a:p>
            <a:r>
              <a:rPr lang="en-IN" b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Admin App, User App : Check Log Out button once (it works well at start, but when there's some navigation stack, the app closes on clicking log out.</a:t>
            </a:r>
            <a:endParaRPr lang="en-IN" b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33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347</TotalTime>
  <Words>173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VET APP</vt:lpstr>
      <vt:lpstr>GENERAL ISSUES</vt:lpstr>
      <vt:lpstr>ARCHIKA DI &amp; ALFY BHAIYA</vt:lpstr>
      <vt:lpstr>Sushant &amp; Shruti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 APP</dc:title>
  <dc:creator>f20190920</dc:creator>
  <cp:lastModifiedBy>f20190920</cp:lastModifiedBy>
  <cp:revision>10</cp:revision>
  <dcterms:created xsi:type="dcterms:W3CDTF">2021-02-03T14:18:40Z</dcterms:created>
  <dcterms:modified xsi:type="dcterms:W3CDTF">2021-02-13T08:25:43Z</dcterms:modified>
</cp:coreProperties>
</file>