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57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5"/>
            <p14:sldId id="266"/>
            <p14:sldId id="267"/>
            <p14:sldId id="268"/>
            <p14:sldId id="26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198" y="84"/>
      </p:cViewPr>
      <p:guideLst>
        <p:guide orient="horz" pos="2160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Computing acronyms and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Mamata</a:t>
            </a:r>
            <a:r>
              <a:rPr lang="en-US" dirty="0" smtClean="0"/>
              <a:t> </a:t>
            </a:r>
            <a:r>
              <a:rPr lang="en-US" dirty="0" err="1" smtClean="0"/>
              <a:t>Geloth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Cloud Computing 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55" y="1502228"/>
            <a:ext cx="11456124" cy="535577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Private Cloud</a:t>
            </a: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A combination of IT Infrastructure (servers, storage, networking, </a:t>
            </a:r>
            <a:r>
              <a:rPr lang="en-IN" sz="2000" dirty="0" err="1" smtClean="0">
                <a:solidFill>
                  <a:schemeClr val="tx1"/>
                </a:solidFill>
              </a:rPr>
              <a:t>virtualizaiton</a:t>
            </a:r>
            <a:r>
              <a:rPr lang="en-IN" sz="2000" dirty="0" smtClean="0">
                <a:solidFill>
                  <a:schemeClr val="tx1"/>
                </a:solidFill>
              </a:rPr>
              <a:t>, …..) which is 	running in a centralized datacentre, and </a:t>
            </a:r>
            <a:r>
              <a:rPr lang="en-IN" sz="2000" dirty="0" smtClean="0">
                <a:solidFill>
                  <a:srgbClr val="FF0000"/>
                </a:solidFill>
              </a:rPr>
              <a:t>consumed by the organization itself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Public Cloud</a:t>
            </a:r>
          </a:p>
          <a:p>
            <a:r>
              <a:rPr lang="en-IN" sz="2000" dirty="0">
                <a:solidFill>
                  <a:schemeClr val="tx1"/>
                </a:solidFill>
              </a:rPr>
              <a:t>	 </a:t>
            </a:r>
            <a:r>
              <a:rPr lang="en-IN" sz="2000" dirty="0" smtClean="0">
                <a:solidFill>
                  <a:schemeClr val="tx1"/>
                </a:solidFill>
              </a:rPr>
              <a:t>A </a:t>
            </a:r>
            <a:r>
              <a:rPr lang="en-IN" sz="2000" dirty="0">
                <a:solidFill>
                  <a:schemeClr val="tx1"/>
                </a:solidFill>
              </a:rPr>
              <a:t>combination of IT Infrastructure (servers, storage, networking, </a:t>
            </a:r>
            <a:r>
              <a:rPr lang="en-IN" sz="2000" dirty="0" err="1">
                <a:solidFill>
                  <a:schemeClr val="tx1"/>
                </a:solidFill>
              </a:rPr>
              <a:t>virtualizaiton</a:t>
            </a:r>
            <a:r>
              <a:rPr lang="en-IN" sz="2000" dirty="0">
                <a:solidFill>
                  <a:schemeClr val="tx1"/>
                </a:solidFill>
              </a:rPr>
              <a:t>, …..) which is </a:t>
            </a:r>
            <a:r>
              <a:rPr lang="en-IN" sz="2000" dirty="0" smtClean="0">
                <a:solidFill>
                  <a:schemeClr val="tx1"/>
                </a:solidFill>
              </a:rPr>
              <a:t>	running </a:t>
            </a:r>
            <a:r>
              <a:rPr lang="en-IN" sz="2000" dirty="0">
                <a:solidFill>
                  <a:schemeClr val="tx1"/>
                </a:solidFill>
              </a:rPr>
              <a:t>in a centralized datacentre, and </a:t>
            </a:r>
            <a:r>
              <a:rPr lang="en-IN" sz="2000" dirty="0" smtClean="0">
                <a:solidFill>
                  <a:schemeClr val="tx1"/>
                </a:solidFill>
              </a:rPr>
              <a:t>offered by a service provider, to be </a:t>
            </a:r>
            <a:r>
              <a:rPr lang="en-IN" sz="2000" dirty="0" smtClean="0">
                <a:solidFill>
                  <a:srgbClr val="FF0000"/>
                </a:solidFill>
              </a:rPr>
              <a:t>consumed by the 	many different organizations.</a:t>
            </a:r>
            <a:endParaRPr lang="en-IN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Hybrid Cloud</a:t>
            </a:r>
          </a:p>
          <a:p>
            <a:pPr lvl="1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An organization uses a </a:t>
            </a:r>
            <a:r>
              <a:rPr lang="en-IN" sz="2000" dirty="0" smtClean="0">
                <a:solidFill>
                  <a:srgbClr val="FF0000"/>
                </a:solidFill>
              </a:rPr>
              <a:t>combination</a:t>
            </a:r>
            <a:r>
              <a:rPr lang="en-IN" sz="2000" dirty="0" smtClean="0">
                <a:solidFill>
                  <a:schemeClr val="tx1"/>
                </a:solidFill>
              </a:rPr>
              <a:t> of a </a:t>
            </a:r>
            <a:r>
              <a:rPr lang="en-IN" sz="2000" dirty="0" smtClean="0">
                <a:solidFill>
                  <a:srgbClr val="FF0000"/>
                </a:solidFill>
              </a:rPr>
              <a:t>private cloud</a:t>
            </a:r>
            <a:r>
              <a:rPr lang="en-IN" sz="2000" dirty="0" smtClean="0">
                <a:solidFill>
                  <a:schemeClr val="tx1"/>
                </a:solidFill>
              </a:rPr>
              <a:t> infrastructure and a public cloud infrastructure.</a:t>
            </a:r>
            <a:endParaRPr lang="en-I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Cloud Computing acronyms</a:t>
            </a:r>
            <a:endParaRPr lang="en-IN" dirty="0"/>
          </a:p>
        </p:txBody>
      </p:sp>
      <p:sp>
        <p:nvSpPr>
          <p:cNvPr id="4" name="AutoShape 2" descr="ASP.NET MVC Overview | Microsoft Do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Hybrid Cloud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13" y="1208868"/>
            <a:ext cx="7362917" cy="528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acronyms</a:t>
            </a:r>
            <a:endParaRPr lang="en-IN" dirty="0"/>
          </a:p>
        </p:txBody>
      </p:sp>
      <p:pic>
        <p:nvPicPr>
          <p:cNvPr id="2050" name="Picture 2" descr="Cloud Deployment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11" y="1850163"/>
            <a:ext cx="7002871" cy="39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2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acronyms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403079" cy="4351338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Public Cloud examples- </a:t>
            </a:r>
            <a:r>
              <a:rPr lang="en-IN" sz="3200" dirty="0">
                <a:solidFill>
                  <a:srgbClr val="FF0000"/>
                </a:solidFill>
              </a:rPr>
              <a:t>AWS, GCP, Azure, IBM, Oracle </a:t>
            </a:r>
          </a:p>
          <a:p>
            <a:r>
              <a:rPr lang="en-IN" sz="3200" dirty="0">
                <a:solidFill>
                  <a:schemeClr val="tx1"/>
                </a:solidFill>
              </a:rPr>
              <a:t>Private Cloud examples - </a:t>
            </a:r>
            <a:r>
              <a:rPr lang="en-IN" sz="3200" dirty="0">
                <a:solidFill>
                  <a:srgbClr val="FF0000"/>
                </a:solidFill>
              </a:rPr>
              <a:t>VMware, HPE, Dell, </a:t>
            </a:r>
            <a:r>
              <a:rPr lang="en-IN" sz="3200" dirty="0" err="1">
                <a:solidFill>
                  <a:srgbClr val="FF0000"/>
                </a:solidFill>
              </a:rPr>
              <a:t>Openstack</a:t>
            </a:r>
            <a:r>
              <a:rPr lang="en-IN" sz="3200" dirty="0">
                <a:solidFill>
                  <a:srgbClr val="FF0000"/>
                </a:solidFill>
              </a:rPr>
              <a:t> </a:t>
            </a:r>
          </a:p>
          <a:p>
            <a:r>
              <a:rPr lang="en-IN" sz="3200" dirty="0">
                <a:solidFill>
                  <a:schemeClr val="tx1"/>
                </a:solidFill>
              </a:rPr>
              <a:t>Hybrid Cloud - </a:t>
            </a:r>
            <a:r>
              <a:rPr lang="en-IN" sz="3200" dirty="0" err="1">
                <a:solidFill>
                  <a:srgbClr val="FF0000"/>
                </a:solidFill>
              </a:rPr>
              <a:t>Rackspace</a:t>
            </a:r>
            <a:r>
              <a:rPr lang="en-IN" sz="3200" dirty="0">
                <a:solidFill>
                  <a:srgbClr val="FF0000"/>
                </a:solidFill>
              </a:rPr>
              <a:t>, VMware, Cisco, IBM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7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acronyms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6761" y="1698172"/>
            <a:ext cx="9481456" cy="4491854"/>
          </a:xfrm>
        </p:spPr>
        <p:txBody>
          <a:bodyPr/>
          <a:lstStyle/>
          <a:p>
            <a:r>
              <a:rPr lang="en-IN" sz="3200" b="1" dirty="0" err="1" smtClean="0"/>
              <a:t>IaaS</a:t>
            </a:r>
            <a:r>
              <a:rPr lang="en-IN" sz="3200" b="1" dirty="0" smtClean="0"/>
              <a:t>	- 	Infrastructure-as-a-Service</a:t>
            </a:r>
            <a:endParaRPr lang="en-IN" sz="3200" dirty="0"/>
          </a:p>
          <a:p>
            <a:r>
              <a:rPr lang="en-IN" sz="3200" b="1" dirty="0" err="1" smtClean="0"/>
              <a:t>SaaS</a:t>
            </a:r>
            <a:r>
              <a:rPr lang="en-IN" sz="3200" b="1" dirty="0" smtClean="0"/>
              <a:t>	- 	Software-as-a-Service</a:t>
            </a:r>
          </a:p>
          <a:p>
            <a:r>
              <a:rPr lang="en-IN" sz="3200" b="1" dirty="0" err="1" smtClean="0"/>
              <a:t>PaaS</a:t>
            </a:r>
            <a:r>
              <a:rPr lang="en-IN" sz="3200" b="1" dirty="0" smtClean="0"/>
              <a:t>	- 	Platform-as-a Service</a:t>
            </a:r>
          </a:p>
          <a:p>
            <a:r>
              <a:rPr lang="en-IN" sz="3200" b="1" dirty="0" err="1" smtClean="0"/>
              <a:t>DaaS</a:t>
            </a:r>
            <a:r>
              <a:rPr lang="en-IN" sz="3200" b="1" dirty="0" smtClean="0"/>
              <a:t>- 	Desktop-as-a-Service</a:t>
            </a:r>
            <a:endParaRPr lang="en-IN" sz="3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AutoShape 4" descr="Entity Framework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4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Public Cloud </a:t>
            </a:r>
            <a:r>
              <a:rPr lang="en-IN" dirty="0"/>
              <a:t>Computing </a:t>
            </a:r>
            <a:r>
              <a:rPr lang="en-IN" dirty="0" smtClean="0"/>
              <a:t>Vendors</a:t>
            </a:r>
            <a:endParaRPr lang="en-IN" dirty="0"/>
          </a:p>
        </p:txBody>
      </p:sp>
      <p:sp>
        <p:nvSpPr>
          <p:cNvPr id="6" name="AutoShape 4" descr="Entity Framework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 descr="List of Top Cloud Computing Startups in India and their grow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01" y="1610469"/>
            <a:ext cx="8604880" cy="50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0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Frequently Asked Questions (FAQs)</a:t>
            </a:r>
          </a:p>
        </p:txBody>
      </p:sp>
      <p:sp>
        <p:nvSpPr>
          <p:cNvPr id="6" name="AutoShape 4" descr="Entity Framework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716588" cy="4351338"/>
          </a:xfrm>
        </p:spPr>
        <p:txBody>
          <a:bodyPr/>
          <a:lstStyle/>
          <a:p>
            <a:r>
              <a:rPr lang="en-IN" sz="1800" b="1" dirty="0"/>
              <a:t>What is the main difference between the public </a:t>
            </a:r>
            <a:r>
              <a:rPr lang="en-IN" sz="1800" b="1" dirty="0" err="1"/>
              <a:t>vs</a:t>
            </a:r>
            <a:r>
              <a:rPr lang="en-IN" sz="1800" b="1" dirty="0"/>
              <a:t> private cloud</a:t>
            </a:r>
            <a:r>
              <a:rPr lang="en-IN" sz="1800" b="1" dirty="0" smtClean="0"/>
              <a:t>?</a:t>
            </a:r>
          </a:p>
          <a:p>
            <a:r>
              <a:rPr lang="en-IN" sz="1800" b="1" dirty="0"/>
              <a:t>Is a private cloud better than a public cloud</a:t>
            </a:r>
            <a:r>
              <a:rPr lang="en-IN" sz="1800" b="1" dirty="0" smtClean="0"/>
              <a:t>?</a:t>
            </a:r>
          </a:p>
          <a:p>
            <a:r>
              <a:rPr lang="en-IN" sz="1800" b="1" dirty="0"/>
              <a:t>Are AWS and Google Cloud private or public</a:t>
            </a:r>
            <a:r>
              <a:rPr lang="en-IN" sz="1800" b="1" dirty="0" smtClean="0"/>
              <a:t>?</a:t>
            </a:r>
          </a:p>
          <a:p>
            <a:r>
              <a:rPr lang="en-IN" sz="1800" b="1" dirty="0"/>
              <a:t>What are examples of the hybrid cloud and public </a:t>
            </a:r>
            <a:r>
              <a:rPr lang="en-IN" sz="1800" b="1" dirty="0" err="1"/>
              <a:t>vs</a:t>
            </a:r>
            <a:r>
              <a:rPr lang="en-IN" sz="1800" b="1" dirty="0"/>
              <a:t> private clouds?</a:t>
            </a:r>
            <a:r>
              <a:rPr lang="en-IN" b="1" dirty="0"/>
              <a:t>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5696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1519</TotalTime>
  <Words>90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Cloud Computing acronyms and concepts</vt:lpstr>
      <vt:lpstr> Cloud Computing acronyms</vt:lpstr>
      <vt:lpstr>Cloud Computing acronyms</vt:lpstr>
      <vt:lpstr>Cloud Computing acronyms</vt:lpstr>
      <vt:lpstr>Cloud Computing acronyms</vt:lpstr>
      <vt:lpstr>Cloud Computing acronyms</vt:lpstr>
      <vt:lpstr>Some Public Cloud Computing Vendors</vt:lpstr>
      <vt:lpstr>Frequently Asked Questions (FAQs)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</dc:title>
  <dc:creator>DELL</dc:creator>
  <cp:keywords/>
  <cp:lastModifiedBy>DELL</cp:lastModifiedBy>
  <cp:revision>64</cp:revision>
  <dcterms:created xsi:type="dcterms:W3CDTF">2022-05-30T11:16:01Z</dcterms:created>
  <dcterms:modified xsi:type="dcterms:W3CDTF">2023-07-12T12:24:40Z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