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73" r:id="rId2"/>
    <p:sldId id="256" r:id="rId3"/>
    <p:sldId id="257" r:id="rId4"/>
    <p:sldId id="258" r:id="rId5"/>
    <p:sldId id="270" r:id="rId6"/>
    <p:sldId id="268" r:id="rId7"/>
    <p:sldId id="267" r:id="rId8"/>
    <p:sldId id="272" r:id="rId9"/>
    <p:sldId id="274" r:id="rId10"/>
    <p:sldId id="269" r:id="rId11"/>
  </p:sldIdLst>
  <p:sldSz cx="9144000" cy="5143500" type="screen16x9"/>
  <p:notesSz cx="6858000" cy="9144000"/>
  <p:embeddedFontLst>
    <p:embeddedFont>
      <p:font typeface="Reenie Beanie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79929-CD14-4C73-B665-08EFBA806196}" v="23" dt="2025-09-17T18:00:36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19:28.56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18775 4527 0 0,'0'0'262'0,"0"0"-129"0,0 0 4 15,0 0-14-15,0 0-25 0,0 0-3 0,0 0-17 16,0 0-17-16,0 0-12 0,0 0 26 0,0 0-12 0,0 0-4 16,0 0-13-16,0 0 22 0,0 0-14 0,0 0-11 15,0 0-8-15,0 0 34 0,0 0-15 0,0 0-10 0,0 0-8 16,0 0 24-16,0 0-13 0,0 0-8 0,0 0-9 16,0 0 49-16,0 0-14 0,0 0-15 0,0 0-8 0,0 0 21 15,0 0-12-15,0 0-9 0,0 0-9 0,0 0 12 16,0 0-8-16,0 0-8 0,0 0-5 0,0 0 8 0,0 0-6 15,0 0-5-15,0 0-4 0,0 0 9 0,0 0-7 16,0 0-2-16,0 0-4 0,0 0 4 0,0 0-2 0,0 0-4 16,10-8-3-16,-10 8 1 0,0 0-1 0,0 0-1 15,0 0-3-15,0 0 0 0,0 0 0 0,0 0-1 0,0 0 0 16,0 0-3-16,0 0 0 0,0 0 0 0,21 0 1 16,-21 0 3-16,0 0-1 0,0 0-1 0,0 0 0 0,23 0 1 15,-23 0-1-15,0 0 0 0,0 0 0 0,24 2 4 16,-24-2-1-16,0 0-2 0,20 2 1 0,-20-2-4 15,0 0 0-15,0 0 0 0,19 0 0 0,-19 0-2 16,0 0 0-16,0 0 1 0,0 0 1 0,0 0 1 0,18 4 1 16,-18-4-1-16,0 0-1 0,0 0 9 0,0 0-1 0,0 0-2 15,20 3-3-15,-20-3 11 0,0 0-4 0,18-4-2 16,-18 4-1-16,0 0 6 0,19-3-3 0,-19 3-1 16,0 0-3-16,0 0 2 0,25 1-1 0,-25-1-3 0,13-8 1 15,-13 8-1-15,0 0 0 0,21 5-1 0,-21-5-1 16,0 0-2-16,0 0 0 0,22 2 1 0,-22-2-1 0,0 0-2 15,17 3 0-15,-17-3 1 0,0 0 1 0,0 0 3 16,23 1 0-16,-23-1 0 0,0 0-1 0,21 3-1 0,-21-3 1 16,0 0 1-16,0 0-3 0,23-3-3 0,-23 3 0 15,0 0 3-15,0 0-2 0,0 0 3 0,22 0 0 16,-22 0-1-16,0 0 0 0,0 0 2 0,0 0 1 0,23-3-2 16,-23 3 0-16,0 0 2 0,0 0 0 0,25 8 0 15,-25-8-2-15,0 0-2 0,18-5 1 0,-18 5-1 16,0 0 0-16,20-4 4 0,-20 4 0 0,0 0 0 0,0 0-2 15,27 0 1-15,-27 0-1 0,0 0 0 0,24-2-1 0,-24 2 6 16,0 0-1-16,24 0 0 0,-24 0-1 0,0 0 0 16,20 0 0-16,-20 0-2 0,0 0 0 0,0 0 1 15,27 2-2-15,-27-2 0 0,0 0 0 0,21 1-1 0,-21-1 0 16,0 0 0-16,24 2 0 0,-24-2 1 0,0 0 1 0,22 0 0 16,-22 0-1-16,0 0-19 0,0 0 3 0,29 1 4 15,-29-1 2-15,0 0 29 0,22-1-3 0,-22 1-4 16,0 0-2-16,22-3 9 0,-22 3-5 0,0 0-3 0,0 0-2 15,22-2-3-15,-22 2-2 0,0 0 1 0,0 0-3 16,0 0 9-16,24-2-3 0,-24 2-2 0,0 0-1 16,0 0 21-16,22 2-6 0,-22-2-3 0,0 0-6 0,0 0 14 15,0 0-7-15,22 3-4 0,-22-3-4 0,0 0 2 16,20 3-3-16,-20-3-2 0,0 0-3 0,22 5 3 0,-22-5-2 16,0 0 0-16,20 5-3 0,-20-5 21 0,18 3-6 15,-18-3-4-15,17 3-2 0,-17-3-17 0,20 3 1 0,-20-3 2 16,18 2-2-16,-18-2 1 0,0 0 0 0,27 3-1 15,-27-3 2-15,0 0 4 0,23-1 0 0,-23 1-1 0,0 0 0 16,20 1 10-16,-20-1-2 0,0 0-1 0,19-1-2 16,-19 1 4-16,0 0-1 0,21 4-1 0,-21-4-3 0,22-6 22 15,-22 6-6-15,0 0-4 0,18-3-3 0,-18 3-7 16,0 0-2-16,23-2 0 0,-23 2-2 0,20-1 1 16,-20 1-2-16,0 0 0 0,27-2 0 0,-27 2 4 15,22 2-2-15,-22-2-1 0,20 0 1 0,-20 0 1 0,24 0 0 16,-24 0-2-16,23 1 1 0,-23-1-3 0,22 2 0 0,-22-2 0 15,0 0 0-15,31 0 8 0,-31 0 0 0,23 0-5 16,-23 0 2-16,21 1 17 0,-21-1-4 0,0 0-4 0,28 2-2 16,-28-2-7-16,17 2 1 0,-17-2-2 0,0 0 0 15,26 3 8-15,-26-3-2 0,0 0-2 0,23 1-1 16,-23-1 12-16,0 0-3 0,24 2-3 0,-24-2-5 0,0 0-1 16,23 1-3-16,-23-1 0 0,0 0-1 0,22 0 7 15,-22 0-1-15,0 0-2 0,24 2-1 0,-24-2 20 16,20-2-5-16,-20 2-5 0,18-1-1 0,-18 1-3 0,0 0 0 15,30 1-4-15,-30-1-1 0,18-3 4 0,-18 3-2 0,18 3-2 16,-18-3-1-16,0 0 1 0,29 2-2 0,-29-2 0 16,0 0-2-16,25 1 2 0,-25-1-1 0,0 0 0 0,29 0-4 15,-29 0 1-15,23 0-1 0,-23 0 0 0,23-1 0 16,-23 1 5-16,27 0-2 0,-27 0 1 0,21-2-3 0,-21 2-8 16,20 0 1-16,-20 0 2 0,0 0-1 0,29 0 6 15,-29 0 0-15,0 0 0 0,30 0-1 0,-30 0 3 16,0 0 1-16,32-1-2 0,-32 1-1 0,22 0-4 0,-22 0 0 15,22-2 1-15,-22 2 0 0,26-3 1 0,-26 3 0 16,27 0 0-16,-27 0 0 0,28 0 3 0,-28 0 0 16,29-5 0-16,-29 5-1 0,28 4 4 0,-28-4-2 0,26 3 0 15,-26-3-2-15,24 1 1 0,-24-1-2 0,22 3 0 16,-22-3 0-16,22 3-2 0,-22-3-1 0,19 3 2 0,-19-3-1 16,20 1 3-16,-20-1-1 0,20 1 1 0,-20-1-1 15,21 0-1-15,-21 0 0 0,21 0 0 0,-21 0 0 0,24 2 0 16,-24-2 0-16,24-2 0 0,-24 2 0 0,27-2 2 15,-27 2 0-15,25 1-1 0,-13 4 0 0,-12-5 1 0,27-4 0 16,-27 4-1-16,23-1 0 0,-23 1 0 0,23-1-1 16,-23 1 2-16,22-4-2 0,-22 4 1 0,0 0-1 0,30 0 0 15,-30 0 0-15,0 0-4 0,27-2 1 0,-27 2 1 16,0 0 1-16,27 0 2 0,-27 0 0 0,0 0-1 16,30-1 1-16,-30 1-3 0,23-2 1 0,-23 2 0 0,0 0 0 15,31-1-1-15,-31 1 2 0,21-3-1 0,-21 3 0 16,22 1-1-16,-22-1 0 0,24 0 1 0,-24 0 0 0,26 0 1 15,-26 0 0-15,26 0 0 0,-26 0 0 0,27 0-2 16,-27 0 2-16,29-1 0 0,-29 1 0 0,27 1-1 0,-27-1 1 16,29 2 0-16,-29-2 0 0,26 0-3 0,-26 0 1 15,29 0 1-15,-16 6 0 0,9-8 2 0,-22 2 0 16,25-1-1-16,-25 1 1 0,26-3-3 0,-26 3 1 0,30 0-1 16,-30 0 2-16,29 0 2 0,-29 0-1 0,30-3 1 15,-30 3-1-15,29-2-4 0,-29 2 1 0,29 2 0 0,-29-2 0 16,27-5 1-16,-27 5 0 0,24-2 0 0,-24 2 0 15,23 0 2-15,-23 0-1 0,18-1 1 0,-18 1-1 0,20 1-2 16,-20-1 1-16,18-3-2 0,-18 3 2 0,0 0 6 16,31-2-3-16,-31 2 1 0,17-1-2 0,-17 1-1 15,24-2-1-15,-24 2 1 0,21-1 0 0,-21 1 0 0,19-2-1 16,-19 2 1-16,0 0 0 0,28-1-3 0,-28 1-1 0,0 0 3 16,28 0-1-16,-28 0 0 0,20-4 1 0,-20 4 0 15,0 0 0-15,29 0-2 0,-29 0 3 0,20 0-1 16,-20 0 0-16,22 0 3 0,-22 0 1 0,23-1-1 0,-23 1-1 15,20-3-4-15,-20 3 0 0,22-4 1 0,-22 4 0 0,24-2 2 16,-24 2 0-16,24-1 0 0,-24 1 0 0,22-3-2 16,-22 3-1-16,24-1 2 0,-24 1 1 0,21-2 1 15,-21 2 1-15,22-2-1 0,-22 2 0 0,22-1 7 0,-22 1-2 16,23-2 0-16,-23 2-3 0,23-3-4 0,-23 3-1 0,24-2 1 16,-24 2 0-16,22-1-3 0,-22 1 1 0,24-3 0 0,-24 3 1 15,24-4-2-15,-24 4 2 0,24-3 0 0,-24 3-1 16,21-1 12-16,-21 1-2 0,25-3-2 0,-25 3 0 15,20-1-13-15,-20 1 3 0,0 0 0 0,29 1 2 0,-29-1-1 16,22-1 2-16,-22 1 0 0,0 0 0 0,0 0 1 16,24-1 0-16,-24 1-1 0,0 0 1 0,0 0-1 0,19 0 2 15,-19 0-1-15,0 0 0 0,0 0 3 0,0 0-1 16,23-2 1-16,-23 2-2 0,0 0 0 0,0 0 0 0,0 0-1 0,25-1 1 16,-25 1 0-16,0 0 1 0,0 0-1 0,0 0 0 15,24-2 2-15,-24 2-1 0,0 0-1 0,0 0 1 0,21-3-1 16,-21 3 0-16,0 0 0 0,0 0 0 0,23-3-1 15,-23 3 0-15,0 0-2 0,0 0 3 0,19-3-1 0,-19 3 1 16,0 0 0-16,0 0 0 0,19-4-1 0,-19 4 0 16,0 0 0-16,0 0 1 0,25-1-5 0,-25 1 3 15,0 0 0-15,0 0 0 0,0 0-4 0,0 0 2 0,0 0 1 16,20-2 0-16,-20 2 8 0,0 0-2 0,0 0-1 0,0 0 0 16,21-1 1-16,-21 1-2 0,0 0 0 0,0 0 0 0,21-2-15 15,-21 2 2-15,0 0 4 0,21 0 0 0,-21 0 18 16,0 0-4-16,0 0-1 0,23 0-1 0,-23 0-1 15,0 0-3-15,0 0 1 0,23 0 0 0,-23 0 0 0,0 0 0 16,0 0 0-16,22 0-1 0,-22 0-2 0,0 0 0 0,0 0 0 16,0 0-1-16,25 2 9 0,-25-2-3 0,0 0 0 0,18-3 0 15,-18 3 1-15,21-2-1 0,-21 2 0 0,0 0-1 16,19-5 6-16,-19 5-4 0,0 0 1 0,21-3-1 16,-21 3 19-16,0 0-5 0,23-5-2 0,-23 5-5 0,0 0 12 15,22-2-6-15,-22 2-3 0,0 0-2 0,21 0-3 16,-21 0-1-16,0 0-2 0,0 0-1 0,22 4-4 0,-22-4 0 15,0 0-1-15,0 0 1 0,22 3-3 0,-22-3 0 0,0 0 1 16,18 7 0-16,-18-7 0 0,0 0 0 0,0 0-1 0,22 6 1 16,-22-6-3-16,0 0 1 0,18 8 0 0,-18-8 1 15,12 6 2-15,-12-6 0 0,13 5 0 0,-13-5 0 0,11 5-1 16,-11-5 0-16,0 0 1 0,14 6 0 0,-14-6-9 16,0 0 1-16,13 5 2 0,-13-5 1 0,0 0 3 0,0 0 1 15,17 3 1-15,-17-3-1 0,0 0 2 0,0 0 0 16,0 0 0-16,0 0 0 0,21 0 0 0,-21 0-1 0,0 0 1 15,0 0-1-15,14-5-1 0,-14 5 1 0,0 0 0 16,0 0 0-16,0 0 0 0,21-2 0 0,-21 2 0 0,0 0 1 16,0 0-1-16,16-3 1 0,-16 3-1 0,0 0 2 0,0 0-5 15,0 0 1-15,0 0 1 0,0 0 1 0,24 0-1 16,-24 0 0-16,0 0 1 0,0 0-1 0,0 0 2 0,18-5-1 16,-18 5 1-16,0 0-1 0,0 0-1 0,0 0 1 15,0 0-1-15,0 0 1 0,0 0-6 0,21 0 3 0,-21 0-2 16,0 0 3-16,0 0 2 0,0 0 0 0,0 0 1 15,0 0-1-15,0 0-2 0,0 0 0 0,0 0 1 0,0 0 1 16,0 0 0-16,20-4 1 0,-20 4-1 0,0 0 1 16,0 0-1-16,10 8 0 0,-10-8 0 0,0 0 0 0,0 0 3 15,0 0-1-15,0 0 1 0,0 0-1 0,0 0-5 16,0 0-1-16,0 0 2 0,0 0 1 0,0 0 3 0,0 0 0 16,12 6 1-16,-12-6-2 0,0 0 0 0,0 0-1 0,0 0 0 15,0 0 0-15,0 0 3 0,0 0-2 0,0 0 2 16,0 0-2-16,0 0-4 0,0 0 1 0,0 0 1 0,0 0-1 15,0 0 4-15,0 0-2 0,0 0 1 0,11-6-1 0,-11 6 0 16,0 0 1-16,0 0-1 0,0 0 0 0,0 0 0 16,0 0-1-16,0 0 1 0,0 0 0 0,0 0 0 0,0 0-1 15,0 0 0-15,0 0 1 0,0 0-3 0,0 0 0 16,0 0 1-16,0 0 0 0,0 0-12 0,0 0 2 0,0 0 5 16,0 0-1-16,0 0-78 0,0 0 18 0,0 0 12 15,0 0 13-15,0 0-370 0,0 0 84 0,0 0 76 0,-21-4 68 16,4-5-909-16,-1-1-287 0</inkml:trace>
  <inkml:trace contextRef="#ctx0" brushRef="#br0" timeOffset="3586.31">14631 6712 0 0,'0'0'561'0,"0"0"-357"16,0 0 75-16,0 0-35 0,0 0-30 0,0 0-44 16,0 0 57-16,-7-8-45 0,7 8-38 0,0 0-28 15,0 0 116-15,0 0-46 0,-11-7-37 0,11 7-12 0,0 0 19 16,0 0-33-16,0 0-22 0,0 0-21 0,0 0 20 15,0 0-20-15,0 0-16 0,0 0-13 0,0 0 56 0,0 0-22 16,0 0-16-16,0 0-15 0,0 0 16 0,0 0-14 16,0 0-12-16,0 0-8 0,0 0 19 0,0 0-11 15,0 0-8-15,0 0-7 0,0 0 22 0,0 0-9 16,0 0-10-16,-13-7-6 0,13 7 2 0,0 0-6 0,0 0-5 16,0 0-4-16,-22 3 3 0,22-3-3 0,0 0-3 0,0 0-3 15,0 0 0-15,-24 6-1 0,24-6-4 0,-13 5 1 0,13-5-1 16,-16 13 1-16,16-13-2 0,-17 14 0 0,4-5 0 15,4 2-1-15,-2 0 0 0,1 2 1 0,0 1 1 16,3 3 2-16,-1-2-3 0,-1 3 1 0,2 1 1 0,2 1 2 16,0 1-3-16,-1 0 0 0,2 1 13 0,0 0-2 15,0 0-3-15,3 4-2 0,-4-2 7 0,5 1-2 16,-1 3-4-16,2 3-1 0,1 0 7 0,-2-1-5 0,1-2-3 16,2-3 1-16,-1 2-1 0,1-5-2 0,-1-1 0 15,-1-4-2-15,-1 2 2 0,0-1-3 0,3 0-1 0,-6-5 1 16,3 5-1-16,-1-5-1 0,-1 1 0 0,-3-1 0 0,5-13-4 15,0 17 2-15,0-17-1 0,-1 12 1 16,1-12-29-16,0 0 8 0,-2 10 4 0,2-10 2 0,0 0-58 16,0 0 15-16,0 0 11 0,0 0 11 0,0 0-70 15,0 0 22-15,0 0 18 0,3-12 13 0,-3 12-235 0,2-18 58 16,-2 18 47-16,5-17 36 0,-7 4-425 0,5 0 175 16,0-1 78-16,-6-1 65 0,3 0-583 0,0 1-85 0</inkml:trace>
  <inkml:trace contextRef="#ctx0" brushRef="#br0" timeOffset="4064.99">14308 7185 0 0,'0'0'932'15,"0"0"-568"-15,0 0-37 0,0 0 116 0,0 0-90 16,0 0-71-16,0 0-50 0,0 0-9 0,0 0-44 0,0 0-37 16,0 0-28-16,-8 14 8 0,8-14-22 0,0 16-22 15,0-16-15-15,3 23 29 0,-3-13-17 0,1 3-17 0,-1 0-11 16,3 4 9-16,-3-3-11 0,4 3-9 0,-4 0-6 0,2 2-6 16,-2-3-6-16,0-1-1 0,0-2-5 0,0 5 6 15,0-5-4-15,3-1-2 0,-3-12-4 0,3 23 2 16,-3-23-2-16,6 17-2 0,-6-17 0 0,8 10 1 15,-8-10-1-15,0 0 0 0,12 10-2 0,-12-10 17 0,0 0-4 16,0 0-3-16,0 0-5 0,24-1 20 0,-24 1-8 16,15-9-3-16,-15 9-6 0,12-5 88 0,-12 5-20 0,17-12-17 15,-17 12-12-15,12-14 43 0,-6 5-19 0,-6 9-14 16,15-13-14-16,-7 4 59 0,-2 0-22 0,2 0-17 0,0 0-13 16,2-3 20-16,-4 2-14 0,3 2-12 0,0-3-11 15,-2 1 0-15,-7 10-8 0,13-15-6 0,-13 15-4 0,13-12-9 16,-13 12 0-16,8-10-2 0,-8 10-3 0,0 0-6 15,9-8 0-15,-9 8 1 0,0 0-1 0,0 0-66 0,0 0 12 16,0 0 12-16,0 0 8 0,0 0-213 0,0 0 48 16,0 0 40-16,0 0 32 0,0 0-405 0,0 0 107 0,0 0 84 15,0 0 70-15,-12-9-1141 0,12 9-451 0</inkml:trace>
  <inkml:trace contextRef="#ctx0" brushRef="#br0" timeOffset="4900.71">12768 8025 0 0,'-23'0'838'16,"23"0"-551"-16,0 0 234 0,-15-4-99 0,15 4-83 16,0 0-70-16,0 0 97 0,0 0-49 0,0 0-61 0,0 0-53 15,0 0 64-15,0 0-55 0,0 0-41 0,0 0-34 0,-11-8 4 16,11 8-29-16,0 0-21 0,0 0-20 0,14-4 2 15,-14 4-14-15,18-5-12 0,-18 5-10 0,25-7-6 16,-6 1-6-16,0 6-5 0,3-5-5 0,5 1-8 16,0 1-1-16,-5-2-2 0,5 3-1 0,3-1-4 0,-1-1 0 15,-3 4 0-15,-3 0 0 0,-1-2-7 0,1 0 3 0,-23 2 0 16,29 2 2-16,-29-2-5 0,0 0 1 0,23 2 2 16,-23-2 0-16,0 0-37 0,0 0 9 0,0 0 5 0,0 0 6 15,0 0-29-15,0 0 10 0,0 0 7 0,0 0 7 16,0 0-104-16,0 0 25 0,0 0 23 0,0 0 15 15,0 0-209-15,0 0 54 0,0 0 46 0,0 0 35 0,0 0-382 16,-16 4 109-16,16-4 124 0,0 0 58 0,0 0-763 16,-25-1-194-16</inkml:trace>
  <inkml:trace contextRef="#ctx0" brushRef="#br0" timeOffset="5222.52">12976 7980 0 0,'0'0'882'0,"0"0"-582"0,0 0 102 15,-17 2-80-15,17-2-65 0,0 0-52 0,-2 14 37 16,2-14-47-16,-2 17-30 0,2-17-23 0,0 24 106 16,2-13-48-16,-2 2-40 0,0 0-32 0,0 4 46 15,0 1-34-15,-2 1-28 0,1-2-24 0,1 4 60 0,0-2-28 16,-2-1-24-16,1 2-21 0,-1-1-4 0,0 0-13 0,0-1-14 15,1-3-7-15,-1 2-4 0,-1-2-8 0,3-1-5 16,0-14-2-16,-1 20-6 0,1-20-3 0,-2 20-2 16,2-20 0-16,2 12-4 0,-2-12 1 0,0 0-2 0,0 0 0 15,0 0-128-15,0 0 25 0,0 0 18 0,0 0 18 16,0 0-205-16,0 0 53 0,0 0 43 0,0 0 36 16,0 0-452-16,0-13 118 0,0 13 142 0,0-19 67 0,0 6-725 15,3 0-185-15</inkml:trace>
  <inkml:trace contextRef="#ctx0" brushRef="#br0" timeOffset="5664.1">13090 8224 0 0,'0'0'521'0,"0"0"-194"0,0 0-64 0,0 0-21 15,0 0-11-15,0 0-45 0,0 0-36 0,20 0-32 0,-20 0-7 16,0 0-22-16,23-1-17 0,-23 1-16 0,18-6-1 16,-18 6-11-16,14-3-9 0,-14 3-5 0,16-7-6 15,-16 7-4-15,14-8-5 0,-14 8-1 0,12-9 21 16,-12 9-8-16,12-6-4 0,-12 6-6 0,8-8 46 0,-8 8-14 16,0 0-9-16,0 0-7 0,6-10 82 0,-6 10-22 0,0 0-17 15,0 0-16-15,0 0 71 0,0 0-25 0,0 0-21 16,0 0-18-16,-21-3-22 0,21 3-10 0,0 0-6 0,-23 1-7 15,23-1 1-15,-26 3-7 0,26-3-1 0,-15 5-5 16,15-5-4-16,-20 10 1 0,20-10-2 0,-18 3-2 16,9 5 1-16,9-8 1 0,-15 13-3 0,15-13 1 0,-15 15 14 15,15-15-3-15,-9 16-2 0,9-16-4 0,-8 19-12 16,8-19 1-16,-2 18 0 0,2-18 1 0,-5 22-19 16,5-22 6-16,0 21 2 0,0-21 3 0,7 17 24 0,-7-17-4 15,11 14-1-15,-5-5-3 0,-6-9 3 0,18 14-2 0,-10-6-2 16,-8-8-2-16,19 6-101 0,-19-6 19 0,17 7 16 15,-17-7 12-15,18 4-238 0,-18-4 58 0,0 0 45 16,23-4 57-16,-23 4-278 0,22-9 82 0,-22 9 65 0,23-9 52 16,-14-2-471-16,2 5-49 0</inkml:trace>
  <inkml:trace contextRef="#ctx0" brushRef="#br0" timeOffset="6532.88">13389 8184 0 0,'0'0'485'0,"0"0"-321"0,0 0 109 0,0 0-55 0,0 0-11 15,0 0-40-15,0 0 94 0,0 0-50 0,0 0-44 16,0 0-33-16,0 0 93 0,0 0-43 0,0 0-39 0,0 0-18 16,0 0 58-16,0 0-37 0,0 0-30 0,0 0-24 15,0 0 3-15,0 0-19 0,0 0-17 0,0 0-11 0,0 0-1 16,0 0-11-16,0 0-7 0,0 0-8 0,0 0 0 15,0 0-6-15,0 0-3 0,0 0-1 0,0 0-13 16,0 0 1-16,0 0 0 0,0 0 0 0,0 0 61 0,0 0-13 16,0 0-10-16,0 0-7 0,0 0 45 0,0 0-17 15,0 0-10-15,0 0-12 0,1-13 5 0,-1 13-11 0,0 0-6 16,0 0-3-16,-9-8 15 0,9 8-6 0,0 0-8 16,0 0-3-16,-16-4-5 0,16 4-3 0,0 0-3 15,0 0-2-15,-26 2-7 0,26-2 0 0,0 0 0 0,-12 11 0 16,12-11 2-16,-11 12 0 0,11-12-2 0,-12 13 1 0,8-3-4 15,4-10 1-15,-5 22 0 0,5-22-1 0,-3 22 2 16,0-10-1-16,1-1 1 0,2 1 0 0,-1 1-1 16,2 0 1-16,-1-13 0 0,5 21 0 0,-5-21 2 15,6 20 0-15,-6-20-1 0,9 14 0 0,-9-14 1 16,15 13-1-16,-15-13 1 0,17 7-2 0,-17-7-21 0,26 0 3 0,-26 0 5 16,25-7 2-16,-25 7-7 0,26-9 4 0,-14 2 3 15,1 0 2-15,1-3 1 0,-3-1 1 0,0-2 3 16,-2 3 1-16,-2-2 0 0,0 1 1 0,-3 0 0 0,-1-3 1 15,3-1 26-15,-3-1-3 0,-2 3-5 0,-1-1-2 16,2-3 78-16,-2 1-18 0,-2 1-14 0,2 1-13 0,0 1 20 16,0 13-15-16,4-22-9 0,-4 22-10 0,-5-15 9 15,5 15-8-15,0 0-7 0,-9-12-6 0,9 12 11 16,0 0-5-16,0 0-6 0,0 0-5 0,0 0-14 0,0 0-1 16,-9 9 1-16,9-9-1 0,-5 13-6 0,5-13 2 15,-4 15 0-15,4-15 1 0,-3 19 1 0,3-19-1 0,-2 20 1 16,2-20 0-16,0 23-4 0,0-23 2 0,2 24 1 0,-2-24 0 15,1 22-16-15,-1-11 4 0,2 1 3 16,-1 2 1-16,1-1-55 0,-2-13 12 0,1 18 11 0,-1-18 8 0,2 17-54 16,-2-17 20-16,3 14 10 0,-3-14 14 0,8 9-9 15,-8-9 8-15,0 0 11 0,0 0 5 0,0 0 22 16,0 0-1-16,0 0 3 0,0 0-1 0,0 0 16 16,11-11-2-16,-11 11-2 0,8-12-2 0,-8 12 2 0,9-12-1 15,-9 12-2-15,11-15-1 0,-11 15 11 0,9-15-3 16,-9 15-3-16,6-13-1 0,-6 13 17 0,6-12-4 0,-6 12-5 15,6-10-3-15,-6 10 12 0,0 0-4 0,14-12-6 16,-14 12-2-16,0 0-4 0,7-7-1 0,-7 7-4 0,0 0 2 16,0 0-8-16,0 0 2 0,0 0 0 0,0 0 0 15,16 7-8-15,-16-7 1 0,7 12 3 0,-7-12-1 0,3 14-5 16,-3-14 2-16,3 18 1 0,-3-18 2 0,2 22 11 16,-4-9-1-16,2-13-1 0,-1 23 0 0,1-9-35 15,-2-2 7-15,2-12 5 0,0 19 3 0,0-19-80 0,0 14 19 16,0-14 15-16,0 0 13 0,3 11-113 0,-3-11 32 15,0 0 28-15,0 0 19 0,0 0-118 0,17-4 40 0,-17 4 31 16,13-9 27-16,-5 2-299 0,-8 7 108 0,16-18 70 0,-8 12 46 16,1-6-807-16,4-1-183 0</inkml:trace>
  <inkml:trace contextRef="#ctx0" brushRef="#br0" timeOffset="7302">13263 8604 0 0,'0'0'792'15,"0"0"-508"-15,0 0 190 0,0 0-82 0,0 0-77 0,0 0-64 16,0 0 34-16,0 0-40 0,0 0-36 0,0 0-41 16,0 0-6-16,0 0-33 0,0 0-25 0,-4 11-21 15,4-11 1-15,-4 16-16 0,4-16-14 0,-1 22-11 0,-1-8 86 16,-1 4-26-16,2-2-21 0,-2 0-15 0,0 2 53 16,2 3-24-16,-1 0-18 0,1 0-16 0,-1 2 27 15,0 0-17-15,1 1-15 0,-1-4-12 0,2 4-5 0,0-3-9 16,0-1-6-16,2-2-6 0,-1 1 3 0,3 0-6 15,0-5-2-15,3 1-4 0,-4-3-3 0,2 1 0 0,0-2-3 16,1-3 1-16,2 1 15 0,3-4-4 0,-11-5-3 0,17 11-3 16,-17-11 12-16,26 8-7 0,-26-8 0 0,32 3-4 15,-32-3-3-15,36-1 0 0,-36 1-3 0,36-3 1 16,-15-1-2-16,-4 3-1 0,3-2 1 0,-5 1-2 0,5-2-10 16,-2 0 1-16,-18 4 3 0,27-6 0 0,-27 6-26 15,26-6 6-15,-26 6 4 0,21-5 4 0,-21 5-27 0,0 0 8 16,15-5 7-16,-15 5 6 0,0 0-82 0,0 0 20 15,0 0 18-15,0 0 13 0,0 0-240 0,0 0 60 0,-6-13 45 16,6 13 38-16,0 0-316 0,0 0 94 0,-22 2 73 16,22-2 84-16,0 0-382 0,0 0 118 0,-19-5 96 15,19 5 108-15,0 0-168 0,-13-9 43 0</inkml:trace>
  <inkml:trace contextRef="#ctx0" brushRef="#br0" timeOffset="7729.66">13606 8891 0 0,'5'-12'744'0,"-5"12"-310"15,0 0-23-15,0 0-81 0,0 0-66 0,0 0-30 0,0 0-47 16,-10 6-36-16,10-6-31 0,8 8 2 0,-8-8-22 0,12 11-20 16,-12-11-15-16,12 11-9 0,-12-11-10 0,18 12-11 15,-18-12-6-15,18 13-4 0,2-8-7 0,-20-5-2 0,15 10-5 16,-15-10 5-16,24 9-3 0,-24-9-3 0,24 11-2 15,-24-11-6-15,31 5-1 0,-31-5 0 0,21 4 0 16,-21-4-44-16,20 3 9 0,-20-3 7 0,0 0 4 0,22 3 5 16,-22-3 2-16,0 0 4 0,0 0 3 0,0 0-1 15,0 0 2-15,0 0 2 0,0 0 1 0,0 0-1 16,0 0 0-16,0 0 1 0,0 0 1 0,6 8 14 0,-6-8-1 16,0 0-3-16,-9 8-1 0,9-8 50 0,-15 11-12 0,15-11-10 15,-12 9-5-15,0-1 27 0,12-8-11 0,-17 15-8 16,8-8-8-16,-4 4-5 0,2-1-3 0,2-1-4 15,-3-2-4-15,3 4 5 0,-1-1-5 0,0-3-1 16,2 1-2-16,2 1-1 0,6-9 0 0,-14 14-3 0,14-14 0 16,-11 10-1-16,11-10-2 0,0 0 0 0,-8 9 1 0,8-9 0 15,0 0-1-15,0 0-1 0,0 0 1 0,0 0-16 16,0 0 3-16,0 0 2 0,0 0 4 0,0 0-146 16,0 0 28-16,0 0 27 0,0 0 18 0,1-13-323 0,-1 13 117 15,0 0 60-15,8-10 45 0,-8 10-780 0,6-14-159 16</inkml:trace>
  <inkml:trace contextRef="#ctx0" brushRef="#br0" timeOffset="8418.68">14083 8918 0 0,'0'0'1065'0,"0"0"-616"16,0 0-77-16,0 0-73 0,0 0 22 0,3-11-65 0,-3 11-41 15,0 0-26-15,0 0-22 0,0 0-33 0,7 13-29 16,-7-13-18-16,2 13 40 0,-2-13-25 0,1 17-20 16,-1-17-18-16,4 17 6 0,-4-17-13 0,1 20-13 0,-1-20-7 15,2 22-2-15,-2-22-4 0,-2 24-8 0,2-24-3 0,-1 20-3 16,1-20-1-16,-4 21-5 0,4-21-1 0,-1 17-6 15,1-17 0-15,-3 18-2 0,3-18 0 0,0 0-67 16,-3 14 10-16,3-14 13 0,0 0 8 0,0 0-145 16,0 0 35-16,0 0 28 0,0 0 25 0,0 0-93 0,0 0 35 15,0 0 31-15,0 0 24 0,0 0-37 0,0 0 27 16,0-17 30-16,0 17 15 0,0-13-5 0,0 13 12 0,0-19 11 16,0 19 7-16,0-22 16 0,0 9 3 0,0 2 3 15,0-3 3-15,0-1 49 0,0 0-9 0,1 0-4 0,1 1-8 16,-1 1 83-16,1-4-20 0,-2 17-17 0,1-18-4 15,-1 18 80-15,5-19-28 0,-5 19-22 0,5-17-18 0,-5 17 45 16,7-15-24-16,-7 15-18 0,8-12-15 0,-8 12 49 16,0 0-22-16,9-13-17 0,-9 13-15 0,0 0-7 15,18-6-10-15,-18 6-8 0,0 0-6 0,0 0-8 0,28 1-3 16,-28-1-2-16,13 8-4 0,-13-8-5 0,19 10-2 16,-19-10 0-16,16 14 0 0,-9-7-2 0,3 3-1 0,-2 0 0 15,-8-10 1-15,13 16-7 0,-6-5 1 0,0 2 1 16,-4-1 1-16,2 1-1 0,-2 0 2 0,-1-1 0 0,-1 1 2 15,-2-2 1-15,1 2 0 0,4 0 1 0,-18-3-1 16,10 2-3-16,0-1 1 0,-2-2 1 0,-1 1-1 0,1-2 7 16,6-8-2-16,-14 15 0 0,14-15 1 0,-18 10-3 15,18-10 0-15,-17 10 0 0,17-10 0 0,0 0 4 16,-24 6 2-16,24-6-3 0,-16 5 0 0,16-5 6 16,0 0-2-16,0 0-2 0,-24 2-1 0,24-2 10 0,0 0-2 0,-12-10-3 15,12 10-2-15,-8-8 3 0,8 8-3 0,-6-9-2 16,6 9 0-16,-3-13-39 0,3 13 5 0,0 0 8 15,-2-16 4-15,2 16-228 0,3-14 50 0,-3 14 38 0,0 0 32 16,3-11-319-16,-3 11 116 0,0 0 80 0,0 0 50 16,0 0-772-16,11-10-167 0</inkml:trace>
  <inkml:trace contextRef="#ctx0" brushRef="#br0" timeOffset="9186.09">14478 8958 0 0,'0'0'729'0,"0"0"-332"0,6-13-21 15,-6 13-72-15,0 0 90 0,0 0-79 0,0 0-63 16,-5-9-40-16,5 9 64 0,0 0-56 0,0 0-43 0,0 0-36 16,-14-6 5-16,14 6-30 0,0 0-21 0,0 0-21 0,0 0 15 15,-24 3-18-15,24-3-14 0,0 0-12 0,-19 4 26 16,19-4-13-16,-14 10-13 0,14-10-8 0,-16 12 4 15,16-12-8-15,-14 14-6 0,14-14-7 0,-15 12 2 16,15-12-5-16,-9 14-3 0,9-14-3 0,-8 15-1 0,-5-8 0 16,13-7-2-16,3 13-2 0,-3-13 0 0,5 18 0 15,-5-18-3-15,4 12 1 0,-4-12-8 0,6 13 1 0,-6-13 1 16,7 11-1-16,-7-11-43 0,11 8 8 0,-11-8 8 16,0 0 6-16,18 4-62 0,-18-4 15 0,0 0 17 0,0 0 9 15,24 0-18-15,-24 0 12 0,14-5 11 0,-14 5 8 16,15-10 4-16,-15 10 6 0,11-9 5 0,-11 9 4 0,9-13 2 15,-9 13 3-15,18-13 2 0,-18 13 1 0,0-16 6 16,0 16 1-16,5-17-2 0,-5 17 1 0,4-16 34 0,-4 16-7 16,6-13-6-16,-6 13-5 0,0 0 47 0,0 0-12 15,0 0-11-15,-3-11-9 0,3 11-2 0,0 0-5 16,0 0-7-16,0 0-2 0,0 0-17 0,-4 10 0 0,4-10 1 16,-5 9 0-16,5-9-2 0,-3 11-1 0,3-11 2 0,-3 13 0 15,3-13-6-15,-2 11 3 0,2-11 0 16,2 11 0-16,-2-11-51 0,4 11 9 0,-4-11 10 0,7 10 8 15,-7-10-52-15,6 10 17 0,-6-10 13 0,15 6 10 0,-15-6-40 16,0 0 17-16,0 0 13 0,9 9 8 0,-9-9-14 16,0 0 11-16,0 0 8 0,20-3 8 0,-20 3 12 15,12-6 2-15,-12 6 3 0,9-6 4 0,-9 6-3 0,11-9 2 16,-11 9 2-16,8-15 3 0,-8 15 11 0,10-16-1 16,-10 16 0-16,3-18-3 0,-3 18 47 0,7-17-11 0,-2 6-9 15,-3-1-5-15,0 0 47 0,0-1-13 0,-1 0-13 16,-1 1-10-16,0-4 41 0,2 0-16 0,-2 2-12 0,-2 0-10 15,4-1-2-15,-2 4-8 0,0 11-5 0,0-18-6 16,0 18 41-16,-5-11-12 0,5 11-9 0,0 0-8 0,0 0 17 16,0 0-9-16,0 0-8 0,0 0-6 0,0 0-14 15,0 0-2-15,0 0-1 0,-4 13-2 0,4-13 1 16,-9 16-1-16,9-16-2 0,-6 19 0 0,4-8 2 0,-1 0-1 16,3 0-2-16,-2 2 0 0,2 1 1 0,0-1-1 15,0 0-1-15,2-2 0 0,0 3 1 0,1-1 0 16,-2-1 0-16,2 0-1 0,2-1-11 0,0 0 2 0,-5-11 2 15,1 19 1-15,6-12-142 0,-7-7 31 0,9 15 22 0,-9-15 20 16,16 10-180-16,-16-10 53 0,0 0 38 0,10 11 33 16,-10-11-169-16,0 0 60 0,0 0 51 0,0 0 54 15,22-2-256-15,-22 2 78 0,0 0 62 0,21-6 51 0,-21 6-488 16,10-11-50-16</inkml:trace>
  <inkml:trace contextRef="#ctx0" brushRef="#br0" timeOffset="9444.68">14638 8871 0 0,'0'0'899'0,"0"0"-634"15,0 0 79-15,0 0-68 0,0 0-56 0,0 0-45 0,0 0-23 16,0 0-30-16,0 0-25 0,0 0-20 0,19 3-12 15,-19-3-13-15,0 0-12 0,19-3-7 0,-19 3-17 16,0 0-4-16,0 0-2 0,16-3-2 0,-16 3-54 16,0 0 11-16,0 0 7 0,0 0 6 0,0 0-140 0,0 0 34 15,0 0 26-15,0 0 19 0,0 0-352 0,0 0 88 0,0 0 68 16,0 0 86-16,0 0-249 0,0 0 44 0</inkml:trace>
  <inkml:trace contextRef="#ctx0" brushRef="#br0" timeOffset="10046.33">14857 8891 0 0,'0'0'650'0,"0"0"-239"15,1-12-35-15,-1 12-61 0,0 0-63 0,0 0 84 0,-4-17-66 16,4 17-56-16,0 0-26 0,0 0 31 0,-11-7-46 0,11 7-33 15,-16-5-28-15,16 5 23 0,0 0-25 0,0 0-22 16,0 0-18-16,-17-2 16 0,17 2-17 0,0 0-13 16,-26 3-12-16,26-3 0 0,-14 9-7 0,14-9-7 0,-18 9-7 15,18-9 4-15,-15 14-5 0,15-14-6 0,-15 15-2 0,9-6-4 16,6-9-2-16,-13 18-4 0,6-10 1 0,4 3-1 16,3-11 0-16,-6 19-2 0,6-19 0 0,-3 19 3 15,3-19 1-15,0 17-3 0,0-17 1 0,3 18-24 0,-3-18 4 16,6 14 5-16,-6-14 1 0,12 11-71 0,-12-11 17 15,17 8 13-15,-17-8 8 0,16 3-51 0,-16-3 17 0,17 1 15 16,-17-1 13-16,21-1-6 0,-21 1 12 0,19-6 7 16,-19 6 8-16,18-8 6 0,-18 8 7 0,12-11 1 15,-12 11 3-15,13-9 7 0,-13 9 0 0,8-13 1 0,-8 13 1 16,6-16 23-16,-6 16-3 0,3-16-6 0,-3 16 0 0,0-16 83 16,0 16-21-16,-1-18-14 0,1 18-11 0,3-13 48 15,-3 13-18-15,-5-12-14 0,5 12-15 0,0 0 47 16,-4-9-18-16,4 9-17 0,0 0-12 0,0 0 17 0,0 0-13 15,0 0-12-15,0 0-7 0,0 0-5 0,0 0-7 16,-18 6-4-16,18-6-4 0,-5 11-13 0,5-11-2 0,-5 14 1 16,5-14 0-16,-3 18 7 0,3-18-3 0,0 18 0 15,0-18-1-15,0 15 0 0,0-15 0 0,3 18-2 16,-3-18 0-16,4 17-2 0,-4-17 0 0,7 15 0 0,-7-15 0 16,12 14-39-16,-12-14 8 0,9 7 6 0,-9-7 5 0,14 7-80 15,-14-7 20-15,0 0 15 0,23 1 14 0,-23-1-135 16,0 0 36-16,25-6 30 0,-25 6 24 0,17-7-155 15,-17 7 50-15,17-10 39 0,-17 10 34 0,18-13-158 16,-18 13 71-16,12-17 56 0,-12 17 31 0,11-15-321 0,-11 15 90 16,9-12 71-16,-9 12 59 0,4-16-281 0,-4 16-11 0</inkml:trace>
  <inkml:trace contextRef="#ctx0" brushRef="#br0" timeOffset="16415.53">14748 9144 0 0,'0'0'713'0,"0"0"-461"0,0 0 144 0,0 0-50 15,0 0-70-15,0 0-53 0,0 0 14 0,0 0-48 0,0 0-37 16,0 0-28-16,0 0 23 0,0 0-27 0,0 0-25 16,0 0-19-16,0 0 19 0,0 0-18 0,0 0-15 15,0 0-14-15,0 0 14 0,-5 9-12 0,5-9-12 0,0 0-6 16,0 0-19-16,0 0-2 0,0 0-2 0,2 12-2 0,-2-12 13 15,0 0-3-15,1 14-5 0,-1-14-1 0,0 14 20 16,0-14-4-16,2 19-6 0,-2-19-5 0,0 28 44 16,0-14-12-16,-2 1-9 0,2 0-8 0,-3 3 11 0,1 3-9 15,2-3-6-15,-1 1-5 0,-2 2 12 0,-1-2-8 16,-1 3-5-16,2-3-4 0,0 1 23 0,0 1-10 0,1-4-3 16,-1-1-9-16,3 3 21 0,-3-3-9 0,2 1-4 15,1 0-7-15,0-2 2 0,1 0-5 0,2-4-2 0,-3-11-3 16,5 19 19-16,-5-19-7 0,11 17-2 0,-11-17-6 15,18 13 13-15,-9-5-4 0,-9-8-8 0,22 11 0 16,-8-6 7-16,-14-5-6 0,27 6-2 0,-27-6-4 0,29 6-2 16,-29-6 0-16,30 4-3 0,-30-4-1 0,28 0 0 15,-28 0-1-15,26 0 1 0,-26 0-3 0,24-1 0 16,-24 1 0-16,25-6 0 0,-25 6-1 0,21-4 5 0,-21 4 0 16,17-3-2-16,-17 3 0 0,17-4-4 0,-17 4 1 0,0 0 0 15,14-5-1-15,-14 5 0 0,0 0 1 0,0 0-1 16,0 0 0-16,0 0-30 0,0 0 7 0,0 0 3 0,0 0 5 15,0 0-198-15,0 0 44 0,0 0 33 0,0 0 27 16,0 0-312-16,0 0 86 0,0 0 66 0,-8 9 53 16,8-9-1034-16,0 0-391 0</inkml:trace>
  <inkml:trace contextRef="#ctx0" brushRef="#br0" timeOffset="16833.68">15070 9530 0 0,'0'0'855'0,"0"0"-515"15,0 0-20-15,0 0 40 0,0 0-73 0,0 0-57 0,0 0-46 16,0 0-35-16,0 0-30 0,0 0-18 0,-5 12-13 16,5-12 50-16,8 10-27 0,-8-10-23 0,13 14-18 0,-13-14 19 15,14 16-19-15,-14-16-13 0,14 16-13 0,-8-8-15 16,2 0-7-16,-8-8-4 0,13 14-4 0,-5-7-19 15,-8-7 0-15,17 14 2 0,-17-14 0 0,16 11 22 0,-16-11-4 16,21 7-2-16,-21-7-4 0,16 7 2 0,-16-7-2 16,0 0-1-16,22 5-3 0,-22-5 1 0,0 0 1 0,0 0-3 15,14 4 0-15,-14-4-3 0,0 0-1 0,0 0 0 16,0 0 0-16,0 0 5 0,0 0 0 0,0 0-2 0,0 0 0 16,-6 15 45-16,6-15-10 0,-9 9-7 0,9-9-6 15,-16 13 39-15,16-13-13 0,-17 13-10 0,17-13-9 0,-21 14 5 16,11-6-8-16,0-1-5 0,-1 0-5 0,4 1 0 15,-3 0-6-15,10-8-2 0,-16 13-1 0,16-13-3 16,-12 11-3-16,12-11 1 0,0 0-2 0,-15 10 4 16,15-10-2-16,0 0 0 0,0 0-1 0,0 0-7 0,0 0-1 15,-11 6 2-15,11-6 0 0,0 0-75 0,0 0 15 0,0 0 13 16,0 0 9-16,0 0-219 0,0 0 51 0,0 0 42 16,0 0 33-16,8-16-1273 0,-8 16-446 0</inkml:trace>
  <inkml:trace contextRef="#ctx0" brushRef="#br0" timeOffset="17470.25">15519 9469 0 0,'0'0'750'0,"0"0"-458"0,0 0-35 0,0 0 278 0,0 0-107 16,0 0-85-16,0 0-69 0,0 0 83 0,0 0-69 16,0 0-59-16,0 0-45 0,0 0 5 0,0 0-37 0,0 0-29 15,0 0-26-15,0 0-20 0,-6 15-16 0,6-15-12 0,0 17-9 16,0-17 15-16,1 24-10 0,1-12-10 0,-2 5-5 16,0-1 32-16,0 3-11 0,0 1-11 0,0 0-8 0,0 3 1 15,-2-2-9-15,2 1-2 0,-1-3-6 0,-1 1 5 16,1-1-6-16,-2-1-1 0,-1-2-3 0,1-1-5 15,-4 0-1-15,4-4-1 0,3-11 0 0,-4 19-12 16,4-19 4-16,-5 14 0 0,5-14 0 0,0 0-169 0,0 0 35 16,0 0 27-16,0 0 22 0,0 0-224 0,0 0 63 15,0 0 49-15,0 0 42 0,0 0-283 0,-2-11 88 0,2 11 94 16,2-17 63-16,-2 17-405 0,1-25 120 0,6 7 110 16,-6 3 114-16,2-3-124 0,3 0 98 0</inkml:trace>
  <inkml:trace contextRef="#ctx0" brushRef="#br0" timeOffset="17852.16">15530 9531 0 0,'5'-16'658'0,"-5"16"-424"0,3-9 156 15,-3 9-38-15,0 0-69 0,0 0-56 0,0 0 27 16,10-10-50-16,-10 10-41 0,0 0-33 0,0 0 24 0,21 8-31 16,-21-8-25-16,10 8-19 0,-2 0 38 0,0 2-25 15,4-3-18-15,-8 3-14 0,5 6 6 0,-1 0-12 16,1-1-12-16,-2 3-7 0,1 3-7 0,-3-2-5 0,1 2-4 15,1-3-6-15,-2 5-3 0,-2-4-2 0,1-2-2 16,0-1-1-16,0 3 3 0,1-5-3 0,-1-1 0 0,-1-2-1 16,-3-11 1-16,8 18-1 0,-8-18 0 0,4 9-1 0,-4-9 3 15,0 0-1-15,0 0-1 0,13 6 0 0,-13-6 22 16,0 0-5-16,0 0-3 0,13-6-5 0,-13 6 98 16,9-13-22-16,-9 13-18 0,8-14-13 0,-8 14 34 0,10-17-18 15,-5 7-13-15,-5 10-14 0,4-21 29 0,-2 6-15 16,-1 4-13-16,1-4-10 0,-1-2 29 0,1 3-14 0,1-2-11 15,0 2-7-15,0-4-5 0,1-2-7 0,-2 5-4 16,1-3-5-16,0 3-2 0,-2 2-3 0,1 2-1 16,-2 11-2-16,3-21-4 0,-3 21-1 0,2-15 1 0,-2 15-1 15,0 0-4-15,1-10 1 0,-1 10 0 0,0 0 1 0,0 0-138 16,0 0 28-16,0 0 22 0,0 0 18 0,0 0-307 16,-11 8 76-16,11-8 61 0,-10 17 47 0,6-7-255 15,-1 1 88-15,2 2 105 0,0 0 55 0,3 3-842 16,-2-2-237-16</inkml:trace>
  <inkml:trace contextRef="#ctx0" brushRef="#br0" timeOffset="18410.32">15970 9737 0 0,'0'0'485'0,"0"0"-166"0,6-9-64 0,-6 9-30 0,0 0 101 16,0 0-66-16,0 0-52 0,0 0-41 0,0 0 30 16,-9-6-40-16,9 6-31 0,0 0-26 0,-15-7 40 0,15 7-20 15,0 0-24-15,-23-2-20 0,23 2 61 0,0 0-30 16,0 0-20-16,0 0-17 0,-19 2-17 0,19-2-10 16,0 0-8-16,-20 7-7 0,20-7-5 0,-15 7-6 0,15-7-2 15,-15 8-4-15,15-8-4 0,-14 9-3 0,14-9 1 16,-9 14-2-16,9-14 0 0,-6 15 0 0,6-15-1 0,-6 15 0 15,6-15 5-15,-1 14-2 0,1-14 0 0,1 13-2 0,-1-13-2 16,0 0 1-16,6 16 1 0,-6-16-1 0,0 0-1 16,9 9 0-16,-9-9 0 0,0 0-1 0,0 0-4 15,18 5 0-15,-18-5 2 0,0 0 1 0,18-5 1 0,-18 5 1 16,16-5-1-16,-16 5 1 0,13-8-3 0,-13 8 1 16,11-9 0-16,-11 9-1 0,13-11 3 0,-13 11 0 15,8-13 0-15,-8 13-1 0,6-12 19 0,-6 12-3 0,6-12-3 16,-6 12-3-16,6-12 27 0,-6 12-5 0,0 0-7 0,7-13-6 15,-7 13 21-15,0 0-8 0,0 0-5 0,0 0-6 16,0 0-2-16,0 0-3 0,0 0-2 0,0 0-5 16,0 0-13-16,0 0 1 0,0 0 0 0,0 0 0 0,0 0-10 15,-5 11 3-15,5-11 2 0,-3 11 2 0,3-11 1 16,-6 15 2-16,6-15 1 0,-4 12-2 0,4-12 4 0,-3 18-1 16,3-18 1-16,0 0-1 0,-1 17 1 0,1-17 0 15,0 0 0-15,0 16 0 0,0-16-39 0,0 0 8 16,1 11 6-16,-1-11 5 0,0 0-178 0,0 0 39 0,0 0 34 15,7 10 24-15,-7-10-252 0,0 0 71 0,0 0 85 16,0 0 39-16,17-8-338 0,-17 8 98 0,13-8 80 0,-13 8 80 16,12-15-229-16,-12 15 21 0</inkml:trace>
  <inkml:trace contextRef="#ctx0" brushRef="#br0" timeOffset="19065.46">16037 9714 0 0,'0'0'758'15,"0"0"-415"-15,-3-10-24 0,3 10-55 0,0 0 56 0,0 0-62 16,0 0-54-16,0 0-39 0,0 0-12 0,0 0-28 16,0 0-13-16,-2 13-22 0,2-13-12 0,2 11-14 0,-2-11-13 15,-5 13-11-15,5-13-1 0,3 17-9 0,-3-17-6 16,2 17-4-16,-2-17 4 0,0 18-5 0,0-18-3 0,-2 16-4 16,2-16-10-16,-1 16 0 0,1-16 1 0,-4 12-2 15,4-12 2-15,0 0 2 0,-3 15-3 0,3-15 0 16,0 0 4-16,0 0 0 0,0 0-1 0,0 0-2 0,0 0 4 15,0 0-3-15,0 0 0 0,0 0-1 0,0 0 16 16,0 0-5-16,5-12-4 0,-5 12 0 0,3-17-3 16,-3 17-3-16,5-15 1 0,-5 15-2 0,4-18 24 0,-4 18-7 15,7-18-3-15,-7 18-3 0,7-17 41 0,-7 17-10 16,7-14-10-16,-7 14-6 0,8-13 18 0,-8 13-10 0,5-13-7 16,-5 13-5-16,0 0 2 0,0 0-5 0,0 0-5 15,0 0-2-15,0 0-11 0,0 0 0 0,0 0-1 0,21 3 0 16,-21-3-8-16,0 0 0 0,9 11 4 0,-9-11-2 0,5 13-10 15,-5-13 4-15,4 15 1 0,-4-15 3 0,2 15-1 16,-2-15 1-16,1 18 1 0,-1-18 0 0,0 18-7 16,0-18 3-16,-1 17 1 0,1-17 0 0,-3 15-17 15,3-15 4-15,-3 14 4 0,3-14 4 0,0 0-12 16,-2 14 6-16,2-14 2 0,0 0 4 0,0 0 5 0,0 0 2 0,0 0 0 16,0 0 1-16,0 0 12 0,0 0-3 0,0 0 0 15,0 0-1-15,0 0 8 0,11-8-2 0,-11 8-1 16,6-11-2-16,-6 11 1 0,7-16-1 0,-7 16-1 0,6-14-2 15,-6 14-3-15,5-20 1 0,-5 20-1 0,5-17-1 16,-5 17 1-16,4-20 0 0,-4 20 0 0,3-13 0 0,-3 13 25 16,2-12-5-16,-2 12-5 0,0 0-1 0,0 0 16 15,8-10-5-15,-8 10-5 0,0 0-6 0,0 0-6 16,0 0-2-16,0 0-2 0,0 0 1 0,0 0-10 0,19 2 2 16,-19-2 0-16,0 0 1 0,12 13-6 0,-12-13 1 15,6 11 1-15,-6-11 2 0,4 13-4 0,-4-13 4 0,8 13-1 16,-8-13 2-16,3 12-1 0,-3-12 2 0,3 18-1 0,-3-18 0 15,4 11-2-15,-4-11 1 0,0 0-1 0,1 16 2 16,-1-16-78-16,4 14 17 0,-4-14 11 0,0 0 11 16,0 0-229-16,0 0 55 0,3 13 43 0,-3-13 33 15,0 0-302-15,8 6 105 0,-8-6 68 0,0 0 53 0,21-1-568 16,-21 1-73-16</inkml:trace>
  <inkml:trace contextRef="#ctx0" brushRef="#br0" timeOffset="19493.77">16478 9753 0 0,'0'0'575'16,"0"0"-304"-16,0 0 2 0,-14 7-19 0,14-7-45 0,0 0-41 16,0 0 2-16,0 0-34 0,6 9-26 0,-6-9-24 15,0 0 44-15,0 0-26 0,0 0-23 0,14 6-14 16,-14-6 40-16,0 0-22 0,0 0-16 0,0 0-7 0,19-3 37 15,-19 3-21-15,0 0-14 0,11-6-15 0,-11 6 28 0,10-8-15 16,-10 8-14-16,10-8-9 0,-10 8 26 0,0 0-13 16,4-13-11-16,-4 13-7 0,0 0 29 0,2-12-13 15,-2 12-11-15,0 0-6 0,-3-11 13 0,3 11-10 0,0 0-5 16,-13-7-9-16,13 7-1 0,0 0-5 0,-19-4-3 0,19 4-2 16,0 0-6-16,-21 4 0 0,21-4-1 0,-16 7-1 15,16-7 2-15,-16 11-2 0,16-11-1 0,-15 12 0 16,9-3 0-16,6-9 1 0,-15 11-2 0,9 0 0 0,1 0 0 15,2-1 1-15,3-10-2 0,-6 19 1 0,6-19 24 16,-2 17-7-16,2-17-3 0,0 16-2 0,0-16-1 16,9 13-2-16,-9-13-3 0,5 9-1 0,-5-9-5 15,9 10-1-15,-9-10 1 0,0 0-1 0,20 8 21 0,-20-8-2 0,0 0-6 16,24 1 0-16,-24-1-59 0,18-1 11 0,-18 1 7 16,23-5 5-16,-23 5-336 0,17-8 71 0,-17 8 59 15,21-4 44-15,-21 4-519 0,21-4 157 0,-21 4 110 0,12-10 108 16,-12 10-128-16,17-3 27 0</inkml:trace>
  <inkml:trace contextRef="#ctx0" brushRef="#br0" timeOffset="19690.3">16676 9833 0 0,'0'0'1091'0,"0"0"-698"0,0 0 183 0,0 0-113 15,0 0-95-15,-11 8-28 0,11-8-2 0,0 0-67 16,-3 11-56-16,3-11-40 0,-4 14 63 0,4-14-47 15,-7 13-39-15,7-13-31 0,-7 14-19 0,7-14-20 0,-4 18-16 16,4-18-14-16,-5 15-21 0,5-15-6 0,-4 13-5 0,4-13-5 16,-2 11-297-16,2-11 56 0,0 0 45 0,2 16 37 15,-2-16-595-15,0 0 150 0,0 0 142 0,0 0 117 16,0 0-679-16,0 0-206 0</inkml:trace>
  <inkml:trace contextRef="#ctx0" brushRef="#br0" timeOffset="20581.18">17048 9737 0 0,'0'0'680'0,"0"0"-397"0,-7 10 45 16,7-10-35-16,0 0-59 0,-6 18-48 0,6-18 33 0,-5 14-46 15,5-14-33-15,-3 15-29 0,3-15-11 0,-8 20-19 16,8-20-18-16,-6 19-4 0,1-6 45 0,0-3-20 0,1 2-17 15,-1-1-14-15,-2 3 4 0,-1-3-13 0,2 2-7 16,0-4-8-16,0 3-5 0,6-12-4 0,-12 17-4 0,12-17-4 16,-6 12 2-16,6-12-2 0,0 0-3 0,0 0-1 15,-6 10 7-15,6-10-3 0,0 0-3 0,1-13 0 0,-1 13 14 16,6-11-4-16,-1 0-4 0,0 2-2 0,2-4-3 16,-1-3-3-16,0 0 0 0,2-2-1 0,0-2-8 15,-1-1 1-15,-1 1 1 0,0 1 0 0,3-3 15 0,0 0-5 16,-3 3-1-16,0-1-2 0,2 1 98 0,-2 2-22 15,1-1-17-15,-1 6-12 0,1-1 50 0,-1 4-19 0,-6 9-19 16,9-17-11-16,-9 17 19 0,0 0-14 0,9-11-11 16,-9 11-10-16,0 0-3 0,0 0-6 0,0 0-5 0,0 0-6 15,0 0-10-15,14 15-1 0,-14-15-1 0,9 17-4 16,-4-5 3-16,0 1-2 0,0-3 0 0,-2 3-1 0,3 1 0 16,-3 1 1-16,0 0-2 0,3 1-1 0,-3 2 3 15,-2-1 0-15,2-1-2 0,-1 0-1 0,1 1-1 16,-2 1 1-16,1-2-1 0,1-2 0 0,0 2 5 15,0-2-2-15,-1-1-1 0,1 0 0 0,-1-1-1 0,-2-12-1 16,6 18 0-16,-6-18 0 0,4 15-3 0,-4-15 0 16,0 0 1-16,4 12 0 0,-4-12-63 0,0 0 13 0,0 0 11 15,0 0 7-15,0 0-210 0,0 0 48 0,0 0 39 0,0 0 32 16,0 0-379-16,13-7 100 0,-13 7 120 0,0 0 58 16,0-17-791-16,0 17-213 0</inkml:trace>
  <inkml:trace contextRef="#ctx0" brushRef="#br0" timeOffset="20855.84">16951 9881 0 0,'0'0'731'0,"-19"-2"-390"0,19 2 181 0,0 0-92 0,0 0-86 15,0 0-67-15,0 0-33 0,0 0-22 0,0 0-44 16,0 0-34-16,29-3-33 0,-29 3-23 0,30 0-17 15,-30 0-14-15,36-2-15 0,-36 2-7 0,35 0-9 0,-35 0-4 16,32-1-6-16,-32 1-3 0,27-3-2 0,-27 3-3 16,0 0-3-16,22-1-2 0,-22 1-1 0,0 0 0 0,0 0-34 15,0 0 8-15,0 0 3 0,0 0 5 0,0 0-121 16,0 0 29-16,0 0 20 0,0 0 18 0,0 0-232 0,0 0 59 16,16-3 74-16,-16 3 34 0,0 0-382 0,0 0 103 15,23-3 82-15,-23 3 82 0,15-5-220 0,-15 5 16 16</inkml:trace>
  <inkml:trace contextRef="#ctx0" brushRef="#br0" timeOffset="21466.64">17376 9852 0 0,'15'-10'596'0,"-15"10"-178"0,0 0-47 0,9-11-50 0,-9 11-65 0,0 0 93 15,0 0-71-15,0 0-54 0,0 0-31 0,2-12 78 16,-2 12-54-16,0 0-44 0,-10-8-33 0,10 8 9 0,0 0-29 15,-16-5-24-15,16 5-20 0,0 0 23 0,-21 0-21 16,21 0-16-16,0 0-11 0,-23 3-8 0,23-3-8 16,-15 5-8-16,15-5-5 0,-15 5-5 0,15-5-3 15,-11 7-3-15,11-7-2 0,-10 10-1 0,10-10-3 0,-9 10 1 16,9-10-3-16,-7 10-3 0,7-10 1 0,-3 12-1 16,3-12 1-16,2 11-2 0,-2-11 0 0,0 0 1 0,1 15 0 15,-1-15-10-15,7 12 1 0,-7-12 1 0,0 0 3 16,14 8-24-16,-14-8 7 0,0 0 3 0,19 3 4 0,-19-3-3 15,0 0 3-15,21-3 4 0,-21 3 1 0,12-6 2 16,-12 6 1-16,18-10 1 0,-18 10 3 0,16-11 4 0,-16 11-1 16,14-13 0-16,-14 13 0 0,13-11 1 0,-13 11-1 15,12-13 1-15,-12 13-1 0,10-10 1 0,-10 10 1 16,6-11 1-16,-6 11-2 0,7-7 53 0,-7 7-11 0,0 0-8 16,0 0-8-16,0 0 37 0,12-8-12 0,-12 8-11 0,0 0-9 15,0 0-1-15,0 0-5 0,0 0-6 0,0 0-4 16,0 0-17-16,-9 9 0 0,9-9 0 0,0 0 1 0,-5 19 1 15,5-19 1-15,0 14 0 0,0-14-1 0,-3 23 1 16,3-23-1-16,-2 22 1 0,2-11-1 0,-1 2 1 16,2 1 0-16,-1-1-1 0,2-1 0 0,-2 1-3 0,0 2-1 15,1-3 1-15,-1 1 1 0,-1-1-33 0,1 2 6 16,0-14 7-16,0 19 2 0,0-19-10 0,-3 20 5 16,3-20 5-16,-5 14 4 0,5-14 2 0,-7 10 2 0,7-10 2 15,0 0 3-15,-9 10 2 0,9-10 0 0,0 0-1 16,-14 3 3-16,14-3 6 0,0 0-1 0,-23 0 0 0,23 0-1 15,-17-3 1-15,17 3 0 0,-16-5-1 0,16 5-1 0,-14-9 6 16,14 9-2-16,-10-8-1 0,10 8-1 0,-8-12 2 16,8 12 0-16,-3-13-2 0,3 13-1 0,0-17-201 15,0 17 39-15,5-15 32 0,-5 15 26 0,9-15-307 16,-9 15 83-16,13-18 64 0,-5 10 52 0,3 0-287 0,1 1 110 16,-3-1 79-16,3-2 60 0,0-3-435 0,-1 2-48 0</inkml:trace>
  <inkml:trace contextRef="#ctx0" brushRef="#br0" timeOffset="21898.48">17544 9846 0 0,'11'-9'724'0,"-11"9"-366"0,0 0-30 15,0 0-54-15,0 0 86 0,0 0-71 0,0 0-57 0,0 0-48 16,0 0 30-16,0 0-25 0,0 0-38 0,0 0-31 16,0 0-9-16,0 0-23 0,15 7-18 0,-15-7-14 0,0 0-3 15,12 5-11-15,-12-5-8 0,10 7-8 0,-10-7 1 16,11 7-7-16,-11-7-4 0,0 0-2 0,17 5-2 0,-17-5-2 15,0 0-2-15,0 0-3 0,0 0 2 0,20-4-1 16,-20 4-2-16,0 0-1 0,13-8 7 0,-13 8-2 16,0 0-2-16,8-10-1 0,-8 10 4 0,3-10-3 0,-3 10-1 15,0 0-1-15,3-17 36 0,-3 17-7 0,0 0-9 16,-3-17-4-16,3 17 22 0,0 0-8 0,-9-11-7 0,9 11-5 16,0 0 12-16,0 0-6 0,-12-6-7 0,12 6-3 0,0 0-7 15,0 0-3-15,-20 4-1 0,20-4-1 0,-13 5-7 16,13-5-1-16,-14 12 2 0,14-12-1 0,-10 13 1 15,10-13 1-15,-10 15-1 0,10-15 0 0,-8 16 3 16,8-16-2-16,-4 20 1 0,4-20-1 0,-2 21 6 0,2-21-2 16,-3 21 1-16,3-21-3 0,0 19-4 0,0-19-1 0,2 18 1 15,-2-18 0-15,1 14 2 0,-1-14 1 0,3 11-1 16,-3-11 0-16,0 0-1 0,11 9 0 0,-11-9 0 0,0 0 0 16,18 4-2-16,-18-4 1 0,19-4 0 0,-19 4 0 15,17-6-85-15,-17 6 19 0,19-10 13 0,-19 10 10 16,16-9-207-16,-16 9 51 0,16-9 40 0,-16 9 32 0,13-10-341 15,-13 10 126-15,12-9 81 0,-12 9 53 0,15-13-740 16,-15 13-149-16</inkml:trace>
  <inkml:trace contextRef="#ctx0" brushRef="#br0" timeOffset="22119.92">17823 9874 0 0,'0'0'915'15,"0"0"-613"-15,0 0 178 0,0 0-95 0,0 0-77 16,0 0-62-16,0 0 42 0,0 0-27 0,3 13-51 0,-3-13-43 16,0 15 69-16,0-15-49 0,-2 18-37 0,2-18-29 0,-4 21-4 15,4-21-23-15,-6 22-20 0,2-11-14 0,0 2-10 16,1-4-9-16,0 2-9 0,3-11-7 0,-4 18-3 16,4-18-6-16,-4 14-2 0,4-14-3 0,0 0-156 0,2 15 28 15,-2-15 25-15,0 0 19 0,0 0-398 0,0 0 96 16,12 4 75-16,-12-4 60 0,20-8-986 0,-20 8-384 0</inkml:trace>
  <inkml:trace contextRef="#ctx0" brushRef="#br0" timeOffset="23191.2">18046 9639 0 0,'0'0'1009'0,"0"0"-568"0,0 0-66 0,0 0-74 16,0 0-8-16,0 0-57 0,0 0-48 0,0 0-23 0,0 0-1 16,-11 9-33-16,11-9-26 0,-6 8-22 15,6-8 39-15,-8 20-25 0,8-20-19 0,-8 19-16 0,3-8 43 16,-1 1-21-16,0-1-18 0,1 2-11 0,2 2 26 16,-2 0-15-16,0 0-13 0,2-3-11 0,0 4 1 0,1 2-8 15,0-5-7-15,1-1-6 0,2 3 1 0,1-3-5 0,1 1-4 16,-3-13-2-16,10 22 2 0,-10-22-2 0,13 15-2 15,-13-15-3-15,15 14 3 0,-15-14-2 0,15 6-2 0,-15-6-2 16,20 3 1-16,-20-3-1 0,0 0-1 0,27-3-1 16,-27 3 5-16,16-10 0 0,-16 10-3 0,13-10-1 15,-13 10 1-15,13-15 0 0,-13 15 0 0,2-18-2 0,4 7-1 16,-2 1-1-16,3-2 1 0,-4 1-1 0,-2-1 1 16,1 0 0-16,1 1 0 0,-3 11 1 0,-2-17 9 15,2 17-2-15,-1-16-2 0,1 16-1 0,-5-11 12 0,5 11-6 16,-6-10-1-16,6 10-2 0,-8-9-1 0,8 9-3 15,0 0 0-15,-16-7-1 0,16 7-7 0,0 0 2 0,0 0-2 16,-23 2 2-16,23-2-2 0,0 0 0 0,-14 10 1 16,14-10 0-16,0 0-30 0,-7 7 7 0,7-7 6 15,0 0 1-15,0 0-29 0,0 0 10 0,3 13 7 0,-3-13 5 16,0 0-16-16,0 0 7 0,9 8 7 0,-9-8 6 0,0 0 5 16,21-2 6-16,-21 2 0 0,19-2 3 0,-19 2-2 15,19-4 2-15,-19 4 3 0,18-8-1 0,-18 8 3 16,18-6-1-16,-18 6 2 0,17-5-2 0,-17 5 4 0,14-6 1 15,-14 6-2-15,14-3 1 0,-14 3 2 0,0 0 0 16,19-4-1-16,-19 4 1 0,0 0-6 0,0 0 1 0,18 4 1 16,-18-4 0-16,0 0-4 0,6 12 0 0,-6-12 2 15,0 0 1-15,5 16 5 0,-5-16 0 0,0 14-1 0,0-14 1 16,-3 23 10-16,3-23-1 0,-5 20-3 0,2-10-2 16,-1 4 19-16,-1-1-4 0,1-1-5 0,-3 3-3 0,3-1 19 15,-1-1-8-15,2 2-4 0,-2-3-5 0,0 2 6 16,2-1-6-16,3-13-3 0,-3 20-2 0,1-9 1 15,2-11-1-15,-1 16-3 0,1-16-1 0,-5 13-4 16,5-13-2-16,0 0 2 0,0 0-2 0,12 10-41 0,-12-10 9 16,0 0 5-16,0 0 5 0,18-7-250 0,-18 7 54 15,19-9 45-15,-19 9 32 0,16-18-443 0,-3 9 139 0,0-2 119 16,-1-2 65-16,-1-4-677 0,-1 0-138 0</inkml:trace>
  <inkml:trace contextRef="#ctx0" brushRef="#br0" timeOffset="24080.52">18389 9794 0 0,'0'0'514'0,"0"0"-242"0,0 0 24 0,0 0-29 16,-7 8-39-16,7-8-47 0,0 0 6 0,0 0-38 15,0 0-29-15,3 13-24 0,-3-13 7 0,0 0-19 0,0 0-18 16,6 10-14-16,-6-10 8 0,0 0-13 0,12 9-9 15,-12-9-9-15,0 0 10 0,0 0-8 0,20-5-6 0,-20 5-4 16,0 0 4-16,0 0-6 0,17-4-4 0,-17 4-3 16,0 0 8-16,8-10-3 0,-8 10-4 0,0 0-3 0,6-13 48 15,-6 13-12-15,0 0-10 0,0-15-6 0,0 15 19 16,0-15-11-16,0 15-7 0,-1-12-6 0,1 12 28 16,-6-13-12-16,6 13-8 0,-7-10-5 0,7 10 17 0,0 0-8 15,-14-9-7-15,14 9-7 0,0 0 37 0,-20-1-12 16,20 1-9-16,0 0-8 0,-17 6-12 0,17-6-5 0,-9 8-3 15,9-8-1-15,-8 11-1 0,8-11-1 0,-11 10-2 16,11-10-2-16,-5 15 2 0,5-15-1 0,-3 13-1 0,3-13 0 16,-2 12-2-16,2-12 0 0,3 15 0 0,-3-15-1 15,4 14 0-15,-4-14 1 0,4 16-1 0,-4-16-1 0,10 17 3 16,-10-17-2-16,10 17 1 0,-10-17 1 0,9 13-16 16,-9-13 3-16,12 12 3 0,-12-12 0 0,15 10-55 15,-15-10 12-15,14 5 10 0,-14-5 9 0,0 0-24 0,22 0 12 16,-22 0 7-16,18-2 8 0,-18 2 0 0,14-8 5 15,-14 8 5-15,13-12 3 0,-13 12 12 0,12-14 1 0,-12 14 0 16,10-15-1-16,-10 15 5 0,8-16-2 0,-8 16 1 16,6-18-1-16,-6 18 6 0,3-17-1 0,-3 17-2 15,0-18 0-15,0 18 26 0,-1-17-5 0,1 17-7 0,0-13-2 16,0 13 19-16,0 0-6 0,0 0-5 0,-2-16-5 0,2 16 15 16,0 0-5-16,0 0-6 0,0 0-4 0,0 0-19 15,0 0 1-15,0 0 0 0,0 0 0 0,-11 10-3 16,11-10 1-16,3 10 0 0,-3-10 1 0,-6 14-2 0,6-14 1 15,-3 15-2-15,3-15 3 0,-2 16 3 0,2-16-1 16,0 14 1-16,0-14-1 0,2 16 2 0,-2-16 0 0,3 14-2 16,-3-14 2-16,3 13-22 0,-3-13 5 0,3 13 3 15,-3-13 1-15,3 11 27 0,-3-11-5 0,0 0-2 0,0 0-1 16,0 0-11-16,0 0 0 0,0 0 1 0,4 10-1 16,-4-10 20-16,0 0-4 0,0 0-3 0,0 0-1 15,9-12 2-15,-9 12-2 0,0 0-1 0,10-14-3 0,-10 14-3 16,9-12 0-16,-9 12-1 0,10-13-1 0,-3 3 3 15,-7 10-1-15,9-16 0 0,-9 16 0 0,12-15-6 0,-12 15 2 16,13-20 0-16,-13 20 0 0,11-12 18 0,-11 12-5 16,13-8-2-16,-13 8-2 0,13-7 16 0,-13 7-5 15,0 0-4-15,0 0-2 0,18-3-3 0,-18 3-2 0,0 0-1 16,12 8-1-16,-12-8-17 0,3 12 3 0,-3-12 1 16,2 12 3-16,-2-12 19 0,0 18-3 0,-2-8-3 0,2-10-1 15,-4 20-9-15,4-20-1 0,-6 20 1 0,6-20 0 0,-5 21-4 16,2-10 1-16,3-11 3 0,-3 18-3 0,3-18-2 15,-9 16 1-15,9-16 1 0,3 14 0 0,-3-14-88 16,0 0 16-16,3 12 17 0,-3-12 11 0,0 0-186 16,0 0 46-16,0 0 37 0,0 0 31 0,0 0-212 0,13-5 80 15,-13 5 49-15,0 0 41 0,14-14-739 0,-8 5-103 0</inkml:trace>
  <inkml:trace contextRef="#ctx0" brushRef="#br0" timeOffset="24617.23">18848 9812 0 0,'0'0'477'0,"0"0"-43"15,-1-14-65-15,1 14-35 0,0 0-67 0,0 0 36 16,0 0-59-16,-9-9-50 0,9 9-38 0,0 0 13 16,0 0-21-16,-17-5-28 0,17 5-25 0,0 0 0 0,0 0-19 15,-18 3-13-15,18-3-16 0,0 0-7 0,-14 11-7 16,14-11-7-16,-11 10-5 0,11-10 17 0,-11 12-8 15,11-12-5-15,-11 14-6 0,11-14-12 0,-2 16 0 0,2-16-3 16,-7 16 0-16,7-16-19 0,-6 16 3 0,6-16 3 0,0 14 1 16,0-14 24-16,0 0-5 0,2 16-1 0,-2-16-3 15,0 0 4-15,10 11-3 0,-10-11 0 0,0 0-2 0,17 3 5 16,-17-3-4-16,0 0 0 0,0 0-2 0,27-1 5 16,-27 1-4-16,16-5 0 0,-16 5-3 0,14-9 7 15,-14 9-2-15,14-12-3 0,-14 12 1 0,10-14 2 16,-3 6-3-16,-1-1 1 0,2 1-2 0,-8 8-4 0,6-20 0 15,-6 20-1-15,5-21 1 0,-3 6-3 0,-1 2 1 0,-1 1 0 16,-1-1-1-16,2 0-1 0,-2 1 3 0,1-2-3 16,0 1 2-16,0-1 2 0,-2 2-1 0,-1 1 0 15,3 11 1-15,-2-19 16 0,2 19-2 0,-3-16-4 0,3 16-2 16,-2-14 54-16,2 14-14 0,0 0-10 0,0 0-7 16,0 0 15-16,0 0-10 0,0 0-8 0,0 0-4 0,0 0-16 15,0 0-2-15,-8 20-1 0,8-20-1 0,-4 13 3 16,4-13-4-16,-3 21 2 0,3-21-3 0,-2 24 9 0,0-12-2 15,2 1-2-15,0 0-2 0,4 1 12 0,-4 0-3 16,0 1-5-16,0-3 0 0,3 3 0 0,-3-1-2 16,3-1-1-16,-2 0-2 0,1-1 2 0,-2-12-2 0,6 21 1 15,-6-21-2-15,4 17-27 0,-4-17 3 0,6 15 5 16,-6-15 4-16,3 12-180 0,-3-12 38 0,0 0 30 16,8 10 27-16,-8-10-270 0,0 0 74 0,0 0 59 0,0 0 63 15,0 0-220-15,8-10 78 0,-8 10 64 0,11-10 48 0,-11 10-504 16,7-20-55-16</inkml:trace>
  <inkml:trace contextRef="#ctx0" brushRef="#br0" timeOffset="25051.62">18996 9787 0 0,'0'0'550'0,"0"0"-357"0,-10 12 63 0,10-12-42 0,0 0-18 15,-3 13-39-15,3-13 8 0,0 0-32 0,0 0-27 16,-3 11-21-16,3-11 26 0,0 0-22 0,0 0-16 15,0 0-16-15,0 0 15 0,5 8-14 0,-5-8-12 0,0 0-8 16,0 0-10-16,0 0-6 0,0 0-4 0,18-3-3 16,-18 3 63-16,0 0-15 0,17-9-13 0,-17 9-9 0,0 0 20 15,7-13-12-15,-7 13-10 0,8-8-8 0,-8 8 24 16,3-11-10-16,-3 11-10 0,0 0-7 0,6-15 21 0,-6 15-10 16,0 0-8-16,-4-11-7 0,4 11 27 0,0 0-11 15,0 0-7-15,0 0-8 0,-8-8-2 0,8 8-4 16,0 0-4-16,0 0-2 0,-14 5-14 0,14-5 0 0,-12 8 0 15,12-8 1-15,-12 13 2 0,12-13 0 0,-12 14 0 16,12-14-1-16,-10 21 1 0,10-21 0 0,-8 15-1 0,8-15 0 16,-8 15 2-16,8-15 0 0,-5 16-1 0,5-16 0 15,0 13-20-15,0-13 4 0,2 12 2 0,-2-12 3 0,5 11 24 16,-5-11-3-16,10 12-2 0,-10-12-2 0,12 8 3 16,-12-8-2-16,14 4-1 0,-14-4-3 0,0 0 2 15,26 1 0-15,-26-1-3 0,20-1 1 0,-20 1-2 0,21-6-1 16,-21 6 1-16,17-8-2 0,-4 3-76 0,1-2 15 15,-14 7 12-15,22-15 10 0,-22 15-169 0,20-11 41 0,-20 11 34 16,12-12 29-16,-12 12-221 0,11-12 65 0,-11 12 52 16,5-13 42-16,-5 13-331 0,5-14 123 0,-5 14 108 0,2-11 53 15,-2 11-32-15,0-13 85 0</inkml:trace>
  <inkml:trace contextRef="#ctx0" brushRef="#br0" timeOffset="25500.25">19173 9733 0 0,'2'-13'489'15,"-2"13"-226"-15,0 0-52 0,0 0-42 0,2-13 131 16,-2 13-57-16,0 0-48 0,0 0-38 0,0 0 75 0,0 0-46 16,0 0-37-16,0 0-29 0,0 0-8 0,0 0-17 15,0 0-12-15,0 0-17 0,0 0 17 0,8 10-17 0,-8-10-12 16,0 0-12-16,7 16 46 0,-7-16-18 0,8 13-14 16,-8-13-10-16,9 14 4 0,-9-14-9 0,9 19-8 15,-9-19-7-15,8 19-11 0,-8-19-4 0,8 19-1 0,-8-19-2 16,8 20-1-16,-8-20-3 0,5 19-1 0,-5-19 1 15,0 0 2-15,0 20-1 0,0-20-1 0,-3 17 0 0,3-17-14 16,-7 15 3-16,7-15 0 0,-8 11 3 0,8-11 4 16,-13 6 0-16,13-6 0 0,-14 5 0 0,14-5 2 15,0 0 1-15,-20 1 1 0,20-1-2 0,0 0 10 16,-17-5-2-16,17 5-3 0,-11-7-1 0,11 7 6 0,-4-10-5 16,4 10 1-16,0 0-3 0,-5-16 30 0,5 16-6 0,0-14-8 15,0 14-2-15,0-15-9 0,0 15-2 0,6-15-2 16,-6 15 0-16,11-16-3 0,-6 5-1 0,-5 11 1 0,15-16-2 15,-15 16-1-15,17-16 0 0,-7 10 1 0,-10 6-1 16,17-15-2-16,-17 15 0 0,18-11 1 0,-18 11 1 0,15-9-1 16,-15 9 1-16,15-5 0 0,-15 5 0 0,0 0 4 15,20-3-2-15,-20 3 0 0,0 0-1 0,0 0-3 16,0 0 0-16,19-4 1 0,-19 4-1 0,0 0-35 0,0 0 6 16,0 0 6-16,0 0 6 0,0 0-267 0,0 0 58 15,0 0 46-15,0 0 36 0,0 0-321 0,5 12 109 0,-5-12 70 16,0 0 59-16,0 0-508 0,0 0-63 0</inkml:trace>
  <inkml:trace contextRef="#ctx0" brushRef="#br0" timeOffset="26830.94">19516 9885 0 0,'0'0'372'0,"23"-1"-13"15,-23 1-51-15,0 0-36 0,0 0-36 0,0 0 105 16,0 0-69-16,0 0-55 0,6-10-42 0,-6 10 94 15,0 0-35-15,0 0-36 0,0 0-41 0,0 0 48 16,0 0-42-16,0 0-32 0,0 0-28 0,0 0-1 0,0 0-20 16,0 0-17-16,0 0-13 0,0 0-11 0,-5 16-6 15,5-16-8-15,-5 14-6 0,4-2 7 0,1-12-7 0,-7 19-3 16,7-19-5-16,-3 25 3 0,0-14-4 0,0 0-2 0,1 0-2 16,1 2 2-16,1-13-3 0,-3 17-1 0,3-17-2 15,-2 16 3-15,2-16-3 0,-1 15 0 0,1-15-2 16,0 0-1-16,-2 14 0 0,2-14-1 0,0 0 1 0,0 0-2 15,2 14 1-15,-2-14 0 0,0 0 0 0,0 0-25 16,0 0 4-16,0 0 4 0,0 0 4 0,4 16-176 16,-4-16 37-16,0 0 30 0,0 0 24 0,3-18-223 0,-3 18 64 15,8-12 49-15,-8 12 44 0,8-19-407 0,-1 7 127 0,1-2 89 16,-2 1 71-16,2-2-304 0,1 2-29 0</inkml:trace>
  <inkml:trace contextRef="#ctx0" brushRef="#br0" timeOffset="27533.97">19934 9713 0 0,'0'0'485'0,"0"0"-153"0,0 0-67 16,0 0-26-16,0 0-36 0,0 0 55 0,0 0-53 15,0 0-39-15,0 0-35 0,6-13 37 0,-6 13-34 0,0 0-26 16,0 0-23-16,2-15 0 0,-2 15-11 0,-7-8-12 16,7 8-13-16,0 0 33 0,4-14-16 0,-4 14-14 15,0 0-9-15,-4-19 5 0,4 19-8 0,-5-13-7 0,5 13-9 16,-10-12 10-16,10 12-6 0,-16-3-7 0,16 3-3 0,-16-10-1 16,16 10-4-16,-16-4-2 0,16 4-4 0,0 0 6 15,-27 5-3-15,27-5-1 0,-18 10-4 0,7-4-10 16,11-6 0-16,-17 16 1 0,9-7 1 0,-8-1 8 15,12 2 0-15,-2 1-2 0,6-11-1 0,-6 21-12 0,6-21 3 16,-5 17 1-16,5-17 0 0,0 21 11 0,0-21-2 0,7 21-1 16,-7-21 1-16,10 18 2 0,-4-8-2 0,3-2 0 15,-9-8 0-15,20 15-1 0,-11-9 0 0,-9-6 0 16,20 11-2-16,-10-5-4 0,-10-6 1 0,22 10 0 0,-12-2 0 16,-10-8 3-16,22 7 0 0,-22-7-1 0,17 7 1 15,-17-7-3-15,16 10 0 0,-16-10 0 0,10 9 1 0,-10-9 3 16,0 0-1-16,5 11 1 0,-5-11-1 0,0 0-6 15,1 13 0-15,-1-13 2 0,0 0 0 0,-4 13-1 0,4-13-1 16,0 0 3-16,-9 9 0 0,9-9 7 0,0 0-1 16,-11 10 1-16,11-10-2 0,0 0 24 0,-18 4-5 15,18-4-5-15,-15 6-2 0,15-6 30 0,0 0-9 0,-26 2-6 16,26-2-6-16,0 0 10 0,-26 0-7 0,26 0-5 16,0 0-4-16,-24-1-6 0,24 1 0 0,0 0-3 0,0 0-1 15,-23-5 2-15,23 5-4 0,0 0 1 0,-10-9-2 0,10 9-155 16,0 0 29-16,-5-15 26 0,5 15 18 0,5-12-237 15,-5 12 63-15,6-12 71 0,-6 12 41 0,12-11-445 16,-12 11 117-16,16-15 94 0,-6 9 120 0,-10 6-162 16,19-10 67-16</inkml:trace>
  <inkml:trace contextRef="#ctx0" brushRef="#br0" timeOffset="28018.09">20056 9836 0 0,'0'0'682'0,"0"0"-436"16,0 0 65-16,0 0-26 0,0 0-57 0,0 0-45 15,0 0 8-15,11 6-38 0,-11-6-31 0,0 0-25 0,0 0 2 16,0 0-20-16,24 0-16 0,-24 0-13 0,0 0-2 16,0 0-10-16,18-1-5 0,-18 1-6 0,0 0-7 0,0 0-3 15,15-4-5-15,-15 4-2 0,0 0 6 0,0 0-4 16,9-9-2-16,-9 9-2 0,0 0 17 0,0 0-4 15,6-16-5-15,-6 16-3 0,0 0 39 0,0 0-10 0,0 0-8 16,0-16-7-16,0 16 25 0,0 0-10 0,-6-11-9 16,6 11-6-16,0 0 16 0,-10-6-9 0,10 6-7 0,0 0-5 15,0 0-5-15,-19-2-4 0,19 2-3 0,-16 3-1 16,16-3 7-16,-17 9-4 0,17-9-2 0,-17 9-2 0,17-9 17 16,-22 11-4-16,22-11-5 0,-8 11-3 0,8-11 3 15,-4 14-5-15,4-14-2 0,-5 13-1 0,5-13 2 16,0 14-2-16,0-14 0 0,0 15-2 0,0-15 5 0,5 14-1 15,-5-14-4-15,6 12 0 0,-6-12 3 0,11 10-3 0,-11-10 0 16,11 11-3-16,-11-11 16 0,13 5-3 0,-13-5-5 16,0 0-1-16,21 5-9 0,-21-5-1 0,0 0 1 0,20-3-1 15,-20 3 2-15,0 0 2 0,18-9-3 0,-18 9 1 16,0 0-1-16,13-4 0 0,-13 4 0 0,9-9-1 16,-9 9-48-16,0 0 11 0,8-12 7 0,-8 12 5 0,0 0-169 15,0 0 39-15,0 0 31 0,3-11 25 0,-3 11-245 16,0 0 101-16,0 0 49 0,0 0 39 0,0 0-396 0,0 0 112 15,8-16 124-15,-8 16 79 0,0 0-99 0,8-8 99 16</inkml:trace>
  <inkml:trace contextRef="#ctx0" brushRef="#br0" timeOffset="29050.72">20358 9814 0 0,'0'0'548'0,"4"-12"-265"0,-4 12-58 0,-1-12 151 16,1 12-59-16,0 0-63 0,0 0-51 0,0 0 50 16,0 0-50-16,0 0-40 0,-13-8-24 0,13 8 58 15,0 0-40-15,-9-7-31 0,9 7-24 0,0 0 43 16,0 0-27-16,0 0-25 0,-13-7-17 0,13 7 19 0,0 0-18 16,0 0-16-16,0 0-12 0,-20 3-1 15,20-3-8-15,0 0-9 0,-18 4-5 0,18-4-3 0,0 0-4 0,-14 9-3 16,14-9-5-16,-10 9 2 0,10-9-3 0,-8 11-1 0,8-11-3 15,-6 15 0-15,6-15 0 0,-8 17-2 0,8-17 0 16,-5 16 8-16,5-16-4 0,-3 18-2 0,3-18 0 16,0 18-7-16,0-18 0 0,0 16-1 0,0-16 2 0,6 10 3 15,-6-10-1-15,8 14 0 0,-8-14 0 0,8 11-11 16,-8-11 4-16,0 0-1 0,15 6 3 0,-15-6-28 16,0 0 5-16,15 4 6 0,-15-4 5 0,13-5-1 0,-13 5 5 15,0 0 0-15,17-9 3 0,-17 9 5 0,11-9 0 16,-11 9-1-16,7-10 2 0,-7 10 2 0,6-14 0 0,-6 14 0 15,8-14 0-15,-8 14 1 0,3-15-1 0,-3 15 1 0,3-15-1 16,-3 15 30-16,4-12-8 0,-4 12-3 0,0 0-5 16,1-15 36-16,-1 15-12 0,0 0-5 0,0 0-9 15,2-12 34-15,-2 12-12 0,0 0-9 0,0 0-8 0,0 0 8 16,0 0-7-16,0 0-6 0,0 0-6 0,0 0-15 16,0 0-1-16,0 0 0 0,0 0 1 0,-10 9-4 0,10-9-1 15,0 0 2-15,-4 16-1 0,4-16 5 0,-5 11-2 16,5-11-1-16,-2 13 0 0,2-13-1 0,-3 14 0 15,3-14 0-15,0 0 0 0,0 19 3 0,0-19 1 0,3 10-2 16,-3-10-1-16,0 0-6 0,4 14-1 0,-4-14 2 16,0 0 0-16,12 8-16 0,-12-8 3 0,0 0 3 0,0 0 4 15,21 2 17-15,-21-2-3 0,0 0 1 0,19-2-1 16,-19 2-22-16,0 0 5 0,16-10 2 0,-16 10 1 0,11-9 6 16,-11 9-1-16,7-10 2 0,-7 10 1 0,7-11 5 15,-7 11-1-15,5-11 0 0,-5 11 1 0,5-13-3 16,-5 13 1-16,3-14 0 0,-3 14-1 0,0-14 3 0,0 14-2 15,-2-15 1-15,2 15 0 0,-1-14-4 0,1 14 1 16,-3-14 0-16,3 14 1 0,-2-13 10 0,2 13-2 16,-3-10-1-16,3 10-2 0,0 0 0 0,0 0-1 0,-9-9-1 0,9 9 1 15,0 0-8-15,0 0 2 0,0 0 1 0,0 0-1 16,0 0-8-16,0 0 2 0,0 0 0 0,0 0 3 16,-10 9 0-16,10-9 2 0,0 0 0 0,0 0 2 15,0 0 1-15,-4 12 0 0,4-12 0 0,0 0 0 0,0 0-9 16,4 12 1-16,-4-12 2 0,0 0 1 0,0 0-12 0,7 10 3 15,-7-10 3-15,0 0 2 0,0 0-5 0,12 10 4 16,-12-10 2-16,0 0 2 0,0 0 2 0,0 0-1 16,0 0 3-16,22 0-1 0,-22 0 6 0,0 0-1 0,14-7 0 15,-14 7 1-15,13-6-1 0,-13 6 1 0,0 0-2 16,18-10 0-16,-18 10 1 0,9-6-1 0,-9 6 0 16,0 0 0-16,12-8 3 0,-12 8 1 0,0 0-2 0,0 0-1 15,0 0-6-15,0 0 0 0,0 0 1 0,0 0 1 0,0 0-5 16,0 0 3-16,0 0 0 0,0 0 1 0,0 0-7 15,7 9 1-15,-7-9 3 0,0 0 2 0,-1 13 0 16,1-13 0-16,-4 15 2 0,4-15 0 0,0 0-1 0,-3 17 1 16,3-17 0-16,-2 13 1 0,2-13-2 0,0 12 2 15,0-12-1-15,0 13 1 0,0-13 4 0,3 13 0 0,-3-13 1 16,7 11-2-16,-7-11-2 0,0 0 0 0,0 0 1 16,5 14-1-16,-5-14 0 0,0 0 0 0,0 0 1 0,0 0-1 15,0 0-48-15,19-4 12 0,-19 4 6 0,8-9 5 16,-8 9-139-16,0 0 33 0,11-11 25 0,-11 11 23 15,9-9-190-15,-9 9 57 0,8-11 40 0,-8 11 38 0,10-13-221 16,-10 13 106-16,9-14 50 0,-9 14 40 0,8-13-246 16,-8 13 82-16,9-16 65 0,-9 16 73 0,10-16-270 15,-10 16 25-15</inkml:trace>
  <inkml:trace contextRef="#ctx0" brushRef="#br0" timeOffset="30004.02">20775 9785 0 0,'0'0'604'0,"0"0"-396"0,0 0 93 16,0 0-22-16,0 0-50 0,0 0-45 0,0 0 19 15,0 0-40-15,0 0-33 0,0 0-27 0,0 0 59 0,0 0-34 16,0 0-25-16,0 0-20 0,0 0 72 0,0 0-29 15,0 0-26-15,0 0-19 0,0 0 12 0,7-10-17 0,-7 10-15 16,0 0-13-16,-10-10 21 0,10 10-15 0,0 0-9 16,-3-10-10-16,3 10 23 0,0 0-11 0,-7-11-10 0,7 11-8 15,0 0 18-15,-8-11-11 0,8 11-7 0,0 0-5 16,-14-8 8-16,14 8-8 0,0 0-4 0,-14-5-4 0,14 5 8 16,-20 0-4-16,20 0-4 0,0 0-4 0,0 0 0 15,-15 5-3-15,15-5-2 0,-9 9-1 0,9-9-4 16,-10 10-1-16,10-10 0 0,-10 13-1 0,10-13 3 15,-8 18-1-15,4-8 0 0,4-10 0 0,-5 21 1 0,0-10-1 16,5-11 0-16,-1 20 1 0,1-20-3 0,-2 24 1 0,2-24 0 16,0 21-1-16,2-10 2 0,-2-11 0 0,5 18 1 15,-5-18-2-15,9 14 3 0,-9-14 0 0,11 10-1 16,-11-10-1-16,0 0 7 0,24 4-3 0,-24-4 0 0,18-4-2 16,5 2-9-16,-23 2 3 0,10-8-1 0,2 2 0 15,-1-1 6-15,1-1 1 0,-3 2-3 0,-9 6 0 0,18-14 2 16,-12 4 1-16,-6 10-2 0,14-16 0 0,-9 4-3 15,-2 0 0-15,-3 12 1 0,5-22-1 0,-2 11-4 16,-1-1 2-16,1 0 1 0,-1 0-1 0,-2 12 9 0,3-23 0 16,-3 23-2-16,0-19 1 0,0 19 51 0,0-16-10 0,0 16-11 15,-2-11-5-15,2 11 43 0,0 0-14 0,0 0-11 16,-9-11-11-16,9 11 33 0,0 0-14 0,0 0-11 16,0 0-9-16,0 0-11 0,0 0-5 0,0 0-4 0,0 0-1 15,0 0-19-15,0 0 3 0,0 0-1 0,0 0 1 16,0 19 2-16,0-19 0 0,-3 14-1 0,3-14 1 0,-2 18 4 15,2-18-1-15,-7 19-3 0,7-19 3 0,0 20-1 16,-1-6-1-16,1-14 0 0,1 20-1 0,-2-7 2 0,1-13-1 16,0 22-1-16,0-22 0 0,0 20-19 0,0-20 5 15,1 20 2-15,-1-20 2 0,2 14-25 0,-2-14 7 16,0 0 5-16,10 13 5 0,-10-13-2 0,0 0 4 0,0 0 3 16,0 0 2-16,0 0 13 0,0 0-1 0,0 0-1 0,0 0 1 15,12-9 6-15,-12 9-1 0,8-8-2 0,-8 8 0 16,8-9-2-16,-8 9 1 0,8-15-2 0,-8 15 0 15,11-14 3-15,2 10-1 0,-13 4-1 0,5-15 0 0,-5 15 0 16,8-14-1-16,-8 14 0 0,7-9-1 0,-7 9 16 16,8-10-2-16,-8 10-4 0,0 0-2 0,9-10 1 15,-9 10-1-15,0 0-2 0,9-7-2 0,-9 7-7 16,0 0 0-16,0 0 1 0,0 0 0 0,0 0-3 0,14 6 1 0,-14-6 1 16,0 0 0-16,8 9-10 0,-8-9 3 0,0 0 0 15,5 13 3-15,-5-13 1 0,2 11 0 0,-2-11 2 16,7 11 0-16,-7-11-1 0,0 0 2 0,-1 17 0 0,1-17 1 15,0 0 1-15,0 15 0 0,0-15 1 0,0 0-1 16,3 15-2-16,-3-15-1 0,0 0 2 0,5 9 0 0,-5-9 0 16,0 0 0-16,0 0 0 0,0 0 0 0,0 0-12 15,14 5 4-15,-14-5 2 0,0 0 1 0,0 0-66 16,11-7 14-16,-11 7 12 0,0 0 9 0,11-7-168 0,-11 7 39 16,0 0 34-16,12-8 28 0,-12 8-293 0,6-8 80 15,-6 8 63-15,0 0 52 0,11-10-423 0,-11 10 129 16,11-8 99-16,-11 8 89 0,0 0-169 0,10-9 11 0</inkml:trace>
  <inkml:trace contextRef="#ctx0" brushRef="#br0" timeOffset="30288.67">21216 9822 0 0,'0'0'508'0,"0"0"-105"0,0 0-66 0,0 0-28 15,0 0-62-15,0 0-30 0,0 0-44 0,2 15-34 16,-2-15-28-16,0 0 13 0,2 17-26 0,-2-17-18 0,0 12-16 16,0-12 3-16,-2 16-9 0,2-16-9 0,-2 16-9 15,2-16-9-15,-1 16-4 0,1-16-7 0,0 16-4 0,0-16 2 16,-2 14-2-16,2-14-4 0,2 11-2 0,-2-11-179 15,0 0 37-15,0 0 37 0,1 14 19 0,-1-14-193 16,0 0 52-16,0 0 44 0,5 10 35 0,-5-10-691 0,0 0-84 16</inkml:trace>
  <inkml:trace contextRef="#ctx0" brushRef="#br0" timeOffset="32284.19">21383 9602 0 0,'-3'-15'853'0,"3"15"-595"0,-3-13 204 0,3 13-85 15,0 0-76-15,0 0-60 0,0 0 71 0,-5-10-40 16,5 10-44-16,0 0-45 0,0 0-21 0,0 0-32 0,0 0-26 15,0 0-19-15,0 0-24 0,2 12-11 0,-2-12-10 16,-2 15-8-16,2-15 20 0,2 28-10 0,-2-28-7 16,1 22-8-16,-1-7 30 0,2 2-9 0,-1-3-12 0,3 3-6 15,-3 2 11-15,1-3-7 0,-1 0-7 0,-1-2-6 0,2 1-2 16,-1 0-4-16,-1-2-3 0,-1 0-2 0,-1-1 2 16,2-12-2-16,0 23-1 0,0-23-3 0,0 19 0 15,0-19-2-15,-1 12-1 0,1-12-1 0,0 0 5 16,1 15-3-16,-1-15 0 0,0 0-1 0,0 0 5 0,0 0-4 15,0 0 2-15,0 0-3 0,0 0 11 0,0 0-1 16,0 0-6-16,0 0 1 0,0 0 9 0,7-10-4 0,-7 10-3 16,0 0-1-16,3-17-2 0,-3 17-3 0,2-11-1 0,-2 11 0 15,6-14 1-15,-6 14-2 0,6-17 1 0,-6 17-1 16,10-17 0-16,-10 17-1 0,10-16 1 0,-10 16-1 16,10-13-1-16,-10 13 2 0,10-11-2 0,-10 11 1 0,11-9 16 15,-11 9-1-15,0 0-4 0,14-6-3 0,-14 6-19 16,0 0 1-16,0 0 3 0,0 0 0 0,20-5-1 0,-20 5 3 15,0 0-1-15,0 0 1 0,12 6 0 0,-12-6-1 16,0 0 1-16,5 9 1 0,-5-9 1 0,0 12 0 0,0-12 0 16,0 0 1-16,1 19 22 0,-1-19-6 0,-3 16 0 15,3-16-4-15,-3 18-22 0,3-18 2 0,-8 18 2 16,5-7 2-16,3-11 3 0,-5 19 1 0,5-19 0 0,-5 20 1 16,5-20 2-16,-1 13 1 0,1-13-1 0,0 0 0 15,3 17-2-15,-3-17 0 0,0 0 1 0,7 11-1 0,-7-11 8 16,0 0-1-16,14 4-1 0,-14-4-1 0,0 0 3 15,21-3-3-15,-21 3 0 0,14-2-1 0,-14 2-3 16,16-9 0-16,-16 9 0 0,14-8 0 0,-14 8 2 0,15-11 0 16,-15 11-1-16,9-11-1 0,-9 11-2 0,14-13 1 0,-14 13 0 15,9-15-1-15,-9 15 1 0,9-18 0 0,-5 10 0 16,-4 8 0-16,3-18-9 0,-3 18 2 0,7-12 2 0,-7 12 1 16,0 0 5-16,3-14 1 0,-3 14-2 0,0 0 1 15,0 0 1-15,0 0 2 0,-2-13-2 0,2 13 0 16,0 0-3-16,0 0 0 0,0 0 1 0,0 0-1 0,0 0 0 15,0 0 0-15,0 0-1 0,0 0 1 0,0 0-4 16,0 0-1-16,0 0 2 0,0 0 0 0,0 0-9 0,0 0 3 16,0 0 0-16,0 0 3 0,-8 11 3 0,8-11 1 15,0 0-1-15,-4 14 2 0,4-14 0 0,-3 14-1 16,3-14 1-16,-4 13 1 0,4-13 1 0,2 16-1 0,-2-16 0 16,2 15 1-16,-2-15-10 0,3 13 2 0,-3-13 3 15,4 10 0-15,-4-10-159 0,7 12 33 0,-7-12 26 0,0 0 21 16,0 0-218-16,14 7 60 0,-14-7 50 0,0 0 37 0,0 0-254 15,16-3 105-15,-16 3 77 0,0 0 44 0,12-11-351 16,-12 11 108-16,9-13 107 0,-9 13 90 0,7-19-148 16,-7 19 101-16</inkml:trace>
  <inkml:trace contextRef="#ctx0" brushRef="#br0" timeOffset="32588.19">21664 9598 0 0,'-10'13'371'0,"10"-13"-129"0,-9 9-26 0,9-9-45 15,-5 9 48-15,5-9-19 0,-6 12-41 0,6-12-30 16,-1 11 11-16,1-11-26 0,0 0-24 0,0 15-18 0,0-15 38 16,0 0-24-16,6 10-18 0,-6-10-12 0,0 0 38 15,12 8-18-15,-12-8-16 0,0 0-12 0,0 0 6 0,0 0-12 16,26-2-8-16,-26 2-6 0,16-4 8 0,-16 4-5 15,0 0-6-15,11-12-5 0,-11 12 9 0,8-14-6 16,-8 14-4-16,1-12-4 0,-1 12-3 0,2-13-1 0,-2 13-4 16,-3-12 0-16,3 12-3 0,-6-11 1 0,6 11-3 15,0 0-1-15,-11-11-94 0,11 11 17 0,0 0 15 0,0 0 20 16,-27 0-218-16,27 0 53 0,-15 7 40 0,15-7 34 16,-13 10-777-16,13-10-111 0</inkml:trace>
  <inkml:trace contextRef="#ctx0" brushRef="#br0" timeOffset="33033.26">21795 9758 0 0,'0'0'650'16,"0"0"-396"-16,9-8 153 0,-9 8-40 0,0 0-75 0,0 0-58 15,0 0 42-15,0 0-56 0,0 0-43 0,0 0-18 16,0 0-6-16,0 0-28 0,0 0-28 0,-16-3-18 0,16 3-21 16,0 0-11-16,-16 8-10 0,16-8-6 0,-11 6-3 15,11-6-6-15,-10 14-4 0,10-14-3 0,-7 7 7 16,7-7-6-16,-5 14-1 0,5-14-4 0,0 12-12 0,0-12 0 16,1 14 0-16,-1-14 0 0,4 11-3 0,-4-11 2 15,9 11 0-15,-9-11 1 0,10 10-36 0,-10-10 8 0,14 9 6 16,-14-9 4-16,15 7-40 0,-15-7 12 0,12 9 10 15,-12-9 6-15,14 5-20 0,-14-5 10 0,13 6 7 0,-13-6 8 16,0 0 3-16,17 6 6 0,-17-6 3 0,0 0 3 16,13 6-2-16,-13-6 4 0,0 0 1 0,0 0 2 0,11 9-7 15,-11-9 5-15,0 0 1 0,0 0 1 0,0 0-1 16,-4 10 1-16,4-10 2 0,0 0-1 0,-18 9 5 16,18-9-1-16,-17 5 1 0,17-5 0 0,-21 7 1 15,21-7 1-15,-20 6-1 0,20-6 1 0,-23 4-7 0,23-4 3 0,-16 3 0 16,16-3 1-16,0 0-113 0,0 0 26 0,0 0 16 15,0 0 18-15,-19-2-147 0,19 2 41 0,0 0 31 16,0 0 25-16,6-9-355 0,-6 9 92 0,13-9 73 0,-13 9 97 16,15-15-231-16,-15 15 57 0</inkml:trace>
  <inkml:trace contextRef="#ctx0" brushRef="#br0" timeOffset="33340.36">21960 9698 0 0,'3'-10'595'0,"-3"10"-170"0,0 0-45 15,5-11-54-15,-5 11-65 0,0 0 80 0,0 0-69 0,0 0-55 16,0 0-27-16,0 0 1 0,0 0-38 0,0 0-31 16,0 0-25-16,4 10 18 0,-4-10-23 0,3 16-20 0,-3-16-13 15,2 17 32-15,-2-17-19 0,0 24-14 0,0-11-12 0,-2 1 4 16,1 0-10-16,1-1-9 0,-2 1-6 0,-1 3 5 15,3-4-8-15,0 1-3 0,0 0-5 0,0 1-1 16,2-2-3-16,-2 0-2 0,0-13-1 0,1 22-54 16,-1-22 10-16,5 17 7 0,-5-17 6 0,6 13-186 0,-6-13 44 15,5 10 32-15,-5-10 27 0,0 0-226 0,0 0 67 0,0 0 55 16,0 0 63-16,18 3-314 0,-18-3 93 0,0 0 73 16,13-10 60-16,-13 10-352 0,6-16-29 0</inkml:trace>
  <inkml:trace contextRef="#ctx0" brushRef="#br0" timeOffset="33796.36">21983 9811 0 0,'0'0'657'0,"0"0"-334"0,-5-13-47 0,5 13-28 16,0 0 67-16,0 0-64 0,0 0-50 0,4-13-39 0,-4 13-6 16,0 0-30-16,0 0-27 0,14-6-18 0,-14 6-14 15,0 0-14-15,23-2-9 0,-23 2-11 0,0 0-4 0,23 2-7 16,-23-2-3-16,0 0-6 0,24-2-6 0,-24 2-3 15,0 0 1-15,22 3-2 0,-22-3 6 0,0 0-1 0,21 4-2 0,-21-4-1 16,0 0-5-16,0 0 1 0,0 0-1 16,16 6 0-16,-16-6 0 0,0 0-1 0,0 0 1 0,0 0 0 15,1 14 14-15,-1-14-3 0,0 0-2 0,-7 16-1 16,7-16 20-16,-9 14-4 0,-5-7-7 0,14-7-2 0,-6 13 5 16,6-13-3-16,-9 14-5 0,6-3-2 0,3-11 0 15,-3 12-1-15,3-12-4 0,0 0 0 0,2 18 2 16,-2-18-2-16,4 11 1 0,-4-11-3 0,9 11 3 0,-9-11-1 15,0 0-2-15,11 10 0 0,-11-10 8 0,0 0-3 16,17 3-2-16,-17-3-1 0,0 0 1 0,21-2 1 0,-21 2-3 16,12-4 1-16,-12 4 5 0,17-10-1 0,-17 10-4 15,12-9 1-15,-12 9 73 0,13-17-16 0,-13 17-14 0,11-12-8 16,-11 12 82-16,11-17-25 0,-11 17-19 0,8-15-15 16,-8 15 15-16,-1-16-17 0,1 16-11 0,-3-13-10 0,3 13 9 15,-7-15-9-15,7 15-9 0,-8-12-5 0,8 12-10 16,-12-11-4-16,12 11-2 0,-15-7-3 0,15 7-89 15,0 0 15-15,-24-4 14 0,24 4 10 0,0 0-303 0,-20 2 69 16,20-2 55-16,0 0 44 0,-15 8-408 0,15-8 161 16,0 0 85-16,0 0 69 0,0 0-470 0,0 0-63 15</inkml:trace>
  <inkml:trace contextRef="#ctx0" brushRef="#br0" timeOffset="34644.76">22239 9758 0 0,'0'0'597'0,"0"0"-72"16,0 0-30-16,3-11-92 0,-3 11-83 0,0 0 58 16,0 0-58-16,0 0-42 0,0 0-56 0,0 0 24 0,16-3-48 0,-16 3-39 15,0 0-33-15,14 6 1 0,-14-6-25 0,13 7-21 16,-13-7-17-16,11 9-2 0,-11-9-14 0,16 11-8 15,-16-11-9-15,18 16-4 0,-11-8-8 0,-7-8-1 0,14 16-6 16,-8-7-2-16,0-1-1 0,-6-8-3 0,8 18-1 0,-8-18-4 16,3 16-1-16,-3-16 0 0,0 14 0 0,0-14-7 15,-3 14 3-15,3-14 0 0,-5 12 2 0,5-12-3 0,-8 11 0 16,8-11 3-16,-8 7-1 0,8-7-1 0,0 0 3 16,-14 5-1-16,14-5 1 0,0 0-1 0,0 0-1 15,0 0 1-15,0 0 1 0,0 0 1 0,0 0-1 0,0 0 1 16,-14-8 0-16,14 8 11 0,-4-9-3 0,4 9-1 0,-2-13-3 15,2 13 2-15,2-16-3 0,-2 16 0 0,4-16-1 16,-4 16-2-16,3-19 2 0,-3 19-2 0,9-14 0 16,-9 14-2-16,10-17 2 0,-10 17 0 0,10-17 0 0,-10 17 4 15,9-13-3-15,-9 13 0 0,9-14 0 0,-9 14-2 16,13-10 1-16,-13 10 0 0,11-7 0 0,-11 7 3 0,10-6 0 16,-10 6-2-16,0 0 0 0,0 0-1 0,17-3-1 0,-17 3 1 15,0 0-1-15,0 0-2 0,13 6 1 0,-13-6 1 16,0 0 0-16,6 13-8 0,-6-13 2 0,2 12 1 0,-2-12 1 15,0 16-1-15,0-16 1 0,1 16 1 0,-1-16 0 16,0 17-6-16,0-17 3 0,-1 17 0 0,1-17 1 0,-2 14-46 16,2-14 9-16,0 14 9 0,0-14 7 0,0 0-32 0,5 14 11 15,-5-14 12-15,0 0 6 0,0 0-6 0,0 0 7 16,0 0 6-16,10 8 5 0,-10-8 3 0,0 0 5 0,15-5 0 16,-15 5 2-16,13-7 10 0,-13 7-1 0,13-11 0 15,-13 11-1-15,12-13 4 0,-12 13-2 0,13-13-1 0,-13 13 1 16,10-14 15-16,-10 14-2 0,9-14-4 0,-9 14-1 0,10-13 56 15,-10 13-15-15,8-13-9 0,-8 13-8 0,6-9 73 16,-6 9-20-16,0 0-18 0,6-12-14 0,-6 12 75 0,0 0-26 16,0 0-20-16,0 0-19 0,0 0 37 0,0 0-21 15,0 0-15-15,0 0-14 0,0 0-9 0,0 0-9 0,0 0-7 16,0 0-4-16,0 0-16 0,0 0-1 0,3 12-2 16,-3-12 0-16,-1 15 2 0,1-15-1 0,-2 20-2 0,2-20 0 15,0 21-3-15,0-21 0 0,-3 23 0 0,2-12 0 16,-1 3 0-16,-1-1-1 0,1 0 1 0,1-1 0 0,-2 3-7 15,0-4 1-15,1 1 2 0,-2 0 0 0,1 0-36 16,3-12 9-16,-6 19 6 0,6-19 5 0,-8 18-27 0,8-18 10 16,-5 12 6-16,5-12 8 0,0 0-11 0,-8 12 6 0,8-12 5 15,0 0 5-15,0 0 3 0,0 0 3 0,-17 3 4 16,17-3 1-16,0 0 3 0,-18-5 3 0,18 5-1 0,-12-8 1 16,12 8 6-16,-14-8-1 0,14 8 0 0,-12-9-2 0,12 9 2 15,-11-9-1-15,11 9-1 0,-11-10 1 0,11 10 3 16,-8-11 0-16,8 11-2 0,-5-11-1 0,5 11-167 0,0 0 32 15,-4-14 27-15,4 14 21 0,0 0-436 0,1-14 105 16,-1 14 81-16,0 0 67 0,8-9-1128 0,-8 9-444 16</inkml:trace>
  <inkml:trace contextRef="#ctx0" brushRef="#br0" timeOffset="34939.17">22701 9876 0 0,'0'0'836'0,"5"-10"-535"0,-5 10 180 0,0 0-93 0,0 0-77 15,0 0-63-15,0 0-12 0,6 10-33 0,-6-10-30 16,1 11-34-16,-1-11 3 0,3 14-28 0,-3-14-22 0,3 18-19 16,-3-18 9-16,-3 20-17 0,3-20-12 0,-3 21-11 15,0-10-7-15,2 1-5 0,1-12-8 0,-3 23-4 0,-1-12-1 16,4-11-3-16,-1 17-4 0,1-17-1 0,-2 16-20 0,2-16 2 15,0 0 1-15,3 15 3 0,-3-15-175 0,0 0 37 16,13 6 27-16,-13-6 24 0,0 0-261 0,0 0 70 0,24-3 82 16,-24 3 44-16,15-3-376 0,-15 3 107 0,15-8 86 15,-15 8 93-15,6-16-204 0,-6 16 35 0</inkml:trace>
  <inkml:trace contextRef="#ctx0" brushRef="#br0" timeOffset="36079.92">22872 9663 0 0,'0'0'763'0,"0"0"-502"15,0 0-35-15,0 0 138 0,0 0-72 0,0 0-59 16,0 0-47-16,0 0 20 0,0 0-43 0,0 0-32 0,0 0-22 16,6 11 80-16,-6-11-38 0,3 11-31 0,-3-11-25 0,3 11 62 15,-3-11-32-15,6 18-25 0,-6-18-20 0,6 19 16 16,-4-8-19-16,-1 0-16 0,1 2-11 0,-1-1 6 0,-1 1-10 15,0-13-9-15,0 26-8 0,0-14-2 0,-1 1-5 16,1-13-5-16,0 22-4 0,0-22-1 0,-2 21-2 0,2-21-4 16,0 14 0-16,0-14-33 0,-4 13 7 0,4-13 3 0,0 0 2 15,-3 11-258-15,3-11 56 0,0 0 42 0,0 0 34 16,0 0-346-16,0 0 115 0,0 0 99 0,0 0 57 0,0 0-758 16,7-13-172-16</inkml:trace>
  <inkml:trace contextRef="#ctx0" brushRef="#br0" timeOffset="36631.44">22923 9704 0 0,'3'-19'513'0,"-3"19"-146"0,5-16-69 0,-5 16-17 0,6-13-56 15,-6 13 40-15,15-12-53 0,-15 12-42 0,19-11-35 0,-19 11-14 16,22-10-23-16,-22 10-21 0,20-9-15 0,-20 9 27 15,21 0-10-15,-21 0-17 0,20-3-11 0,-20 3 28 0,0 0-18 16,21 5-11-16,-21-5-10 0,10 5 1 0,-10-5-9 0,8 10-7 16,-8-10-3-16,3 14-8 0,-3-14-3 0,2 16-2 0,-2-16-1 15,-3 16 9-15,3-16-4 0,-7 19-3 0,7-19-1 16,-6 19-14-16,1-9 3 0,0-1-1 0,-3 1 1 16,2-1-1-16,-2 0 0 0,1 1 1 0,1-2 1 0,-1 2-1 15,7-10 0-15,-17 14 1 0,17-14 0 0,-15 11 0 0,15-11-1 16,-13 11 1-16,13-11 1 0,-13 8 3 0,13-8-1 15,0 0 2-15,0 0-3 0,0 0 5 0,0 0-1 0,0 0-1 16,0 0 0-16,0 0 10 0,0 0-1 0,0 0-3 16,-4-11-2-16,4 11-7 0,0 0 0 0,13-9 0 0,-13 9 1 15,15-8-9-15,-15 8 2 0,16-7 1 0,-16 7 1 0,18-5 0 16,-18 5 1-16,17-1 0 0,-17 1 1 0,0 0-5 16,27 3 2-16,-27-3 1 0,0 0 0 0,21 5 1 0,-21-5 1 15,10 8 0-15,-10-8 0 0,11 11 2 0,-11-11 0 16,7 11-1-16,-7-11 1 0,5 15-8 0,-5-15 2 0,0 14 0 15,0-14 2-15,-5 17 2 0,1-7 0 0,4-10 1 16,-10 19-1-16,3-9-4 0,0-1 2 0,-1-1 0 0,8-8 1 16,-16 16 4-16,16-16-1 0,-17 12-1 0,17-12 1 15,-17 12 2-15,17-12 0 0,-15 4-2 0,15-4 1 0,-16 5 0 16,16-5 0-16,0 0 0 0,-29 0 0 0,29 0-1 16,0 0 0-16,0 0 0 0,-11-6 0 0,11 6-37 0,0 0 8 15,-6-13 5-15,6 13 5 0,-6-10-172 0,6 10 38 0,0-12 32 16,0 12 25-16,0 0-256 0,7-16 69 0,-7 16 56 0,14-8 47 15,-5-1-620-15,-1 0-77 0</inkml:trace>
  <inkml:trace contextRef="#ctx0" brushRef="#br0" timeOffset="37737.83">23213 9769 0 0,'0'0'792'16,"7"-12"-535"-16,-7 12 229 0,0 0-79 0,0 0-82 0,0 0-66 16,0 0 77-16,0 0-32 0,0 0-57 0,0 0-49 0,0 0-17 15,0 0-35-15,0 0-30 0,0 0-23 0,0 0 23 16,0 18-23-16,0-18-19 0,0 14-14 0,0-14 6 16,-3 19-14-16,3-19-9 0,-4 17-9 0,4-17 3 0,-3 19-7 15,3-19-6-15,-3 19-4 0,3-19-1 0,-3 18-6 0,3-18-1 16,-2 13-3-16,2-13-11 0,5 14 0 0,-5-14-1 0,0 0 2 15,3 12 7-15,-3-12-2 0,0 0-2 0,0 0 2 16,0 0-9-16,10 8 1 0,-10-8 1 0,0 0 0 0,0 0 10 16,19-5-3-16,-19 5 1 0,11-7-1 0,-11 7-8 15,13-12 1-15,-13 12 0 0,15-13 1 0,-15 13 2 0,15-12-1 16,-15 12 1-16,14-15 0 0,-14 15-2 0,18-15 0 16,-18 15-1-16,11-16 2 0,-11 16 1 0,7-18 0 15,-7 18-1-15,7-14 1 0,-7 14 2 0,7-12 1 0,-7 12-1 16,4-12-1-16,-4 12 8 0,0 0-1 0,0 0-3 0,3-11 0 15,-3 11 51-15,0 0-10 0,0 0-11 0,0 0-5 0,0 0-18 16,0 0-2-16,0 0-1 0,0 0-2 0,0 0 13 16,-10 6-5-16,10-6-2 0,-11 8-2 0,11-8-20 15,-9 11 3-15,9-11 2 0,-9 13 0 0,9-13-4 0,-9 16 1 16,9-16 1-16,-9 14 2 0,9-14-4 0,-5 18 0 0,5-18 2 16,-3 16 1-16,3-16-48 0,-1 16 10 0,1-16 10 15,3 14 6-15,-3-14-91 0,4 13 24 0,-4-13 19 0,9 9 14 16,-9-9-101-16,8 8 34 0,-8-8 24 0,0 0 22 0,14 5-27 15,-14-5 24-15,0 0 15 0,0 0 16 0,0 0 11 16,25-3 11-16,-25 3 6 0,10-7 4 0,-10 7 4 16,11-11 3-16,-11 11 3 0,10-11 2 0,-10 11 4 0,12-16 1 15,-12 16 0-15,12-16 2 0,-5 8 15 0,0-3-3 0,-1 2-1 16,-6 9-2-16,11-19 51 0,-4 9-12 0,-7 10-10 0,10-16-5 16,-10 16 41-16,10-12-14 0,-10 12-12 0,0 0-8 15,8-12 47-15,-8 12-16 0,0 0-15 0,0 0-9 16,0 0-9-16,0 0-7 0,0 0-6 0,0 0-4 0,0 0-7 15,-13 12-1-15,13-12-4 0,-11 12 0 0,11-12-5 16,-15 15 0-16,15-15 0 0,-7 17 1 0,2-8-4 0,0 3 1 16,5-12 0-16,-6 17 0 0,6-17-2 0,-1 18 0 15,1-18 0-15,0 15 1 0,0-15-44 0,0 13 10 0,0-13 5 16,6 9 7-16,-6-9-33 0,11 7 10 0,-11-7 9 0,0 0 8 16,0 0 14-16,16 3 1 0,-16-3 5 0,12-6 3 0,-12 6 3 15,17-6 1-15,-17 6 1 0,14-10 1 0,-14 10-6 16,15-11 1-16,-15 11 2 0,16-13 2 0,-16 13 8 15,16-15 1-15,-16 15-3 0,15-12 1 0,-15 12 52 0,14-16-12 16,-14 16-8-16,10-13-6 0,-10 13 34 0,11-12-13 0,-11 12-8 16,6-9-11-16,-6 9 59 0,0 0-20 0,6-10-13 15,-6 10-12-15,0 0 38 0,0 0-17 0,0 0-14 0,0 0-10 16,0 0-4-16,0 0-9 0,0 0-7 0,0 0-3 0,0 0-15 16,0 0-1-16,0 0-1 0,0 0-1 0,0 0-4 15,0 13 0-15,0-13 0 0,-3 12 1 0,3-12 0 16,-3 17 0-16,3-17-2 0,-2 18 2 0,1-7 4 0,1-11 0 0,0 22 0 15,0-22-2-15,-2 23 0 0,4-11-1 0,-1 0 0 16,-1-12 0-16,2 22-3 0,-1-11 1 0,-1-11 0 0,3 21 0 16,-3-21-4-16,3 18 1 0,-3-18 1 0,2 15 1 15,-2-15-20-15,0 12 5 0,0-12 2 0,0 0 4 0,-5 13 4 16,5-13 4-16,0 0-1 0,0 0 0 0,-7 11 0 16,7-11-1-16,0 0 3 0,0 0-1 0,0 0 11 15,-24 1-2-15,24-1 0 0,0 0-4 0,-17-2 1 0,17 2 0 16,-17-8-1-16,17 8 0 0,-17-9 1 0,17 9 0 0,-19-9-1 15,19 9 0-15,-13-11 0 0,13 11 0 0,-13-9 1 0,13 9-2 16,-7-10 4-16,7 10 0 0,0 0-2 0,-7-9 0 16,7 9 5-16,0 0-1 0,0 0-3 0,3-14 1 0,-3 14 9 15,0 0-2-15,10-14-2 0,-10 14-2 0,11-7-138 16,-11 7 26-16,14-8 22 0,-14 8 15 0,20-8-226 0,-20 8 59 16,18-6 46-16,-18 6 38 0,20-8-207 0,-20 8 72 15,17-9 56-15,-17 9 67 0,18-5-191 0,-18 5 70 0,15-5 57 16,-15 5 45-16,13-7-565 0,-13 7-63 0</inkml:trace>
  <inkml:trace contextRef="#ctx0" brushRef="#br0" timeOffset="38046.15">23867 9863 0 0,'0'0'557'0,"0"0"-256"0,0 0 51 0,0 0-22 0,0 0-67 16,4 14-51-16,-4-14-7 0,-4 19-40 0,4-19-34 15,-1 18-26-15,1-18-20 0,-3 19-18 0,3-19-12 0,-2 20-11 16,2-20-155-16,-3 16 24 0,-1-6 17 0,7-1 14 0,-3-9-1009 16,0 0-255-16</inkml:trace>
  <inkml:trace contextRef="#ctx0" brushRef="#br0" timeOffset="39656.44">13192 10217 0 0,'0'0'1410'0,"0"0"-919"0,0 0-98 15,0 0-78-15,0 0 23 0,0 0-32 0,0 0-61 0,0 0-50 16,0 0 31-16,0 0-46 0,15 9-37 0,-15-9-28 15,17 5 44-15,-17-5-31 0,28 4-27 0,-28-4-20 0,31 6 26 16,-31-6-20-16,33 1-19 0,-33-1-13 0,35 0 3 16,-35 0-10-16,35 0-12 0,-35 0-6 0,38-1-2 0,-18-1-8 15,-1 1-2-15,1-2-5 0,-20 3-5 0,33-5-2 16,-33 5 0-16,23 0-2 0,-23 0 6 0,0 0-3 16,0 0-1-16,0 0-1 0,21 0 3 0,-21 0-3 0,0 0 1 15,0 0-3-15,0 0-104 0,0 0 19 0,0 0 18 0,0 0 12 16,0 0-275-16,-19 3 64 0,19-3 53 0,-14 5 42 15,14-5-274-15,0 0 88 0,-24 6 71 0,24-6 56 16,0 0-283-16,-16 6 102 0,16-6 82 0,0 0 66 0,0 0-339 16,0 0-30-16</inkml:trace>
  <inkml:trace contextRef="#ctx0" brushRef="#br0" timeOffset="40109.75">13422 10238 0 0,'0'0'599'0,"0"0"-156"16,0 0-43-16,0 0-62 0,0 0-66 0,-21 3 9 0,21-3-55 15,0 0-46-15,0 0-36 0,5 14 104 0,-5-14-47 0,0 0-42 16,-6 16-31-16,6-16 40 0,-5 19-34 0,5-19-27 16,3 20-21-16,-6-5 38 0,1-3-26 0,-1 1-18 15,2 2-18-15,-2 2 0 0,3-1-13 0,-3 0-9 0,1 1-8 16,-2 1-9-16,1-2-7 0,1-2 0 0,-1-2-5 16,2 3 3-16,-1-4 0 0,2-11-5 0,-3 18-1 0,3-18-4 15,0 15-1-15,0-15 0 0,-1 14 0 0,1-14-139 16,0 0 27-16,0 0 23 0,0 0 16 0,0 0-183 0,0 0 51 15,0 0 40-15,0 0 31 0,0 0-70 0,0 0 40 16,0 0 31-16,0 0 28 0,0 0-30 0,0-12 39 16,0 12 20-16,0 0 14 0,-11-7-8 0,11 7 14 0,-13-10 9 15,13 10 10-15,0 0 42 0,-17 4-2 0,17-4 0 0,0 0-2 16,-23 3 60-16,23-3-13 0,0 0-11 0,-17 3-7 16,17-3 66-16,0 0-20 0,0 0-9 0,0 0-11 0,-12 7 10 15,12-7-14-15,0 0-11 0,0 0-10 0,0 0 114 16,0 0-31-16,0 0-23 0,0 0-19 0,0 0 2 15,0 0-15-15,26-3-12 0,-26 3-11 0,0 0 13 0,27 0-11 16,-27 0-9-16,19-4-5 0,-19 4-5 0,21-3-5 16,-21 3-2-16,19-4-5 0,-19 4 0 15,19-3-2-15,-19 3-1 0,16-5-2 0,-16 5 1 0,0 0-3 0,12-5 1 16,-12 5-2-16,0 0-147 0,16-7 30 0,-16 7 22 16,0 0 20-16,0 0-332 0,11-9 80 0,-11 9 90 0,0 0 54 15,11-11-886-15,-11 11-262 0</inkml:trace>
  <inkml:trace contextRef="#ctx0" brushRef="#br0" timeOffset="41033.24">13530 10382 0 0,'0'0'822'0,"0"0"-276"0,0 0-56 0,0 0-97 0,0 0-79 15,0 0 104-15,0 0-45 0,0 0-73 0,0 0-62 16,1-13 7-16,-1 13-49 0,0 0-39 0,0 0-32 16,17-8-23-16,-17 8-20 0,0 0-16 0,0 0-13 0,15-3-7 15,-15 3-9-15,0 0-8 0,0 0-6 0,23 4-7 16,-23-4-4-16,9 7-2 0,-9-7-2 0,12 10-1 16,-12-10-3-16,10 12 0 0,-10-12 0 0,5 17-5 0,-5-17-2 15,9 15 2-15,-9-15 0 0,7 20-6 0,-7-8 0 16,0-12 1-16,0 15 2 0,0-15-3 0,-4 15 2 0,4-15 0 15,-3 13 1-15,3-13-11 0,-6 10 4 0,6-10 1 16,0 0 2-16,-8 9-46 0,8-9 12 0,0 0 6 0,0 0 9 16,-11 8 1-16,11-8 5 0,0 0 4 0,0 0 4 15,0 0 19-15,0 0-2 0,0 0-1 0,0 0 1 16,-5-13 5-16,5 13-4 0,0 0 1 0,-1-17-2 0,1 17 2 16,3-16-2-16,-3 16-1 0,1-16 1 0,-1 16-3 15,0-19 0-15,0 19 0 0,10-16 0 0,-10 16 5 16,7-12-1-16,-7 12 0 0,6-8-2 0,-6 8 8 0,0 0-3 15,9-14-2-15,-9 14-1 0,0 0 3 0,16-7-2 16,-16 7-1-16,0 0-1 0,17-5 0 0,-17 5-2 0,0 0-1 16,0 0 1-16,26 3-4 0,-26-3 2 0,12 6-1 0,-12-6 0 15,10 10-6-15,-10-10 3 0,5 15-1 0,-5-15 1 16,2 17-3-16,-2-17 3 0,0 18-1 0,0-18 2 16,-3 19-16-16,3-19 4 0,-5 20 2 0,5-20 3 0,-3 19-75 15,3-19 16-15,-9 16 14 0,9-16 12 0,3 16-82 16,-3-16 24-16,2 11 22 0,-2-11 15 0,0 0-61 0,4 14 27 15,-4-14 18-15,0 0 16 0,0 0 10 0,0 0 11 16,0 0 9-16,0 0 7 0,0 0 13 0,18-3 4 16,-18 3 1-16,14-8 2 0,-14 8 12 0,12-10 1 0,-12 10-3 15,14-14-1-15,-6 6 49 0,0 1-10 0,-8 7-7 16,13-17-8-16,-13 17 33 0,14-16-12 0,-4 6-11 0,-3 2-6 16,0-1 39-16,3-1-14 0,-3 1-11 0,1 0-10 15,1 0 19-15,0 1-10 0,0-2-10 0,-9 10-5 0,13-14 23 16,-13 14-10-16,13-12-7 0,-13 12-8 0,6-13 34 15,-6 13-11-15,0 0-10 0,3-10-8 0,-3 10 22 16,0 0-10-16,0 0-9 0,0 0-7 0,0 0-8 0,0 0-5 16,0 0-2-16,0 0-2 0,-25 3-12 0,25-3 0 0,-13 6 1 15,13-6 0-15,-16 7-11 0,16-7 3 16,-13 11 1-16,13-11 3 0,-9 11-27 0,9-11 6 0,-11 13 5 16,11-13 4-16,-2 14-20 0,2-14 8 0,2 14 4 0,-2-14 5 15,7 13-38-15,-7-13 10 0,7 14 9 0,-7-14 9 16,10 15-97-16,-10-15 26 0,16 15 20 0,-16-15 16 0,15 11-82 15,-15-11 30-15,18 10 23 0,-18-10 19 0,13 9-24 16,-13-9 19-16,12 8 18 0,-12-8 11 0,0 0 8 16,10 9 8-16,-10-9 8 0,0 0 5 0,0 0-3 0,0 0 6 15,0 0 4-15,0 0 1 0,-3 13 26 0,3-13-2 16,0 0-2-16,-15 4-2 0,15-4 31 0,0 0-7 0,-27 6-5 16,27-6-5-16,0 0 7 0,-22 6-5 0,22-6-5 15,-16 5-3-15,16-5-5 0,0 0-2 0,-18-1-1 16,18 1-2-16,0 0-44 0,0 0 8 0,0 0 7 0,0 0 5 15,-17-4-168-15,17 4 38 0,0 0 36 0,0 0 31 16,2-14-293-16,-2 14 76 0,0 0 60 0,13-9 48 0,-13 9-528 16,14-13-58-16</inkml:trace>
  <inkml:trace contextRef="#ctx0" brushRef="#br0" timeOffset="41388.66">14079 10276 0 0,'0'0'955'0,"4"-13"-668"15,-4 13 262-15,0 0-110 0,0 0-87 0,0 0-71 16,0 0 59-16,0 0-65 0,0 0-53 0,0 0-47 0,0 0-30 16,0 0-29-16,0 0-22 0,1 16-21 0,-1-16 8 15,2 16-17-15,-2-16-12 0,0 17-11 0,0-17 17 16,0 21-11-16,1-8-9 0,-2-2-8 0,1 7 5 0,0-4-7 15,-2 0-6-15,2 0-4 0,2 3 0 0,-4 0-5 16,4-2-3-16,1-1-1 0,-3 1 0 0,0-2-4 0,0-13 1 16,1 20-2-16,-1-20 2 0,2 20-1 0,-2-20 0 15,3 14-2-15,-3-14-26 0,0 0 3 0,3 10 5 16,-3-10 3-16,0 0-31 0,0 0 8 0,0 0 8 0,0 0 4 0,0 0-43 16,21-1 11-16,-21 1 13 0,0 0 8 0,19-5-174 15,-19 5 41-15,13-13 33 0,-13 13 28 0,9-11-223 16,-9 11 67-16,9-14 53 0,-9 14 41 0,7-12-217 15,-7 12 80-15,5-14 61 0,-5 14 50 0,2-14-590 0,-2 14-73 16</inkml:trace>
  <inkml:trace contextRef="#ctx0" brushRef="#br0" timeOffset="41602.24">14095 10382 0 0,'-12'-7'684'0,"12"7"-252"0,0 0-26 0,-12-6-74 15,12 6 113-15,0 0-89 0,0 0-64 0,0 0-31 16,0 0 4-16,0 0-55 0,0 0-40 0,0 0-35 0,0 0-42 16,19-4-19-16,-19 4-14 0,0 0-12 0,26-3-171 15,-26 3 25-15,0 0 20 0,25-1 15 0,-25 1-284 0,0 0 71 16,21-3 53-16,-21 3 49 0,0 0-283 0,17-4 90 16,-17 4 75-16,0 0 58 0,11-7-427 0,-11 7-46 15</inkml:trace>
  <inkml:trace contextRef="#ctx0" brushRef="#br0" timeOffset="42164.67">14354 10381 0 0,'22'-2'485'0,"-22"2"-253"0,0 0 108 16,0 0-36-16,0 0-45 0,0 0-50 0,3-13 63 15,-3 13-53-15,0 0-44 0,0 0-35 0,0 0 65 0,-4-11-23 16,4 11-31-16,0 0-30 0,0 0 30 0,-13-8-30 16,13 8-24-16,0 0-20 0,0 0 13 0,-19-4-18 15,19 4-14-15,0 0-12 0,-21 1 17 0,21-1-13 0,-14 3-12 16,14-3-5-16,-18 5 8 0,18-5-9 0,-14 9-7 0,14-9-2 16,-16 14-10-16,16-14-2 0,-14 15-2 0,14-15-1 15,-12 18 1-15,8-7-3 0,-1-2 1 0,10 0-3 0,-11 3 2 16,6-12-3-16,-7 17 2 0,6-6-4 0,1-11 7 15,1 19-2-15,10-11 0 0,-11-8-3 0,0 14-14 16,0-14 2-16,6 12 3 0,-6-12 1 0,12 5-22 0,-12-5 8 16,0 0 3-16,17 6 4 0,-17-6 3 0,0 0 1 15,18-2 1-15,-18 2 3 0,14-6-1 0,-14 6 3 0,15-7-1 16,-15 7 1-16,12-9 8 0,-12 9 1 0,11-11-3 16,-11 11 1-16,16-13-2 0,-16 13-1 0,9-10 1 15,-9 10-1-15,10-17 49 0,-10 17-10 0,10-17-7 0,-10 17-7 16,6-15 65-16,-6 15-17 0,3-11-16 0,-3 11-11 0,0 0 67 15,0 0-25-15,3-12-17 0,-3 12-14 0,0 0 35 16,0 0-18-16,0 0-14 0,0 0-15 0,0 0-22 16,0 0-5-16,0 0-6 0,-9 8-2 0,9-8-17 0,-6 12 0 15,6-12 1-15,-7 16 2 0,7-16 23 0,-6 18-6 16,6-18-1-16,-7 18-3 0,7-18-23 0,-7 19 3 0,7-19 1 16,1 15 3-16,-1-15-40 0,3 16 8 0,-3-16 7 15,3 12 7-15,-3-12-92 0,5 12 22 0,-5-12 20 0,9 7 14 16,-9-7-130-16,0 0 36 0,18 4 32 0,-18-4 24 15,0 0-183-15,23-2 57 0,-23 2 43 0,14-4 37 16,-14 4-242-16,16-7 79 0,-16 7 92 0,12-7 43 0,-12 7-316 16,16-7 97-16,-16 7 79 0,11-6 80 0,-11 6-234 15,0 0 21-15</inkml:trace>
  <inkml:trace contextRef="#ctx0" brushRef="#br0" timeOffset="43348.25">14865 10358 0 0,'-11'-8'848'0,"11"8"-603"16,0 0 167-16,0 0-71 0,0 0-70 0,0 0-53 0,0 0 79 16,-5-7-59-16,5 7-23 0,0 0-41 0,0 0 40 15,0 0-44-15,0 0-34 0,0 0-26 0,0 0 35 0,0 0-29 16,0 0-23-16,-3-16-20 0,3 16 28 16,0 0-20-16,0 0-17 0,0 0-12 0,0 0 32 0,0 0-17 0,0 0-14 15,2-12-10-15,-2 12 25 0,0 0-15 0,0 0-11 16,0 0-7-16,0 0 9 0,0 0-9 0,0 0-8 15,0 0-4-15,0 0 5 0,0 0-5 0,0 0-3 16,0 0-6-16,0 0-13 0,4 12 0 0,-4-12-1 0,6 10 0 16,-6-10 4-16,10 15-1 0,-10-15-1 0,11 16 0 0,-11-16-2 15,13 21 1-15,-13-21-1 0,6 20 2 0,1-8 0 16,-2 0 1-16,-1-2-2 0,-1 1 1 0,0 1-6 16,4-1 1-16,-7-11-1 0,4 19 3 0,-2-7 0 0,-2-12 0 15,1 18 0-15,-1-18 1 0,-1 16-7 0,1-16 4 16,-5 11-2-16,5-11 2 0,0 0-2 0,-8 10-1 15,8-10 3-15,0 0-1 0,-9 6 1 0,9-6 1 0,0 0 1 16,0 0 0-16,0 0 18 0,0 0-2 0,-19-5-5 0,19 5 0 16,0 0 3-16,-10-9-3 0,10 9-2 0,0 0-1 15,-6-14 4-15,6 14-3 0,0 0-1 0,-1-15-1 0,1 15 0 16,1-10 1-16,-1 10-3 0,3-14 0 0,-3 14-2 16,7-12 0-16,-7 12-1 0,9-11 0 0,-9 11-5 15,15-14 0-15,-9 5 0 0,-6 9 2 0,18-13 2 0,-7 4-1 16,-2 1 1-16,-9 8-1 0,22-12-4 0,-22 12 2 15,20-11 1-15,-20 11 0 0,21-10-3 0,-21 10 2 0,21-8 2 16,-21 8-2-16,13-8 3 0,-13 8-1 0,0 0 1 16,0 0 0-16,0 0-4 0,12-5 0 0,-12 5-1 0,0 0 3 15,0 0-119-15,0 0 24 0,0 0 20 0,0 0 13 16,0 0-289-16,0 0 69 0,0 0 58 0,9 9 45 0,-9-9-412 16,0 0 124-16,0 0 138 0,9 9 67 0,-9-9-706 15,0 0-169-15</inkml:trace>
  <inkml:trace contextRef="#ctx0" brushRef="#br0" timeOffset="44487.65">15149 10387 0 0,'0'0'628'0,"0"0"-362"0,16 3-52 16,-16-3 82-16,0 0-52 0,0 0-48 0,16 8-40 15,-16-8-11-15,0 0-29 0,17 6-24 0,-17-6-19 0,0 0-44 16,0 0-6-16,21 4-5 0,-21-4-5 0,0 0 48 16,19-3-10-16,-19 3-13 0,0 0-6 0,0 0 36 15,10-6-14-15,-10 6-11 0,0 0-7 0,0 0 67 0,0 0-20 16,7-9-16-16,-7 9-14 0,0 0 53 0,0 0-23 16,-4-11-16-16,4 11-13 0,0 0 26 0,-7-10-15 0,7 10-13 15,0 0-10-15,-14-9-2 0,14 9-8 0,0 0-7 16,-17-5-3-16,17 5 11 0,0 0-5 0,-26 2-7 0,26-2-3 15,-18 4-4-15,4 1-2 0,14-5-2 0,-22 13-3 0,11-7 37 16,3 2-7-16,1 2-8 0,7-10-7 0,-12 19-10 16,19-8-3-16,-25 0-4 0,18-11 2 0,-2 21-2 15,2-21-2-15,0 22 0 0,2-7-1 0,-2-15 5 16,6 20-1-16,-6-20-3 0,10 17 0 0,-10-17 0 0,13 16-1 16,-13-16-1-16,15 11 0 0,-15-11-57 0,20 10 11 15,-20-10 8-15,22 5 9 0,-22-5-51 0,25 1 15 16,-25-1 14-16,21-1 9 0,-21 1 2 0,24-5 7 0,-24 5 7 15,20-7 6-15,-20 7 6 0,19-11 3 0,-19 11 1 0,14-10 4 16,-14 10 36-16,15-15-5 0,-15 15-4 0,9-15-6 16,-9 15 80-16,11-17-19 0,1 9-17 0,-12 8-10 0,1-14 47 15,-1 14-17-15,0 0-18 0,7-13-10 0,-7 13 65 16,0 0-23-16,0 0-19 0,0 0-15 0,0 0 8 16,0 0-14-16,0 0-11 0,0 0-8 0,0 0-13 0,0 0-4 15,0 0-4-15,0 0-3 0,0 0-15 0,0 0 0 16,0 0 2-16,0 0 1 0,0 0-2 0,0 0 0 15,0 0 1-15,0 0 1 0,0 0 0 0,0 0 0 0,0 0 0 16,0 0 1-16,0 0 0 0,0 0 0 0,0 0 0 16,0 0 1-16,0 0 6 0,14-5-3 0,-14 5 1 0,0 0-2 15,13-6 31-15,-13 6-5 0,0 0-7 0,4-9-4 0,-4 9-28 16,0 0 1-16,5-12 3 0,-5 12 0 0,0 0 5 16,6-12-1-16,-6 12 2 0,0 0-2 0,6-13 1 15,-6 13-1-15,0 0 1 0,0 0 0 0,4-13 2 16,-4 13 0-16,0 0 0 0,0 0 0 0,-4-11 0 0,4 11-1 15,0 0 0-15,0 0 0 0,-12-8-13 0,12 8 1 0,0 0 3 16,0 0 4-16,0 0-4 0,-24 0 1 0,24 0 1 16,-19 5 3-16,19-5 1 0,-21 8 0 0,21-8 1 0,-9 9 2 15,9-9-8-15,-9 17 2 0,9-17 1 0,-9 17 1 16,6-6 0-16,3-11 2 0,-4 21-1 0,4-21 2 16,-2 22 3-16,2-22 1 0,2 21-2 0,-2-21 2 0,4 20-44 15,-4-20 8-15,8 17 8 0,-8-17 4 0,9 15-65 16,-9-15 15-16,10 11 17 0,-10-11 9 0,17 8-27 0,-17-8 13 15,18 3 14-15,-18-3 7 0,23-1 12 0,-23 1 6 16,23-5 2-16,-23 5 5 0,27-10 0 0,-14 4 3 16,0-1 3-16,-1 3 0 0,3-6 0 0,-4 2 2 0,-4-1 0 15,8-1 1-15,-1 0 4 0,-2 1-1 0,-1 1 0 16,-2-1 1-16,1-4 13 0,-2 2-3 0,-2-1-1 0,0 0-3 16,0 0 8-16,1-1-4 0,-2 0-1 0,0 0-2 15,-2 1 13-15,0-1-5 0,-2 2-2 0,-1 11-3 0,3-19 24 16,-3 19-6-16,0-18-6 0,0 18-3 0,-1-12 32 15,1 12-8-15,0 0-9 0,-2-11-7 0,2 11 41 16,0 0-12-16,0 0-13 0,0 0-7 0,0 0 27 0,0 0-11 16,0 0-13-16,0 0-6 0,0 0-13 0,0 0-2 0,0 0-6 15,0 0-2-15,-12 4-16 0,12-4 0 0,-6 10 2 16,6-10 0-16,-7 12 4 0,7-12-1 0,-6 20 1 16,6-20 0-16,-5 23 5 0,3-11-1 0,1 3 1 0,1-2-3 15,-2 5 2-15,1-4-1 0,-1 0 1 0,2 2-3 16,0-2-1-16,2-1-1 0,-1-1 0 0,1-1 1 0,-2-11-67 15,4 20 13-15,-4-20 12 0,7 13 7 0,-7-13-38 16,13 10 16-16,-13-10 9 0,11 7 12 0,-11-7-67 0,0 0 22 16,27 1 15-16,-27-1 15 0,18-4-1 0,-18 4 11 15,21-7 7-15,-21 7 8 0,20-7-55 0,-20 7 14 16,17-9 15-16,-17 9 10 0,18-10-91 0,-18 10 27 16,10-10 21-16,-10 10 17 0,8-11-168 0,-8 11 47 0,5-10 37 0,-5 10 40 15,1-11-301-15,-1 11 83 0,0 0 65 0,0 0 55 16,-3-16-492-16,3 16-54 0</inkml:trace>
  <inkml:trace contextRef="#ctx0" brushRef="#br0" timeOffset="45369.6">15967 10460 0 0,'0'0'861'0,"0"0"-474"0,0 0-30 15,0 0-72-15,0 0 131 0,0 0-83 0,0 0-66 16,0 0-21-16,0 0 81 0,0 0-64 0,0 0-52 0,0 0-42 15,0 0-14-15,0 0-30 0,5 10-25 0,-5-10-21 0,0 0 1 16,-2 18-15-16,2-18-15 0,0 16-9 0,0-16 11 16,0 18-10-16,0-18-9 0,0 16-6 0,0-16-2 15,2 17-8-15,-2-17-1 0,0 16-3 0,0-16-17 16,3 14 0-16,-3-14 2 0,0 16 0 0,0-16-222 0,0 0 43 16,0 13 38-16,0-13 27 0,0 0-325 0,0 0 88 15,-5 13 70-15,5-13 58 0,0 0-493 0,0 0 161 0,0 0 112 16,0 0 117-16,0 0-118 0,0 0 39 0</inkml:trace>
  <inkml:trace contextRef="#ctx0" brushRef="#br0" timeOffset="46614.65">16322 10331 0 0,'0'0'695'0,"0"0"-433"16,0 0 139-16,-2-12-50 0,2 12-69 0,0 0-56 0,0 0 51 15,-3-12-56-15,3 12-44 0,0 0-15 0,0 0 53 16,-6-11-44-16,6 11-33 0,0 0-28 0,0 0 45 16,-12-4-30-16,12 4-27 0,0 0-18 0,-17-7 6 15,17 7-17-15,0 0-15 0,0 0-10 0,-20 2-7 0,20-2-6 0,0 0-8 16,-22 5-4-16,22-5-5 0,-15 8-3 0,15-8-2 15,-15 7-4-15,15-7 6 0,-13 15-3 0,13-15-1 16,-11 15-2-16,4-5-8 0,1 0 2 0,3-1-1 0,3-9 0 16,-6 23 4-16,4-13-2 0,-2 3 1 0,4-13-1 15,0 22 2-15,0-22-1 0,0 21 1 0,0-21-2 0,4 19 2 16,-4-19 1-16,6 14-3 0,-6-14 1 0,7 11 0 16,-7-11 0-16,0 0-1 0,12 10 0 0,-12-10 3 15,0 0-2-15,0 0 2 0,29 0-2 0,-29 0 0 0,18-5 1 16,-18 5-1-16,14-6-1 0,-14 6 5 0,16-8-2 15,-16 8-1-15,11-11 0 0,-11 11 1 0,9-16-1 0,-9 16 0 16,8-8-1-16,-8 8 1 0,7-11 0 0,-7 11 0 16,4-11-1-16,-4 11 4 0,0 0 0 0,3-11-2 0,-3 11 1 15,0 0 38-15,0 0-8 0,0 0-7 0,0 0-5 16,0 0 29-16,0 0-10 0,0 0-8 0,0 0-6 16,0 0-14-16,0 0-2 0,0 0-2 0,0 0-2 0,0 0-14 15,0 0 3-15,0 0-1 0,0 0 1 0,0 0-4 16,-6 9 4-16,6-9-2 0,0 0 3 0,-3 13 1 15,3-13-1-15,0 0 2 0,-1 16 0 0,1-16 1 0,1 13 1 16,-1-13-1-16,2 11 1 0,-2-11 3 0,0 0-2 0,1 15 0 16,-1-15-1-16,0 0-10 0,5 15 2 0,-5-15 1 15,0 0 2-15,0 0-137 0,12 11 28 0,-12-11 22 16,0 0 18-16,0 0-195 0,10 8 52 0,-10-8 43 0,0 0 36 16,0 0-264-16,0 0 81 0,27-2 88 0,-27 2 53 15,0 0-255-15,22-3 87 0,-22 3 69 0,18-3 55 0,-18 3-322 16,12-8-18-16</inkml:trace>
  <inkml:trace contextRef="#ctx0" brushRef="#br0" timeOffset="47613.63">16576 10428 0 0,'0'0'499'0,"3"-14"-203"0,-3 14-60 0,-9-6-33 16,9 6 113-16,0 0-64 0,0 0-50 0,0 0-40 15,0 0 97-15,-3-14-52 0,3 14-42 0,0 0-27 16,0 0 58-16,-15-5-41 0,15 5-30 0,0 0-25 0,0 0 17 16,-21 0-23-16,21 0-19 0,0 0-16 15,-21 4 8-15,21-4-15 0,-13 6-8 0,13-6-11 0,-13 6-9 16,13-6-6-16,-14 11-3 0,14-11-3 0,-13 8 3 16,13-8-2-16,-13 13-2 0,13-13-5 0,-7 14-1 0,7-14-3 15,-5 14 0-15,5-14 0 0,-3 15 4 0,3-15-2 0,0 13 0 16,0-13-2-16,5 15 0 0,-5-15-1 0,1 14-1 15,-1-14 1-15,5 9 0 0,-5-9 1 0,8 10-1 16,-8-10-1-16,11 7-44 0,-11-7 9 0,0 0 6 0,19 2 8 16,-19-2 3-16,0 0 6 0,21-5 1 0,-21 5 2 15,14-6 8-15,-14 6 0 0,14-8 1 0,-14 8-1 0,11-13 1 16,-11 13 0-16,13-12 0 0,-13 12 0 0,19-18 1 16,-19 18 1-16,5-18-1 0,-5 18 0 0,4-23 9 0,-4 23-2 15,8-18-2-15,-5 6-2 0,1-2 25 0,-1 1-8 16,-1 0-3-16,-1-2-4 0,-1 15 6 0,5-25-5 15,-2 8-2-15,0 3-3 0,2-2 45 0,-2 2-9 0,-2-2-9 16,3 4-9-16,-2-1 51 0,1 1-16 0,-3 12-13 0,3-17-9 16,-3 17 74-16,0 0-24 0,2-15-18 0,-2 15-14 15,0 0 43-15,0 0-20 0,0 0-17 0,0 0-12 0,0 0-17 16,0 0-7-16,0 0-5 0,0 0-4 0,0 0-18 16,-5 10 0-16,5-10-1 0,-2 13 0 0,2-13 3 15,-7 19-2-15,7-19-1 0,-4 19 0 0,-1-8-1 0,4 3-1 16,-1-1 0-16,-1 1 1 0,1 2 1 0,1 0-1 15,-2 2 1-15,0-1-1 0,0 2 5 0,-1 0-1 0,1-2-2 16,3 0 2-16,-4-2-58 0,0 0 12 0,4-3 8 16,0-12 7-16,-2 21-77 0,2-21 19 0,2 16 19 15,-2-16 11-15,4 9-26 0,-4-9 17 0,0 0 12 0,20 8 10 16,-20-8 12-16,0 0 6 0,0 0 4 0,18-4 5 16,-18 4 3-16,17-7 2 0,-17 7 2 0,17-8 1 0,-17 8 7 15,18-11 0-15,-18 11 0 0,19-14 0 0,-10 6 1 16,-1-2 0-16,1 3-1 0,0-2 1 0,-3 0 12 15,0 0-2-15,0-1-1 0,2 0-4 0,-1-1 47 0,-1 2-12 16,-3-1-7-16,-3 10-7 0,10-18 22 0,-10 18-11 16,6-15-5-16,-6 15-8 0,7-14 32 0,-7 14-12 15,3-13-8-15,-3 13-8 0,0 0 28 0,0 0-10 0,-1-13-10 16,1 13-8-16,0 0 47 0,0 0-16 0,0 0-10 0,0 0-11 16,0 0-51-16,0 0 3 0,0 0 1 0,0 0 2 15,-23 3-10-15,23-3 4 0,-9 6 1 0,9-6 3 0,-10 7-6 16,10-7 2-16,-10 11 3 0,10-11 3 0,-4 13-8 15,4-13 3-15,-2 15 3 0,2-15 1 0,0 14-32 16,0-14 8-16,5 14 6 0,-5-14 5 0,8 13-61 0,-8-13 16 16,7 12 14-16,-7-12 9 0,13 13-58 0,-13-13 20 15,13 11 16-15,-13-11 12 0,15 9-95 0,-15-9 29 0,10 9 24 16,-10-9 18-16,13 7-44 0,-13-7 25 0,8 11 18 16,-8-11 16-16,0 0-29 0,0 0 18 0,8 11 15 15,-8-11 11-15,0 0-8 0,0 0 11 0,2 12 9 0,-2-12 7 16,0 0 6-16,0 0 6 0,-7 9 1 0,7-9 3 0,0 0 3 15,0 0 2-15,0 0 0 0,-16 6 2 0,16-6 34 16,0 0-6-16,0 0-5 0,0 0-3 0,-25 0 45 16,25 0-11-16,0 0-10 0,-19-1-9 0,19 1 33 15,0 0-12-15,0 0-10 0,-18-3-8 0,18 3 11 0,0 0-9 16,-14-6-7-16,14 6-5 0,0 0-16 0,0 0-2 0,0 0 1 16,-14-4-3-16,14 4-224 0,0 0 43 0,0 0 37 15,0 0 27-15,0 0-304 0,0 0 124 0,0 0 60 0,0 0 46 16,0 0-751-16,0 0-137 0</inkml:trace>
  <inkml:trace contextRef="#ctx0" brushRef="#br0" timeOffset="47918.11">16975 10460 0 0,'0'0'614'0,"0"0"-375"16,0 0-48-16,0 0 57 0,0 14-31 0,0-14-44 15,0 0-35-15,-2 11 54 0,2-11-40 0,0 0-30 0,0 0-24 16,0 16 18-16,0-16-23 0,0 0-19 0,-1 15-14 0,1-15-4 16,0 0-11-16,-2 12-10 0,2-12-7 0,0 0 1 15,-2 17-6-15,2-17-3 0,0 0-6 0,-1 13 0 16,1-13-4-16,0 0-1 0,-3 11-4 0,3-11-88 0,0 0 18 15,0 0 19-15,-6 12 9 0,6-12-150 0,0 0 38 16,0 0 30-16,0 0 24 0,0 0-241 0,0 0 65 0,0 0 54 16,0 0 46-16,0 0-359 0,0 0-16 0</inkml:trace>
  <inkml:trace contextRef="#ctx0" brushRef="#br0" timeOffset="50252.42">17527 10310 0 0,'0'0'661'0,"-24"0"-417"0,24 0 139 16,0 0-37-16,0 0-70 0,-15 2-54 0,15-2-1 15,0 0-44-15,0 0-36 0,0 0-29 0,0 0 47 0,0 0-18 16,0 0-28-16,0 0-24 0,0 0 1 0,0 0-19 16,0 0-13-16,0 0-14 0,11 10 35 0,-11-10-15 0,17 3-15 15,-17-3-8-15,27 2 37 0,-27-2-15 0,30 2-14 16,-30-2-8-16,29 4-3 0,-29-4-7 0,28 1-7 15,-28-1-5-15,29 0 3 0,-29 0-5 0,23 0-4 0,-23 0-2 16,23 0 0-16,-23 0-3 0,21-1-1 0,-21 1-2 16,0 0 4-16,23-2-2 0,-23 2-2 0,16-3-1 15,-16 3 3-15,0 0-3 0,0 0 0 0,0 0 0 0,0 0-4 16,0 0 0-16,0 0-1 0,0 0 1 0,0 0-57 16,0 0 14-16,0 0 6 0,0 0 8 0,0 0-268 0,0 0 58 15,0 0 48-15,-14 6 38 0,14-6-401 0,-16 5 144 16,16-5 80-16,0 0 67 0,-25 2-455 0,25-2-59 0</inkml:trace>
  <inkml:trace contextRef="#ctx0" brushRef="#br0" timeOffset="50564.92">17613 10333 0 0,'0'0'817'0,"-16"4"-486"0,16-4-16 0,0 0 55 16,0 0-74-16,-1 12-58 0,1-12-48 0,1 13 75 0,-1-13-33 16,0 19-37-16,0-19-38 0,0 22 54 0,0-22-44 0,-1 23-32 15,1-9-28-15,-2 0 68 0,0 2-38 0,1-3-26 16,1-13-22-16,-5 23 13 0,4-9-21 0,-3-1-16 0,1-1-12 16,0 3-6-16,3-15-11 0,-3 17-7 0,3-17-6 15,-5 16-1-15,5-16-7 0,-5 11-3 0,5-11-1 16,-3 11 0-16,3-11-4 0,0 0 0 0,-6 10-2 0,6-10-138 15,0 0 27-15,0 0 20 0,0 0 17 0,0 0-241 16,0 0 61-16,0 0 49 0,0 0 40 0,0 0-241 0,-7-13 80 16,7 13 80-16,3-12 62 0,-3 12-436 0,15-12 124 15,-7 5 105-15,-8 7 123 0,9-13-128 0,-9 13 91 16</inkml:trace>
  <inkml:trace contextRef="#ctx0" brushRef="#br0" timeOffset="51463.78">17688 10487 0 0,'0'0'764'0,"0"0"-514"0,1-13 196 16,-1 13-68-16,0 0-75 0,0 0-60 0,0 0 70 16,0 0-57-16,0 0-26 0,0 0-47 0,0 0 55 15,0 0-48-15,0 0-37 0,0 0-32 0,0 0-22 16,0 0-19-16,0 0-14 0,2 13-16 0,-2-13-18 0,0 0-5 0,-2 12-7 15,2-12-4-15,-1 17-2 0,1-17-3 0,-3 12-2 16,3-12-2-16,-6 17 2 0,6-17 0 0,-4 19-2 0,4-19-2 16,-5 21 1-16,5-21-2 0,-3 16 0 0,3-16-2 15,-2 16-1-15,2-16 0 0,0 0 0 0,0 14-1 0,0-14 5 16,0 0-2-16,0 0-1 0,0 0 0 0,14 6 2 16,-14-6-1-16,0 0-1 0,0 0-1 0,20-4 2 15,-20 4-1-15,12-8 0 0,-12 8-1 0,13-10 1 0,-13 10 1 16,14-9-2-16,-14 9 0 0,13-13 4 0,-13 13 0 15,10-14-2-15,-10 14 0 0,12-16-1 0,-12 16-2 16,12-13 0-16,-12 13 0 0,6-12 1 0,-6 12-1 0,6-10 1 16,-6 10-1-16,0 0 0 0,0 0 1 0,0 0-1 15,0 0 1-15,0 0-18 0,0 0 6 0,0 0 0 0,0 0 3 16,0 0-3-16,-3 13 3 0,3-13 2 0,0 0 0 16,-9 16-6-16,9-16 3 0,-6 14 3 0,6-14 0 0,-6 16-2 15,6-16 3-15,-1 14-1 0,1-14 3 0,-2 11-55 16,2-11 13-16,0 13 8 0,0-13 7 0,6 11-50 15,-6-11 16-15,9 8 11 0,-9-8 12 0,0 0-59 0,0 0 19 16,20 6 16-16,-20-6 15 0,0 0 5 0,18 5 9 0,-18-5 7 16,0 0 5-16,17-3 6 0,-17 3 2 0,0 0 4 15,14-8 4-15,-14 8 20 0,8-8-1 0,-8 8-3 16,0 0-1-16,10-12 64 0,-10 12-13 0,0 0-13 0,6-21-8 16,-6 21 45-16,0 0-17 0,1-15-13 0,-1 15-10 15,0 0 21-15,-1-16-11 0,1 16-11 0,-5-10-7 0,5 10 10 16,-6-12-8-16,6 12-7 0,0 0-7 0,-8-11-6 15,8 11-2-15,0 0-5 0,0 0 0 0,0 0-13 16,-8-13 2-16,8 13 1 0,0 0-1 0,0 0-31 0,-7 9 7 16,7-9 6-16,0 0 2 0,0 0-77 0,0 0 18 15,0 0 17-15,0 0 11 0,-3 10-34 0,3-10 16 16,0 0 15-16,0 0 9 0,12 10-16 0,-12-10 11 0,0 0 11 16,0 0 8-16,15 5-10 0,-15-5 9 0,0 0 7 15,0 0 3-15,23 0 5 0,-23 0 2 0,0 0 3 0,0 0 1 16,22-2 6-16,-22 2 0 0,0 0 1 0,13-5 0 0,-13 5 0 15,0 0 0-15,17-5-1 0,-17 5 2 0,0 0 19 16,13-7-4-16,-13 7-3 0,0 0-2 0,8-8 63 16,-8 8-14-16,0 0-12 0,0 0-10 0,0 0 59 15,0 0-19-15,14-7-16 0,-14 7-11 0,0 0 44 0,0 0-17 16,0 0-16-16,0 0-12 0,0 0 16 0,0 0-15 0,0 0-8 16,0 0-8-16,0 0-7 0,0 0-6 0,0 0-3 15,0 0-3-15,0 0-20 0,0 0 3 0,-6 9 0 0,6-9-1 16,0 0-1-16,-7 14-1 0,7-14 2 0,-6 13 1 15,6-13 6-15,-5 14-2 0,5-14 1 0,-4 12-1 16,4-12 1-16,-6 16 1 0,6-16-1 0,0 0-1 0,-4 15-130 16,4-15 27-16,-2 14 19 0,2-14 18 0,-1 14-163 15,1-14 44-15,0 0 37 0,0 0 31 0,0 0-180 16,0 0 59-16,0 0 67 0,0 0 39 0,0 0-176 0,0 0 63 16,0 0 49-16,19-4 38 0,-19 4-596 0,6-14-65 15</inkml:trace>
  <inkml:trace contextRef="#ctx0" brushRef="#br0" timeOffset="51762.07">17956 10349 0 0,'0'0'569'0,"-19"-3"-355"0,19 3 38 0,0 0-35 15,0 0-25-15,0 0-37 0,0 0 40 0,-8 9-39 16,8-9-31-16,0 0-26 0,0 0-18 0,0 0-16 0,1 11-12 16,-1-11-13-16,0 0-5 0,10 11-6 0,-10-11-8 15,0 0-2-15,0 0 1 0,16 5-3 0,-16-5-5 0,0 0-1 16,0 0 11-16,0 0-4 0,0 0-4 0,0 0-3 16,16-3 56-16,-16 3-14 0,0 0-9 0,4-11-11 0,-4 11 10 15,0 0-6-15,5-10-6 0,-5 10-6 0,0 0-9 16,0 0-4-16,0 0-3 0,2-14 0 0,-2 14-263 15,0 0 63-15,-4-11 39 0,4 11 29 0,0 0-857 0,0 0-178 16</inkml:trace>
  <inkml:trace contextRef="#ctx0" brushRef="#br0" timeOffset="52137.2">18121 10344 0 0,'0'0'679'0,"9"-7"-348"0,-9 7-43 0,0 0 148 16,0 0-87-16,0 0-72 0,0 0-53 0,0 0-17 16,0 0-32-16,13 10-22 0,-13-10-31 0,0 0 70 0,0 21-38 15,0-21-31-15,0 25-24 0,0-25 42 0,0 23-28 0,0-11-23 16,-3 3-17-16,1 0 13 0,-1 0-17 0,2 0-14 15,-4-1-12-15,0 4-4 0,2-3-9 0,-1-1-4 0,-2-1-7 16,3 2 2-16,-2-2-5 0,1-2-2 0,4-11-3 16,-7 19-82-16,7-19 15 0,-3 14 11 0,3-14 8 15,0 0-152-15,-1 12 38 0,1-12 29 0,0 0 26 0,0 0-127 16,0 0 45-16,0 0 36 0,20-5 28 0,-20 5-170 16,13-8 81-16,-13 8 46 0,17-11 31 0,-17 11-117 0,12-15 50 15,-12 15 37-15,12-15 32 0,-6 5-101 0,2 0 44 16,-2 1 38-16,0 1 40 0,-6 8-88 0,9-20 40 0,-3 11 28 15,-6 9 26-15,8-17-128 0,-8 17 82 0</inkml:trace>
  <inkml:trace contextRef="#ctx0" brushRef="#br0" timeOffset="52434.89">18223 10466 0 0,'3'-15'184'0,"-3"15"-81"0,1-17-21 15,-1 17-15-15,2-12 107 0,-2 12-35 0,0 0-28 16,1-14-22-16,-1 14 115 0,0 0-9 0,0 0-38 16,2-17-33-16,-2 17 145 0,0 0-54 0,0 0-43 0,0 0-33 15,0 0 117-15,0 0-51 0,0 0-18 0,0 0-36 16,0 0 105-16,0 0-52 0,0 0-39 0,0 0-35 0,0 0 15 15,0 0-30-15,0 0-22 0,0 0-20 0,0 0-23 16,0 0-10-16,-3 12-8 0,3-12-6 0,-5 16-5 0,5-16-5 16,-1 18-1-16,1-18-4 0,-5 23 2 0,2-10-2 15,1-1-2-15,-1 1-2 0,-1 3-1 0,1-2-2 0,-1-1 0 16,-1-1 0-16,2 3-1 0,0-2 0 0,0-2 0 16,3-11 0-16,-2 18-6 0,2-18 3 0,-5 15-1 0,5-15 0 15,0 0-129-15,1 19 26 0,-1-19 21 0,0 0 17 16,10 8-103-16,-10-8 34 0,0 0 26 0,0 0 23 15,27-3-96-15,-27 3 37 0,16-5 29 0,-16 5 22 0,19-10-78 16,-19 10 35-16,16-9 34 0,-16 9 26 0,18-13-99 16,-18 13 36-16,14-12 29 0,-14 12 20 0,14-16-186 0,-14 16 56 15,10-16 43-15,-10 16 36 0,11-18-477 0,-11 18-35 16</inkml:trace>
  <inkml:trace contextRef="#ctx0" brushRef="#br0" timeOffset="52686.06">18037 10490 0 0,'0'0'809'0,"0"0"-432"0,0 0-23 0,0 0 103 15,0 0-93-15,0 0-71 0,0 0-60 0,24 0 15 16,-24 0-47-16,24-2-41 0,-24 2-31 0,23 0-25 0,-23 0-21 15,27 0-16-15,-27 0-14 0,23-1-121 0,-23 1 14 0,17-3 11 16,-17 3 8-16,0 0-339 0,16-4 76 0,-16 4 69 16,0 0 63-16,0 0-938 0,22-3-294 0</inkml:trace>
  <inkml:trace contextRef="#ctx0" brushRef="#br0" timeOffset="53084.8">18248 10501 0 0,'0'0'524'0,"0"0"-178"0,3 11-68 16,-3-11-16-16,0 0-49 0,0 0 70 0,0 0-58 15,13 5-44-15,-13-5-37 0,0 0 5 0,0 0-30 16,0 0-24-16,22 0-19 0,-22 0-1 0,0 0-16 16,0 0-11-16,17-5-10 0,-17 5 3 0,0 0-9 0,10-6-5 15,-10 6-6-15,0 0-2 0,10-8-4 0,-10 8-3 0,0 0-2 16,7-10 24-16,-7 10-6 0,0 0-7 0,5-11-2 15,-5 11 20-15,0 0-7 0,12-12-7 0,-12 12-5 0,0 0 36 16,-7-10-13-16,7 10-9 0,0 0-6 0,0 0 49 16,0 0-16-16,0 0-12 0,0 0-10 0,0 0-14 15,0 0-5-15,-25 0-4 0,25 0-4 0,-15 6 9 16,15-6-6-16,-14 9-2 0,14-9-2 0,-13 9-6 0,13-9 1 0,-12 14-3 16,12-14 0-16,-11 15-3 0,11-15 0 0,-10 15-1 15,10-15 1-15,-6 16 3 0,6-16-1 0,-7 16 0 16,7-16 0-16,-1 16 4 0,1-16-1 0,0 16-1 0,0-16-1 15,3 13 3-15,-3-13-2 0,5 10-2 0,-5-10 1 16,9 9-5-16,-9-9 1 0,11 9 1 0,-11-9-1 0,0 0-52 16,26-1 11-16,-26 1 8 0,23-5 8 0,-23 5-72 15,18-8 19-15,-18 8 18 0,19-8 11 0,-19 8-168 16,16-11 42-16,-16 11 36 0,17-11 28 0,-7 3-191 0,-1 0 70 16,2 2 48-16,-11 6 36 0,20-12-771 0,-20 12-122 15</inkml:trace>
  <inkml:trace contextRef="#ctx0" brushRef="#br0" timeOffset="53599.23">18450 10441 0 0,'0'0'579'0,"0"-15"-277"0,0 15 203 15,0 0-58-15,0 0-88 0,3-10-72 0,-3 10 33 16,0 0-39-16,0 0-46 0,0 0-46 0,12-8 8 15,-12 8-39-15,0 0-32 0,11 6-25 0,-11-6-8 16,0 0-21-16,10 7-14 0,-10-7-11 0,11 8 0 0,-11-8-11 0,8 14-6 16,-8-14-6-16,10 13-2 0,-10-13-3 0,8 17-6 15,-8-17-1-15,6 17-4 0,-6-17-1 0,6 19-3 16,-6-19 1-16,6 17 5 0,-6-17-2 0,4 19-1 0,-4-19-1 16,2 17-23-16,-2-17 4 0,0 14 3 0,0-14 1 15,-2 14-63-15,2-14 13 0,-4 11 14 0,4-11 9 0,-3 11-29 16,3-11 15-16,0 0 10 0,-11 12 7 0,11-12 15 15,0 0 4-15,0 0 3 0,-6 9 1 0,6-9-10 16,0 0 5-16,0 0 2 0,-24 3 3 0,24-3-8 0,0 0 3 16,-15-3 3-16,15 3 3 0,0 0 25 0,-14-6-2 15,14 6-3-15,-12-7-4 0,12 7 78 0,0 0-17 0,-13-10-14 16,13 10-11-16,0 0 27 0,-6-13-12 0,6 13-13 16,0 0-8-16,0-12 1 0,0 12-7 0,0 0-8 15,4-13-2-15,-4 13-9 0,10-8-4 0,-10 8 1 0,10-7-3 16,-10 7 1-16,15-9-2 0,-15 9 0 0,13-9-2 0,-13 9 16 15,16-11-6-15,-16 11-1 0,16-8-3 0,-16 8-14 16,16-4-1-16,-16 4 3 0,16-5-1 0,-16 5-8 16,0 0 2-16,20-5 1 0,-20 5 4 0,0 0 0 15,18-5 3-15,-18 5-1 0,0 0 2 0,0 0-77 0,0 0 17 16,0 0 11-16,19-3 11 0,-19 3-301 0,0 0 68 0,0 0 56 16,0 0 42-16,0 0-465 0,0 0 183 0,0 0 90 15,0 0 74-15,0 0-437 0,0 0-60 0</inkml:trace>
  <inkml:trace contextRef="#ctx0" brushRef="#br0" timeOffset="53897.61">18782 10523 0 0,'0'0'940'15,"0"0"-606"-15,0 0-33 0,14 7 69 0,-14-7-74 0,0 0-59 16,24 0-49-16,-24 0-12 0,18-5-23 0,-18 5-24 16,20-5-27-16,-20 5-11 0,20-3-19 0,-20 3-15 15,0 0-10-15,22-5-10 0,-22 5-6 0,0 0-6 0,15-4-5 16,-15 4-6-16,0 0-4 0,0 0 0 0,0 0-3 0,14-6-5 16,-14 6 0-16,0 0-1 0,0 0-1 0,0 0-201 15,0 0 39-15,0 0 35 0,0 0 22 0,0 0-395 16,0 0 115-16,0 0 77 0,0 0 62 0,0 0-454 15,-11-6-55-15</inkml:trace>
  <inkml:trace contextRef="#ctx0" brushRef="#br0" timeOffset="54818.63">19380 10539 0 0,'0'0'887'0,"0"0"-617"0,0 0 190 0,0 0-91 0,0 0-76 16,0 0-57-16,0 0 63 0,0 0-37 0,0 0-43 0,0 0-43 16,0 0 43-16,0 0-42 0,0 0-36 15,0 0-29-15,0 0 18 0,-16 3-26 0,16-3-22 0,0 0-14 0,-30 3 9 16,30-3-14-16,0 0-13 0,-29 3-10 0,29-3 16 16,-20 7-10-16,20-7-10 0,-20 8-7 0,20-8 16 15,-18 11-10-15,18-11-7 0,-17 11-5 0,17-11 4 16,-15 12-5-16,15-12-5 0,-5 17-4 0,5-17-2 0,-4 13-2 15,4-13-1-15,0 12-2 0,0-12 0 0,3 13-2 16,-3-13 0-16,6 11-2 0,-6-11 6 0,9 8-3 0,-9-8 1 16,13 6-3-16,-13-6 4 0,0 0-3 0,22 4 1 15,-22-4-3-15,0 0 3 0,21-4 0 0,-21 4-1 0,0 0 0 16,23-8 1-16,-23 8 0 0,15-8-1 0,-15 8-2 16,14-7 4-16,-14 7-1 0,13-10 0 0,-13 10-1 0,9-11 4 15,-9 11-1-15,10-13-2 0,-10 13-1 0,8-14 9 16,-8 14-3-16,6-14-1 0,-6 14-4 0,4-13 60 15,-4 13-14-15,4-15-10 0,-4 15-8 0,3-9 65 0,-3 9-19 16,0 0-17-16,0 0-12 0,0 0 61 0,-1-10-22 16,1 10-18-16,0 0-16 0,0 0-12 0,0 0-8 0,0 0-7 15,0 0-7-15,0 0-35 0,-10 8 3 0,10-8 2 16,-4 10 2-16,4-10 9 0,-9 13-1 0,9-13 1 0,-7 12-1 16,7-12-14-16,-7 15 4 0,7-15 1 0,-3 12 2 15,3-12-1-15,0 14 0 0,0-14 3 0,0 12 0 0,0-12-93 16,0 0 18-16,8 14 17 0,-8-14 12 0,0 0-126 15,9 9 34-15,-9-9 30 0,0 0 22 0,17 11-138 0,-17-11 44 16,0 0 37-16,21 0 29 0,-21 0-203 0,0 0 64 16,27-6 52-16,-27 6 39 0,0 0-277 15,15-8 87-15,-15 8 105 0,11-6 53 0,-11 6-310 0,16-6 102 0,-16 6 81 16,17-3 96-16,-17 3-213 0,14-10 42 0</inkml:trace>
  <inkml:trace contextRef="#ctx0" brushRef="#br0" timeOffset="55847.57">19654 10564 0 0,'0'0'646'0,"4"-14"-399"0,-4 14-48 0,0 0 165 0,-2-12-62 16,2 12-60-16,0 0-49 0,-5-13 80 0,5 13-54 15,0 0-44-15,0 0-20 0,-6-11 62 0,6 11-45 16,0 0-35-16,0 0-27 0,0 0 3 0,-15-5-22 0,15 5-17 15,0 0-18-15,-18 2-7 0,18-2-10 0,0 0-8 0,-23 5-6 16,23-5-12-16,-17 7-2 0,17-7-2 0,-14 12-2 16,14-12-3-16,-13 14-1 0,13-14 0 15,-11 14-1-15,4-5-2 0,7-9 1 0,-11 18-1 0,11-18 0 0,-6 16 5 16,6-16-1-16,-3 19-1 0,3-19 0 0,-1 21-8 16,1-21-1-16,1 12 3 0,-1-12 1 0,6 10-64 0,-6-10 13 15,0 0 11-15,17 8 8 0,-17-8-52 0,17 5 16 16,-17-5 16-16,17-4 8 0,-17 4-29 0,19-5 15 15,-19 5 12-15,19-8 9 0,-19 8-3 0,16-9 9 0,-16 9 5 16,14-11 8-16,-14 11 15 0,12-15 3 0,-12 15-1 16,10-14 2-16,-10 14 37 0,8-20-7 0,-6 9-5 15,-1-1-6-15,2-2 47 0,-1 1-14 0,0 1-10 0,0-1-8 16,-1-3 56-16,-6 0-17 0,12-2-15 0,-2-1-12 0,2 1 25 16,0 2-15-16,-3 3-12 0,0 2-8 0,2-1 101 15,-6 12-28-15,2-16-22 0,-2 16-17 0,0 0 92 16,1-16-33-16,-1 16-25 0,0 0-22 0,0 0 14 0,0 0-19 15,0 0-15-15,0 0-12 0,0 0-14 0,0 0-7 16,0 0-5-16,0 0-5 0,0 0-17 0,0 0-1 16,-7 11 1-16,7-11-1 0,-6 15 1 0,6-15-1 0,-6 21 2 15,1-9-2-15,2 2 1 0,-1 0 0 0,0 1-1 0,0-1 1 16,0 4 2-16,1-3 0 0,-2-1 0 0,2 2-1 16,0-2-1-16,3 2-1 0,-3-3 0 0,-2-2 0 0,4 2 3 15,-1-2 1-15,2-11-2 0,0 19 0 0,0-19-54 16,3 16 11-16,-3-16 9 0,8 11 5 0,-8-11-23 0,0 0 10 15,16 6 8-15,-16-6 6 0,0 0 6 0,0 0 4 16,25 2 4-16,-25-2 0 0,16-6 7 0,-16 6 0 16,17-7 2-16,-17 7 1 0,18-10 1 0,-18 10 0 0,17-9 0 15,-17 9 1-15,17-13 3 0,-17 13-1 0,15-12 0 16,-15 12-1-16,15-15 4 0,-15 15-1 0,12-14-1 16,-12 14-1-16,8-16 4 0,-8 16 0 0,12-13-3 0,-12 13 1 15,7-12 5-15,-7 12-3 0,5-11 0 0,-5 11-2 16,5-10 52-16,-5 10-12 0,0 0-8 0,10-14-9 0,-10 14 20 15,0 0-10-15,1-14-6 0,-1 14-9 0,0 0 22 16,0 0-9-16,0-14-8 0,0 14-3 0,0 0-4 0,0 0-4 16,0 0-4-16,0 0-1 0,0 0-11 0,0 0 0 15,0 0-1-15,0 0 1 0,0 0-13 0,0 0 4 16,0 0 2-16,0 0 0 0,0 0-12 0,0 0 6 0,0 0 1 16,0 0 2-16,-10 7-9 0,10-7 2 0,0 0 6 0,-3 13 1 15,3-13-10-15,-3 11 7 0,3-11-1 0,0 13 6 16,0-13-15-16,5 16 6 0,-5-16 2 0,4 15 4 15,-4-15-31-15,10 15 7 0,-10-15 9 0,13 12 4 0,-13-12-56 16,16 13 16-16,-16-13 11 0,17 11 11 0,-17-11-50 16,18 11 18-16,-18-11 13 0,17 8 12 0,-17-8-32 0,19 7 16 15,-19-7 12-15,0 0 11 0,22 6-5 0,-22-6 8 16,12 8 8-16,-12-8 7 0,0 0-10 0,11 8 5 16,-11-8 6-16,0 0 4 0,0 0-22 0,0 0 9 0,-4 13 6 15,4-13 4-15,0 0 2 0,-9 7 4 0,9-7 2 16,0 0 3-16,-15 8-1 0,15-8 1 0,0 0 2 0,-17 4 2 15,17-4 3-15,0 0 0 0,-17 5 0 0,17-5 1 0,0 0 1 16,0 0 1-16,-23-2-1 0,23 2 0 0,0 0-3 16,0 0 1-16,0 0-1 0,-20-2 1 0,20 2-35 15,0 0 7-15,0 0 5 0,0 0 6 0,-11-11-304 16,11 11 66-16,0 0 50 0,-2-16 43 0,2 16-434 0,0 0 128 16,7-14 95-16,-7 14 73 0,0 0-222 0,-5-9-15 0</inkml:trace>
  <inkml:trace contextRef="#ctx0" brushRef="#br0" timeOffset="59703.2">14749 10890 0 0,'0'0'750'16,"0"0"-515"-16,0 0 90 0,0 0-37 0,0 0-58 0,0 0-47 15,0 0 39-15,0 0-46 0,0 0-34 0,0 0-29 16,0 0 40-16,0 0-25 0,0 0-14 0,0 0-25 0,0 0 33 15,0 0-25-15,0 0-19 0,0 0-15 0,0 0 31 16,0 0-19-16,0 0-14 0,0 0-13 0,0 0 21 0,0 0-13 16,0 0-12-16,0 0-8 0,-4 10 28 0,4-10-12 15,0 0-9-15,0 0-10 0,0 15 58 0,0-2-20 16,0-13-13-16,-4 15-13 0,4-15 43 0,-4 20-18 0,1-8-15 16,6 0-10-16,-9 4 49 0,3 0-18 0,0-4-16 15,0 3-12-15,1 0 10 0,-1 1-13 0,0-1-9 16,2-1-6-16,1-1 1 0,0-1-5 0,0-12-4 0,0 21-6 15,0-21-1-15,1 12-3 0,-1-12-1 0,0 0-3 0,0 15-2 16,0-15-2-16,0 0 1 0,0 0-3 0,0 0-8 16,0 0 1-16,0 0 1 0,3 13 1 0,-3-13-208 15,0 0 41-15,0 0 35 0,0 0 27 0,0 0-366 16,-3-14 93-16,3 14 77 0,0 0 61 0,-7-15-1098 0,7 15-422 16</inkml:trace>
  <inkml:trace contextRef="#ctx0" brushRef="#br0" timeOffset="60161.74">14772 10915 0 0,'0'0'816'0,"0"0"-453"0,7-11-20 0,-7 11 67 15,0 0-82-15,0 0-66 0,0 0-52 0,0 0 20 0,21 2-28 16,-21-2-39-16,10 8-33 0,-10-8 1 0,7 12-24 15,-7-12-24-15,8 13-14 0,-8-13-3 0,8 19-10 16,-8-19-14-16,7 19-7 0,-4-7 7 0,0 0-7 0,0 1-8 16,-1-1-5-16,1 3-1 0,-2 1-4 0,2-3-4 15,4 2-2-15,-6 1-6 0,3-1-1 0,-2 0-1 16,-1-4-1-16,1 2 5 0,1-2-1 0,-3-11-2 0,1 16-1 16,-1-16 3-16,3 11-2 0,-3-11 1 0,0 0-3 0,0 0 4 15,0 0-2-15,0 0 1 0,0 0-3 0,0 0 75 16,0 0-15-16,0 0-13 0,0 0-10 0,16-11 80 15,-16 11-26-15,10-14-16 0,-10 14-16 0,8-18 57 0,-4 9-24 16,1-1-18-16,0-2-16 0,-2 1 18 0,1-2-17 0,-1 1-12 16,2-1-9-16,-4 0 0 0,2 0-8 0,-1 0-6 15,-1-1-4-15,2 0-6 0,0 1-2 0,-1 0-3 16,-2 13-2-16,6-19-4 0,-6 19 0 0,4-19-2 0,-4 19 1 16,5-13 3-16,-5 13 0 0,4-9-4 0,-4 9 2 15,0 0 13-15,5-10-4 0,-5 10-4 0,0 0-1 0,0 0-90 16,0 0 18-16,0 0 10 0,0 0 12 0,0 0-246 15,0 0 57-15,0 0 46 0,0 0 35 0,0 0-369 16,0 0 102-16,0 0 82 0,-2 15 69 0,2-15-436 0,0 12 161 16,0-12 107-16,0 0 101 0,-3 13-138 0,3-13 15 15</inkml:trace>
  <inkml:trace contextRef="#ctx0" brushRef="#br0" timeOffset="60898.27">15058 11001 0 0,'0'0'614'0,"12"13"-358"0,-12-13 107 15,0 0-28-15,0 0-67 0,0 0-53 0,5 11-18 16,-5-11-41-16,0 0-29 0,7 10-27 0,-7-10 11 16,0 0-22-16,0 0-18 0,13 6-4 0,-13-6-16 0,0 0-10 15,0 0-8-15,0 0-5 0,12 8-3 0,-12-8-4 0,0 0-3 16,0 0-5-16,0 0 26 0,12-5-8 0,-12 5-6 15,0 0-5-15,16-8 55 0,-16 8-15 0,0 0-11 16,8-11-10-16,-8 11 94 0,5-14-25 0,-5 14-24 0,0 0-15 16,6-16 52-16,-6 16-22 0,0 0-20 0,3-16-17 15,-3 16 53-15,0 0-22 0,0 0-19 0,-5-11-17 0,5 11 56 16,0 0-25-16,0 0-17 0,0 0-13 0,0 0-5 16,0 0-9-16,0 0-10 0,-28 4-6 0,28-4-6 15,-16 9-4-15,16-9-3 0,-16 9-4 0,6-1-2 0,3-1-3 16,-2 2-1-16,3 0 0 0,0 3-2 0,0-3-2 15,3 2 2-15,3-11-2 0,-8 19-2 0,8-19-2 16,-7 21 2-16,7-21 0 0,-3 17-9 0,3-17 2 0,0 16 2 16,0-16 0-16,4 13-4 0,-4-13 4 0,9 9-1 0,-9-9 3 15,11 10-10-15,-11-10 2 0,15 4 3 0,-15-4 1 16,0 0-8-16,23 4 3 0,-23-4 3 0,18-4 3 0,-18 4 3 16,17-5 3-16,-17 5-1 0,17-10 1 0,-7 2-1 15,-10 8 0-15,18-13 1 0,-18 13 0 0,15-16 0 0,-7 7 1 16,0 1-1-16,0-2 1 0,-2-1 4 0,0 2 0 15,2-2-2-15,-8 11 0 0,12-21 0 0,-6 11 1 16,-1 1-2-16,-5 9 1 0,11-19 4 0,-11 19-2 0,7-16-2 16,-7 16 0-16,0-16 12 0,0 16-3 0,1-12-3 15,-1 12-3-15,0-14 12 0,0 14-4 0,-3-11-3 0,3 11-2 16,0 0 15-16,-4-14-5 0,4 14-4 0,0 0-2 16,0 0 11-16,-6-12-6 0,6 12-3 0,0 0-2 15,0 0 28-15,0 0-9 0,0 0-6 0,0 0-4 0,0 0 21 16,0 0-9-16,0 0-6 0,0 0-6 0,0 0-9 15,0 0-3-15,-11 6-2 0,11-6-1 0,-6 9 1 0,6-9 1 16,-6 16-4-16,6-16 1 0,-7 20 0 0,7-20 0 16,-5 21-3-16,5-21 1 0,-2 26 0 0,-1-13 0 0,2-1-1 15,-2 0-1-15,1 2 7 0,2 0-3 0,-1-3 0 16,-1 2-1-16,2-13-9 0,0 21 0 0,0-21 3 0,0 17-1 16,0-17-81-16,3 13 18 0,-3-13 12 0,5 10 12 15,-5-10-69-15,0 0 26 0,12 7 15 0,-12-7 13 0,0 0-112 16,0 0 34-16,26-5 26 0,-26 5 23 0,18-5-219 15,-18 5 59-15,15-7 51 0,-15 7 38 0,16-10-371 16,-16 10 130-16,14-11 104 0,-14 11 59 0,13-13-713 0,-13 13-148 16</inkml:trace>
  <inkml:trace contextRef="#ctx0" brushRef="#br0" timeOffset="61147.52">15243 10964 0 0,'0'0'590'0,"0"0"-300"0,0 0 77 15,0 0-29-15,0 0-67 0,0 0-55 0,0 0 9 16,0 0-44-16,14 7-37 0,-14-7-29 0,0 0-1 16,21 1-14-16,-21-1-16 0,0 0-17 0,24-1-15 0,-24 1-12 15,0 0-8-15,20-2-5 0,-20 2-229 0,8-9 41 0,-8 9 49 16,0 0 22-16,0 0-451 0,0 0 108 15,18-4 86-15,-18 4 81 0,0 0-209 0,0 0 12 0</inkml:trace>
  <inkml:trace contextRef="#ctx0" brushRef="#br0" timeOffset="62216.09">15462 10954 0 0,'0'0'868'0,"0"0"-617"0,0 0 103 0,0 0-64 0,0 0-57 16,0 0-47-16,0 0 3 0,0 0-37 0,0 0-31 16,0 0-24-16,0 0 24 0,22-2-14 0,-22 2-19 0,0 0-17 15,19-6-1-15,-19 6-15 0,14-7-12 0,-14 7-7 16,15-8 8-16,-15 8-9 0,12-12-7 0,-12 12-6 15,11-9 59-15,-11 9-16 0,12-9-13 0,-12 9-10 0,8-11 68 16,-8 11-23-16,6-13-16 0,-6 13-16 0,3-11 93 16,-3 11-29-16,0-13-25 0,0 13-19 0,0 0 63 15,-2-14-27-15,2 14-22 0,0 0-18 0,0 0 76 0,0 0-30 0,0 0-23 16,-6-8-18-16,6 8 43 0,0 0-25 16,0 0-18-16,0 0-15 0,0 0 5 0,0 0-11 0,0 0-13 15,0 0-8-15,0 0-13 0,0 0-4 0,-11 10-4 0,11-10-2 16,-7 12 13-16,7-12-4 0,-7 19-5 0,2-7-3 15,3-1 0-15,-1 1-4 0,0 3-1 0,0-1-1 0,0 4 5 16,1-3-1-16,-1 3-4 0,1-2 0 0,-3 1-3 16,4-1 0-16,-2 0-1 0,0 0 0 0,1 1-43 15,-1-3 9-15,0 1 6 0,0-2 4 0,0 1-89 0,0-3 21 16,3-11 19-16,-3 19 14 0,3-19-63 0,-4 14 24 16,4-14 19-16,-5 11 16 0,5-11 6 0,0 0 10 0,0 0 10 15,-6 10 5-15,6-10-6 0,0 0 9 0,0 0 4 16,0 0 5-16,0 0 12 0,-11-8 2 0,11 8 0 15,0 0 2-15,-12-11 34 0,12 11-6 0,-7-13-7 0,7 13-2 16,-8-15 29-16,8 15-10 0,-3-17-6 0,3 17-6 0,-7-15 24 16,7 15-10-16,-5-13-8 0,5 13-4 0,-3-10 31 15,3 10-12-15,3-11-8 0,-3 11-8 0,5-9-4 16,-5 9-7-16,11-10-3 0,-11 10-1 0,8-8-4 0,-8 8-1 16,18-8-3-16,-18 8 0 0,17-7-11 0,-17 7 2 15,24-8 0-15,-24 8 0 0,24-8-13 0,-24 8 2 0,22-9 4 16,-22 9 2-16,24-7-11 0,-24 7 3 0,21-10 5 15,-21 10 1-15,17-8 0 0,-17 8 2 0,16-10 3 16,-16 10 0-16,12-7 0 0,-12 7 1 0,13-9 0 0,-13 9 2 16,8-9-3-16,-8 9 3 0,7-9-1 0,-7 9 1 15,0 0 5-15,4-11 0 0,-4 11-1 0,0 0 0 0,3-17 0 16,-3 17-1-16,0 0 0 0,2-17 0 0,-2 17 5 16,0 0-2-16,-2-16-1 0,2 16 0 0,0 0 28 15,0 0-8-15,0-11-4 0,0 11-4 0,0 0 31 0,0 0-9 16,0 0-7-16,0 0-7 0,0 0-14 0,0 0-1 15,0 0-3-15,0 0-1 0,-6 11 2 0,6-11-2 0,-4 11 0 16,4-11-3-16,-7 17 1 0,7-17 0 0,-5 19 0 0,5-19-2 16,-3 21 3-16,3-21-1 0,-2 23-1 0,2-23 0 15,-1 22-14-15,1-22 2 0,0 21 2 0,0-21 1 16,1 21-82-16,-1-21 16 0,0 15 16 0,0-15 10 0,6 13-73 16,-6-13 25-16,5 9 19 0,-5-9 15 0,0 0-36 15,10 9 21-15,-10-9 16 0,0 0 11 0,0 0 3 16,20-5 9-16,-20 5 9 0,12-5 5 0,-12 5 1 0,14-10 4 15,-14 10 4-15,15-9 2 0,-15 9 6 0,12-11 0 0,-12 11 1 16,11-11 2-16,-11 11 2 0,13-15-1 0,-13 15 2 16,8-12 0-16,-8 12 3 0,9-15-1 0,-9 15 2 15,8-13-2-15,-8 13 33 0,5-14-6 0,-5 14-6 0,3-9-4 16,-3 9 27-16,3-11-8 0,-3 11-8 0,0 0-6 16,-4-11 45-16,4 11-14 0,0 0-10 0,0 0-10 0,6-9 24 15,-6 9-13-15,0 0-7 0,0 0-9 0,0 0-8 16,0 0-4-16,0 0-4 0,0 0-2 0,0 0-17 15,0 0 3-15,0 0 0 0,3 14-1 0,-3-14 6 0,0 0-2 16,-5 17 1-16,5-17-1 0,-1 14-8 0,1-14 1 16,-3 17 3-16,3-17 0 0,-3 15-36 0,3-15 6 15,0 16 9-15,0-16 5 0,0 14-145 0,0-14 34 0,0 0 27 0,3 14 20 16,-3-14-193-16,0 0 54 0,0 0 47 0,4 12 33 16,-4-12-276-16,0 0 83 0,0 0 86 0,0 0 63 15,7-10-889-15,-7 10-267 0</inkml:trace>
  <inkml:trace contextRef="#ctx0" brushRef="#br0" timeOffset="62551.99">15824 10756 0 0,'-21'7'415'0,"21"-7"-190"0,0 0-39 16,-8 14 27-16,8-14-31 0,-2 11-19 0,2-11-32 16,-7 13 17-16,7-13-28 0,7 11-26 0,-7-11-17 0,9 10 15 15,-6 3-18-15,-3-13-16 0,0 0-11 0,0 0 42 16,0 0-18-16,22 0-15 0,-22 0-11 0,0 0 57 16,14-3-19-16,-14 3-18 0,0 0-12 0,14-12 60 0,-14 12-9 15,0 0-21-15,10-14-17 0,-10 14 7 0,4-11-15 16,-4 11-10-16,0 0-12 0,0-16-12 0,0 16-8 0,-4-11-1 15,4 11-5-15,0 0-18 0,-10-13 1 0,10 13 2 0,0 0-1 16,-12-8-236-16,12 8 48 0,0 0 49 0,0 0 36 16,-23 0-337-16,23 0 89 0,0 0 70 0,-4 9 59 0,4-9-375 15,-5 10-32-15</inkml:trace>
  <inkml:trace contextRef="#ctx0" brushRef="#br0" timeOffset="63202.1">15869 10904 0 0,'0'0'1114'0,"0"0"-723"15,0 0 181-15,0 0-116 0,0 0-90 0,0 0-29 16,0 0 18-16,0 0-69 0,0 0-59 0,0 0-44 0,20 6 8 15,-20-6-38-15,16 4-30 0,-16-4-25 0,17 12-22 16,-17-12-16-16,16 15-11 0,-16-15-11 0,16 15-11 0,-16-15-7 16,11 15-2-16,-11-15-5 0,8 19-4 0,-8-19-2 15,3 18-1-15,-3-18-1 0,-1 15-15 0,1-15 1 16,-3 18 3-16,3-18 1 0,-7 13-12 0,7-13 6 0,-8 12 1 16,8-12 1-16,-13 11-11 0,13-11 2 0,-12 10 4 0,12-10 4 15,-13 6-1-15,13-6 2 0,-13 8 1 0,13-8 2 16,0 0 6-16,0 0-2 0,0 0 1 0,-24 0 0 0,24 0 3 15,0 0 0-15,0 0-1 0,-7-9 1 0,7 9 11 16,0 0-2-16,0 0-2 0,3-12-3 0,-3 12 14 16,0 0-5-16,9-10-2 0,-9 10-3 0,12-7-12 15,-12 7 0-15,0 0 1 0,15-9 0 0,-15 9 1 0,11-7 0 16,-11 7 0-16,0 0 1 0,18-8-1 0,-18 8 1 16,15-4 0-16,-15 4-1 0,15-7-3 0,-15 7 0 0,11-8 0 15,-11 8 2-15,15-6-1 0,-15 6 1 0,12-10 1 16,-12 10-1-16,13-9 31 0,-13 9-7 0,11-10-5 15,-11 10-3-15,8-9 58 0,-8 9-15 0,5-10-12 0,-5 10-8 0,0 0 56 16,0 0-18-16,1-14-15 0,-1 14-13 0,0 0 9 16,0 0-11-16,-8-13-11 0,8 13-6 0,0 0-5 15,0 0-3-15,0 0-4 0,-14-5-4 0,14 5-7 16,0 0-2-16,-11 9 1 0,11-9-3 0,-11 9 10 0,11-9-3 16,-8 11-1-16,8-11-1 0,-7 14-13 0,7-14 2 0,-1 16 0 15,1-16 2-15,-2 16 2 0,2-16 1 0,-5 14-1 16,5-14 0-16,-1 16-9 0,1-16 3 0,6 15 1 15,-6-15 2-15,6 12-67 0,-6-12 16 0,7 11 10 0,-7-11 9 16,10 10-148-16,-10-10 35 0,14 6 30 0,-14-6 25 16,0 0-212-16,19 6 59 0,-19-6 51 0,0 0 39 15,0 0-290-15,26 0 89 0,-26 0 72 0,0 0 57 0,18-1-402 16,-18 1 134-16,0 0 99 0,19-6 85 0,-19 6-172 16,0 0 2-16</inkml:trace>
  <inkml:trace contextRef="#ctx0" brushRef="#br0" timeOffset="63514.85">16313 11031 0 0,'0'0'916'15,"0"0"-483"-15,0 0-47 0,0 0-78 0,0 0 23 16,0 0-66-16,0 0-53 0,0 0-23 0,0 0 33 15,0 0-46-15,0 0-34 0,0 0-29 0,14 6 11 16,-14-6-27-16,0 0-18 0,22 0-17 0,-22 0 6 0,0 0-16 16,26-2-10-16,-26 2-8 0,0 0-3 0,27-2-6 15,-27 2-6-15,0 0-2 0,24-3-14 0,-24 3-2 0,0 0 1 16,15-5 0-16,-15 5-1 0,0 0-1 0,0 0 0 16,23-5 0-16,-23 5 2 0,0 0-2 0,0 0 2 0,0 0-2 15,0 0-9-15,0 0 0 0,0 0 3 0,0 0 1 16,0 0-140-16,0 0 28 0,0 0 23 0,0-15 20 0,0 15-359 15,0 0 84-15,-12-7 79 0,12 7 77 0,0 0-907 16,-14-7-289-16</inkml:trace>
  <inkml:trace contextRef="#ctx0" brushRef="#br0" timeOffset="64170.98">16779 10850 0 0,'0'0'1115'15,"0"0"-652"-15,0 0-83 0,0 0-79 0,0 0 41 16,0 0-69-16,0 0-25 0,0 0-47 0,-18 2 14 15,18-2-43-15,0 0-34 0,-3 12-28 0,3-12 112 0,-3 15-45 16,3-15-34-16,0 14-29 0,0-14 57 0,-1 21-33 0,1-21-29 16,0 20-20-16,0-7 70 0,0 0-32 0,0-2-24 15,0 2-21-15,-2 1 31 0,2 0-22 0,-1-1-18 16,2-1-14-16,-4 2 13 0,-2-4-15 0,4 2-11 0,1-12-9 16,-5 20-3-16,5-20-7 0,-4 16-4 0,4-16-6 15,0 0-5-15,-2 14-2 0,2-14-2 0,0 0-2 0,0 0-44 16,0 0 9-16,0 0 4 0,0 0 6 0,0 0-182 15,0 0 39-15,0 0 32 0,0 0 26 0,0 0-323 16,6-17 84-16,-6 17 70 0,3-18 54 0,-1 6-407 0,1 1 126 16,0-2 114-16,2 2 107 0,-4-4-774 0,5 3-247 15</inkml:trace>
  <inkml:trace contextRef="#ctx0" brushRef="#br0" timeOffset="65045.96">16787 10915 0 0,'4'-14'349'0,"-4"14"-178"0,0 0 163 0,8-14-65 0,-8 14-20 15,0 0-44-15,0 0 134 0,0 0-68 0,7-8-56 16,-7 8-41-16,0 0 78 0,0 0-30 0,0 0-37 0,0 0-36 16,11 13 55-16,-11-13-40 0,15 9-33 0,-15-9-25 0,6 11-21 15,-6-11-17-15,5 13-14 0,-5-13-11 0,8 14 16 16,-8-14-11-16,7 18-10 0,-7-18-8 0,6 19-6 16,-6-19-3-16,4 19-5 0,-4-19-4 0,4 19-2 0,-4-19-2 15,4 17-4-15,-4-17 2 0,3 18-2 0,-3-18 1 16,0 12-2-16,0-12-1 0,0 0 5 0,2 13-2 0,-2-13 0 15,0 0-3-15,0 0 0 0,0 0 0 0,0 0-1 16,0 0 0-16,0 0 8 0,0 0-2 0,0 0 0 0,0 0-3 16,0 0 13-16,10-11-4 0,-10 11-2 0,8-11-3 15,-8 11-3-15,7-15-2 0,-7 15-1 0,11-15 1 16,-11 15-6-16,12-17 1 0,-12 17 1 0,11-16 0 0,-2 6 0 16,0 2 0-16,-2 0 0 0,-7 8 1 0,14-17 0 15,-14 17 0-15,18-15-2 0,-18 15 2 0,16-12 10 0,-16 12-1 16,14-9-3-16,-14 9-1 0,13-6 16 0,-13 6-3 15,0 0-4-15,0 0-2 0,0 0-1 0,0 0-2 0,0 0-1 16,18 6-3-16,-18-6-4 0,3 10-1 0,-3-10 0 16,3 11 1-16,-3-11-2 0,0 0 1 0,0 20-1 15,0-20 1-15,-5 15 9 0,5-15-1 0,-5 16-4 0,3-5 1 16,-1 1-12-16,0 2 4 0,-2-3-1 0,2 0 1 0,0 0 3 16,0 0 0-16,0 0 0 0,3-11 1 0,-3 19-11 15,3-19 3-15,-3 18 1 0,3-18 1 0,-3 14-45 16,3-14 9-16,7 11 9 0,-7-11 5 0,0 0-79 15,0 0 20-15,5 13 19 0,-5-13 12 0,0 0 0 0,0 0 9 16,0 0 11-16,24-4 6 0,-24 4 0 0,14-7 4 0,-14 7 6 16,16-8 3-16,-16 8 4 0,14-13 3 0,-14 13 0 15,16-13 2-15,-8 6 1 0,-8 7-1 0,13-17 4 16,-13 17-1-16,12-15 9 0,-12 15 1 0,10-16-2 0,-10 16-2 16,2-12 57-16,-2 12-13 0,9-9-9 0,-9 9-7 15,6-11 52-15,-6 11-17 0,6-9-13 0,-6 9-10 0,0 0 42 16,7-10-17-16,-7 10-13 0,0 0-11 0,0 0 44 15,0 0-18-15,0 0-14 0,0 0-11 0,0 0 27 0,0 0-13 16,0 0-13-16,0 0-8 0,0 0-10 0,0 0-5 16,0 0-6-16,-13 6-1 0,13-6-2 0,-9 10-3 15,9-10-1-15,-5 11-1 0,5-11-2 0,-6 12-1 0,6-12-1 16,-7 14 0-16,7-14 4 0,-6 17-1 0,6-17-1 0,-3 17-3 16,3-17-10-16,-2 16 2 0,2-16 0 0,0 15 1 15,0-15-67-15,0 15 14 0,0-15 13 0,2 14 7 0,-2-14-93 16,4 10 27-16,-4-10 21 0,0 0 15 0,14 8-29 15,-14-8 19-15,0 0 15 0,0 0 13 0,26-3 9 16,-26 3 9-16,19-10 6 0,-19 10 5 0,20-12 3 0,-11 4 6 16,0 0 1-16,1 0 1 0,-2-3 77 0,0 0-14 15,1 2-9-15,-1-4-11 0,-3 1 51 0,3 1-16 0,-8 11-15 16,3-21-10-16,-3 21 21 0,2-18-13 0,-2 18-10 16,-2-18-10-16,2 18 5 0,-4-11-9 0,4 11-4 15,0 0-5-15,-8-8-5 0,8 8-1 0,0 0-3 0,0 0-2 16,-18-5-26-16,18 5 4 0,0 0 3 0,0 0 2 0,-22 5-194 15,22-5 40-15,-13 6 34 0,13-6 23 0,0 0-299 16,-18 8 80-16,18-8 65 0,0 0 53 0,-7 8-386 16,7-8 146-16,0 0 89 0,0 0 73 0,0 0-352 15,0 0-41-15</inkml:trace>
  <inkml:trace contextRef="#ctx0" brushRef="#br0" timeOffset="65497.66">17370 10949 0 0,'0'0'613'0,"0"0"-301"0,0 0 175 0,0 0-59 16,0 0-86-16,0 0-69 0,6-15 33 0,-6 15-47 15,0 0-35-15,0 0-44 0,2 12-15 0,-2-12-31 0,0 0-28 16,4 15-21-16,-4-15-4 0,4 14-16 0,-4-14-13 16,2 16-10-16,-2-16 9 0,0 20-9 0,0-20-7 15,0 19-9-15,-2-6-4 0,2-13-5 0,-2 20-4 0,2-20-2 16,-2 20 3-16,2-20-4 0,0 18-1 0,0-18-2 0,0 15-36 16,0-15 4-16,2 11 7 0,-2-11 3 0,0 0-29 15,0 0 8-15,0 0 8 0,8 8 6 0,-8-8 14 16,0 0 1-16,0 0 1 0,0 0 2 0,16-5 26 15,-16 5-7-15,8-11-1 0,-8 11-3 0,7-8 65 0,-7 8-15 16,9-13-11-16,-9 13-11 0,9-14 41 0,-9 14-16 16,10-16-11-16,-10 16-12 0,11-16 16 0,-11 16-10 0,6-17-10 15,-6 17-7-15,10-15-4 0,-10 15-6 0,8-11-2 0,-8 11-6 16,8-10 9-16,-8 10-5 0,0 0-3 0,6-8-3 16,-6 8-65-16,0 0 10 0,0 0 10 0,0 0 7 15,0 0-241-15,0 0 54 0,0 0 44 0,0 0 34 0,0 0-411 16,0 0 111-16,0 0 110 0,0 0 84 0,0 0-802 15,0 0-239-15</inkml:trace>
  <inkml:trace contextRef="#ctx0" brushRef="#br0" timeOffset="65808.41">17597 10952 0 0,'0'0'817'0,"3"-11"-548"0,-3 11 202 16,0 0-83-16,0 0-77 0,0 0-62 0,0 0 31 15,0 0-39-15,0 0-34 0,0 0-44 0,0 0-22 16,0 0-30-16,0 0-21 0,0 0-18 0,-3 19 3 16,3-19-15-16,0 0-11 0,-1 15-11 0,1-15 2 0,-4 16-9 15,4-16-6-15,-3 20-4 0,2-9 0 0,-2 0-4 16,-1 0-3-16,1 0-3 0,0-1-6 0,3-10-1 0,-5 15-2 15,5-15 1-15,-3 17-147 0,3-17 27 0,0 0 25 16,0 14 18-16,0-14-150 0,0 0 44 0,0 0 37 0,8 9 28 16,-8-9-108-16,0 0 66 0,0 0 32 0,10-9 27 15,-10 9-175-15,9-12 54 0,-9 12 43 0,5-11 36 0,-5 11-609 16,4-18-65-16</inkml:trace>
  <inkml:trace contextRef="#ctx0" brushRef="#br0" timeOffset="66017.94">17591 10869 0 0,'0'0'1138'0,"0"0"-642"16,0 0-95-16,-6-9 151 0,6 9-91 0,0 0-55 16,0 0-82-16,0 0-56 0,0 0-53 0,0 0-44 0,0 0-34 15,0 0-196-15,0 0 14 0,12 6 8 0,-12-6 7 0,0 0-564 16,0 0 119-16,0 0 96 0,13 6 107 0,-13-6-836 15,0 0-299-15</inkml:trace>
  <inkml:trace contextRef="#ctx0" brushRef="#br0" timeOffset="66546.42">17672 11005 0 0,'0'0'529'16,"0"0"-185"-16,4 14-69 0,-4-14-14 0,0 0-51 0,0 0 36 15,13 6-49-15,-13-6-40 0,0 0-30 0,19 1 5 16,-19-1-27-16,0 0-22 0,19 4-15 0,-19-4 0 16,0 0-14-16,0 0-9 0,22 1-5 0,-22-1 0 0,0 0-8 15,0 0-5-15,0 0-7 0,19-3 32 0,-19 3-11 16,0 0-9-16,0 0-6 0,13-8 44 0,-13 8-14 15,0 0-10-15,8-8-10 0,-8 8 59 0,0 0-19 0,0 0-15 16,2-14-11-16,-2 14 31 0,0 0-13 0,5-9-16 16,-5 9-10-16,0 0 49 0,0 0-20 0,0-12-13 0,0 12-11 15,0 0 19-15,-7-9-10 0,7 9-13 0,0 0-8 0,0 0 18 16,0 0-10-16,0 0-9 0,-14-7-6 0,14 7-8 16,0 0-2-16,0 0-5 0,0 0-3 0,-22 2 0 15,22-2-1-15,0 0-1 0,-15 5-4 0,15-5-1 16,-14 9-2-16,14-9 0 0,-10 8 0 0,10-8 0 0,-12 11 0 15,12-11 0-15,-8 13 0 0,8-13 6 0,-12 17-1 0,12-17-3 16,-7 17 1-16,2-8 0 0,5-9-1 0,-9 18-1 16,6-8-1-16,3-10 9 0,-3 17-1 0,3-17-2 15,0 14-2-15,0-14 10 0,3 12-4 0,-3-12-1 0,7 9-2 16,-7-9 9-16,11 9-2 0,-11-9-4 0,15 4-2 16,-15-4-1-16,0 0-3 0,27 0 0 0,-27 0-2 0,0 0 6 15,23-4-2-15,-23 4-1 0,18-5-1 0,-18 5-58 16,17-8 11-16,-17 8 9 0,15-6 6 0,-15 6-177 0,12-8 41 15,-12 8 32-15,0 0 25 0,10-11-356 0,-10 11 91 16,0 0 74-16,4-11 79 0,-4 11-921 0,0 0-328 16</inkml:trace>
  <inkml:trace contextRef="#ctx0" brushRef="#br0" timeOffset="68498.1">18003 11077 0 0,'0'0'912'0,"0"0"-643"0,7-9 224 16,-7 9-98-16,0 0-79 0,0 0-63 0,0 0 60 15,0 0-31-15,0 0-57 0,0 0-46 0,0 0 27 16,0 0-41-16,0 0-34 0,0 0-27 0,0 0-20 15,0 0-16-15,0 0-15 0,0 0-9 0,0 0-17 0,0 0-3 16,0 0-8-16,0 16-1 0,0-16-1 0,-2 14-2 0,2-14-3 16,0 13-1-16,0-13 2 0,-2 16-2 0,2-16-2 15,0 18-1-15,0-18-17 0,-1 15 2 0,1-15 3 0,-3 16 1 16,3-16-158-16,0 14 33 0,0-14 27 0,0 0 20 16,-5 17-323-16,5-17 81 0,0 0 66 0,0 0 52 15,0 0-378-15,8 10 121 0,-8-10 94 0,0 0 73 0,0 0-219 16,0 0-10-16</inkml:trace>
  <inkml:trace contextRef="#ctx0" brushRef="#br0" timeOffset="69414.42">18432 10818 0 0,'5'-9'641'0,"-5"9"-237"0,-5-11-39 0,5 11-56 15,0 0 80-15,0 0-79 0,-3-11-62 0,3 11-50 0,0 0 120 16,0 0-62-16,0 0-49 0,0 0-42 0,0 0 44 16,0 0-42-16,0 0-32 0,0 0-28 0,0 0-10 15,0 0-18-15,0 0-18 0,0 0-10 0,0 0-16 0,-11 6-7 16,11-6-5-16,-5 11-5 0,5-11 4 0,-10 14-4 15,10-14-2-15,-12 17-5 0,7-7 12 0,1-2-3 0,-3 3-6 16,2 1-1-16,2 2 9 0,-3-3-2 0,1 2-7 0,2-1-1 16,0 3 7-16,0-2-4 0,0-1-3 0,2-1-3 15,1 2 7-15,1 0-1 0,3-2-4 0,-4-11-3 16,8 19 2-16,-8-19-3 0,9 16 0 0,-9-16-2 0,11 14-4 16,-11-14-1-16,12 7 1 0,-12-7-1 0,0 0 0 15,17 7 0-15,-17-7 1 0,0 0-1 0,21-7 4 0,-21 7 0 16,15-2-2-16,-15 2 0 0,15-8-1 0,-15 8 0 15,12-11-1-15,-12 11 1 0,12-14 6 0,-12 14-1 16,8-15-2-16,-8 15-1 0,6-17-1 0,-6 17-1 0,6-18-1 16,-6 18 1-16,3-17 4 0,-3 17-1 0,0-17-1 15,0 17-1-15,-1-12-3 0,1 12 0 0,0 0 0 0,-5-15 0 16,5 15 3-16,0 0 0 0,-11-9-1 0,11 9-1 0,0 0 1 16,-10-8-1-16,10 8 2 0,0 0-2 0,-11-7-4 15,11 7 2-15,0 0 1 0,0 0-1 0,0 0-8 16,0 0 1-16,0 0 1 0,0 0 2 0,0 0-36 15,-11 6 8-15,11-6 7 0,0 0 5 0,0 0-38 0,0 0 11 16,0 0 10-16,8 11 8 0,-8-11-22 0,0 0 12 16,11 8 8-16,-11-8 6 0,0 0 10 0,15 6 5 0,-15-6 1 15,0 0 3-15,15 5-6 0,-15-5 2 0,0 0 3 16,18 3 1-16,-18-3 7 0,17-6 0 0,-17 6 1 0,0 0 0 16,16-8 0-16,-16 8 1 0,14-5 0 0,-14 5-1 15,0 0 4-15,23-6-1 0,-23 6-1 0,0 0 0 0,21-4 11 16,-21 4-3-16,0 0-3 0,14-6 0 0,-14 6 3 15,0 0-1-15,0 0-4 0,0 0 0 0,9 6 0 0,-9-6 0 16,0 0-2-16,8 14 0 0,-8-14-3 0,0 0 0 16,0 17 0-16,0-17 0 0,-2 16 11 0,2-16-4 0,4 15 0 15,-4-15-2-15,-10 23-9 0,5-14 2 0,-1 3-2 16,2-2 2-16,-1 5 3 0,-2-2 0 0,1-1 0 16,1 1-1-16,-1 1 1 0,1-1-1 0,1 0 0 15,1-2 0-15,-3 1 4 0,6-12-2 0,-3 20-1 0,3-20 1 0,2 14-9 16,-2-14 1-16,0 0 2 0,3 14 0 0,-3-14-140 15,0 0 31-15,0 0 22 0,14 5 17 0,-14-5-215 16,0 0 58-16,17-8 47 0,-17 8 35 0,15-9-332 16,-15 9 137-16,17-14 75 0,-7 7 55 0,-4-5-714 0,4-1-128 15</inkml:trace>
  <inkml:trace contextRef="#ctx0" brushRef="#br0" timeOffset="70363.39">18800 10947 0 0,'0'0'685'0,"0"0"-451"0,0 0 100 15,0 0-29-15,0 0-61 0,0 0-48 0,0 0 34 0,0 0-45 16,0 0-37-16,0 0-29 0,3 11 34 0,-3-11-22 15,0 0-19-15,0 0-23 0,0 0 16 0,0 0-21 0,0 0-18 16,0 0-13-16,0 0 32 0,0 0-16 0,0 0-15 16,0 0-10-16,21-1 48 0,-21 1-18 0,0 0-15 0,13-11-11 15,-13 11 63-15,7-10-22 0,-7 10-17 0,0 0-16 16,6-14 51-16,-6 14-21 0,0 0-18 0,1-15-14 0,-1 15 40 16,0 0-21-16,-3-11-14 0,3 11-13 0,0 0 39 15,0 0-19-15,-8-7-11 0,8 7-13 0,0 0 11 16,0 0-11-16,0 0-8 0,-16-5-7 0,16 5-9 0,-12 5-3 15,12-5-4-15,-13 6-2 0,13-6-3 0,-14 11-1 0,14-11-1 16,-13 11-1-16,13-11-7 0,-14 17 0 0,14-17 1 16,-8 18 1-16,8-18 1 0,-5 20-1 0,5-20 2 15,-2 21-1-15,2-21-5 0,2 23 2 0,-2-23 0 0,3 19 1 16,-3-19 3-16,6 19 0 0,-6-19 1 0,13 14-1 16,-13-14-38-16,13 12 8 0,-13-12 6 0,19 7 4 15,-19-7-49-15,19 3 14 0,-19-3 10 0,20-2 9 0,-20 2-41 16,27-4 14-16,-27 4 14 0,17-7 9 0,-17 7 3 15,17-12 6-15,-17 12 8 0,14-13 5 0,-9 5 9 0,1-1 4 16,-6 9-1-16,10-16 3 0,-6 5 3 0,-4 11 0 16,3-19 1-16,-3 19-1 0,4-21 13 0,-4 21-4 0,2-17 0 15,-2 17-2-15,-2-17 24 0,2 17-5 0,0-12-6 16,0 12-3-16,0 0 43 0,0 0-12 0,0-15-10 16,0 15-8-16,0 0 21 0,0 0-10 0,0 0-8 0,0 0-7 15,0 0-17-15,0 0-1 0,0 0-2 0,0 0-1 0,0 0-9 16,0 0 1-16,-5 12 0 0,5-12 1 0,-3 10-2 15,3-10 0-15,-2 15 2 0,2-15 0 0,-3 17 3 16,3-17 0-16,-3 20 0 0,3-20-1 0,-3 20-1 16,3-20-1-16,-3 19 1 0,3-19 1 0,-2 21-12 0,2-21 3 15,-1 17 1-15,1-17 1 0,0 12-38 0,0-12 8 0,0 0 8 16,3 14 5-16,-3-14-9 0,0 0 7 0,0 0 5 16,0 0 4-16,0 0 10 0,0 0 1 0,0 0 2 0,0 0 1 15,0 0 19-15,4-14-2 0,-4 14-4 0,0 0-2 16,8-13-16-16,-8 13 0 0,6-14 2 0,-6 14 1 15,7-13 5-15,-7 13 2 0,3-14-2 0,-3 14 0 0,7-20 14 16,-7 20-3-16,7-11-2 0,-7 11-1 0,7-10 17 16,-7 10-5-16,10-12-3 0,-10 12-4 0,6-9-7 0,-6 9-1 15,0 0-1-15,14-10-1 0,-14 10 4 0,0 0-3 16,14-7 0-16,-14 7 0 0,0 0 1 0,0 0-1 16,21-3-1-16,-21 3 0 0,0 0-10 0,0 0 0 0,13 9 2 15,-13-9 1-15,0 0 0 0,8 11 0 0,-8-11 2 0,6 9 0 16,-6-9-5-16,6 12 2 0,-6-12 0 0,3 10 2 15,-3-10 1-15,0 14 1 0,0-14-1 0,0 15 2 16,0-15-2-16,0 19 1 0,0-19 1 0,-3 16-1 0,3-16 2 16,-2 19 0-16,2-19-1 0,-1 16 1 0,1-16-2 15,-3 14 1-15,3-14-1 0,0 0 1 0,0 14-53 0,0-14 8 16,0 0 11-16,6 10 5 0,-6-10-143 0,0 0 34 16,0 0 29-16,0 0 22 0,0 0-255 0,24-8 70 0,-24 8 52 15,21-10 47-15,-9 4-336 0,1 0 146 0,1-2 72 16,0 1 57-16,-2-4-597 0,-1 2-85 0</inkml:trace>
  <inkml:trace contextRef="#ctx0" brushRef="#br0" timeOffset="70802.3">19213 10917 0 0,'0'0'753'0,"-13"-11"-419"0,13 11-28 0,0 0 196 15,5-10-101-15,-5 10-79 0,0 0-65 0,0 0 112 0,10-9-71 16,-10 9-60-16,0 0-48 0,0 0 17 0,0 0-42 16,0 0-33-16,0 0-26 0,0 0-11 0,20 5-20 0,-20-5-13 15,12 5-14-15,-12-5-10 0,6 13-7 0,-6-13-7 0,12 12-6 16,-7-3 2-16,-5-9-4 0,12 18-5 0,-9-9-1 16,3 4-1-16,-3-2-2 0,0-2-2 0,-3-9-1 15,6 21 1-15,-6-21-2 0,4 21-1 0,-4-21 0 0,2 19-8 16,-2-19 0-16,-4 18 2 0,4-18 1 0,0 14-32 15,0-14 6-15,-3 11 8 0,3-11 2 0,0 0-10 0,-8 13 7 16,8-13 2-16,0 0 6 0,0 0-2 0,-12 4 4 16,12-4 1-16,0 0 4 0,0 0 11 0,0 0-3 15,-15-6 1-15,15 6-1 0,0 0 28 0,-9-11-8 0,9 11-2 16,-7-11-6-16,7 11 49 0,-1-14-14 0,1 14-9 16,-2-13-8-16,2 13 23 0,5-16-9 0,-5 16-10 0,8-13-7 15,-8 13 21-15,6-14-9 0,-6 14-9 0,8-13-4 0,-8 13-6 16,11-14-4-16,-11 14-3 0,10-10-3 0,-10 10-43 15,13-13 4-15,-13 13 7 0,15-8 3 0,-15 8-239 16,18-9 51-16,-18 9 42 0,14-10 31 0,-14 10-381 16,14-9 102-16,-14 9 82 0,0 0 67 0,22-4-409 0,-22 4 154 15,0 0 104-15,21 1 85 0,-21-1-160 0,0 0-1 16</inkml:trace>
  <inkml:trace contextRef="#ctx0" brushRef="#br0" timeOffset="71244.08">19448 11020 0 0,'0'0'669'0,"0"0"-317"0,0 0-42 0,0 0-41 15,0 0 90-15,0 0-73 0,16 5-57 0,-16-5-45 0,0 0 30 16,21-2-22-16,-21 2-34 0,0 0-33 0,21-4 27 16,-21 4-30-16,0 0-24 0,15-5-20 0,-15 5 36 0,0 0-23 15,14-6-18-15,-14 6-15 0,0 0 72 0,10-10-28 16,-10 10-19-16,0 0-17 0,3-14 53 0,-3 14-23 0,0 0-19 15,0-16-17-15,0 16-2 0,-1-11-13 0,1 11-7 16,0 0-8-16,-7-14 26 0,7 14-9 0,-8-9-9 16,8 9-10-16,-11-6 11 0,11 6-8 0,0 0-5 15,-19-6-7-15,19 6 4 0,0 0-6 0,-22 0-3 0,22 0-3 0,0 0-10 16,-18 7-1-16,18-7 1 0,-11 12-1 0,11-12-1 16,-13 15 1-16,13-15 0 0,-8 15-1 0,1-4 1 15,4 0 0-15,-2-1 0 0,3 1 0 0,-1 1 2 0,2 1 0 16,-1-1-1-16,2-12-1 0,-2 25 5 0,2-25 0 15,0 22-2-15,0-22-1 0,2 21 2 0,-2-21-3 16,3 17 1-16,-3-17-1 0,5 14 2 0,-5-14 2 0,9 9-3 16,-9-9 0-16,0 0 3 0,14 5-2 0,-14-5 0 15,0 0 1-15,26-2-39 0,-26 2 7 0,18-8 6 0,-18 8 5 16,21-12-199-16,-21 12 44 0,20-12 36 0,-20 12 24 0,16-14-338 16,-16 14 90-16,8-15 72 0,-8 15 57 0,12-11-587 15,-12 11 213-15,8-11 120 0,-8 11 111 0,0 0-98 16,0 0 15-16</inkml:trace>
  <inkml:trace contextRef="#ctx0" brushRef="#br0" timeOffset="72831.46">21239 10545 0 0,'5'-10'693'0,"-5"10"-331"0,0 0-36 0,0 0-50 16,0 0-53-16,0 0 89 0,0 0-61 0,0 0-51 0,0 0-40 16,0 0 13-16,0 0-23 0,0 0-30 0,0 0-23 0,0 0 8 15,0 0-19-15,0 0-19 0,0 0-11 0,0 0 24 16,4 10-16-16,-4-10-13 0,0 0-10 0,0 17 77 15,0-17-23-15,-3 15-19 0,3-15-15 0,-1 20 37 0,-3-7-21 16,1-1-16-16,0 0-10 0,-1 4 37 0,-2-2-17 16,2 3-15-16,-1-2-11 0,-3 5 27 0,0-2-13 0,1 4-12 15,0-2-11-15,-4 0 27 0,1 1-12 0,-3 0-10 16,2-1-10-16,-1 1 16 0,-1 0-10 0,-1-1-7 0,2-3-7 16,-2 4 37-16,-2-3-13 0,4-3-8 0,-1-1-8 15,0 3 16-15,1-3-11 0,1-1-5 0,-1-2-7 16,1 2 51-16,0-2-14 0,0 0-12 0,0-3-10 0,0 3 33 15,0-2-13-15,0-1-13 0,0 0-8 0,-2 2 23 16,0-2-11-16,0-1-10 0,1 1-9 0,-2-1 17 0,-1 1-9 16,-1 0-9-16,-1-2-6 0,-2 0 10 0,1 1-7 15,1-2-5-15,1 1-5 0,0 0 9 0,3 1-6 0,-1-1-4 16,3-1-4-16,-3 2 10 0,1-3-6 0,13-4-2 16,-25 8-4-16,25-8 4 0,-24 8-4 0,24-8 0 0,-24 3-3 15,24-3 4-15,-21 5-5 0,21-5 1 0,-16 5-1 16,16-5-6-16,-18 1-2 0,18-1 1 0,0 0 1 0,-21 5 6 15,21-5-2-15,0 0 0 0,-24 0-1 0,24 0 25 16,0 0-7-16,0 0-2 0,0 0-4 0,-24 0-25 0,24 0 2 16,0 0 3-16,0 0-1 0,0 0 5 0,0 0 1 15,0 0-1-15,-11-8 0 0,11 8-20 0,0 0 2 16,0 0 6-16,1-15 1 0,-1 15-105 0,9-11 24 0,-9 11 18 16,4-10 14-16,-4 10-122 0,14-12 38 0,-14 12 27 15,15-13 24-15,-15 13-54 0,16-10 29 0,-16 10 24 16,14-10 19-16,-14 10-6 0,14-13 16 0,-14 13 13 0,14-12 11 15,-14 12 5-15,13-15 8 0,-13 15 4 0,13-12 6 0,-13 12 12 16,11-16 0-16,-11 16 1 0,10-13 3 0,-10 13 10 16,11-17-1-16,-11 17-1 0,10-13-2 0,-10 13 33 15,9-8-10-15,-9 8-2 0,0 0-7 0,5-10 70 0,-5 10-18 16,0 0-13-16,0 0-12 0,0 0 32 0,0 0-15 16,0 0-11-16,0 0-11 0,0 0 6 0,0 0-9 15,0 0-6-15,0 0-8 0,0 0-8 0,0 0-4 0,0 0-3 16,0 0 0-16,-20 8 0 0,20-8-2 0,-12 10 0 0,12-10-2 15,-13 11-4-15,13-11 0 0,-16 14 1 0,8-6-1 16,1 2 7-16,-6-3-1 0,6 3-2 0,0-1 1 16,-2 3 6-16,3 1-3 0,-2-4 0 0,-3 3-3 0,5 0-8 15,-2-1 1-15,1-1-1 0,7-10 2 0,-12 17 21 16,12-17-2-16,-6 16-5 0,6-16-3 0,-10 11-23 0,10-11 2 16,0 0 2-16,-7 9 2 0,7-9 8 0,0 0 0 15,0 0 2-15,0 0-2 0,0 0 3 0,0 0-1 16,0 0 1-16,0 0-2 0,0 0 9 0,0 0-1 0,0 0-2 15,0 0-4-15,0 0 20 0,0 0-6 0,0 0-3 16,0 0-2-16,0 0 13 0,0 0-4 0,8 8-4 0,-8-8-4 16,0 0 25-16,10 8-9 0,-10-8-6 0,0 0-3 0,14 11 1 15,-14-11-2-15,13 10-5 0,-13-10-2 0,14 13 2 16,-14-13-2-16,16 12-4 0,-16-12 0 0,21 12-4 16,-21-12 0-16,18 14-1 0,-18-14-1 0,24 11-2 15,-12-5 1-15,-12-6-1 0,22 10 1 0,-22-10-32 0,22 8 6 16,-22-8 5-16,20 6 4 0,-20-6-66 0,17 5 18 0,-17-5 11 15,0 0 12-15,19 2-25 0,-19-2 13 0,0 0 11 16,0 0 7-16,0 0-59 0,0 0 18 0,0 0 14 16,0 0 14-16,0 0-85 0,0 0 26 0,17-2 21 0,-17 2 18 15,0 0-226-15,0 0 60 0,0 0 45 0,0 0 39 16,-5-13-335-16,5 13 97 0,0 0 78 0,0 0 79 0,-6-13-912 16,6 13-334-16</inkml:trace>
  <inkml:trace contextRef="#ctx0" brushRef="#br0" timeOffset="77214.42">21650 10721 0 0,'0'0'567'0,"0"0"-352"0,0 0-42 0,0 0 119 15,0 0-26-15,14-10-53 0,-14 10-42 0,0 0 70 0,0 0-48 16,0 0-38-16,-3-10-32 0,3 10 82 0,0 0-27 15,0 0-27-15,0 0-30 0,0 0 91 0,0 0-41 0,0 0-36 16,0 0-25-16,0 0 18 0,0 0-24 0,0 0-22 16,0 0-14-16,0 0-25 0,0 0-6 0,0 0-8 0,-10 10-7 15,10-10 5-15,-4 14-5 0,4-14-7 0,-8 18 0 16,3-9 36-16,1 0-10 0,-3 4-9 0,3 0-6 0,1 1 46 16,-1 1-13-16,1 0-13 0,-2-5-8 0,0 6 42 15,2-2-16-15,-4-1-13 0,3-2-11 0,-1 1 9 16,2 0-10-16,3-12-8 0,-8 17-4 0,8-17-7 0,-6 15-3 15,6-15-4-15,0 12-2 0,0-12-5 0,0 0 0 16,-9 12-2-16,9-12 0 0,0 0-169 0,0 0 33 0,0 0 28 16,0 0 21-16,0 0-321 0,0 0 81 0,0 0 64 15,0 0 53-15,6-11-556 0,-6 11 229 0,4-13 108 16,-4 13 84-16,2-14-340 0,-2 14-49 0</inkml:trace>
  <inkml:trace contextRef="#ctx0" brushRef="#br0" timeOffset="77629.34">21607 10796 0 0,'2'-17'650'0,"-2"17"-158"0,4-11-23 0,-4 11-93 16,0 0-74-16,13-13 52 0,-13 13-65 0,0 0-29 0,14-8-54 15,-14 8 19-15,0 0-45 0,23-1-36 0,-23 1-30 16,0 0-6-16,0 0-21 0,20 1-18 0,-20-1-13 16,16 8-8-16,-16-8-8 0,17 15-9 0,-17-15-6 0,17 17 6 15,-10-8-6-15,1 1-5 0,-8-10-3 0,12 21-6 16,-9-7-1-16,2-2-1 0,-2-1-3 0,0 4 11 0,-2-2-2 16,1-1-4-16,-1-1-3 0,-2 3-1 0,-1 0-2 15,2-14-1-15,-6 20 1 0,1-8-2 0,-1-2-1 0,-1 0 1 16,7-10-1-16,-15 16 0 0,7-7 0 0,-4-3 0 15,12-6 1-15,-21 10-1 0,21-10-1 0,-18 8 1 16,18-8-1-16,-19 3 6 0,19-3-3 0,0 0 1 16,-28 0-1-16,28 0 3 0,-18-1 0 0,18 1-3 0,-19-5 0 0,19 5 1 15,-13-6-2-15,13 6 1 0,-12-7-2 0,12 7-3 16,0 0 0-16,-15-8-1 0,15 8 2 0,-6-9-194 16,6 9 39-16,0 0 29 0,-3-12 28 0,3 12-304 15,0 0 81-15,0 0 63 0,0-12 54 0,0 12-379 0,0 0 132 16,0 0 89-16,19-3 74 0,-19 3-297 0,19-5-28 0</inkml:trace>
  <inkml:trace contextRef="#ctx0" brushRef="#br0" timeOffset="78535.86">21939 10937 0 0,'0'0'565'0,"12"-8"-292"16,-12 8-54-16,0 0 160 0,0 0-58 0,0 0-65 16,2-10-52-16,-2 10 64 0,0 0-55 0,0 0-43 0,0 0-17 15,-5-13 91-15,5 13-49 0,0 0-38 0,-3-10-34 16,3 10 66-16,0 0-39 0,0 0-31 0,-11-6-23 0,11 6 45 15,0 0-28-15,-15-5-22 0,15 5-18 0,0 0-15 16,0 0-13-16,-26 4-8 0,26-4-8 0,-16 6-8 16,16-6-2-16,-14 8-7 0,14-8 1 0,-12 11-1 15,12-11-2-15,-11 11-4 0,11-11 1 0,-9 14 16 0,9-14-6 16,-6 13-1-16,6-13-6 0,-2 14-17 0,2-14 1 0,-2 11 1 16,2-11 1-16,0 0-9 0,2 16 3 0,-2-16 1 15,0 0 3-15,11 10-8 0,-11-10 5 0,0 0 1 0,16 5 1 16,-16-5-7-16,0 0 3 0,25 0 3 0,-25 0 1 15,0 0 6-15,20-5 0 0,-20 5 0 0,12-5 1 16,-12 5-14-16,14-8 5 0,-14 8 2 0,12-8 0 0,-12 8 8 16,11-13 0-16,-11 13-1 0,9-9 1 0,-9 9 6 15,8-11-3-15,-8 11 1 0,7-10-2 0,-7 10 9 0,0 0-1 16,6-10-2-16,-6 10-2 0,0 0 9 0,0 0-2 16,0 0-4-16,0 0-2 0,0 0 1 0,0 0-3 15,0 0 0-15,0 0-2 0,0 0-13 0,0 0 3 0,0 0 0 16,0 0 2-16,-16 5 0 0,16-5 1 0,0 0 0 0,-8 13 3 15,8-13-5-15,-5 11 3 0,5-11-1 0,-3 13 2 16,3-13 0-16,0 14-1 0,0-14 2 0,2 14 0 0,-2-14-3 16,3 17 0-16,-3-17 1 0,3 14 0 0,-3-14-19 15,10 11 4-15,-10-11 3 0,9 10 3 0,-9-10-23 16,11 9 5-16,-11-9 8 0,0 0 3 0,19 3-1 16,-19-3 4-16,0 0 4 0,20-6 2 0,-20 6 2 0,15-10 1 15,-15 10 2-15,14-11 1 0,-14 11 1 0,13-16-1 0,-6 8 3 16,-7 8-1-16,9-19 2 0,-5 8 0 0,1 0 2 15,-1 0-3-15,-1-3 16 0,2 2-4 0,-1 0-3 16,-2 0-1-16,1-3-19 0,0 2 3 0,0-1 2 0,-1 1 0 16,1-1-4-16,-2 3 2 0,-1 11 3 0,3-18 0 15,-3 18 3-15,3-14 1 0,-3 14 0 0,0 0 0 0,1-14 15 16,-1 14-3-16,0 0-2 0,0 0-1 0,0 0 30 16,0 0-10-16,0 0-4 0,0 0-4 0,0 0 10 15,0 0-6-15,0 0-5 0,0 0-3 0,0 0-11 0,0 0 1 16,0 0-2-16,0 0 1 0,0 0-9 0,0 0 2 15,-8 8 0-15,8-8 1 0,-6 12 3 0,6-12-1 0,-6 14 1 16,6-14-2-16,-8 21 5 0,5-10-2 0,0 1 0 0,-1-2-2 16,-1 5 14-16,3-1-3 0,2 0-2 0,0-1-2 15,-1 3 0-15,2-2-3 0,-1-1 1 0,0-13-2 16,4 22 8-16,-4-22-2 0,7 21-3 0,-7-21-1 0,1 17-18 16,-1-17 4-16,5 10-1 0,-5-10 3 0,0 0-89 15,0 0 18-15,8 11 16 0,-8-11 11 0,0 0-133 0,0 0 36 16,0 0 30-16,0 0 23 0,17-6-238 0,-17 6 66 15,10-9 54-15,-10 9 41 0,9-12-273 0,-9 12 123 16,16-13 63-16,-16 13 51 0,11-16-659 0,-11 16-92 0</inkml:trace>
  <inkml:trace contextRef="#ctx0" brushRef="#br0" timeOffset="78826">21969 10832 0 0,'0'0'677'16,"0"0"-337"-16,0 0-40 0,0 0 97 0,0 0-78 16,0 0-64-16,0 0-51 0,0 0 18 0,19 7-44 0,-19-7-16 15,22 6-31-15,-22-6-4 0,26 0-29 0,-26 0-17 0,22 3-17 16,-22-3-4-16,19 2-14 0,-19-2-8 0,0 0-8 15,21 0 12-15,-21 0-9 0,0 0-7 0,0 0-4 16,0 0-3-16,0 0-3 0,18-2-5 0,-18 2-1 0,0 0-37 16,0 0 5-16,0 0 4 0,0 0 5 0,0 0-300 15,2-13 63-15,-2 13 49 0,0 0 41 0,0 0-1026 0,4-10-369 16</inkml:trace>
  <inkml:trace contextRef="#ctx0" brushRef="#br0" timeOffset="79438.05">22357 10928 0 0,'0'0'484'0,"0"0"-1"0,11-4-57 0,-11 4-56 0,0 0-73 0,-2-12 76 16,2 12-77-16,0 0-46 0,-3-15-31 0,3 15 56 15,0 0-56-15,-5-13-42 0,5 13-37 0,0 0 47 0,-4-12-38 16,4 12-30-16,0 0-25 0,-7-12 47 0,7 12-30 16,0 0-22-16,0 0-18 0,-13-8 16 0,13 8-20 0,0 0-11 15,0 0-12-15,-24 0-12 0,24 0-5 0,0 0-6 0,-20 5-5 16,20-5 1-16,0 0-2 0,-19 11-5 0,19-11-1 16,-13 11 26-16,13-11-7 0,-11 8-6 0,11-8-4 15,-13 9-31-15,13-9 3 0,-12 11 1 0,12-11 1 0,-12 13 0 16,12-13 2-16,-9 14 0 0,9-14 2 0,-9 15-5 15,9-15 2-15,-7 17 3 0,7-17-1 0,-4 15-9 0,4-15 3 16,2 14 3-16,-2-14 0 0,3 10-10 0,-3-10 6 16,10 9 0-16,-10-9 3 0,11 6-19 0,-11-6 5 0,0 0 5 15,18 3 4-15,-18-3 4 0,0 0 4 0,22-3 0 16,-22 3 1-16,0 0 8 0,11-8 0 0,-11 8-1 16,11-7-1-16,-11 7 1 0,9-10-1 0,-9 10-1 0,8-10 1 15,-8 10 7-15,10-10-1 0,-10 10-2 0,10-12 0 0,-4 3 8 16,-6 9-3-16,11-17-2 0,-11 17 0 15,10-12-5-15,-10 12 1 0,7-10-1 0,-7 10-1 0,0 0 2 16,8-8 1-16,-8 8-1 0,0 0-2 0,0 0 8 0,0 0-1 16,0 0-3-16,0 0-2 0,0 0-11 0,0 0-1 15,-9 7 2-15,9-7 2 0,0 0-1 0,-8 10 2 0,8-10 0 16,-6 12 2-16,6-12 2 0,-3 15 0 0,3-15 0 0,-4 15 0 16,4-15 0-16,2 18-1 0,-2-18 1 0,0 19-1 15,0-19 6-15,3 17-3 0,-3-17-1 0,5 15 2 16,-5-15-7-16,11 12 2 0,-11-12 0 0,9 10 0 0,-9-10-14 15,13 6 2-15,-13-6 3 0,0 0 3 0,24 0-108 16,-24 0 24-16,16-5 18 0,-16 5 14 0,19-9-284 0,-19 9 68 16,14-6 55-16,-14 6 43 0,14-17-432 0,-5 10 135 15,0 0 135-15,0-1 67 0,-9 8-674 0,10-17-147 0</inkml:trace>
  <inkml:trace contextRef="#ctx0" brushRef="#br0" timeOffset="108653.96">6261 12619 0 0,'0'0'938'0,"0"0"-512"0,0 0-50 0,-19-2 93 16,19 2-94-16,0 0-75 0,0 0-25 0,0 0 27 0,-5 14-61 15,5-14-49-15,-3 15-36 0,3-15 72 0,-2 22-43 0,4-8-40 16,-1-1-27-16,-2 3 58 0,2 0-35 0,-1 0-28 16,0-2-24-16,-1 1 18 0,1 0-24 0,0-1-14 0,0 0-16 15,-2-2-1-15,2 0-9 0,0-12-10 0,-3 18-6 16,3-18 0-16,0 14-2 0,0-14-9 0,0 0 0 16,-1 15-4-16,1-15-4 0,0 0 0 0,0 0-3 0,0 0 11 15,0 0-5-15,0 0-1 0,0 0-2 0,-9-12 8 16,9 12-4-16,-4-22 0 0,-3 11-4 0,4-6-1 15,0 1 0-15,0-2-3 0,1 0 1 0,2 0-4 0,-1-3 0 16,2 4 0-16,1-1-1 0,1 1-3 0,2 1 0 16,-1 2 1-16,0 1 0 0,3-1 2 0,-3 3 0 15,2 1 0-15,-6 10 0 0,13-19-1 0,-7 9 1 0,-6 10-1 0,10-11 1 16,-10 11 23-16,12-12-6 0,-12 12-2 0,11-12-3 16,-11 12 5-16,12-6-1 0,-12 6-6 15,0 0 0-15,0 0 5 0,0 0-5 0,0 0 0 0,0 0-2 0,0 0-9 16,14 9 0-16,-14-9 1 0,6 17-1 0,-3-6 12 15,0 1-2-15,1 3-3 0,-1-3 0 0,-3 6 20 16,3 0-4-16,-1-2-5 0,-1 4-4 0,1 2 13 0,0-1-7 16,-1 1-2-16,2-1-5 0,-3 4 7 0,2-2-6 15,-1 0-2-15,1-1-2 0,-1-2 3 0,3 1-4 0,-3-3 0 16,-1-4-3-16,2 1 1 0,1-3-2 0,-3-12 0 16,4 19-2-16,-4-19 15 0,3 11-4 0,-3-11-2 0,0 0-3 15,0 0-45-15,0 0 7 0,0 0 7 0,0 0 3 16,0 0-151-16,0 0 34 0,0 0 27 0,12-12 23 0,-12 12-376 15,5-17 90-15,-5 17 76 0,4-19 59 16,-5 5-499-16,2 2 148 0,-5-3 149 0,7-2 112 0,-5 1-669 16,1 2-193-16</inkml:trace>
  <inkml:trace contextRef="#ctx0" brushRef="#br0" timeOffset="108885.79">6259 12806 0 0,'0'0'896'0,"0"0"-480"0,-14 5-43 0,14-5-73 16,0 0 92-16,0 0-77 0,0 0-57 0,0 0-27 16,0 0 5-16,0 0-48 0,0 0-37 0,16-5-32 15,-16 5-5-15,17-6-24 0,-17 6-18 0,21-6-14 0,-21 6-17 16,25-5-8-16,-25 5-7 0,22-3-4 0,-22 3-237 16,24-4 42-16,-24 4 37 0,19-4 26 0,-19 4-514 15,21-6 166-15,-21 6 112 0,16-9 68 0,-16 9-590 0,0 0-92 16</inkml:trace>
  <inkml:trace contextRef="#ctx0" brushRef="#br0" timeOffset="109350.24">6426 12763 0 0,'-4'-10'975'15,"4"10"-668"-15,0 0 170 0,0 0-96 0,9-13-74 0,-9 13-63 0,0 0-2 16,18-5-26-16,-18 5-41 0,0 0-35 0,23-3 21 16,-23 3-32-16,15 6-25 0,-15-6-21 0,12 6 12 0,-12-6-19 15,11 9-16-15,-11-9-11 0,9 12 20 0,-9-12-15 16,9 17-10-16,-9-17-9 0,4 15-4 0,-4-15-7 0,2 15-4 16,-2-15-4-16,3 18-2 0,-3-18-2 0,-2 19-3 0,2-19-1 15,0 17-1-15,0-17-2 0,-3 14 0 0,3-14-2 16,-4 15 1-16,4-15 0 0,0 0-1 0,-7 11-1 0,7-11-17 15,0 0 0-15,0 0 4 0,0 0 3 0,0 0 3 16,0 0 1-16,0 0 0 0,0 0 1 0,-11-10 6 16,11 10 1-16,-2-12-2 0,2 12-1 0,0-14 3 15,0 14-2-15,0-16 2 0,0 16-3 0,2-18 2 0,-2 18 2 16,6-17-3-16,-6 17 0 0,6-14 15 0,-6 14-6 16,9-13 0-16,-9 13-3 0,8-10 9 0,-8 10-4 0,6-10-2 15,-6 10-2-15,0 0 0 0,11-5-2 0,-11 5 0 16,0 0-1-16,0 0-8 0,0 0 1 0,0 0 1 0,0 0-1 15,21 2-2-15,-21-2 1 0,6 10 0 0,-6-10-1 16,6 11 1-16,-6-11 1 0,4 15-1 0,-4-15 1 16,3 17 0-16,-3-17-1 0,1 20 2 0,-1-20-1 0,-3 23-5 15,3-23 1-15,-1 22 1 0,1-22 0 0,-4 19-59 16,4-19 11-16,-3 18 11 0,3-18 9 0,-3 14-181 0,3-14 43 16,-2 11 33-16,2-11 28 0,0 0-291 0,0 0 78 15,10 8 71-15,-10-8 73 0,0 0-928 0,24-3-298 16</inkml:trace>
  <inkml:trace contextRef="#ctx0" brushRef="#br0" timeOffset="110021.9">6769 12762 0 0,'0'0'488'0,"0"0"-274"0,0 0 71 16,0 0-43-16,0 0-24 0,0 0-42 0,0 0 70 15,0 0-49-15,0 0-40 0,0 0-31 0,0 0 8 0,1 12-25 16,-1-12-24-16,0 0-16 0,0 0 22 0,0 0-17 0,0 0-9 16,0 0-11-16,0 0 83 0,0 0-26 0,0 0-24 15,0 0-16-15,10-9 72 0,-10 9-27 0,0 0-27 16,4-10-15-16,-4 10 29 0,0 0-21 0,2-15-16 0,-2 15-14 16,0 0 43-16,0-15-18 0,0 15-16 0,0 0-12 15,-2-14 43-15,2 14-19 0,0 0-14 0,-3-11-11 0,3 11 70 16,0 0-22-16,-6-10-20 0,6 10-16 0,0 0 27 15,0 0-18-15,0 0-15 0,0 0-9 0,0 0-13 0,0 0-7 16,-24 3-5-16,24-3-2 0,-16 10 5 0,16-10-4 16,-16 14-4-16,16-14-2 0,-17 18-2 0,9-9-1 15,1 1-4-15,0 1 0 0,2 0-1 0,-1-1-1 0,3 1 0 16,0 0-2-16,3-11-8 0,-2 22 2 0,2-22 0 0,3 21 2 16,2-12-10-16,1 1 1 0,-6-10 2 0,11 14 2 15,-11-14-77-15,18 12 17 0,-18-12 13 0,17 8 11 16,-17-8-64-16,24 5 24 0,-24-5 14 0,21 5 16 0,-21-5-29 15,21-1 16-15,-21 1 13 0,18-5 11 0,-18 5 15 16,18-7 5-16,-18 7 6 0,14-11 2 0,-14 11 11 16,12-14 0-16,-12 14 2 0,12-14-1 0,-12 14 31 0,11-16-7 15,-11 16-3-15,8-17-6 0,-8 17 58 0,4-20-13 16,-4 20-12-16,6-15-10 0,-6 15 42 0,1-15-16 0,-1 15-11 16,0-12-11-16,0 12 50 0,0 0-17 0,-3-13-16 15,3 13-11-15,0 0 73 0,0 0-25 0,-5-11-18 16,5 11-15-16,0 0 16 0,0 0-16 0,0 0-12 0,0 0-9 15,0 0 23-15,0 0-12 0,0 0-10 0,0 0-9 0,0 0-21 16,0 0-4-16,0 0 1 0,0 0-3 0,-11 10-12 16,11-10 1-16,-5 12 3 0,5-12-1 0,-1 17 3 15,1-17 0-15,0 18 0 0,0-18 1 0,0 19-14 0,0-19 1 16,1 15 6-16,-1-15-1 0,3 15-152 0,-3-15 31 16,5 14 27-16,-5-14 20 0,3 11-151 0,-3-11 46 15,0 0 39-15,6 10 28 0,-6-10-205 0,0 0 66 0,0 0 52 0,0 0 41 16,0 0-126-16,0 0 58 0,0 0 46 0,0 0 38 15,12-8-265-15,-12 8 110 0,0 0 59 0,5-14 49 16,-5 14-658-16,1-21-90 0</inkml:trace>
  <inkml:trace contextRef="#ctx0" brushRef="#br0" timeOffset="110225.29">6946 12598 0 0,'0'0'1037'0,"0"0"-643"0,-14-6 192 0,14 6-116 0,0 0-94 16,0 0-36-16,0 0-89 0,0 0-50 0,0 0-42 15,-3 12-32-15,3-12-214 0,0 0 15 0,0 0 17 0,0 0 9 16,0 0-716-16,0 0 227 0,3 13 110 0,-3-13 85 0,0 0-361 16,11 7-54-16</inkml:trace>
  <inkml:trace contextRef="#ctx0" brushRef="#br0" timeOffset="111405.55">6984 12794 0 0,'0'0'450'16,"0"0"-232"-16,0 0 88 0,0 0-49 0,0 0-23 0,0 0-46 0,0 0 105 16,0 0-57-16,0 0-49 0,0 0-36 0,0 0 62 15,17 4-43-15,-17-4-13 0,0 0-33 0,14-4 31 0,-14 4-30 16,11-7-28-16,-11 7-17 0,13-5 24 0,-13 5-20 16,10-8-19-16,-10 8-10 0,12-9 16 0,-12 9-12 15,11-10-14-15,-11 10-7 0,9-9 26 0,-9 9-13 0,5-11-10 16,-5 11-7-16,4-11 28 0,-4 11-11 0,-4-13-11 15,4 13-9-15,-3-13 39 0,3 13-15 0,-5-9-10 16,5 9-9-16,-8-8 40 0,8 8-14 0,0 0-13 0,-11-7-10 0,11 7 14 16,0 0-11-16,0 0-7 0,-28 0-8 0,28 0-1 15,-23 7-6-15,23-7-3 0,-14 9-5 0,14-9-7 16,-13 11 1-16,13-11-3 0,-11 15 1 0,2-6-4 16,9-9 1-16,-8 21-1 0,4-12 0 0,1 4 0 15,3-13 0-15,-1 22-1 0,1-22 1 0,1 25 1 0,-1-25 0 0,2 21-1 16,-2-21 1-16,5 21 0 0,0-10 0 0,-5-11 0 15,9 18 0-15,-9-18-5 0,11 12-1 0,-11-12 3 16,12 11 0-16,-12-11-31 0,15 7 7 0,-15-7 5 0,0 0 5 16,21 1-12-16,-21-1 5 0,0 0 5 0,20-6 3 15,-20 6 3-15,18-10 2 0,-18 10 2 0,14-12 3 16,-8 3 2-16,3 0 2 0,-3 0 0 0,0 1 0 0,-1-4 2 16,0 2 1-16,-1-2-2 0,0 1 2 0,1 0 9 15,-2 0-2-15,1 0-3 0,0 0 1 0,-1 0 11 0,-3 11-3 16,4-16-3-16,-4 16-3 0,0-13 41 0,0 13-9 15,0 0-9-15,0 0-5 0,0 0 22 0,0 0-9 0,0 0-9 16,0 0-4-16,0 0-23 0,0 0 0 0,0 0-1 16,0 0 0-16,0 0-6 0,0 0 2 0,-4 13-2 15,4-13 2-15,-5 15 2 0,5-15 0 0,-2 15 1 0,2-15-2 16,-3 18-5-16,3-18 2 0,-1 16 1 0,1-16-1 0,0 17-17 16,0-17 5-16,0 15 2 0,0-15 3 0,0 17-56 15,0-17 13-15,-2 14 12 0,2-14 5 0,3 11-30 16,-3-11 12-16,0 0 11 0,0 0 9 0,7 10-23 15,-7-10 11-15,0 0 10 0,0 0 7 0,0 0 8 0,14-9 2 16,-14 9 5-16,10-9 4 0,-10 9 10 0,12-12 1 0,-12 12-1 16,12-15 0-16,-12 15 54 0,9-17-10 0,-3 8-8 15,-6 9-8-15,8-20 68 0,-8 20-20 0,6-19-16 0,-6 19-10 16,9-19 60-16,-9 19-22 0,6-14-18 0,-6 14-13 16,0 0 45-16,6-13-21 0,-6 13-15 0,0 0-14 15,0 0 2-15,0 0-9 0,0 0-10 0,0 0-6 0,0 0-26 16,0 0 1-16,0 0-1 0,5 14-1 0,-5-14-2 15,0 14 1-15,0-14-1 0,1 16 1 0,-1-16-4 0,0 21 0 16,0-21 2-16,0 17-2 0,0-17-59 0,2 21 12 16,-2-21 9-16,0 18 10 0,0-18-109 0,3 19 29 15,-3-19 21-15,1 14 18 0,-1-14-74 0,4 14 28 0,-4-14 23 16,0 0 19-16,11 11-48 0,-11-11 23 0,0 0 21 0,0 0 15 16,17 2 9-16,-17-2 12 0,15-5 7 0,-15 5 9 15,15-10 9-15,-15 10 4 0,17-14 2 0,-10 6 6 0,0-1 27 16,-1 0-3-16,1-1-3 0,-1 0-3 0,2 3 73 15,-4-7-17-15,1 4-13 0,0-1-11 0,0-2 33 16,0 0-15-16,-2 2-12 0,2-2-10 0,-2-3 5 16,0 2-8-16,-2 0-9 0,-1 14-4 0,2-27 6 0,-1 13-6 15,3 1-5-15,-4 13-3 0,1-22 14 0,-1 22-6 0,0-21-5 16,0 21-4-16,2-16 40 0,-2 16-14 0,0 0-6 16,0-13-7-16,0 13 66 0,0 0-19 0,0 0-14 15,0 0-12-15,0 0 5 0,0 0-9 0,0 0-10 0,0 0-5 16,0 0-19-16,0 0 0 0,-8 12-2 0,8-12-2 15,-3 15-5-15,3-15 2 0,-2 20-2 0,2-20-1 0,-3 27 6 16,3-15 0-16,0 1-2 0,2 2 1 0,-2 2 0 16,1-1 1-16,1-1-3 0,-1 2 0 0,2-2 3 15,-1 1-1-15,1 0-1 0,-1-1-1 0,1-1-43 0,1-2 9 16,-1-1 6-16,-3-11 4 0,7 21-137 0,-7-21 32 16,10 14 26-16,-10-14 19 0,14 8-119 0,-14-8 41 0,0 0 30 15,18 3 28-15,-18-3-132 0,0 0 46 0,17-4 38 0,-17 4 30 16,11-10-142-16,-11 10 53 0,11-11 42 0,-11 11 33 15,10-17-156-15,-4 5 85 0,-6 12 44 0,8-19 32 0,-5 6-179 16,-1 2 61-16,-1-1 50 0,1 1 38 0,-1-4-497 16,-1 2-42-16</inkml:trace>
  <inkml:trace contextRef="#ctx0" brushRef="#br0" timeOffset="111633.42">7431 12690 0 0,'0'0'924'0,"0"0"-657"0,0 0 171 0,0 0-86 0,0 0-72 0,0 0-55 15,0 0-17-15,0 0-39 0,0 0-21 0,14-6-24 16,-14 6-22-16,0 0-21 0,0 0-15 0,25 0-15 16,-25 0-55-16,0 0 1 0,20-2 1 0,-20 2 0 0,0 0-173 15,0 0 37-15,0 0 28 0,15-7 20 0,-15 7-241 16,0 0 68-16,0 0 53 0,0 0 40 0,5-7-673 0,-5 7-88 15</inkml:trace>
  <inkml:trace contextRef="#ctx0" brushRef="#br0" timeOffset="112354.64">7131 13209 0 0,'0'0'918'16,"0"0"-472"-16,0 0-53 0,0 0-77 0,0 0 82 0,0 0-80 15,0 0-40-15,0 0-43 0,0 0 106 0,18-3-66 0,-18 3-57 16,0 0-42-16,0 0 32 0,10-11-41 0,-10 11-34 16,0 0-26-16,13-6 33 0,-13 6-28 0,12-6-24 15,-12 6-15-15,15-6-10 0,-15 6-11 0,17-9-11 0,-17 9-8 16,23-6-18-16,-23 6-3 0,25-8-2 0,-12 3-2 16,1 2-266-16,-14 3 54 0,25-7 40 0,-25 7 32 0,23-9-494 15,-23 9 125-15,17-8 99 0,-6 1 81 0,-11 7-892 16,10-9-377-16</inkml:trace>
  <inkml:trace contextRef="#ctx0" brushRef="#br0" timeOffset="113631.1">7826 12805 0 0,'-12'-8'869'0,"12"8"-579"0,0 0-12 0,0 0 149 16,0 0-85-16,0 0-68 0,0 0-55 0,0 0 96 0,0 0-37 15,0 0-57-15,0 0-44 0,0 0 95 0,0 0-54 16,0 0-44-16,-7-8-34 0,7 8 62 0,0 0-42 0,0 0-30 16,0 0-28-16,0 0 18 0,0 0-24 0,0 0-18 0,0 0-18 15,0 0 21-15,0 0-17 0,0 0-13 0,0 0-10 16,0 0 5-16,19-5-11 0,-19 5-7 0,0 0-5 15,23-5-11-15,-23 5-2 0,20-1-3 0,-20 1-1 0,27-2 1 16,-27 2-1-16,32 0-1 0,-32 0-1 0,36 2 0 16,-36-2 0-16,38 1-1 0,-38-1-1 0,41 2 44 0,-18-1-11 15,-2-1-6-15,2 2-7 0,2-2-47 0,3 0 4 16,-4 2 5-16,0-2 3 0,5 1-3 0,-2 1 3 16,-1-2 2-16,-2 1 3 0,1 1 9 0,-1 0-1 0,-2-2 1 15,-2 1 1-15,4 1-1 0,-4-2 0 0,-20 0 0 16,38 3-1-16,-38-3 1 0,36 1-1 0,-36-1 0 0,32 0 0 15,-32 0 0-15,29 0 0 0,-29 0 1 0,27 1-1 0,-27-1 2 16,23-2-1-16,-23 2 1 0,19-2-1 0,-19 2 3 16,0 0-1-16,17-3 0 0,-17 3-1 0,0 0 0 15,0 0-1-15,0 0 1 0,0 0-1 0,0 0 1 16,0 0-2-16,0 0 1 0,0 0-1 0,0 0-66 0,0 0 14 16,0 0 11-16,0 0 8 0,0 0-199 0,0 0 46 0,0 0 38 15,0 0 29-15,-10 7-248 0,10-7 74 0,0 0 58 16,0 0 47-16,0 0-358 0,-13 9 108 0,13-9 122 0,0 0 74 15,-6-10-780-15,6 10-217 0</inkml:trace>
  <inkml:trace contextRef="#ctx0" brushRef="#br0" timeOffset="114184.28">8523 12684 0 0,'0'0'829'0,"-16"-6"-538"0,16 6-20 0,0 0 202 0,0 0-94 0,0 0-75 16,0 0-62-16,0 0 99 0,0 0-55 0,0 0-59 15,0 0-43-15,0 0 4 0,0 0-37 0,0 0-31 16,0 0-22-16,0 0-25 0,0 0-14 0,0 0-11 0,0 0-11 16,11 8 1-16,-11-8-8 0,11 7-5 0,-11-7-7 0,16 8 6 15,-16-8-8-15,21 8-1 0,-21-8-5 0,25 10 0 16,-12-5-4-16,-13-5 1 0,27 4-2 0,-14 1 1 15,-13-5-1-15,23 10-1 0,-23-10-1 0,23 6-3 16,-23-6 0-16,15 6 2 0,-15-6-2 0,18 7-2 0,-18-7 1 16,12 5 1-16,-12-5-1 0,0 0 1 0,15 4 0 15,-15-4-1-15,0 0 1 0,0 0 2 0,0 0 1 0,0 0-2 16,0 0-1-16,11 7-9 0,-11-7 2 0,0 0 2 16,0 0-1-16,0 0 3 0,0 0-1 0,0 0 2 0,0 0 0 15,0 0 0-15,0 0 0 0,-9 8 0 0,9-8 1 16,0 0 2-16,-10 12 1 0,10-12-1 0,-10 11 0 0,10-11 9 15,-11 15-3-15,11-15-1 0,-10 12 0 0,10-12 2 16,-14 16 1-16,14-16-2 0,-12 14-1 0,4-4-1 16,8-10-2-16,-14 14 1 0,14-14-1 0,-21 13 0 0,11-7 1 15,10-6-2-15,-9 12 0 0,9-12 0 0,-11 9 1 16,11-9-1-16,0 0-1 0,-11 8-4 0,11-8 0 0,0 0 1 16,-5 10 1-16,5-10-2 0,0 0 2 0,0 0-2 0,0 0 2 15,0 0-8-15,0 0 3 0,0 0 0 16,0 0 2-16,0 0-88 0,0 0 20 0,0 0 14 0,0 0 11 15,0 0-158-15,0 0 42 0,0 0 31 0,0 0 26 0,0 0-274 16,-6-10 76-16,6 10 60 0,0 0 57 0,0 0-479 16,0 0 132-16,0 0 109 0,-3-11 129 0,3 11-119 15,0 0 67-15</inkml:trace>
  <inkml:trace contextRef="#ctx0" brushRef="#br0" timeOffset="115616.9">9417 12682 0 0,'0'0'584'16,"0"0"-158"-16,0 0-46 0,9-9-53 0,-9 9-66 0,0 0 55 16,0 0-63-16,0 0-51 0,0 0-39 0,5-10 60 15,-5 10-43-15,0 0-38 0,6-14-28 0,-6 14 37 16,0 0-30-16,2-11-25 0,-2 11-20 0,0 0 61 0,0 0-28 16,0-12-22-16,0 12-17 0,0 0 8 0,-2-15-16 15,2 15-12-15,0 0-10 0,-5-14 16 0,5 14-12 0,0 0-8 16,-6-13-7-16,6 13 26 0,0 0-12 0,0 0-7 15,0 0-9-15,-9-8 36 0,9 8-15 0,0 0-8 0,0 0-7 16,0 0-31-16,-18 10 1 0,18-10-1 0,-12 11 0 16,2-4-1-16,2 2 0 0,0 0-1 0,2 0 0 15,-2 1 2-15,2 1-1 0,-1 2 0 0,4-3 0 0,-2 5 4 16,4-2-3-16,-3 0 1 0,3-1-1 0,-1 3-10 16,4-3 2-16,-2 1 1 0,3-2 1 0,0 2 9 15,0 0-1-15,3-3-2 0,0 0 2 0,2-1-6 0,-8-9 2 16,12 14-1-16,-12-14 1 0,18 11 1 0,-18-11 1 0,18 6-1 15,-18-6 0-15,24 0-7 0,-24 0 3 0,24-5 0 16,-24 5 0-16,21-8-2 0,-21 8 3 0,21-11-2 0,-21 11 1 16,17-11 7-16,-17 11 0 0,14-15-3 15,-7 6 1-15,-1 1 5 0,-6 8-3 0,10-17 1 0,-10 17-2 16,8-19 9-16,-8 19-3 0,4-16-1 0,-4 16-2 0,2-14 16 16,-2 14-4-16,0 0-4 0,1-13-3 0,-1 13 34 15,0 0-8-15,0 0-8 0,0 0-6 0,0 0 12 0,0 0-8 16,0 0-5-16,0 0-5 0,0 0-16 0,0 0-1 15,-11 5 0-15,11-5 1 0,-6 9 2 0,6-9-1 16,-7 13-1-16,7-13 0 0,-4 16-1 0,4-16-1 0,-3 17 0 16,3-17 1-16,-2 19-4 0,2-19 1 0,2 21 2 0,-2-21-1 15,3 19-6-15,-3-19 0 0,4 18 2 0,-4-18 1 16,7 14-36-16,-7-14 9 0,10 10 6 0,-10-10 5 16,0 0-22-16,12 7 10 0,-12-7 6 0,0 0 4 0,0 0 14 15,24-3 1-15,-24 3 1 0,14-11 2 0,-14 11 2 16,16-14 0-16,-10 6 1 0,1-2 1 0,3 1 5 0,-4-1 1 15,0-1-2-15,0 0 1 0,-3-2 22 0,2 2-4 16,-2 2-5-16,-1-4-3 0,-2 13 12 0,0-21-5 0,0 21-5 16,-3-17-3-16,3 17-1 0,-5-16-2 0,5 16-2 15,-6-11-1-15,6 11-18 0,0 0 3 0,-17-8 2 16,17 8 1-16,0 0-140 0,-24 3 30 0,24-3 22 0,-17 8 19 16,17-8-266-16,-14 13 68 0,14-13 54 0,-10 14 43 0,10-14-390 15,-9 14 112-15,9-14 133 0,0 0 67 0,0 16-746 16,0-16-196-16</inkml:trace>
  <inkml:trace contextRef="#ctx0" brushRef="#br0" timeOffset="116871.43">9771 12682 0 0,'0'0'1119'0,"0"-12"-767"16,0 12 77-16,0 0-87 0,0 0-68 0,0 0-54 16,0 0-40-16,0 0-16 0,5 12-35 0,-5-12-23 0,6 10-11 15,-6-10-17-15,3 14-17 0,-3-14-11 0,2 18 0 16,-2-18-9-16,0 16-10 0,0-16-5 0,-2 20 1 0,2-20-5 16,-5 14-5-16,5-14-3 0,-4 18-4 0,4-18-3 15,-5 14-1-15,5-14-2 0,-7 12 2 0,7-12 0 0,0 0-2 16,0 0-1-16,-3 9 1 0,3-9-2 0,0 0 0 15,0 0-1-15,0 0 18 0,0 0-2 0,0 0-5 16,1-16-3-16,-1 16 29 0,0-14-9 0,0 14-4 0,4-18-7 16,-4 18 50-16,3-17-13 0,-3 17-12 0,5-19-8 0,-5 19 72 15,6-18-19-15,-6 18-19 0,5-12-14 0,-5 12 22 16,8-18-16-16,-8 18-12 0,6-9-10 0,-6 9 6 16,0 0-8-16,13-8-8 0,-13 8-6 0,0 0-6 15,14-5-3-15,-14 5-4 0,0 0-1 0,0 0-2 0,26 2-3 16,-26-2 0-16,0 0 0 0,17 13-19 0,-17-13 5 0,10 10 3 15,-10-10 0-15,4 18-19 0,-4-18 7 0,4 16 3 16,-4-16 5-16,-2 18-47 0,2-18 14 0,-3 19 7 0,3-19 9 16,-3 20-68-16,3-20 19 0,-8 16 17 0,8-16 10 15,-5 13-39-15,5-13 16 0,-7 9 15 0,7-9 12 16,0 0-1-16,0 0 11 0,0 0 6 0,0 0 7 0,0 0 14 16,0 0 3-16,0 0 1 0,0 0 1 0,0 0 24 15,0 0-4-15,-4-12-4 0,4 12-1 0,3-13 29 16,-3 13-7-16,4-13-7 0,-4 13-5 0,5-17 20 0,-5 17-9 15,9-17-7-15,-9 17-4 0,9-19 23 0,-9 19-10 16,9-14-7-16,-3 5-5 0,1-1 5 0,-7 10-7 0,13-13-4 16,-13 13-2-16,12-9 13 0,-12 9-4 0,0 0-6 0,20-7-3 15,-20 7-8-15,0 0 0 0,0 0-1 16,17 4-1-16,-17-4-4 0,8 6-1 0,-8-6 1 0,6 9 0 16,-6-9-7-16,5 13 1 0,-5-13 2 0,2 18 1 0,-2-18-3 15,1 16 2-15,-1-16 0 0,-1 15 2 0,1-15-37 16,-2 21 8-16,2-21 7 0,-1 19 5 0,1-19-85 15,-2 16 20-15,2-16 18 0,3 14 12 0,-3-14-90 0,5 13 30 16,-5-13 23-16,8 8 17 0,-8-8-48 0,0 0 25 0,14 5 18 16,-14-5 17-16,20-2-14 0,-20 2 15 0,0 0 11 15,15-11 11-15,-15 11 14 0,14-13 3 0,-14 13 6 16,16-13 2-16,-16 13 20 0,14-15-1 0,-14 15-1 0,15-16-1 16,-15 16 75-16,9-16-13 0,-6 5-15 0,0 1-10 15,1-1 86-15,-4 11-26 0,8-19-19 0,-8 19-15 16,5-18 67-16,-5 18-28 0,3-15-18 0,-3 15-19 0,3-11 51 15,-3 11-22-15,0 0-19 0,0-15-17 0,0 15 56 16,0 0-22-16,0 0-20 0,0 0-15 0,0 0 63 0,0 0-25 16,0 0-19-16,0 0-15 0,0 0-3 0,0 0-11 15,0 0-11-15,0 0-8 0,0 0-18 0,0 0-2 16,0 0-4-16,-8 13 1 0,8-13-5 0,-4 18 2 0,4-18-3 16,-4 19 0-16,1-7-2 0,-1-1 0 0,1 1 1 0,0 2-1 15,0 1 1-15,-1 2 2 0,-3-3-3 0,2 1 1 16,2 3-13-16,0-3 1 0,-2 0 2 0,0-1 1 0,2 1-95 15,0-1 19-15,0-3 18 0,3-11 13 0,-3 19-72 16,3-19 25-16,0 15 20 0,0-15 16 0,0 0-26 16,0 0 18-16,2 10 15 0,-2-10 11 0,0 0 13 0,0 0 8 15,0 0 4-15,0 0 4 0,0 0 14 0,7-12-2 16,-7 12 3-16,3-10 0 0,-3 10 33 0,-1-15-6 0,1 15-4 16,0-20-6-16,0 8 12 0,1 0-7 0,-1-3-3 15,0 1-4-15,2-3 22 0,-2 1-5 0,2-1-8 0,-2 3-4 16,1-2 8-16,1 2-7 0,-1 1-3 0,4-1-3 15,-2 3 8-15,-3 11-6 0,2-21-3 0,3 11-1 0,0 0 24 16,-5 10-6-16,6-18-8 0,-6 18-2 0,6-14 14 16,-6 14-5-16,9-12-7 0,-9 12-4 0,13-7 11 15,-13 7-6-15,0 0-4 0,17-8-3 0,-17 8-9 0,0 0 0 16,23 0-2-16,-23 0 0 0,0 0-7 0,18 5 1 16,-18-5 1-16,11 9 0 0,-11-9-4 0,12 9 2 0,-12-9 1 15,7 18-1-15,-7-18 0 0,5 21 1 0,2-10 1 16,-7-11 0-16,-1 24-6 0,-1-12 3 0,1 0-1 0,-2-2 2 15,-2 2-9-15,0 0 1 0,5-12 1 0,-7 20 3 16,3-12-15-16,-2 2 4 0,6-10 4 0,-12 13 2 0,12-13-6 16,-12 11 2-16,12-11 4 0,-13 6 3 0,13-6 4 15,0 0-1-15,-19 6 3 0,19-6-1 0,0 0 12 16,0 0-1-16,-19-4-3 0,19 4 0 0,0 0-4 0,-13-6-2 16,13 6 1-16,-8-8 1 0,8 8-100 0,-6-10 22 15,6 10 15-15,-6-11 12 0,6 11-338 0,-9-14 78 16,9 14 63-16,-1-13 49 0,1 13-1187 0,-5-15-438 0</inkml:trace>
  <inkml:trace contextRef="#ctx0" brushRef="#br0" timeOffset="117370.78">10715 12782 0 0,'-25'-1'829'16,"25"1"-495"-16,0 0-15 0,0 0 75 0,0 0-78 15,0 0-63-15,0 0-51 0,0 0 7 0,0 0-22 0,0 0-34 16,0 0-31-16,0 0 31 0,0 0-33 0,0 0-22 0,0 0-20 16,0 0 73-16,0 0-30 0,0 0-25 0,0 0-18 15,17-3 26-15,-17 3-19 0,23-4-18 0,-23 4-12 16,28-2 6-16,-9-1-11 0,-19 3-10 0,35-2-9 0,-12 0 11 15,-2-1-8-15,2 1-6 0,-4 0-7 0,4 1-2 16,1-1-4-16,-4-3-3 0,-20 5-2 0,41-1-2 16,-23-1-1-16,-18 2-1 0,34-3-2 0,-34 3 2 0,25-4-2 15,-25 4 0-15,0 0-1 0,26 0-2 0,-26 0-1 16,0 0 1-16,0 0-1 0,0 0-5 0,0 0 0 0,0 0 1 16,0 0 0-16,0 0-160 0,0 0 34 0,0 0 25 15,0 0 21-15,0 0-431 0,0 0 104 0,0 0 80 16,0 0 68-16,-21-7-925 0,21 7-371 0</inkml:trace>
  <inkml:trace contextRef="#ctx0" brushRef="#br0" timeOffset="118478.15">11528 12743 0 0,'0'0'476'0,"0"0"-185"16,0 0-58-16,0 0-42 0,0 0-11 0,0 0-44 15,0 0-26-15,0 0-21 0,0 0-20 0,27 0-82 16,-27 0 3-16,19-3 2 0,-19 3 0 0,0 0-186 0,27-2 38 16,-27 2 31-16,19-2 25 0,-19 2-396 0,21-9-6 15</inkml:trace>
  <inkml:trace contextRef="#ctx0" brushRef="#br0" timeOffset="118681.68">11876 12724 0 0,'0'0'432'0,"0"0"-169"0,0 0-51 0,21 0-43 0,-21 0-20 15,0 0-17-15,23 0-27 0,-23 0-20 0,0 0-116 0,0 0 5 16,0 0 7-16,25 0 3 0,-25 0-612 0,15-5-36 0</inkml:trace>
  <inkml:trace contextRef="#ctx0" brushRef="#br0" timeOffset="118864.19">12238 12724 0 0,'0'0'544'0,"0"0"-306"0,0 0 1 0,0 0-36 15,0 0-20-15,0 0-36 0,17-5-32 16,-17 5-23-16,0 0-17 0,0 0-17 0,0 0-87 0,24-2 5 16,-24 2 5-16,0 0 4 0,21-1-275 0,-21 1 59 0,0 0 55 15,21-2 52-15,-21 2-312 0,15-3 49 0</inkml:trace>
  <inkml:trace contextRef="#ctx0" brushRef="#br0" timeOffset="119080.88">12614 12735 0 0,'22'0'600'0,"-22"0"-393"0,0 0-12 0,0 0-38 0,0 0-7 16,24-3-31-16,-24 3-30 0,0 0-17 0,0 0-16 16,20-2-10-16,-20 2-153 0,0 0 22 0,0 0 17 15,23-2 13-15,-23 2-537 0,16-6-29 0</inkml:trace>
  <inkml:trace contextRef="#ctx0" brushRef="#br0" timeOffset="119299.18">13121 12757 0 0,'0'0'434'16,"0"0"-213"-16,0 0 27 0,0 0-50 0,15-3-18 15,-15 3-28-15,0 0-12 0,0 0-27 0,0 0-23 0,18-5-18 16,-18 5-20-16,0 0-10 0,0 0-10 0,0 0-4 15,14-5-119-15,-14 5 20 0,0 0 14 0,0 0 10 0,22-1-257 16,-22 1 62-16,14-5 74 0,-14 5 38 0,23-3-274 16,-23 3 79-16</inkml:trace>
  <inkml:trace contextRef="#ctx0" brushRef="#br0" timeOffset="119505.55">13663 12786 0 0,'24'-4'579'15,"-24"4"-149"-15,16-3-48 0,-16 3-52 0,19-5-68 16,-19 5-28-16,27-5-48 0,-27 5-37 0,32-2-30 0,-13 0-94 16,2 2-5-16,-21 0-4 0,39 0-4 0,-12-5-494 15,0 5 97-15,-5-2 77 0,7-1 61 0,9 1-321 0,4-4-23 16</inkml:trace>
  <inkml:trace contextRef="#ctx0" brushRef="#br0" timeOffset="120627.36">14196 12590 0 0,'0'0'848'0,"0"0"-322"0,-3-10-58 0,3 10-92 16,0 0-76-16,0 0 115 0,0 0-40 0,0 0-74 15,-3-14-60-15,3 14 67 0,0 0-60 0,0 0-50 0,0 0-41 16,0 0 131-16,0 0-58 0,0 0-45 0,-6-9-39 15,6 9 105-15,0 0-49 0,0 0-41 0,0 0-33 0,0 0 54 16,0 0-38-16,0 0-28 0,0 0-23 0,0 0 10 16,0 0-20-16,0 0-16 0,0 0-14 0,0 0-20 15,0 0-6-15,0 0-6 0,0 0-4 0,0 0-20 0,0 0 2 16,14 11 0-16,-14-11 0 0,15 12 1 0,-6-5 1 16,2 1 0-16,2 0-1 0,-1 0-48 0,-1 2 10 0,1-3 9 15,-1 3 4-15,0-2-108 0,0 0 29 0,-1-1 27 16,-10-7 17-16,21 13-80 0,-21-13 28 0,17 12 21 0,-17-12 19 15,16 7-8-15,-16-7 16 0,12 7 12 0,-12-7 11 16,0 0 12-16,0 0 6 0,17 5 4 0,-17-5 5 16,0 0 8-16,0 0 2 0,0 0 0 0,0 0 2 0,0 0 24 15,0 0-5-15,0 0-4 0,0 0-2 0,0 0 6 16,0 0-3-16,-14 6-5 0,14-6 0 0,-14 10 31 0,3-4-9 16,-2 2-4-16,-1 0-8 0,-3-1-50 0,-3 5 5 0,2-3 5 15,-5 1 5-15,-2 3-421 0,0-1 88 0,-1 2 70 16,1 2 55-16,1-3-901 0,-4-3 233 15,8-1 265-15,-2 3 124 0,3 3-243 0,-2 1-64 0</inkml:trace>
  <inkml:trace contextRef="#ctx0" brushRef="#br0" timeOffset="124218.8">9706 13148 0 0,'0'0'1756'0,"0"0"-1191"16,0 0-114-16,0 0-53 0,0 0 40 0,0 0-87 0,0 0-70 16,0 0-56-16,0 0-17 0,0 0-42 0,0 0-33 0,0 0-26 15,0 0-18-15,0 0-17 0,1 18-15 0,-1-18-11 16,0 23 117-16,-1-11-31 0,-3 3-26 0,2-1-23 0,-1 1 28 15,2-3-23-15,-4 2-17 0,4 0-15 0,-2 1 11 16,1-2-14-16,0-1-9 0,-1-1-10 0,2 0-9 16,-2 1-6-16,3-12-3 0,-5 18-3 0,5-18-11 15,-5 15 0-15,5-15-1 0,0 0 0 0,-5 11-273 16,5-11 53-16,0 0 45 0,0 0 33 0,0 0-436 0,0 0 114 16,8 8 93-16,-8-8 75 0,4-17-1323 0,-3 4-520 0</inkml:trace>
  <inkml:trace contextRef="#ctx0" brushRef="#br0" timeOffset="124606.16">9714 13189 0 0,'0'0'639'16,"9"-9"-280"-16,-9 9-46 0,9-10-37 0,-9 10 54 0,17-9-65 15,-17 9-55-15,15-7-41 0,-15 7 42 0,23-6-34 16,-23 6-23-16,13-10-30 0,-13 10 44 0,0 0-36 0,23 3-25 16,-23-3-21-16,16 7 2 0,-16-7-17 0,16 6-16 0,-16-6-9 15,14 9-6-15,-14-9-8 16,14 14-5-16,-6-5-8 0,1 0-5 0,0 0-3 0,-1 1-3 0,0 0-2 16,1 4-1-16,-9-14-3 0,11 17 0 0,-6-6 1 0,0 1-5 15,-5-12 2-15,1 19 0 0,-1-19 0 0,0 20-10 16,0-20 4-16,-1 19-1 0,1-19 4 0,-10 11-1 0,10-11 1 15,-13 17 1-15,13-17 0 0,-12 12 11 0,12-12-4 16,-17 8 1-16,17-8-2 0,-20 6-4 0,20-6 1 16,-19 4-1-16,19-4 0 0,-20 1 1 0,20-1-1 0,-21 5 1 15,21-5-1-15,-23 5 4 0,23-5-2 0,-15-5 0 16,15 5-1-16,0 0-49 0,-21 5 10 0,21-5 7 0,0 0 6 16,0 0-187-16,0 0 43 0,0 0 33 0,0 0 27 15,0 0-379-15,0 0 148 0,0 0 68 0,0 0 54 16,5-15-680-16,-5 15-101 0</inkml:trace>
  <inkml:trace contextRef="#ctx0" brushRef="#br0" timeOffset="125447.55">10150 13260 0 0,'0'0'890'0,"0"0"-577"0,0 0-20 16,0 0 122-16,0 0-82 0,0-12-68 0,0 12-52 0,0 0 89 15,0 0-40-15,0 0-52 0,0 0-42 0,0 0 50 16,-5-12-44-16,5 12-33 0,0 0-30 0,0 0 43 0,0 0-33 16,-13-6-24-16,13 6-19 0,0 0 11 0,0 0-18 15,-15 8-16-15,15-8-9 0,0 0 5 0,-18 8-10 16,18-8-9-16,-9 8-6 0,2 1-5 0,7-9-5 0,-10 12-1 15,10-12-4-15,-11 17-6 0,11-17 0 0,-6 21-2 16,6-21 1-16,-4 20-2 0,4-20-1 0,-2 14 0 0,2-14 0 16,2 13-14-16,-2-13 3 0,4 9 1 0,-4-9 1 0,0 0-48 15,12 8 9-15,-12-8 9 0,0 0 9 0,19 4-8 16,-19-4 4-16,14-5 10 0,-14 5 3 0,0 0 5 16,20-8 1-16,-20 8 4 0,14-9 2 0,-14 9 7 15,14-13 0-15,-14 13 0 0,7-10 0 0,-7 10 8 0,10-12-3 16,-10 12 0-16,5-15-1 0,-5 15 34 0,8-11-8 0,-8 11-5 15,4-9-5-15,-4 9 43 0,0 0-12 0,4-11-11 16,-4 11-7-16,0 0 50 0,0 0-17 0,0 0-11 16,0 0-13-16,0 0-14 0,0 0-4 0,0 0-6 0,0 0-3 15,0 0-16-15,0 0 1 0,0 0-2 0,-14 10 3 16,14-10-2-16,-9 9 0 0,9-9 0 0,-5 12-1 0,5-12 3 16,-3 15 0-16,3-15 0 0,-1 12 0 0,1-12-10 15,0 14 3-15,0-14 0 0,1 12 1 0,-1-12-40 0,5 12 8 16,-5-12 7-16,7 12 7 0,-7-12-71 0,8 9 19 15,-8-9 13-15,9 10 15 0,-9-10 4 0,0 0 9 16,18 4 5-16,-18-4 8 0,0 0-18 0,20-3 7 0,-20 3 7 16,15-8 6-16,-15 8 7 0,15-9 4 0,-15 9 1 0,11-13 1 15,-2 4 7-15,-9 9 1 0,10-17-1 16,-10 17 1-16,10-18 9 0,-10 18-2 0,8-18-1 0,-8 18-2 16,3-22 28-16,-3 22-8 0,3-19-5 0,-3 19-2 0,0-18 12 15,0 18-6-15,2-19-4 0,-2 19-4 0,-2-20 7 16,2 20-6-16,-1-20-2 0,1 20-3 0,-2-16 12 15,2 16-5-15,-1-14-4 0,1 14-3 0,0 0 44 16,0-10-12-16,0 10-8 0,0 0-8 0,0 0 38 0,0 0-14 0,0 0-9 16,0 0-9-16,0 0-9 0,0 0-5 0,0 0-3 15,0 0-5-15,0 0-15 0,0 0 2 0,0 0-1 16,-9 10 1-16,9-10-4 0,-3 17 2 0,3-17-1 0,-1 18 3 16,-2-6-6-16,1 1 0 0,-1-3 3 0,0 5 0 15,0 0 8-15,0 1 0 0,1 2-1 0,-1-2-1 0,-1 0-2 16,2-1 2-16,1 0-2 0,-2-4 0 0,3 3-67 15,0-14 13-15,0 19 10 0,0-19 11 0,1 15-155 0,-1-15 39 16,7 9 29-16,-7-9 24 0,0 0-175 0,17 4 55 16,-17-4 43-16,0 0 34 0,20-5-236 0,-20 5 74 15,17-12 60-15,-17 12 54 0,22-14-211 0,-12 8 78 16,0-4 65-16,2-1 51 0,-4-1-529 0,-3-2-61 0</inkml:trace>
  <inkml:trace contextRef="#ctx0" brushRef="#br0" timeOffset="125705.43">10287 13233 0 0,'0'0'993'0,"-13"-6"-394"0,13 6-95 16,0 0-100-16,0 0-81 0,0 0 32 0,3-11-62 15,-3 11-58-15,0 0-48 0,14-10-36 0,-14 10-32 16,16-5-22-16,-16 5-21 0,14-5-56 0,-14 5-3 0,18-1-4 15,-18 1-4-15,0 0-186 0,19-3 35 0,-19 3 29 16,0 0 22-16,0 0-296 0,0 0 77 0,19 6 62 0,-19-6 71 16,0 0-270-16,0 0 88 0,0 0 72 0,10 6 58 0,-10-6-386 15,0 0-35-15</inkml:trace>
  <inkml:trace contextRef="#ctx0" brushRef="#br0" timeOffset="126198.37">10528 13236 0 0,'13'-13'641'0,"-13"13"-324"0,8-13-54 0,-8 13 211 0,1-10-97 16,-1 10-74-16,0 0-60 0,2-13 110 0,-2 13-38 0,0 0-62 16,0 0-51-16,-2-13 115 0,2 13-63 0,0 0-52 15,0 0-39-15,-9-11 73 0,9 11-47 0,0 0-38 0,0 0-30 16,-17-6 28-16,17 6-30 0,0 0-25 0,0 0-18 15,-26 4-14-15,26-4-15 0,-15 5-8 0,15-5-8 0,-15 10-11 16,15-10-3-16,-13 13-3 0,13-13-5 0,-11 15-4 16,11-15-2-16,-11 19-1 0,6-11 0 0,0 2 3 0,0 1-2 15,5-11 0-15,-3 19 0 0,3-19-30 0,-3 21 7 16,3-21 3-16,0 15 5 0,0-15-98 0,6 14 23 0,-6-14 18 16,5 9 12-16,-5-9-88 0,0 0 28 0,13 10 23 15,-13-10 20-15,0 0-19 0,0 0 20 0,23-4 13 0,-23 4 12 16,17-6 14-16,-17 6 6 0,14-9 6 0,-14 9 4 0,16-14 15 15,-16 14 1-15,15-14 0 0,-15 14 0 0,14-14 22 16,-7 5-3-16,-7 9-4 0,10-11-3 0,-10 11 24 16,7-13-8-16,-7 13-5 0,7-10-4 0,-7 10 41 15,0 0-13-15,0 0-8 0,0 0-7 0,0 0 31 0,0 0-12 16,0 0-10-16,0 0-8 0,0 0-16 0,0 0-4 0,0 0-1 16,0 0-2-16,-17 4 1 0,17-4-3 0,-8 11-1 15,8-11 0-15,-10 12-8 0,10-12 2 0,-8 15-1 16,8-15 1-16,-6 17-2 0,6-17 0 0,-3 16 0 0,3-16 2 15,-3 19-19-15,3-19 5 0,1 14 3 0,-1-14 3 16,0 0-119-16,5 11 27 0,-5-11 18 0,0 0 18 16,14 9-218-16,-14-9 55 0,0 0 47 0,25 0 37 0,-25 0-307 15,18-9 92-15,-18 9 70 0,19-5 68 0,-19 5-459 16,21-14 135-16,-21 14 109 0,9-15 143 0,-9 15-107 0,6-14 83 16</inkml:trace>
  <inkml:trace contextRef="#ctx0" brushRef="#br0" timeOffset="126985.14">9897 13622 0 0,'0'-18'1027'0,"0"18"-693"0,0-12 287 0,0 12-123 0,0 0-100 0,0 0-35 16,0 0 105-16,3-11-94 0,-3 11-74 0,0 0-62 15,0 0-8-15,0 0-47 0,0 0-36 0,0 0-29 16,0 0-40-16,0 12-14 0,0-12-14 0,-1 16-9 0,1-16 33 15,-2 23-15-15,1-11-11 0,1 3-11 0,-2 2 59 16,-1-1-20-16,2 3-16 0,-1-1-11 0,2 1 23 0,-1-2-15 16,1 1-11-16,0-3-10 0,-4 4 4 0,4-3-8 15,0 0-6-15,-1-2-6 0,2-1-8 0,-1 0-3 16,0-13-3-16,-1 22-1 0,1-22 2 0,0 14-2 0,0-14 0 16,0 0-2-16,-2 13-56 0,2-13 11 0,0 0 8 15,0 0 8-15,0 0-108 0,0 0 28 0,0 0 21 0,0 0 18 16,0 0-60-16,0 0 26 0,0 0 20 0,0 0 17 0,-1-14-91 15,1 14 32-15,-3-11 25 0,3 11 20 0,0 0-27 16,-9-14 23-16,9 14 15 0,0 0 14 0,-8-14 10 16,8 14 9-16,0 0 5 0,-12-7 7 0,12 7-3 15,0 0 5-15,-18-5 6 0,18 5 0 0,0 0-1 0,0 0 3 16,-25 0 2-16,25 0 2 0,0 0 10 0,-16 5-1 16,16-5 0-16,0 0 0 0,0 0 5 0,0 0-3 0,-14 4 0 15,14-4 0-15,0 0 4 0,0 0-2 0,0 0 1 16,0 0-3-16,0 0 14 0,0 0-5 0,22 3-1 0,-22-3-2 15,0 0 17-15,33 0-4 0,-33 0-5 0,26-1-2 16,-26 1-3-16,30-2-1 0,-30 2-2 0,29-4-2 0,-29 4-5 16,30-5 0-16,-30 5 0 0,23-6-2 0,-23 6-13 15,20-4 1-15,-20 4 3 0,0 0 2 0,19-4-128 16,-19 4 27-16,0 0 22 0,0 0 17 0,14-4-292 0,-14 4 73 16,0 0 57-16,0 0 47 0,0 0-275 0,0 0 123 15,12 7 69-15,-12-7 52 0,0 0-621 0,12-7-85 0</inkml:trace>
  <inkml:trace contextRef="#ctx0" brushRef="#br0" timeOffset="127715.43">10139 13691 0 0,'0'0'1027'0,"-1"-15"-614"0,1 15-63 0,0 0 71 0,0 0-85 0,0 0-68 16,0 0-33-16,0 0-46 0,0 0-39 0,0 0-30 15,0 16-24-15,0-16-16 0,-2 16-16 0,2-16-13 0,-1 16-10 16,1-16-8-16,-6 20-5 0,6-20-6 0,-5 18-4 16,2-7-2-16,3-11-4 0,-4 19-2 0,4-19-2 15,-6 17-1-15,6-17-1 0,-5 12-1 0,5-12-1 0,-7 9 2 16,7-9 0-16,0 0-2 0,0 0 1 0,0 0-1 15,0 0 1-15,0 0-2 0,0 0-1 0,0 0 3 0,0 0-2 16,0 0 2-16,5-16-3 0,-5 16-6 16,5-16 2-16,-5 16 1 0,6-22-1 0,-1 9 1 0,-4-1 0 15,4 1 0-15,-3-1 1 0,2-3 8 0,2 3-1 0,-2 0-1 16,1 4-1-16,-2-3-3 0,2 3 1 0,-5 10-2 0,7-17 0 16,-7 17 67-16,12-13-16 0,-12 13-9 0,9-10-9 15,-9 10 16-15,13-6-11 0,-13 6-7 0,0 0-6 16,19-1-9-16,-19 1-3 0,0 0-2 0,13 6-4 0,-13-6-5 15,10 10 0-15,-10-10-1 0,7 14 0 0,-7-14-2 16,7 17 1-16,-7-17-1 0,0 23 1 0,-2-13-4 0,2 4 1 16,-3-2-1-16,0 0 2 0,1 2-11 0,-1-4 2 15,0 2 1-15,3-12 3 0,-1 17-50 0,1-17 11 0,0 0 9 16,-6 15 7-16,6-15-34 0,0 0 12 0,0 0 12 16,0 0 6-16,0 0 11 0,0 0 2 0,0 0 5 15,0 0 3-15,0 0 5 0,16-12 2 0,-16 12 1 0,5-9 1 16,-5 9 7-16,9-14 0 0,-9 14-2 0,7-17 1 15,-7 17-2-15,11-14 2 0,-11 14-2 0,8-12-1 16,-8 12 35-16,9-16-5 0,-9 16-8 0,10-15-4 0,-10 15 7 16,10-12-6-16,-10 12-3 0,7-12-3 0,-7 12 33 15,8-13-7-15,-8 13-8 0,15-10-8 0,-15 10 6 0,12-10-6 16,-12 10-5-16,0 0-2 0,17-8-2 0,-17 8-2 16,0 0-3-16,0 0-1 0,0 0-9 0,9 10 1 0,-9-10-1 15,1 11 1-15,-1-11-2 0,-3 17 0 0,2-5 1 0,1-12 0 16,-6 22 2-16,-1-8 0 0,3-1 1 0,-2-2-2 15,0 3-9-15,1-1 1 0,5-13 1 0,-6 20 3 16,6-20-58-16,-6 20 12 0,6-20 10 0,-4 15 9 0,4-15-55 16,-3 13 20-16,3-13 11 0,0 0 12 0,0 13-119 15,0-13 31-15,0 0 28 0,0 0 19 0,0 0-146 0,0 0 46 16,0 0 37-16,0 0 36 0,0 0-197 0,23-4 61 16,-23 4 49-16,15-9 40 0,-15 9-686 0,18-14-87 15</inkml:trace>
  <inkml:trace contextRef="#ctx0" brushRef="#br0" timeOffset="128430.47">10476 13650 0 0,'0'0'651'0,"0"0"-325"0,0 0-50 0,0 0-26 0,0 0 80 15,0 0-66-15,0 0-52 0,0 0-43 0,0 0 49 16,0 0-45-16,0 0-17 0,0 0-28 0,-15 7 4 15,15-7-26-15,-3 11-22 0,3-11-15 0,-8 14-16 0,7-4-10 16,1-10-8-16,-8 19-8 0,3-6 1 0,4-2-7 0,-5 0-3 16,0 0-6-16,1 0-2 0,2 1-1 0,-1-2-2 15,4-10-3-15,-10 18-4 0,10-18-1 0,-7 15 1 16,7-15-1-16,-4 12-82 0,4-12 17 0,0 0 12 0,0 0 12 16,-2 13-51-16,2-13 21 0,0 0 15 0,0 0 10 15,0 0 14-15,0 0 6 0,0 0 6 0,6-13 4 0,-6 13 4 16,3-12 3-16,-3 12 1 0,6-15 3 0,-6 15 22 15,4-18-4-15,-4 18-2 0,4-19-2 0,-4 7 45 16,3-3-9-16,1 1-10 0,-4 14-6 0,6-27 39 0,-2 11-13 16,1 2-11-16,0 1-9 0,1 0 22 0,-1 2-13 15,-1 2-7-15,-4 9-8 0,12-18 24 0,-6 11-11 0,-6 7-7 16,11-10-7-16,-11 10 2 0,0 0-5 0,14-8-6 0,-14 8-3 16,0 0-12-16,21-2-2 0,-21 2 0 0,0 0-1 15,18 6 12-15,-18-6-2 0,0 0-2 0,15 9-2 0,-15-9-4 16,9 9-1-16,-9-9 0 0,9 11 0 0,-9-11 0 15,5 16-1-15,-5-16 1 0,0 17 0 0,0-17-9 16,-7 18 2-16,7-18 0 0,-5 18 2 0,0-7-4 16,-1-2 3-16,6-9-1 0,-12 18 4 0,2-9-13 15,10-9 3-15,-14 13 3 0,14-13 3 0,-16 13-2 0,16-13 2 0,0 0 1 16,-18 6 1-16,18-6-3 0,0 0 2 0,0 0 1 16,0 0 0-16,0 0 11 0,0 0-2 0,-11-8-1 15,11 8-1-15,0 0-19 0,4-16 2 0,-4 16 3 0,6-11 4 16,-6 11-16-16,9-9 6 0,-9 9 2 0,12-10 4 15,-12 10-4-15,15-5 2 0,-15 5 3 0,0 0 2 0,21-3-7 16,-21 3 0-16,0 0 4 0,16 6 4 0,-16-6-6 16,14 6 4-16,-14-6 2 0,11 9 2 0,-11-9-33 15,6 11 7-15,-6-11 7 0,7 13 5 0,-7-13-41 0,3 13 11 16,-3-13 11-16,0 12 6 0,0-12-26 0,0 16 10 16,0-16 10-16,0 0 7 0,-10 17 3 0,10-17 8 0,-7 15 3 15,7-15 3-15,-10 17 9 0,10-17 1 0,-14 6 1 0,14-6 1 16,-19 8 5-16,19-8-1 0,-19 7 1 0,19-7-1 15,-23 6 8-15,23-6-5 0,-22 3 2 0,22-3-3 16,0 0-5-16,-20 3-1 0,20-3 1 0,0 0 1 0,0 0-149 16,-21-4 34-16,21 4 33 0,0 0 16 0,0 0-349 15,3-11 82-15,-3 11 67 0,13-16 54 0,-13 16-433 16,12-13-43-16</inkml:trace>
  <inkml:trace contextRef="#ctx0" brushRef="#br0" timeOffset="128657.26">10821 13744 0 0,'0'0'768'0,"-4"10"-444"0,4-10-27 0,0 0-13 15,-6 12-55-15,6-12-46 0,-5 15-37 0,5-15-48 16,-6 17-19-16,6-17-16 0,-7 19-13 0,0-9-270 15,7-10 45-15,-6 14 34 0,6-14 28 0,-4 10-701 0,4-10-81 16</inkml:trace>
  <inkml:trace contextRef="#ctx0" brushRef="#br0" timeOffset="129613.11">11191 13611 0 0,'-1'-14'792'16,"1"14"-217"-16,-4-13-56 0,4 13-104 0,0 0-82 0,0 0 116 16,0 0-58-16,0 0-78 0,0 0-64 0,0 0 42 15,0 0-59-15,0 0-46 0,0 0-38 0,0 0-6 0,0 0-28 16,0 0-24-16,0 0-17 0,-13 4 14 0,13-4-18 0,-7 9-12 15,7-9-11-15,-8 7 19 0,8-7-11 16,0 0-11-16,-8 10-10 0,8-10 8 0,0 0-10 0,0 0-5 16,0 0-4-16,0 0-3 0,-6 8-4 0,6-8-3 0,0 0-2 15,0 0 15-15,0 0-5 0,0 0-5 0,0 0-2 16,0 0 18-16,0 0-6 0,0 0-5 0,0 0-3 16,0 0 9-16,0 0-2 0,0 0-8 0,0 0 0 0,1-18 3 15,-1 18-4-15,0 0-2 0,2-16-2 0,-2 16-16 16,3-17 2-16,-3 17 1 0,3-15 0 0,-3 15 1 0,5-16-1 15,-5 16 1-15,5-13 0 0,-5 13 2 0,5-11-1 16,-5 11 0-16,0 0 0 0,5-15-4 0,-5 15 0 0,0 0 2 16,0 0-1-16,0 0 5 0,3-11-2 0,-3 11 1 15,0 0 0-15,0 0-24 0,0 0 6 0,0 0 3 16,0 0 3-16,0 0-16 0,0 0 8 0,0 13 1 0,0-13 5 16,0 18 1-16,1-6 0 0,1-1 3 0,-2 2 2 0,0 5 1 15,0-3 1-15,1 2 1 0,-1 3-1 0,2 0 4 16,-2 2 0-16,0 0 0 0,0-1 1 0,0 3 3 15,0-6-1-15,-2 1 1 0,2-2-2 0,0-1 2 16,0-1-1-16,0-15-1 0,-1 20 2 0,1-20-1 0,1 16-1 16,-1-16 1-16,0 0-1 0,0 13-10 0,0-13 2 0,0 0 1 15,0 0 2-15,0 0-201 0,0 0 40 0,0 0 33 16,0 0 26-16,0 0-292 0,0 0 79 0,0-13 63 0,0 13 53 16,-3-13-434-16,3 13 128 0,0-14 129 0,0 14 96 15,3-22-737-15,0 9-217 0</inkml:trace>
  <inkml:trace contextRef="#ctx0" brushRef="#br0" timeOffset="130298.48">11538 13517 0 0,'3'-12'753'0,"-3"12"-457"0,0 0 267 0,1-13-93 0,-1 13-96 0,0 0-75 16,0 0 101-16,0 0-65 0,0 0-66 0,0 0-55 16,0 0-24-16,0 0-37 0,0 0-31 0,-6 13-24 0,6-13 27 15,-5 19-22-15,5-19-22 0,-3 20-17 0,3-5 56 16,-5-1-25-16,2 1-17 0,0 0-17 0,0 3 41 0,1-3-21 16,-1-1-16-16,3 3-13 0,0-2 28 0,0 3-17 15,-2-3-12-15,2 0-10 0,0-1-38 0,2-2 0 16,-2-12-2-16,2 19 1 0,-2-19 3 0,6 12-1 0,-6-12-1 15,0 0-1-15,11 11 1 0,-11-11-3 0,0 0 1 0,0 0 0 16,0 0-9-16,19-2 3 0,-19 2 0 0,0 0 2 16,16-13 9-16,-16 13 0 0,11-13-2 0,-11 13 0 15,11-16 51-15,-11 16-12 0,12-18-8 0,-8 9-7 0,1-3-54 16,-2 2 5-16,2-1 5 0,1 1 3 0,-3-1 3 16,-3 11 2-16,8-16 3 0,-8 16 0 0,4-13 8 0,-4 13-2 15,1-12 0-15,-1 12 0 0,0 0 1 0,0 0 0 16,0-13 1-16,0 13-1 0,0 0 8 0,0 0-1 0,0 0-2 15,0 0-2-15,0 0 1 0,0 0-1 0,0 0 0 16,0 0-3-16,-19-2-12 0,19 2 2 0,0 0 0 0,0 0 3 16,-11 7-11-16,11-7 5 0,0 0 2 0,0 0 0 15,0 0-70-15,0 0 17 0,0 0 11 0,0 0 10 0,0 0-63 16,8 9 21-16,-8-9 16 0,0 0 13 0,22-1-14 16,-22 1 12-16,17-3 13 0,-17 3 9 0,20-7-9 15,-20 7 11-15,15-5 7 0,-15 5 4 0,16-8 5 0,-16 8 3 16,14-7 3-16,-14 7 3 0,18-9 3 0,-18 9 0 15,12-4 2-15,-12 4 0 0,0 0 24 0,20-5-3 16,-20 5-5-16,0 0-2 0,0 0 9 0,0 0-5 0,0 0-2 16,20 4-3-16,-20-4-1 0,0 0-1 0,0 0-3 15,5 12-1-15,-5-12 12 0,-1 14-1 0,1-14-4 0,-4 16-4 16,4-16 10-16,-8 20-5 0,4-10-3 0,1 1-1 16,-2 0 1-16,2 2-2 0,-2 0-2 0,2-2-2 0,-2 3-1 15,0-3 0-15,2 1 0 0,3-12-1 0,-6 20 5 16,6-20 0-16,-2 18-2 0,2-18-1 0,-3 11-62 0,3-11 12 15,0 0 9-15,0 0 7 0,2 11-201 0,-2-11 47 16,0 0 37-16,0 0 29 0,0 0-284 0,13-6 82 16,-13 6 63-16,18-5 51 0,-18 5-400 0,24-10 157 0,-10 4 89 15,-1-2 71-15,0-5-373 0,-1 2-46 0</inkml:trace>
  <inkml:trace contextRef="#ctx0" brushRef="#br0" timeOffset="131052.13">11963 13570 0 0,'-4'-16'570'16,"4"16"-163"-16,-4-10-55 0,4 10-41 0,0 0 137 15,0 0-89-15,0 0-72 0,0 0-48 0,0 0 66 0,0 0-62 16,0 0-48-16,0 0-40 0,0 0-28 0,0 0-26 16,0 0-20-16,0 0-17 0,-5 10-15 0,5-10-10 0,-3 14-7 15,3-14-7-15,-3 17-5 0,3-17-3 0,-5 24-4 16,4-12-2-16,-4 2-2 0,2 1-2 0,-2-3-2 0,0 2-1 15,0 1-12-15,0-5-1 0,2 4 4 0,3-14-1 0,-6 18-125 16,6-18 28-16,-3 15 19 0,3-15 18 0,0 0-82 16,-1 11 30-16,1-11 23 0,0 0 19 0,0 0 16 15,0 0 10-15,0 0 11 0,0 0 7 0,1-11 37 16,-1 11-1-16,3-13-2 0,-3 13 1 0,2-20 84 0,-2 20-18 16,1-17-14-16,-1 17-10 0,0-22 64 0,0 10-21 0,0 1-18 15,-1-2-13-15,1-2 70 0,1 1-23 0,-1 0-22 16,0-2-17-16,0 2 62 0,2 3-28 0,-1-1-18 15,-1 12-18-15,7-21 71 0,-4 8-27 0,4 4-22 0,-7 9-17 16,11-14-12-16,-5 4-11 0,-6 10-8 0,12-7-8 0,-12 7-12 16,21-5-1-16,-21 5-6 0,0 0 0 0,27 0-1 15,-27 0-3-15,14 5 0 0,-14-5-2 0,16 6-10 16,-16-6 1-16,10 8 1 0,-10-8 0 0,9 11 0 16,-9-11 0-16,7 10 0 0,-7-10 2 0,3 12-9 0,-3-12 2 15,0 14 1-15,0-14 2 0,-5 13 2 0,5-13 1 0,-2 13 2 16,2-13-2-16,-3 11-10 0,3-11 2 0,-5 13 2 15,5-13 4-15,-7 9-4 0,7-9 1 0,-10 10 2 16,10-10 1-16,-11 7-8 0,11-7 0 0,0 0 3 0,-14 6 4 16,14-6-11-16,0 0 4 0,0 0 2 0,-17 4 3 15,17-4 3-15,0 0 2 0,0 0 0 0,0 0 1 0,0 0 6 16,0 0-1-16,0 0 1 0,4-13-2 0,-4 13-18 16,0 0 3-16,13-9 5 0,-13 9-1 0,12-5-23 0,-12 5 6 15,18-5 6-15,-18 5 2 0,17-1-40 0,-17 1 11 16,0 0 11-16,27 1 6 0,-27-1-67 0,20 7 21 15,-20-7 14-15,12 6 13 0,-12-6-61 0,13 9 21 0,-13-9 18 16,5 12 15-16,-5-12-12 0,6 13 11 0,-6-13 12 0,3 11 9 16,-3-11 0-16,-1 14 9 0,1-14 2 0,-4 12 7 15,4-12 6-15,-7 17 3 0,7-17 3 0,-10 12-1 16,10-12 5-16,-13 14 1 0,13-14-1 0,-15 12 0 0,6-5 36 16,9-7-9-16,-18 10-4 0,18-10-4 0,-21 8 39 15,21-8-11-15,-21 7-9 0,21-7-9 0,-22 5 8 0,22-5-8 16,-21 2-5-16,21-2-5 0,0 0-1 0,-30-1-2 15,30 1-4-15,0 0-1 0,0 0-22 0,-24-3 1 16,24 3 3-16,0 0 1 0,-13-7-265 0,13 7 55 0,0 0 45 16,0 0 32-16,0 0-416 0,3-16 164 0,-3 16 81 15,14-11 64-15,-8 1-610 0,-6 10-90 0</inkml:trace>
  <inkml:trace contextRef="#ctx0" brushRef="#br0" timeOffset="132692.24">14740 13065 0 0,'0'0'561'0,"0"0"-269"0,0 0-58 16,0 0-23-16,0 0 74 0,11 8-58 0,-11-8-45 0,0 0-36 16,3 16 56-16,-3-16-38 0,0 16-34 0,0-16-26 15,1 12 80-15,-1-12-19 0,0 13-31 0,0-13-29 16,-1 14 57-16,1-14-33 0,-3 15-26 0,3-15-20 0,-5 14 6 16,5-14-17-16,-5 13-15 0,5-13-12 0,-8 8 22 15,8-8-13-15,-13 6-11 0,13-6-9 0,0 0 10 0,-17 6-9 16,17-6-7-16,0 0-6 0,0 0 9 0,-24-2-7 15,24 2-4-15,0 0-4 0,-10-10-3 0,10 10-3 16,-7-11-3-16,7 11-1 0,-4-15 3 0,4 15-2 0,-3-12-2 16,3 12 0-16,3-12-3 0,-3 12 2 0,4-12-2 0,-4 12-1 15,6-13 7-15,-6 13-2 0,8-11-1 0,-8 11-1 16,11-9 22-16,-11 9-5 0,13-10-5 0,-13 10-1 0,13-7 11 16,-13 7-4-16,0 0-5 0,20-3-2 0,-20 3 19 15,0 0-6-15,21 0-6 0,-21 0-4 0,12 7 1 0,-12-7-4 16,12 9-3-16,-12-9-4 0,11 11-1 0,-11-11-3 15,4 16 0-15,-4-16-1 0,3 24 40 0,-3-11-8 16,-1-1-9-16,-2 1-2 0,-2 3-24 0,0-2 1 0,-1 0-1 16,-2 0 1-16,-3 6-1 0,2-7 0 0,1 2 0 0,-4-2 0 15,3 1 2-15,-2-3-1 0,3-1 0 0,-2-1 0 16,1 1-4-16,9-10 1 0,-15 12 0 0,15-12-1 16,-14 12 8-16,14-12-1 0,0 0-2 0,-16 3 0 0,16-3 5 15,0 0-1-15,0 0-2 0,0 0 0 0,-19-5 6 16,19 5-4-16,-4-11 1 0,4 11-1 0,-5-13 0 15,5 13 1-15,-3-12-3 0,3 12 1 0,-2-11 4 0,2 11 0 16,0 0-3-16,0-11 0 0,0 11 3 0,0 0-3 16,8-14 0-16,-8 14-2 0,0 0 2 0,11-5-3 0,-11 5 1 15,0 0-1-15,23-4-12 0,-23 4 3 0,0 0 1 0,28 6 2 16,-28-6-5-16,23 10 4 0,-11-3 0 0,-3 0 0 16,1 1-2-16,1 2 2 0,-1-1 0 0,-3 1 1 15,4 1 0-15,-2 0 0 0,-2-1 2 0,-2 1-1 0,1 0-2 16,1 0 0-16,1-2 0 0,-8-9 2 0,5 17-17 15,-5-17 4-15,4 12 3 0,-4-12 2 0,5 12-58 0,-5-12 14 16,0 0 11-16,0 0 8 0,8 7-117 0,-8-7 32 16,0 0 24-16,0 0 19 0,18-10-245 0,-18 10 67 0,14-9 50 15,-14 9 40-15,19-14-339 0,-11 6 146 0,3 0 78 16,-1-3 56-16,-3-4-686 0,1 8-111 0</inkml:trace>
  <inkml:trace contextRef="#ctx0" brushRef="#br0" timeOffset="133420.24">15089 13251 0 0,'6'-16'675'0,"-6"16"-422"0,0 0 167 0,3-12-46 16,-3 12-75-16,0 0-62 0,0 0 61 0,2-14-60 0,-2 14-35 15,0 0-28-15,0 0 77 0,0 0-51 0,0 0-40 16,0 0-33-16,0 0 17 0,0 0-30 0,-7-9-23 0,7 9-19 15,0 0 13-15,0 0-19 0,0 0-13 0,-14 8-11 16,14-8-26-16,-16 16-3 0,16-16-4 0,-15 6-1 16,5 4 0-16,2-1-2 0,2 2-2 0,-1-1 0 0,3 2-4 15,-2 3 1-15,2-3-1 0,3 0 0 0,-1 2-2 16,2-14 0-16,0 20 0 0,2-7 0 0,-2 1-44 0,0-14 8 16,5 23 8-16,-5-23 6 0,6 17-97 0,-6-17 24 15,7 11 19-15,-7-11 17 0,0 0-46 0,15 8 22 16,-15-8 16-16,0 0 14 0,19-7 16 0,-19 7 8 0,18-9 5 0,-18 9 5 15,12-16 23-15,-6 5-2 0,0 2 0 0,1-1 0 16,0 0 36-16,-3-4-10 0,-1 3-3 0,-3 11-6 16,7-22 56-16,-6 9-13 0,2 1-14 0,-3 12-10 0,3-22 43 15,-3 22-17-15,2-20-13 0,-2 20-8 0,0-17 36 16,0 17-14-16,-3-11-16 0,3 11-8 0,0 0 53 0,0 0-21 16,-2-13-14-16,2 13-12 0,0 0 11 0,0 0-12 15,0 0-8-15,0 0-9 0,0 0-5 0,0 0-3 16,0 0-5-16,0 0-2 0,0 0-3 0,0 0-3 0,0 0-1 15,21-5-2-15,-21 5-5 0,20-3 0 0,-20 3 1 0,20-3-1 16,-20 3-1-16,25-3 1 0,-25 3 1 0,24-2-1 16,-24 2-4-16,22 0 1 0,-22 0 1 0,0 0 0 15,22 2 3-15,-22-2 0 0,0 0-1 0,0 0 1 0,11 6-12 16,-11-6 4-16,0 0 0 0,-3 15 2 0,3-15-2 16,-9 14 2-16,9-14 2 0,-6 16 2 0,0-7 0 0,-1 2 1 15,-1-1 0-15,2 1 1 0,1 0-5 0,0-1-1 16,1-1 3-16,4-9 1 0,-6 19-1 0,6-19 1 0,-4 18 1 15,4-18 0-15,1 17-11 0,-1-17 3 0,5 13 2 0,-5-13 1 16,7 11-41-16,-7-11 10 0,9 8 7 0,-9-8 7 16,0 0-39-16,21 1 13 0,-21-1 9 0,15-3 7 15,-15 3-6-15,20-6 8 0,-20 6 6 0,15-11 4 0,-5 4 10 16,0-1 1-16,-10 8 2 0,11-14 2 0,-5 7 26 16,0-3-5-16,-6 10-1 0,9-16-4 0,-6 5 45 15,0-1-10-15,-3 12-10 0,3-14-5 0,-3 14 28 0,-2-22-12 16,2 22-9-16,-3-17-7 0,3 17-4 0,-8-15-4 0,8 15-6 15,-13-9-2-15,13 9-11 0,-15-8 0 0,15 8 0 16,-18-6-2-16,18 6-98 0,0 0 21 0,-30 0 14 0,30 0 14 16,-17 4-387-16,17-4 88 0,-18 7 70 0,18-7 55 15,0 0-1173-15,0 0-440 0</inkml:trace>
  <inkml:trace contextRef="#ctx0" brushRef="#br0" timeOffset="134182.84">15599 13112 0 0,'0'0'1062'0,"0"0"-721"0,0 0 140 15,0 0-97-15,0 0-76 0,0 0-62 0,0 0 43 16,0 0-49-16,0 0-47 0,0 0-39 0,0 0 28 16,3 12-36-16,-3-12-29 0,-2 12-23 0,2-12 108 0,-5 18-40 15,5-18-32-15,-5 19-26 0,5-6 57 0,-6 1-33 0,3-4-25 16,0 6-19-16,0-1-7 0,0-1-14 0,0 2-12 16,-1-2-11-16,1 4-6 0,1-4-7 0,0 2-5 0,-1-2-4 15,3-1-1-15,0 0-1 0,0-13-5 0,0 22-1 0,0-22 17 16,3 17-5-16,-3-17-4 0,4 12-6 0,-4-12-86 15,0 0 14-15,10 9 11 0,-10-9 10 0,0 0-40 16,0 0 16-16,23-4 12 0,-23 4 10 0,18-12-64 16,-7 6 22-16,-11 6 15 0,16-13 15 0,-8 5 10 0,1-1 6 15,-1-1 8-15,-8 10 7 0,11-18-1 0,-6 5 5 0,-5 13 2 16,9-18 6-16,-9 18 20 0,7-18-1 0,-7 18-2 16,5-16-1-16,-5 16 48 0,1-18-10 0,-1 18-9 0,0-13-6 15,0 13 24-15,-1-12-11 0,1 12-7 0,0 0-9 16,-3-14 25-16,3 14-12 0,0 0-7 0,0 0-5 0,-13-7-13 15,13 7 0-15,0 0-4 0,0 0-4 0,0 0-5 16,0 0 1-16,-17-3-2 0,17 3 0 0,0 0-4 16,0 0 2-16,0 0 1 0,0 0-1 0,-15 5-4 0,15-5 1 15,0 0 1-15,0 0 1 0,0 0-22 0,0 0 5 0,0 0 6 16,0 0 1-16,0 0-37 0,0 0 11 0,0 0 7 16,0 0 7-16,25-2 1 0,-25 2 5 0,0 0 3 15,26 0 5-15,-26 0 2 0,17-5 3 0,-17 5 0 0,0 0 2 16,21-5 3-16,-21 5 0 0,0 0 0 0,17-4-1 0,-17 4 2 15,0 0-1-15,0 0 1 0,19-2-1 0,-19 2 8 16,0 0-3-16,0 0 0 0,13 6-2 0,-13-6 6 16,0 0-4-16,11 7 0 0,-11-7 0 0,5 10-4 0,-5-10 0 15,0 0 0-15,0 17 0 0,0-17 2 0,-3 15 0 16,3-15 0-16,-3 18 0 0,-2-6 1 0,0-1 0 0,5-11 1 16,-11 23-2-16,5-9 0 0,-2 0-1 0,1-1 1 15,1-2-1-15,0 2-1 0,-1-4 0 0,7-9 0 16,-6 18 0-16,6-18-73 0,-3 11 12 0,3-11 13 0,2 14 11 15,-2-14-160-15,0 0 40 0,0 0 30 0,0 0 26 0,21-5-154 16,-21 5 51-16,20-9 42 0,-20 9 32 0,24-15-202 16,-13 6 67-16,1 0 76 0,1-1 40 0,0 0-212 15,1 0 71-15,0 0 60 0,0 0 45 0,-1-2-473 0,0-1-43 16</inkml:trace>
  <inkml:trace contextRef="#ctx0" brushRef="#br0" timeOffset="134502.48">16000 13154 0 0,'0'0'770'0,"0"0"-315"15,2-13-29-15,-2 13-85 0,0 0 129 0,0 0-95 16,0 0-39-16,0 0-61 0,0 0 40 0,0 0-64 15,0 0-49-15,0 0-40 0,0 0-32 0,0 0-23 0,0 0-24 16,0 0-15-16,1 18-9 0,-1-18-11 0,-3 15-10 0,3-15-8 16,-4 21 7-16,0-10-8 0,1 2-6 0,-2 1-5 15,2-1-2-15,0-2-3 0,0 2-5 0,0-2 0 16,-2 0-1-16,0 0 0 0,5-11-3 0,-7 22-1 0,7-22-231 16,-4 16 45-16,4-16 36 0,0 0 30 0,-10 14-340 15,10-14 93-15,-3 12 71 0,3-12 60 0,0 0-395 16,0 0 146-16,0 0 96 0,0 0 78 0,0 0-244 0,0 0-21 15</inkml:trace>
  <inkml:trace contextRef="#ctx0" brushRef="#br0" timeOffset="135032.59">15996 13152 0 0,'-3'-14'906'0,"3"14"-585"0,6-13-24 0,-6 13 109 16,4-10-81-16,-4 10-65 0,0 0-52 0,10-10 18 16,-10 10-26-16,12-6-39 0,-12 6-32 0,0 0 9 0,15-5-27 15,-15 5-23-15,0 0-17 0,22 0-1 0,-22 0-14 0,0 0-10 16,22 5-11-16,-22-5 3 0,16 7-7 0,-16-7-7 16,13 9-5-16,-13-9-5 0,12 10-3 0,-12-10-4 0,6 13 0 15,-6-13-1-15,3 16-2 0,-3-16-1 0,0 16 1 0,0-16-2 16,-5 17 0-16,-4-8-1 0,9-9 0 15,-12 18 5-15,12-18-3 0,-16 16 0 0,6-8-1 0,3 0 2 16,7-8 0-16,-18 11-1 0,18-11-1 0,-17 9-3 16,17-9 0-16,0 0 1 0,-15 4 0 0,15-4 1 0,0 0 0 15,0 0 0-15,0 0-1 0,0 0 15 0,0 0-6 0,0 0-1 16,-11-10 0-16,11 10 12 0,0 0-4 0,10-12-4 16,-10 12-2-16,11-12 21 0,-11 12-5 0,11-9-7 15,-11 9-3-15,16-8-4 0,-16 8-2 0,14-5-3 0,-14 5-2 0,16-5-1 16,-16 5-1-16,0 0-2 0,21 1 1 0,-21-1-4 15,14 7 1-15,-14-7 0 0,13 9 0 0,-13-9 0 16,12 12 0-16,-12-12 0 0,9 13-1 0,-9-13-4 16,6 17 1-16,-6-17 1 0,1 16 1 0,-1-16-6 15,-1 20 1-15,-2-8 1 0,0-3 3 0,-3 4-13 0,2-1 4 16,-3-2 2-16,3-1 3 0,-2 4 1 0,6-13 2 0,-15 16 0 16,15-16 1-16,-16 17 3 0,16-17 0 0,-16 7 0 15,16-7 0-15,-18 10 5 0,18-10 0 0,-23 7-1 0,23-7-1 16,-24 4 7-16,24-4-3 0,-23 0-1 0,23 0-1 15,-23-4-80-15,23 4 16 0,-27-7 10 0,27 7 11 0,-25-13-285 16,11 6 63-16,14 7 54 0,-26-7 41 0,11-3-1151 16,3 4-417-16</inkml:trace>
  <inkml:trace contextRef="#ctx0" brushRef="#br0" timeOffset="135970.38">16703 13341 0 0,'0'0'851'0,"0"0"-466"0,0 0 217 0,0 0-120 15,0 0-97-15,0 0-59 0,0 0 13 0,-9 6-68 0,9-6-53 16,-3 17-44-16,1-7 25 0,-1 2-41 0,3-12-31 16,-2 23-24-16,0-10-19 0,1-1-16 0,1-12-14 15,-3 25-11-15,3-25-42 0,0 28-1 0,0-28 1 0,0 18-1 16,3-7-379-16,2-1 75 0,-2 0 60 0,2 2 50 0,-5-12-670 16,0 0 261-16,0 0 120 0,0 0 97 0,0 0-223 15,0 0-33-15</inkml:trace>
  <inkml:trace contextRef="#ctx0" brushRef="#br0" timeOffset="136554.88">17255 13200 0 0,'0'0'966'16,"0"0"-663"-16,0 0 154 0,0 0-91 0,0 0-73 0,0 0-59 15,-15-6 9-15,15 6-24 0,0 0-41 0,0 0-35 0,-10-14 34 16,10 14-36-16,0 0-29 0,-6-12-21 0,6 12 44 15,-3-11-28-15,3 11-20 0,0 0-18 0,-4-15 79 16,4 15-31-16,0 0-23 0,2-10-18 0,-2 10 40 16,0 0-22-16,0 0-20 0,8-13-15 0,-8 13 22 0,0 0-17 15,13-7-12-15,-13 7-11 0,0 0-8 0,22 0-8 0,-22 0-4 16,16 5-5-16,-16-5-8 0,16 7-1 0,-16-7-2 16,16 12-1-16,-16-12-6 0,13 16 0 0,-13-16 0 0,7 19-1 15,-3-7 0-15,-4-12-1 0,-4 23 1 0,1-10 1 0,-1 1 3 16,-3 1 1-16,-1-1-2 0,-1 2 2 0,-1-1 5 15,-4-1-1-15,1 1-2 0,0-1 0 0,-2 0-3 16,0-2-1-16,1-1 1 0,1 0-1 0,-1-1-2 0,1-1 0 16,3-3 1-16,10-6 0 0,-20 12-1 0,20-12 1 15,0 0 0-15,-12 4 0 0,12-4 6 0,0 0 1 16,0 0-3-16,0 0-2 0,0 0 12 0,0 0-5 0,0 0-1 16,15-8-1-16,-15 8-19 0,18-5 3 0,-18 5 3 15,20-6 2-15,-20 6-18 0,23-5 5 0,-23 5 3 0,22-3 2 16,-22 3-41-16,23-4 10 0,-23 4 8 0,23-4 8 15,-23 4-75-15,21-3 22 0,-21 3 16 0,17 3 12 0,-17-3-145 16,16-6 37-16,-16 6 33 0,0 0 26 0,20-8-272 16,-20 8 74-16,18-5 61 0,-18 5 48 0,16-4-316 0,-16 4 137 15,17-5 73-15,-17 5 60 0,16-12-559 0,-7 5-74 16</inkml:trace>
  <inkml:trace contextRef="#ctx0" brushRef="#br0" timeOffset="137215.89">17562 13213 0 0,'5'-19'837'0,"-5"19"-398"0,3-17-37 0,-3 17-82 16,0 0 139-16,-2-15-92 0,2 15-40 0,0 0-58 15,-4-11 138-15,4 11-81 0,0 0-66 0,0 0-53 0,0 0 42 16,0 0-49-16,0 0-42 0,0 0-30 0,-23 1-29 16,23-1-21-16,-15 9-15 0,15-9-13 0,-18 10-1 0,18-10-10 15,-17 16-8-15,10-7-7 0,-1 3-5 0,0-1-6 0,2-2 0 16,2 1-4-16,-1 3 0 0,1-1-3 0,1-1-1 15,3-11 1-15,0 24-5 0,-2-11 0 0,2-13 0 0,4 19 0 16,-4-19-82-16,7 16 17 0,-7-16 11 0,6 13 12 16,-6-13-86-16,7 9 26 0,-7-9 21 0,0 0 16 15,14 6-47-15,-14-6 23 0,0 0 17 0,14-5 15 0,-14 5 13 16,12-9 7-16,-12 9 9 0,8-10 5 0,-8 10 14 16,7-18 2-16,-7 18 2 0,6-19 1 0,-5 4 70 15,3 2-14-15,-1-1-11 0,0-2-8 0,0-1 66 0,0 2-21 16,2-2-16-16,0 3-12 0,-2-1 39 0,-1 4-18 0,1 1-14 15,-3 10-11-15,6-17 75 0,-6 17-23 0,3-12-21 16,-3 12-14-16,6-8 58 0,-6 8-25 0,0 0-19 0,12-8-14 16,-12 8 16-16,0 0-16 0,14-3-13 0,-14 3-10 0,0 0-49 15,18 7 3-15,-18-7-1 0,12 7 2 16,-12-7 10-16,14 11-1 0,-14-11-2 0,12 11 0 0,-12-11-16 16,7 17 2-16,-7-17 3 0,4 15 1 0,-4-15-7 0,0 19 2 15,0-19 3-15,-5 18 2 0,2-7-26 0,0-2 6 16,-3 3 7-16,0-3 4 0,0 2-12 0,6-11 6 0,-11 20 4 15,11-20 4-15,-9 18-53 0,9-18 14 0,-5 13 10 16,5-13 9-16,0 0-65 0,-4 12 20 0,4-12 16 0,0 0 13 16,0 0-34-16,9 10 17 0,-9-10 13 0,0 0 12 15,0 0 7-15,20 3 6 0,-20-3 8 0,0 0 4 0,19-9-3 16,-19 9 4-16,17-7 4 0,-17 7 2 0,17-9 2 16,-17 9 3-16,18-13 0 0,-18 13 1 0,16-15 11 15,-6 6-1-15,-2 0 0 0,-2 1-3 0,1-3 50 0,-3 2-8 16,-1-3-11-16,4 3-5 0,-3-3 56 0,-2 1-14 15,2 0-16-15,-4-2-11 0,1 1 27 0,-2 1-14 0,1 11-13 16,-6-19-8-16,6 19-2 0,-11-17-7 0,11 17-6 0,-15-14-3 16,15 14-24-16,-24-11 3 0,24 11-2 0,-24-4 3 15,24 4-280-15,-27-2 56 0,27 2 44 0,-23 5 37 16,23-5-496-16,-25 3 126 0,25-3 104 0,0 0 81 0,0 0-1032 16,0 0-431-16</inkml:trace>
  <inkml:trace contextRef="#ctx0" brushRef="#br0" timeOffset="137582.44">18013 13125 0 0,'0'0'1028'0,"0"0"-418"0,0 0-103 16,0 0-100-16,0 0 62 0,0 0-52 0,0 0-84 0,17 5-65 16,1-2-39-16,1-2-45 0,2 1-38 0,-1 0-27 15,2 1-20-15,1-2-20 0,-3 1-15 0,-20-2-14 0,40 2-8 16,-40-2-10-16,37 0-5 0,-37 0-6 0,30 0-1 15,-30 0-4-15,23 0-3 0,-23 0-3 0,0 0 3 0,20-2-3 16,-20 2-1-16,0 0-2 0,0 0-9 0,0 0 2 16,0 0-1-16,0 0 1 0,0 0-201 0,0 0 41 15,0 0 31-15,-7-11 26 0,7 11-464 0,-16-4 113 0,16 4 91 16,0 0 74-16,-24-7-921 0,24 7-377 0</inkml:trace>
  <inkml:trace contextRef="#ctx0" brushRef="#br0" timeOffset="137810.71">18191 13097 0 0,'0'0'789'0,"0"0"-484"0,0 0 207 15,0 0-91-15,0 0-85 0,0 0-67 0,0 0-5 0,0 0-22 16,-9 15-47-16,9-15-40 0,-6 13 148 0,6-13-59 16,-4 17-49-16,4-17-40 0,-5 24 61 0,2-10-41 0,0-2-37 15,1-1-27-15,1 3 1 0,-1-1-23 0,-3 2-18 16,2-1-14-16,-2 0-9 0,2 1-10 0,0-3-7 0,-2 1-7 15,0-1 3-15,2-2-5 0,3-10-5 0,-4 18-4 0,4-18-81 16,-5 12 15-16,5-12 10 0,0 0 8 0,-4 14-358 16,4-14 78-16,0 0 64 0,0 0 50 0,0 0-457 15,0 0 132-15,0 0 142 0,0 0 91 0,23-8-705 0,-23 8-195 16</inkml:trace>
  <inkml:trace contextRef="#ctx0" brushRef="#br0" timeOffset="138092.44">18392 13161 0 0,'0'0'1071'0,"0"0"-692"0,7-10 139 16,-7 10-104-16,0 0-84 0,0 0-52 0,0 0-24 15,0 0-49-15,0 0-42 0,-5 12-33 0,5-12 6 0,-5 13-29 16,5-13-20-16,-4 14-17 0,4-14 8 0,-9 23-16 0,9-23-11 15,-6 18-11-15,1-7 1 0,-1 1-9 16,1-1-6-16,1 2-5 0,-3-1-1 0,1 1-5 0,3-2-2 16,-2-1-2-16,0 1-5 0,5-11-1 0,-9 11-1 0,9-11-2 15,-7 18-199-15,7-18 38 0,-5 10 32 0,5-10 26 0,0 0-267 16,0 0 73-16,0 0 59 0,0 0 48 0,0 0-246 16,0 0 88-16,17-7 69 0,-17 7 55 0,10-17-479 15,-3 7-54-15</inkml:trace>
  <inkml:trace contextRef="#ctx0" brushRef="#br0" timeOffset="138609.79">18375 13183 0 0,'0'-22'555'0,"0"22"-264"15,0-20-58-15,0 20 230 0,3-12-79 0,-3 12-77 16,0 0-62-16,7-14 133 0,-7 14-37 0,9-9-64 0,-9 9-54 16,14-11-9-16,-14 11-41 0,0 0-36 0,21 0-27 15,-21 0-9-15,0 0-21 0,27 2-15 0,-27-2-15 0,20 4 0 16,-20-4-10-16,15 7-9 0,-15-7-6 0,14 9-5 15,-14-9-2-15,13 15-6 0,-13-15 0 0,8 14-9 16,-8-14-1-16,6 17 0 0,-6-17 1 0,2 17-1 0,-2-17-1 16,-5 18 1-16,5-18-1 0,-5 19-6 0,5-19 0 15,-8 18 2-15,8-18 0 0,-10 14-5 0,10-14 1 0,-14 11 2 16,14-11 2-16,-14 11-8 0,14-11 3 0,-17 7 2 0,17-7 0 16,0 0 5-16,-23 4-1 0,23-4 1 0,0 0 0 15,-17 6 4-15,17-6-2 0,0 0 1 0,0 0 0 16,0 0 11-16,0 0-2 0,0 0-3 0,0 0-2 0,-8-10 13 15,8 10-4-15,0 0-3 0,10-8-3 0,-10 8-5 16,0 0-2-16,15-10 1 0,-15 10-1 0,15-5-7 0,-15 5 2 16,0 0 0-16,27 2 2 0,-27-2-6 0,0 0 1 15,20 8 2-15,-20-8 1 0,11 9-4 0,-11-9 1 0,10 14 1 16,-10-14 2-16,9 14-5 0,-9-14 2 0,5 18 2 16,-5-18 2-16,3 15-6 0,-3-15 3 0,2 18 1 0,-2-18-1 15,-2 16 3-15,2-16 0 0,-1 18 0 0,1-18 1 16,-7 19 1-16,7-19-1 0,-6 16 1 0,6-16-1 0,-9 16 5 15,9-16-1-15,-15 13-1 0,15-13 1 0,-12 11 4 0,12-11-2 16,-16 8-1-16,16-8 0 0,-18 4 5 0,18-4-2 16,-20 2 0-16,20-2-3 0,-21 4 9 0,21-4-3 15,-19-4-3-15,19 4 0 0,-14-5-61 0,14 5 10 0,-16-8 10 16,16 8 7-16,0 0-346 0,-8-9 74 0,8 9 61 16,0 0 46-16,0-16-1298 0,0 16-476 0</inkml:trace>
  <inkml:trace contextRef="#ctx0" brushRef="#br0" timeOffset="153099.42">18168 11419 0 0,'-17'-3'458'0,"17"3"-255"0,0 0-42 0,0 0-32 16,0 0 10-16,0 0-20 0,0 0-13 0,-17-4-20 0,17 4-16 15,0 0-12-15,0 0-13 0,0 0-8 0,0 0-9 16,0 0-5-16,0 0-5 0,0 0-2 0,0 0 11 0,0 0-5 16,0 0-5-16,0 0-3 0,0 0 8 0,0 0-4 15,16 5-4-15,-16-5-3 0,22 2 29 0,-22-2-9 0,28 0-6 16,-28 0-3-16,35 0-1 0,-35 0-3 0,35 0-4 16,-35 0-3-16,38 1-2 0,-38-1-1 0,33 0-1 15,-33 0-3-15,29 4 3 0,-29-4-1 0,29 1-2 16,-29-1 0-16,24 2-7 0,-24-2 1 0,20 3 1 0,-20-3 0 0,0 0-5 15,18 6 0-15,-18-6 2 0,0 0 2 0,0 0-21 16,0 0 5-16,0 0 4 0,0 0 3 0,0 0-7 16,0 0 3-16,0 0 4 0,0 0 1 0,0 0 4 15,-18 6 2-15,18-6 0 0,-19 3 1 0,19-3 4 0,-21 0 0 16,12-7-1-16,9 7 0 0,-16 4 3 0,16-4 0 16,0 0-1-16,-22 3-2 0,22-3-5 0,0 0-1 0,0 0 3 15,0 0 0-15,0 0 30 0,0 0-5 0,0 0-5 0,0 0-4 16,0 0 1-16,0 0-4 0,0 0-2 0,0 0-1 15,0 0-3-15,0 0-1 0,0 0 0 0,0 0-2 16,0 0 0-16,0 0 0 0,0 0 0 0,0 0 0 0,0 0-14 16,0 0 4-16,0 0 0 0,0 0 2 0,0 0 13 15,0 0-1-15,19 2-1 0,-19-2-2 0,0 0 1 16,0 0 0-16,0 0 0 0,21 2-1 0,-21-2-49 0,0 0 10 16,0 0 7-16,19 1 7 0,-19-1-136 0,0 0 31 15,0 0 27-15,0 0 20 0,0 0-531 0,0 0-33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50:25.2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2571 2167 0 0,'0'0'678'0,"-1"-14"-442"0,1 14-46 0,0 0 127 16,0 0-55-16,0 0-53 0,0 0-41 0,0 0 26 16,0 0-39-16,0 0-31 0,0 0-25 0,0 0-20 15,0 0-14-15,0 0-15 0,0 0-9 0,0 0-10 0,-5 11-3 16,5-11-5-16,5 14-6 0,-5-14 30 0,-2 19-9 0,2-19-7 15,0 21-8-15,-1-9 58 0,-1 3-15 0,0-1-14 16,2 0-11-16,-3 3 22 0,-1 1-13 0,1 0-10 16,-1-2-8-16,-1 0 10 0,0 2-8 0,1-2-8 0,1 0-3 15,-2-2-1-15,2-1-3 0,0-4-5 0,3-9-2 16,-6 18-1-16,6-18-2 0,-3 11-1 0,3-11-2 0,0 0-1 16,0 0 0-16,-3 12-2 0,3-12-1 0,0 0-7 15,0 0 0-15,0 0 1 0,0 0 1 0,0 0-141 16,0 0 28-16,0 0 22 0,0 0 21 0,0-17-269 0,0 17 92 15,0-14 59-15,0 14 38 0,0-18-246 0,0 18 80 16,-1-19 63-16,1 19 53 0,-2-20-316 0,-1 9-13 16</inkml:trace>
  <inkml:trace contextRef="#ctx0" brushRef="#br0" timeOffset="395.37">2501 2294 0 0,'5'-14'301'0,"-5"14"-96"0,6-9 4 0,-6 9-41 0,0 0-35 16,3-10 64-16,-3 10-19 0,0 0-36 0,0 0-28 15,11-8 40-15,-11 8-32 0,0 0-24 0,12-7-20 0,-12 7 22 16,0 0-20-16,0 0-17 0,21 5-12 0,-21-5 31 16,14 8-16-16,-14-8-14 0,13 9-10 0,-13-9 14 0,12 15-11 15,-5-5-9-15,-3-1-7 0,3 5 14 0,-2-1-9 16,4 3-4-16,-7-2-5 0,1 5 6 0,0-6-6 16,0 6-6-16,0-2-4 0,0-1-2 0,3-2-2 0,-3-1-4 15,0-2 0-15,1-1-9 0,-4-10 0 0,8 12 1 16,-8-12 0-16,0 0 14 0,8 10-4 0,-8-10 0 15,0 0-4-15,0 0 85 0,0 0-18 0,0 0-15 0,10-7-11 16,-10 7 96-16,6-12-30 0,-6 12-21 0,8-16-19 0,-5 5 29 16,0 0-19-16,-1-1-17 0,1 0-13 0,-1-3 12 15,0 1-11-15,1-3-12 0,-2 1-9 0,2-2 3 16,-1-1-7-16,0 2-6 0,1 3-4 0,-3-1-7 0,1 4-2 16,-1 11-2-16,5-19-3 0,-5 19 3 0,0 0-3 0,1-14 0 15,-1 14-2-15,0 0 1 0,0 0-2 16,0 0 1-16,0 0 0 0,0 0-23 0,0 0 5 0,0 0 3 15,0 0 2-15,0 0-188 0,0 0 39 0,0 0 32 0,0 0 26 16,0 0-317-16,0 0 83 0,-3 16 87 0,3-16 63 16,0 0-890-16,0 0-267 0</inkml:trace>
  <inkml:trace contextRef="#ctx0" brushRef="#br0" timeOffset="1069.74">2836 2337 0 0,'0'0'655'0,"0"0"-438"16,0 0-43-16,0 0 57 0,0 0-30 0,0 0-39 0,15 3-33 16,-15-3 31-16,0 0-31 0,0 0-26 0,19-3-21 15,-19 3 21-15,0 0-20 0,0 0-17 0,18-7-13 0,-18 7 19 16,0 0-14-16,17-8-11 0,-17 8-11 0,11-8 25 15,-11 8-14-15,11-9-6 0,-11 9-6 0,11-8 43 16,-11 8-15-16,6-11-14 0,-6 11-9 0,0 0 72 0,10-15-22 16,-10 15-18-16,0 0-14 0,3-14 69 0,-3 14-25 0,0 0-21 15,0 0-17-15,0 0 49 0,0 0-23 0,-9-10-18 16,9 10-14-16,0 0 35 0,0 0-19 0,0 0-16 0,0 0-10 16,-16 6-12-16,16-6-6 0,-13 6-7 0,13-6-4 15,-18 12-6-15,18-12-1 0,-15 13-4 0,15-13 0 16,-16 16-6-16,16-16 1 0,-8 18 0 0,2-10-2 0,1 3-2 15,5-11 0-15,-5 18 1 0,5-18-2 0,0 23 2 16,1-12 0-16,2 0 2 0,-2 0-2 0,4 0 1 16,-1 1-1-16,3-5 1 0,-7-7 0 0,12 16 0 0,-12-16 0 15,18 14 0-15,-18-14-1 0,18 7 6 0,-18-7-2 16,21 3 0-16,-21-3-2 0,23-3-15 0,-23 3 4 0,22-7 0 16,-22 7 2-16,22-12-3 0,-10 6 2 0,-12 6 0 15,15-17 3-15,-6 10-4 0,-2-2 2 0,0-1 2 0,-3-1 0 16,2-2 0-16,-1 0-1 0,0 0 3 0,-2 1 0 15,-2-3-5-15,1 0 1 0,0-1 1 0,1 1 1 0,-1-1 10 16,-2 2-3-16,0 0 0 0,2 1 0 0,-2 1 1 16,0 12 0-16,-2-23-1 0,2 23-1 0,0-14 5 15,0 14-3-15,0 0 0 0,0-13 1 0,0 13 22 16,0 0-4-16,0 0-5 0,0 0-2 0,0 0-12 0,0 0 1 16,0 0-2-16,0 0 1 0,0 0-14 0,0 0 3 0,-2 13 1 15,2-13 2-15,0 0 0 0,0 19 1 0,0-19-1 16,2 18 3-16,-2-18 2 0,2 23-1 0,-2-10 1 0,1 0 0 15,1 3 1-15,1-1 0 0,-3-1-1 0,0 1 1 16,1 3-3-16,-1-5 1 0,2 3-1 0,-2 1 2 0,1-2 1 16,1-1 0-16,-4-2 0 0,7-1-1 0,-5-11-2 15,8 18 1-15,-8-18 0 0,8 12 0 0,-8-12-134 16,0 0 27-16,14 5 22 0,-14-5 17 0,0 0-197 16,21-7 55-16,-21 7 40 0,14-7 35 0,-14 7-342 0,16-15 139 15,-16 15 73-15,14-14 53 0,-9 5-707 0,-5 9-122 16</inkml:trace>
  <inkml:trace contextRef="#ctx0" brushRef="#br0" timeOffset="1299.2">3048 2360 0 0,'0'0'735'0,"0"0"-452"0,0 0 40 15,0 0-43-15,0 0-55 0,0 0-46 0,15-9-33 0,-15 9-29 16,21-10-23-16,-21 10-19 0,24-8-84 0,-24 8 4 16,17-7-1-16,-17 7 3 0,16-7-253 0,-16 7 50 0,0 0 42 15,15-8 33-15,-15 8-596 0,4-9-60 0</inkml:trace>
  <inkml:trace contextRef="#ctx0" brushRef="#br0" timeOffset="2208.37">3325 2211 0 0,'0'0'592'0,"2"-12"-329"0,-2 12-52 0,0 0 138 0,0 0-56 15,-5-12-58-15,5 12-47 0,0 0 57 0,0 0-47 0,0 0-41 16,-11-8-32-16,11 8 56 0,0 0-32 0,0 0-29 15,0 0-24-15,-16-5 52 0,16 5-29 0,0 0-24 16,0 0-19-16,0 0 4 0,0 0-17 0,0 0-12 0,-22 2-11 16,22-2-4-16,0 0-10 0,-14 9-2 0,14-9-7 0,0 0 0 15,-11 10-5-15,11-10-1 0,-7 14-2 0,7-14 0 16,-5 19-3-16,5-19-1 0,-4 19 1 0,2-4 0 16,1 1-1-16,1-1-1 0,0 0 1 0,0 6-5 15,-2-1 1-15,0 1 0 0,1 0-1 0,1 2 4 0,-2-2 0 16,1 0-1-16,-1-3-1 0,2 2-1 0,2-3 1 0,-2 0-1 15,0-17 0-15,-2 23-17 0,4-10 4 0,-2-13 2 16,1 16 1-16,-1-16-127 0,3 15 26 0,-3-15 21 0,0 0 19 16,0 0-184-16,0 0 48 0,0 0 43 0,0 0 33 15,0 0-146-15,0 0 75 0,0 0 41 0,0 0 31 0,8-15-145 16,-8 15 54-16,0-12 44 0,0 12 34 0,0-15-63 16,0 15 43-16,0-17 52 0,0 17 22 0,0-12 52 15,0 12 8-15,0 0 4 0,2-13 6 0,-2 13 104 16,0 0-18-16,3-11-13 0,-3 11-11 0,0 0 94 0,10-9-19 15,-10 9-23-15,9-6-19 0,-9 6 66 0,17-11-27 16,-17 11-24-16,17-7-19 0,-17 7 41 0,20-11-24 0,-9 4-19 16,-11 7-12-16,24-11 36 0,-24 11-17 0,21-11-17 0,-21 11-12 15,14-10 52-15,-3 4-21 0,-11 6-16 0,21-9-12 16,-10 1 73-16,-11 8-20 0,15-13-21 0,-15 13-17 0,17-12 19 16,-17 12-17-16,14-11-14 0,-14 11-10 0,6-12 68 15,-6 12-21-15,4-11-20 0,-4 11-14 0,0 0 86 16,0-16-27-16,0 16-24 0,0 0-19 0,-2-16 50 15,2 16-26-15,-4-10-19 0,4 10-15 0,0 0 14 0,-3-13-13 16,3 13-15-16,0 0-10 0,0 0 20 0,-6-9-14 0,6 9-8 16,0 0-8-16,0 0 9 0,0 0-8 0,0 0-7 15,0 0-3-15,0 0-16 0,0 0-2 0,0 0 0 0,-6 9 0 16,6-9-4-16,0 0-2 0,-3 18 2 0,3-18 1 16,-2 16-5-16,2-16 0 0,0 19 2 0,0-19 1 15,0 19 13-15,2-6-1 0,-2-13-3 0,1 21-2 0,1-8-32 16,1-2 5-16,-3-11 7 0,5 17 0 0,-5-17-102 15,7 16 23-15,-7-16 19 0,9 11 14 0,-9-11-148 0,9 8 43 16,-9-8 32-16,0 0 26 0,0 0-55 0,24 2 33 16,-24-2 25-16,0 0 22 0,11-7-21 0,-11 7 19 15,11-9 19-15,-11 9 12 0,10-12-1 0,-10 12 11 0,6-12 8 16,-6 12 8-16,5-16 20 0,-5 16 3 0,3-17-1 0,-3 17 2 16,3-15 57-16,-3 15-10 0,2-14-9 0,-2 14-5 15,1-13 52-15,-1 13-16 0,0 0-13 0,-1-14-11 16,1 14 44-16,0 0-19 0,0 0-12 0,0 0-11 0,3-11 7 15,-3 11-11-15,0 0-8 0,0 0-6 0,0 0-17 16,0 0-1-16,0 0-2 0,0 0 0 0,0 0-14 0,-3 14 1 16,3-14 3-16,-2 13 0 0,2-13 4 0,-2 18-1 15,2-18 1-15,-1 17 0 0,-1-6-1 0,2-11 1 0,-1 20 0 16,1-20 1-16,0 19-11 0,0-19 1 0,0 17 3 16,0-17 1-16,-2 13-183 0,2-13 38 0,6 8 31 15,-6-8 24-15,0 0-320 0,0 0 123 0,14 7 61 0,-14-7 47 16,0 0-767-16,0 0-150 0</inkml:trace>
  <inkml:trace contextRef="#ctx0" brushRef="#br0" timeOffset="2548.15">3513 2146 0 0,'-10'11'519'0,"10"-11"-266"0,-8 16-52 0,8-16-40 0,-1 13-10 16,1-13-8-16,3 13-28 0,-3-13-23 0,3 10-18 15,-3-10 4-15,3 10-15 0,-3-10-13 0,15 9-9 0,-15-9-6 16,14 2-7-16,-14-2-6 0,0 0-5 0,0 0 43 16,24 0-13-16,-24 0-9 0,0 0-9 0,12-9 120 15,-12 9-30-15,6-10-25 0,-6 10-18 0,4-12 41 0,-4 12-22 16,0-13-13-16,0 13-15 0,-1-13 25 0,1 13-19 15,-4-12-15-15,4 12-12 0,-3-14-13 0,3 14-7 16,-5-10-6-16,5 10-3 0,0 0-115 0,-3-11 20 0,3 11 16 16,0 0 12-16,0 0-311 0,0 0 93 0,-16 6 53 15,16-6 43-15,-8 11-732 0,8-11-106 0</inkml:trace>
  <inkml:trace contextRef="#ctx0" brushRef="#br0" timeOffset="3111.43">3630 2307 0 0,'0'0'792'0,"-9"-10"-453"0,9 10 215 0,0 0-108 0,0 0-88 15,0 0-71-15,0 0 54 0,8-10-54 0,-8 10-57 0,0 0-47 16,14-7-28-16,-14 7-32 0,0 0-23 0,19-2-21 15,-19 2-17-15,0 0-11 0,24 0-11 0,-24 0-9 16,0 0-6-16,20 8-4 0,-20-8-7 0,9 9 0 0,-9-9-10 16,10 12-1-16,-10-12-1 0,5 14 1 0,-5-14-1 15,3 19 0-15,-3-19-1 0,-1 19 0 0,-1-5 2 0,2-14-2 16,-5 18-1-16,5-18 1 0,-6 17-39 0,6-17 7 16,-4 14 8-16,4-14 3 0,-7 14-76 0,7-14 21 0,0 0 14 15,-5 12 12-15,5-12-11 0,0 0 11 0,0 0 11 16,0 0 7-16,0 0 9 0,0 0 4 0,0 0 5 15,0 0 1-15,0 0 13 0,0 0 0 0,0 0-1 0,-2-12 0 16,2 12 11-16,0 0-4 0,-3-14-1 0,3 14 0 0,10-11-12 16,-10 11 3-16,7-8 0 0,-7 8-1 0,9-19 4 15,-9 19 0-15,9-17 0 0,-9 17 0 0,8-16 13 16,-8 16-3-16,8-13-3 0,-8 13-2 0,7-11 74 16,-7 11-16-16,4-9-13 0,-4 9-11 0,0 0 18 0,7-16-10 15,-7 16-10-15,0 0-8 0,0 0 26 0,0 0-12 0,0 0-7 16,0 0-8-16,0 0-5 0,0 0-3 0,0 0-5 15,0 0-2-15,0 0-14 0,0 0 1 0,0 0-2 16,0 0 2-16,-8 9-8 0,8-9 0 0,-6 13 3 0,6-13 1 16,-10 16-3-16,10-16 2 0,-7 19 0 0,7-19 1 15,-6 19 3-15,6-19 1 0,-5 19-1 0,5-19 1 0,2 20-18 16,-2-20 3-16,5 19 3 0,-5-19 3 0,6 17-178 16,-6-17 36-16,13 13 31 0,-13-13 22 0,9 7-204 15,-9-7 60-15,0 0 48 0,24 3 40 0,-24-3-254 0,22-3 98 16,-22 3 62-16,18-5 49 0,-9-1-622 0,-9 6-81 15</inkml:trace>
  <inkml:trace contextRef="#ctx0" brushRef="#br0" timeOffset="3683.03">4387 1873 0 0,'0'0'764'0,"0"0"-483"0,0 0 62 16,0 0-50-16,0 0-58 0,0 0-48 0,0 0-35 16,0 0-31-16,0 0-24 0,5 12-19 0,-5-12 30 0,5 18-22 0,-5-18-16 15,1 19-15-15,1-6 56 0,-4 2-19 0,2-1-19 16,0 2-15-16,0 1 37 0,0 2-19 0,-1 0-16 15,-1 1-12-15,-1-1 15 0,2 2-13 0,-1 0-10 0,5 0-9 16,-8 3 19-16,2-4-10 0,2 0-9 0,-1-2-6 16,4-1-23-16,-1 3-2 0,2-6 2 0,2-1-2 15,0-1 13-15,-1-2-3 0,-4-10-1 0,14 14-3 0,-14-14-136 16,15 8 25-16,-15-8 22 0,0 0 16 0,26 2-490 16,-26-2 168-16,24-5 79 0,-24 5 61 0,17-15-607 0,-7 6-90 15</inkml:trace>
  <inkml:trace contextRef="#ctx0" brushRef="#br0" timeOffset="4776.29">4380 1781 0 0,'0'0'412'16,"17"-8"-179"-16,-17 8-41 0,22-5-37 0,-8 0 16 0,-14 5-6 16,32-5-33-16,-16 1-28 0,4 2 10 0,1-1-24 15,0 6-19-15,-1-7-12 0,6 1 26 0,0 1-16 0,-1 0-13 16,2-1-12-16,3 0 1 0,0 1-8 0,0-1-9 15,2 1-4-15,6 0 2 0,-2-2-5 0,5 0-4 0,0 0-4 16,-2-1 7-16,9 2-4 0,-2-3-3 0,1 3-3 16,5-5 9-16,-4 3-4 0,4-1-2 0,-2-2-3 15,10-2 16-15,-5 1-6 0,-2-1-3 0,-3 2-2 0,10-1 7 16,-3 1-3-16,-3-2-5 0,-1 1-2 0,3-1 0 16,-3 1-3-16,-6-1-2 0,0 4-2 0,0-3-5 0,-3 0 0 15,-3 4-1-15,-3-2 1 0,6 0 0 16,-2-1 0-16,-3 4 1 0,-1-2-1 0,5 1-4 0,-4 0 0 15,2 1 2-15,-3 2-1 0,7-3 3 0,-2 2 1 0,-3-1-1 16,1 1 0-16,4-1-1 0,-4 0 1 0,-1 1 0 16,-4-2 0-16,6 3-7 0,-6-4 2 0,-3 2 0 0,-1-6 2 15,-2 7 2-15,-1-2 1 0,-3 1 0 0,-5 0 0 16,3 1-2-16,-4-2-1 0,-2 1 0 0,-3-1 3 0,4 1 0 16,-5 0 2-16,2-1-2 0,-16 5 1 0,25-6 27 15,-25 6-7-15,28-7-3 0,-28 7-4 0,26-6 1 16,-26 6-4-16,27-3-3 0,-27 3 0 0,29-4-4 0,-29 4 0 15,25-1-2-15,-25 1 1 0,26-3 0 0,-26 3 1 16,23 0-3-16,-23 0 1 0,0 0 1 0,27 0-1 0,-27 0 0 16,0 0-1-16,0 0-8 0,23 2 1 0,-23-2 0 15,0 0 3-15,0 0 2 0,0 0-1 0,0 0 1 0,0 0 0 16,17 2-2-16,-17-2 0 0,0 0 1 0,0 0 0 16,0 0 5-16,0 0 0 0,0 0-1 0,0 0-1 0,0 0 5 15,0 0-1-15,0 0-2 0,0 0 0 0,0 0 7 16,0 0-2-16,0 0-1 0,0 0-3 0,0 0 3 15,0 0-1-15,0 0-2 0,0 0 0 0,0 0-15 0,0 0 1 16,0 0 3-16,0 0 1 0,0 0-609 0,0 0 124 16,0 0 97-16,-22 2 112 0,22-2-157 0,-29 3 46 0</inkml:trace>
  <inkml:trace contextRef="#ctx0" brushRef="#br0" timeOffset="5797.51">4665 2489 0 0,'0'0'545'16,"0"0"-278"-16,0 0-54 0,0 0 133 0,0 0-48 16,0 0-59-16,0 0-48 0,0 0 0 0,0 0-36 0,0 0-31 15,12 6-26-15,-12-6 59 0,0 0-22 0,24 4-20 0,-24-4-23 16,24 0 77-16,-24 0-33 0,32 0-28 0,-32 0-22 16,38 0 23-16,-15 0-22 0,1-2-16 0,3 0-17 0,2-1 24 15,5 2-18-15,-3-2-10 0,4 1-11 0,6-2-6 16,-2-2-5-16,1 3-8 0,1-3-2 0,8 0-2 15,2 1-1-15,-2-3-4 0,2 1-3 0,8 0-1 16,-5 0-1-16,-2 0 0 0,1 1-3 0,4-2-3 0,-4 2 0 16,0 0-1-16,-6-2 1 0,6 1 1 0,-6 0 1 0,-3 0-2 15,-3 0 1-15,5 0 15 0,-5-2-4 0,-1 5-2 16,-4-4-2-16,10 0-4 0,-5 2 1 0,3-1-3 16,-5 1 1-16,4 0-1 0,-2-2 1 0,1 3-2 0,-1 1 0 15,5-3-2-15,-1 2 1 0,-1-1-1 0,-3 1-1 16,5 1 2-16,-3-3 0 0,-2 4 0 0,-3-2 0 0,4 2-1 15,-3-2 1-15,-1 3-1 0,0-2 1 0,0 1-4 16,-3 0 1-16,-1-1 0 0,-4 1 1 0,2 1 2 0,-4-1 0 16,-1 2 0-16,-1-3 0 0,2 3-2 0,-1-2 0 15,0 1 0-15,-4-2 0 0,5 0 0 0,-1 2 0 16,-2-2 0-16,-1 2 0 0,0-3 0 0,0 4 1 0,-3-4-1 16,-4 4 1-16,2 0 1 0,-1-3-1 0,-1 3 1 15,-17 1-1-15,33-4-2 0,-33 4 1 0,30-4 1 0,-30 4 0 16,31-4 3-16,-31 4 0 0,22-2 1 0,-22 2-2 15,22-3-1-15,-22 3 0 0,18-1 0 0,-18 1 1 0,0 0-3 16,20-2 2-16,-20 2-1 0,0 0-1 0,0 0-1 16,0 0 1-16,0 0 0 0,0 0-1 0,0 0-151 15,0 0 31-15,0 0 24 0,0 0 19 0,0 0-390 0,-9-14 94 16,9 14 87-16,-18-7 80 0,5 1-872 0,2-1-274 16</inkml:trace>
  <inkml:trace contextRef="#ctx0" brushRef="#br0" timeOffset="6678.18">7542 1351 0 0,'0'0'522'0,"0"0"-320"0,0 0 92 0,0 0-41 15,0 0-28-15,0 0-44 0,0 0 28 0,0 0-39 0,0 0-36 16,0 0-26-16,11-7 7 0,-11 7-23 0,0 0-19 0,22-3-13 16,-22 3-18-16,26 0-7 0,-26 0-7 0,24-3-7 15,-24 3 0-15,30-5-4 0,-30 5-3 0,28 0-4 16,-28 0 0-16,31-4-3 0,-31 4-1 0,31-3-1 0,-31 3-7 15,27-4 1-15,-27 4 1 0,24-1 0 0,-24 1 14 16,18-2-3-16,-18 2-2 0,14 7-2 0,-14-7 43 0,0 0-10 16,0 0-9-16,0 0-4 0,0 0-4 0,0 0-3 15,0 0-6-15,0 0-1 0,17 7 41 0,-17-7-10 0,4 13-9 16,-4-13-6-16,-3 16 9 0,9-7-6 0,-2 0-8 16,1 3-4-16,-2 2 18 0,2 6-8 0,-4-10-6 15,2 3-4-15,2 3 2 0,-1 0-3 0,-1 3-4 0,0 1-3 16,2-1 8-16,-1 4-4 0,1-3-1 0,-2 4-6 15,2 2 6-15,-2-1-3 0,-1 1-2 0,1-3-3 16,0 6 13-16,-3-4-4 0,0 1-4 0,2-2-1 0,-2 0 3 16,0-2 0-16,0-2-4 0,2-4-3 0,-2 5 7 15,-2-3-2-15,-4-5-3 0,7 0-1 0,1 1 4 0,-1-1-2 16,-1-13-2-16,0 21-2 0,0-21 3 0,-1 17 0 16,1-17-2-16,-3 11-2 0,3-11 3 0,-4 12-3 15,4-12-1-15,-3 10-1 0,3-10 17 0,-6 9-5 0,6-9-2 0,-14 10-3 16,1-5 14-16,13-5-3 0,-22 12-5 0,9-6-3 15,-3 0 6-15,1-2-3 0,3 3-4 0,-4-1-3 16,2-2 2-16,-2 1-3 0,16-5-2 0,-25 6 0 0,25-6-59 16,-23 3 10-16,23-3 9 0,0 0 7 0,-28-4-357 15,28 4 78-15,-18-7 60 0,18 7 57 0,-16-7-974 0,16 7-351 16</inkml:trace>
  <inkml:trace contextRef="#ctx0" brushRef="#br0" timeOffset="7743.83">5142 1957 0 0,'0'0'493'0,"0"0"-96"16,0 0-71-16,0 0-21 0,0 0-63 0,0 0 29 16,0 0-54-16,0 0-44 0,0 0-35 0,0 0 3 0,0 0-28 15,0 0-23-15,0 0-6 0,-21-1 4 0,21 1-17 0,0 0-14 16,-20 5-11-16,20-5 22 0,-23 5-12 0,23-5-12 15,-21 9-8-15,10-4-31 0,11-5 0 0,-19 10-2 0,19-10-1 16,-14 12 16-16,14-12-3 0,-9 7-4 0,9-7-2 16,0 0 2-16,0 0-1 0,-6 12-5 0,6-12 1 15,0 0-1-15,9 9 0 0,-9-9-2 0,12 7 0 0,-12-7 8 16,20 6-4-16,-20-6 0 0,21 2-2 0,-21-2 0 16,27 4-1-16,-27-4-2 0,24 6 1 0,-24-6 2 15,28 4-1-15,-28-4-1 0,21 6 0 0,-21-6 0 0,20 5-2 16,-20-5 1-16,17 6-1 0,-17-6-8 0,10 8 2 15,-10-8 2-15,8 10 0 0,-8-10 1 0,3 11 1 0,-3-11 1 16,0 12-1-16,0-12 5 0,-5 18-1 0,5-18 0 16,-6 14-1-16,6-14-7 0,-13 17 1 0,13-17 2 15,-16 15-2-15,16-15 8 0,-21 13-2 0,21-13 0 0,-21 9-1 0,21-9 4 16,-21 5-2-16,21-5-1 0,-18 7 2 0,18-7 2 16,0 0 0-16,-17 4-2 0,17-4 1 0,0 0-1 15,0 0 0-15,0 0-1 0,-11-6 0 0,11 6 11 16,0-13-2-16,0 13-4 0,0-15-1 0,0 15-224 0,0-23 42 15,0 23 37-15,4-19 27 0,1 10-398 0,-5 9 121 16,11-17 78-16,-11 17 62 0,6-15-452 0,-6 15-53 0</inkml:trace>
  <inkml:trace contextRef="#ctx0" brushRef="#br0" timeOffset="8195.95">5305 2048 0 0,'0'0'460'0,"0"0"-216"0,11 7-48 0,-11-7 2 0,0 0-21 15,0 0-25-15,18 3-31 0,-18-3 16 0,0 0-28 16,20-3-21-16,-20 3-18 0,0 0-9 0,19-4-14 16,-19 4-7-16,0 0-9 0,21-8 40 0,-21 8-13 0,21-6-12 15,-21 6-10-15,0 0 58 0,7-11-17 0,-7 11-17 16,7-12-12-16,-7 12 53 0,6-14-21 0,-6 14-16 0,7-14-9 15,-7 14 43-15,3-13-20 0,-3 13-14 0,1-11-16 16,-1 11 58-16,0 0-24 0,0-12-14 0,0 12-16 0,0 0 43 16,0 0-18-16,0 0-17 0,0 0-11 0,0 0-7 15,-22 0-8-15,22 0-8 0,-16 4-4 0,-1 4-12 16,17-8-2-16,-16 14-1 0,8-6-2 0,-2 2 1 0,1-1-1 16,3-1-2-16,6-8 1 0,-12 19-1 0,12-19 1 0,-5 19-1 15,5-19-1-15,-1 19-6 0,1-19 0 0,5 21 2 16,-5-21 0-16,5 21 2 0,-5-21-2 0,8 17 0 0,-8-17 2 15,11 16-16-15,-11-16 3 0,9 14 3 0,-9-14 1 16,15 9-69-16,-15-9 16 0,15 2 13 0,-15-2 9 16,21-1-81-16,-21 1 24 0,19-5 21 0,-19 5 14 0,21-9-123 15,-21 9 37-15,19-10 32 0,-19 10 33 0,20-13-132 16,-10 5 44-16,-1 0 34 0,1 0 26 0,-2 1-190 16,0-1 60-16,6-2 48 0,-6 1 39 0,0-8-394 0,0 5-19 15</inkml:trace>
  <inkml:trace contextRef="#ctx0" brushRef="#br0" timeOffset="9033.41">5660 1944 0 0,'4'-12'750'0,"-4"12"-528"16,0 0 146-16,0 0-44 0,0 0-63 0,0 0-55 15,0 0 43-15,0 0-51 0,0 0-39 0,0 0-31 0,0 0 28 16,-19 4-26-16,19-4-27 0,0 0-20 0,-16 10 6 15,16-10-17-15,-16 8-15 0,16-8-12 0,-14 12 3 16,14-12-10-16,-16 14-7 0,8-5-8 0,2-1-1 0,-3 1-5 16,5-1-3-16,4-8-1 0,-11 19-1 0,11-19-2 0,-8 19-1 15,8-19-3-15,-5 20-2 0,5-20-1 0,2 14-1 16,-2-14-1-16,5 16-36 0,-5-16 8 0,7 11 6 16,-7-11 3-16,11 7-38 0,-11-7 11 0,0 0 9 0,20 2 7 15,-20-2 4-15,14-5 8 0,-14 5 1 0,16-6 4 16,-16 6 6-16,15-11 4 0,-15 11-1 0,13-11 0 15,-13 11 2-15,10-15 1 0,-10 15-1 0,6-10 1 0,-6 10 15 16,3-13-2-16,-3 13-3 0,0-14-1 0,0 14 29 16,0-16-7-16,0 16-8 0,0 0-2 0,0-16 5 0,0 16-5 15,-1-12-3-15,1 12-5 0,0 0 3 0,-4-13-1 16,4 13-5-16,0 0 0 0,0 0-2 0,0 0-2 16,0 0 0-16,0 0-2 0,0 0-9 0,0 0 0 0,0 0 1 15,-7 13 1-15,7-13-1 0,-3 12 1 0,3-12 1 0,-2 14-1 16,2-14 11-16,0 16-1 0,0-16-2 0,0 17 0 15,0-17-16-15,2 15 2 0,-2-15 2 0,3 15 2 0,-3-15-38 16,7 18 9-16,-7-18 5 0,7 13 8 0,-7-13-64 16,10 9 18-16,-10-9 12 0,11 17 11 0,-11-17-37 0,0 0 15 15,0 0 13-15,25-1 11 0,-25 1-22 16,16-4 15-16,-16 4 9 0,13-8 8 0,-13 8 9 0,17-12 6 16,-17 12 1-16,15-14 5 0,-8 6 16 0,0-2-1 0,-7 10-1 15,10-15 0-15,-5 6 44 0,-5 9-9 0,9-20-8 16,-9 20-5-16,9-20 73 0,-6 8-18 0,2 1-16 0,-5 11-13 15,3-22 0-15,-3 22-10 0,0-20-9 0,0 20-4 16,0-18-5-16,0 18-4 0,-3-9-5 0,3 9-1 16,0 0-6-16,-10-12-1 0,10 12-2 0,0 0 1 0,0 0-7 15,0 0 0-15,-24 1 1 0,24-1 0 0,-15 7-3 16,15-7 0-16,0 0 1 0,-15 9 1 0,15-9-14 0,0 0 4 16,0 0 3-16,-5 12 0 0,5-12-27 0,0 0 6 15,0 0 4-15,0 0 7 0,7 11-25 0,-7-11 10 16,0 0 5-16,0 0 5 0,16 8 5 0,-16-8 3 0,0 0 3 15,0 0 3-15,22 2 0 0,-22-2 3 0,0 0 0 0,17-2 3 16,-17 2 7-16,13-5-1 0,-13 5 1 0,13-7-1 16,-13 7 3-16,0 0 0 0,17-6-2 0,-17 6-1 0,10-11 34 15,-10 11-7-15,13-6-6 0,-13 6-5 0,0 0 50 16,0 0-13-16,0 0-11 0,0 0-8 0,0 0 4 16,0 0-9-16,0 0-5 0,0 0-5 0,0 0-17 0,0 0 0 15,6 9-2-15,-6-9 0 0,-2 15 3 0,2-15 0 16,-3 19-1-16,3-19-2 0,-3 23 6 0,3-23-1 0,0 23-3 15,0-23 0-15,0 21-54 0,0-21 10 0,2 18 7 16,-2-18 7-16,7 17-172 0,-7-17 42 0,2 12 29 16,-2-12 26-16,6 8-158 0,-6-8 60 0,9 8 39 0,-9-8 33 15,0 0-280-15,0 0 80 0,23 0 67 0,-23 0 73 0,13-6-270 16,-13 6 28-16</inkml:trace>
  <inkml:trace contextRef="#ctx0" brushRef="#br0" timeOffset="9912.98">6122 1931 0 0,'0'0'295'0,"0"0"-70"0,0 0 3 0,0 0-47 0,24 0-35 15,-24 0 60-15,0 0-29 0,0 0-35 0,0 0-29 16,0 0 43-16,0 0-31 0,0 0-25 0,0 0-20 15,17-5 58-15,-17 5-25 0,0 0-25 0,0 0-17 0,0 0 68 16,0 0-28-16,0 0-18 0,0 0-10 0,0 0 50 16,0 0-28-16,0 0-19 0,-7-11-17 0,7 11 38 0,0 0-22 15,0 0-17-15,-10-9-13 0,10 9 17 0,0 0-14 16,-11-7-12-16,11 7-9 0,0 0 6 16,-14-8-7-16,14 8-6 0,0 0-8 0,0 0 8 0,-24-4-6 0,24 4-5 15,0 0-3-15,-14 4-9 0,14-4-2 0,-14 6 1 16,14-6-2-16,-8 11-3 0,8-11 1 0,-8 21-1 0,8-21-1 15,-14 12-1-15,14-12-1 0,-4 16 1 0,4-16 1 0,-3 23-1 16,3-23 0-16,-1 20 1 0,1-20-1 0,0 22 8 16,0-22 0-16,1 21-3 0,-1-21 1 0,5 21-6 15,-5-21 1-15,9 17-1 0,-9-17 1 0,11 13-29 16,-11-13 8-16,15 8 4 0,-15-8 3 0,19 4-19 0,-19-4 8 16,20-3 5-16,-20 3 3 0,21-9 4 0,-21 9 1 15,19-12 2-15,-19 12 2 0,21-12 1 0,-13 2 1 0,-2 1 1 16,1-1 1-16,-1-1 4 0,-1 0-1 0,-5 11 1 0,11-17-1 15,-18 1-2-15,17 3 1 0,-7 1 1 0,2-3 0 16,-2 1 3-16,0 0 0 0,-1-4 1 0,-1 5-1 16,1-1 3-16,0 0 0 0,-1 1-2 0,-1 13-1 0,3-22 14 15,-3 22-3-15,2-18-2 0,-2 18-3 0,0 0 42 16,1-14-11-16,-1 14-7 0,0 0-5 0,0 0 13 0,0 0-9 16,0 0-6-16,0 0-5 0,0 0-20 0,0 0-2 15,-12 10 2-15,12-10-1 0,-3 11 8 0,3-11-2 0,-5 16 1 16,5-16-2-16,-4 18-7 0,4-18 1 0,-1 21 1 15,1-21-1-15,0 24 0 0,0-11 0 0,0-13 1 16,3 24 0-16,-3-24-26 0,4 24 6 0,-3-13 3 0,1 1 4 16,4 1-82-16,-6-13 20 0,5 20 15 0,-5-20 11 15,6 18-90-15,-6-18 28 0,5 14 23 0,-5-14 18 0,0 0-21 16,6 11 20-16,-6-11 13 0,0 0 13 0,0 0 19 16,0 0 5-16,13-7 4 0,-13 7 4 0,9-7 30 15,-9 7-3-15,10-14-3 0,-10 14-2 0,10-13 64 16,-10 13-15-16,9-16-11 0,-9 16-9 0,8-9 48 0,-4-4-18 0,0 2-12 15,1 0-12-15,-2-2 4 0,-3 13-8 0,1-19-9 16,-1 19-5-16,13-16 0 0,-13 16-4 0,6-11-5 0,-6 11-3 16,0 0-7-16,12-7-2 0,-12 7-2 0,0 0 2 15,0 0-13-15,0 0 2 0,0 0 2 0,0 0 0 16,15 7-7-16,-15-7 4 0,3 13 0 0,-3-13 3 16,2 17-10-16,-2-17 5 0,1 21 2 0,-1-21 0 0,-1 25-3 15,1-13 2-15,0 1 1 0,-2-1 1 0,1-1-5 0,1 1 1 16,0-12 4-16,3 20 1 0,-3-20-4 0,5 17 1 15,-5-17 3-15,8 8 2 0,-8-8-23 0,9 8 7 16,-9-8 3-16,0 0 4 0,0 0-18 0,24-3 8 0,-24 3 4 16,17-10 3-16,-8 2-193 0,0 3 41 0,1-5 34 15,-1 0 27-15,2 2-392 0,-11 8 100 0,24-25 82 16,-13 13 62-16,-4 2-368 0,2-2-35 0</inkml:trace>
  <inkml:trace contextRef="#ctx0" brushRef="#br0" timeOffset="11146.01">7694 2427 0 0,'0'0'958'0,"0"0"-569"0,0 0-47 0,0 0-68 0,0 0 42 15,0 0-62-15,0 0-51 0,0 0-40 0,0 0 55 16,0 0-44-16,0 0-35 0,0 0-28 0,0 0-10 0,0 0-20 15,0 0-17-15,0 0-12 0,0 0-11 0,0 0-9 16,0 12-5-16,0-12-6 0,0 18 57 0,0-18-15 0,2 21-13 16,-2-8-10-16,-2 2 32 0,1 0-15 0,1 0-12 15,-3 3-8-15,-2 1 20 0,0 1-11 0,0-2-11 16,2 0-6-16,-2 2 0 0,2 0-6 0,-2-5-6 0,2 1-1 16,0 0-2-16,2-3-1 0,-1-1-3 0,2-12-1 0,-2 18-3 15,2-18-1-15,0 12 0 0,0-12-1 0,0 0 5 16,0 0-2-16,0 0-3 0,4 14 1 0,-4-14 8 15,0 0-3-15,0 0-2 0,0 0-2 0,0 0 37 16,17 3-9-16,-17-3-5 0,0 0-8 0,18-6 17 0,-18 6-8 16,20-4-5-16,-20 4-6 0,30-7 1 0,-12 3-4 0,-1-1-3 15,2-1-2-15,1-1-5 0,3 2-1 0,-4-1 1 16,1 2-3-16,1-1-1 0,-2-2-1 0,0 5 2 0,-1-1-2 16,-2 0-7-16,-16 3 2 0,25-4 0 0,-25 4 1 15,20-4-5-15,-20 4 2 0,0 0-1 0,20-3 2 0,-20 3-8 16,0 0 4-16,0 0 0 0,0 0 3 0,0 0-50 15,0 0 14-15,0 0 7 0,0 0 7 0,0 0-161 0,0 0 38 16,0 0 30-16,6-9 24 0,-6 9-356 0,0 0 90 0,0 0 73 16,0-12 58-16,0 12-982 0,0 0-380 0</inkml:trace>
  <inkml:trace contextRef="#ctx0" brushRef="#br0" timeOffset="11560.7">8010 2614 0 0,'0'0'744'0,"0"0"-442"15,0 0-35-15,0 0-36 0,0 0 18 0,0 0-50 0,10 10-39 16,-10-10-33-16,14 5-4 0,-14-5-24 0,18 6-20 16,-18-6-15-16,20 5-9 0,-20-5-10 0,22 6-9 0,-22-6-8 15,21 5-6-15,-21-5-5 0,22 4-4 0,-22-4-1 16,19 4 7-16,-19-4-1 0,0 0-3 0,22 3-5 0,-22-3 1 15,0 0-3-15,0 0-1 0,0 0-2 0,23 2 62 16,-23-2-14-16,0 0-11 0,0 0-7 0,0 0 82 0,0 0-24 16,0 0-19-16,0 0-13 0,0 0 27 0,0 0-17 15,0 0-14-15,0 0-11 0,0 0-6 0,-11 9-8 0,11-9-7 16,0 0-4-16,-14 18 36 0,14-18-10 0,-10 17-10 16,2-8-9-16,0 1 5 0,0 1-7 0,1 0-6 0,3 1-3 15,-6 0-6-15,4 0-2 0,-2-2-1 0,2 1-2 0,-2 1 14 16,2-2-3-16,6-10-4 0,-11 10-3 0,11-10-12 15,-6 15 1-15,6-15-1 0,-3 9 1 0,3-9-7 16,0 0 1-16,0 0 2 0,0 0 0 0,0 0-219 16,-1 11 44-16,1-11 35 0,0 0 29 0,0 0-366 0,0 0 124 15,0 0 89-15,0 0 54 0,3-12-740 0,-3 12-153 0</inkml:trace>
  <inkml:trace contextRef="#ctx0" brushRef="#br0" timeOffset="12446.7">8629 2540 0 0,'-8'9'746'0,"8"-9"-423"0,-10 13-29 0,10-13-46 0,-9 14 21 16,9-14-55-16,-9 18-42 0,3-9-36 0,1 4 0 15,-2 0-27-15,1 0-23 0,1 0-16 0,-3 4 29 0,2-5-8 16,-9 1-19-16,14-2-13 0,-1 1-1 0,-1-2-11 16,3-10-9-16,0 13-8 0,0-13-2 0,0 0-5 0,0 0-5 15,0 0-4-15,2 13 8 0,-2-13-5 0,0 0-3 16,0 0-3-16,0 0 82 0,0 0-18 0,0 0-16 16,7-12-11-16,-7 12 41 0,11-15-18 0,-11 15-16 0,9-18-9 15,-3 6-5-15,0-1-9 0,1 0-5 0,-1 0-7 16,2-5 4-16,0 5-4 0,-3-5-4 0,12 1-4 0,-10-1 6 15,0-1-4-15,0 3-3 0,1 1-1 0,3-3-13 16,-3 4-1-16,0 1 2 0,0 0 0 0,-2 4-7 16,0-1 4-16,-6 10-1 0,8-11 2 0,-8 11 32 15,0 0-5-15,0 0-4 0,9-8-4 0,-9 8-18 0,0 0-1 16,0 0 2-16,0 0 0 0,0 0-6 0,7 11 3 16,-7-11 0-16,5 10 1 0,-5-10-4 0,6 17 0 0,-6-17 2 15,6 23 1-15,-2-9 5 0,-1 0 0 0,1 3 0 0,-3-2 1 16,2 4 1-16,0 0 1 0,-1-1-1 0,-2-1-1 15,0 1 2-15,0 0 1 0,-2 1-2 0,2-4 0 0,-1 1-10 16,1-2 2-16,8-2 1 0,-12-2 1 0,4-10-56 16,-3 18 10-16,3-18 11 0,-1 12 8 0,1-12-74 0,0 0 20 15,0 0 19-15,0 0 10 0,0 0-117 0,0 0 32 16,0 0 30-16,0 0 21 0,0 0-205 0,0 0 87 16,6-14 44-16,-6 14 33 0,3-13-452 0,-3 13 117 0,2-17 122 15,-2 17 94-15,-3-18-102 0,3 18 103 0</inkml:trace>
  <inkml:trace contextRef="#ctx0" brushRef="#br0" timeOffset="12677.57">8559 2689 0 0,'0'0'648'0,"0"0"-431"0,0 0-43 0,24-5 44 0,-10 0-26 15,-14 5-39-15,29-7-30 0,-11 2-12 0,1 0-21 16,-2 0-19-16,-1 3-15 0,2-4-12 0,-18 6-9 0,26-8-6 16,-26 8-7-16,21-6-58 0,-21 6 8 0,12-5 5 15,-12 5 5-15,0 0-185 0,15-4 41 0,-15 4 32 0,0 0 25 16,0 0-532-16,0 0-41 0</inkml:trace>
  <inkml:trace contextRef="#ctx0" brushRef="#br0" timeOffset="13130.23">8985 2545 0 0,'0'0'795'0,"6"-10"-526"0,-6 10 171 0,0 0-73 0,0 0-73 16,0 0-59-16,0 0 19 0,0 0-52 0,0 0-21 0,0 0-32 15,0 0-27-15,0 0-26 0,-18-3-19 0,18 3-14 16,-17 8-9-16,17-8-10 0,-22 11-9 0,13-5-7 0,-4 4-5 16,0-4-5-16,4 1-4 0,-2-1-3 0,11-6 0 15,-15 16-2-15,15-16-1 0,-9 12-1 0,9-12-5 16,-3 15 1-16,3-15-1 0,0 0-1 0,3 12-54 0,-3-12 11 16,8 10 9-16,-8-10 6 0,13 6-32 0,-13-6 11 15,18 3 12-15,-18-3 6 0,20 5-28 0,-20-5 11 0,17 5 11 16,-17-5 6-16,19 2-2 0,-19-2 7 0,0 0 5 0,0 0 4 15,23 2 6-15,-23-2 2 0,0 0 2 0,0 0 1 16,0 0-4-16,0 0 1 0,18 5 3 0,-18-5 0 16,0 0 7-16,0 0 1 0,0 15-1 0,0-15-1 0,0 0-4 15,-11 9 0-15,11-9 1 0,-11 8 1 0,11-8 3 16,-16 9 1-16,16-9-1 0,-18 9-1 0,18-9-3 16,-17 10-1-16,17-10 1 0,-19 9 1 0,19-9 7 0,-14 8-2 15,14-8 0-15,0 0-1 0,-15 5-39 0,15-5 6 16,0 0 7-16,0 0 4 0,0 0-153 0,0 0 52 0,-12-8 25 15,12 8 18-15,0 0-282 0,5-14 73 0,-5 14 57 16,9-10 45-16,-9 10-487 0,11-16-47 0</inkml:trace>
  <inkml:trace contextRef="#ctx0" brushRef="#br0" timeOffset="13627.87">9107 2549 0 0,'0'0'824'16,"0"0"-520"-16,7-9-17 0,-7 9 108 0,0 0-78 15,0 0-63-15,0 0-51 0,0 0-29 0,0 0-36 0,0 0-9 16,0 0-27-16,-5 11-25 0,5-11-15 0,0 0-12 16,-4 14-11-16,4-14 1 0,-1 15-7 0,1-15-7 0,-5 14-5 15,5-14-5-15,-2 17-1 0,2-17-5 0,-3 18-1 16,3-18-4-16,-1 19 1 0,1-19-2 0,0 16-2 0,0-16 8 15,1 15-1-15,-1-15-1 0,5 13-2 0,-5-13-71 16,0 0 15-16,1 13 9 0,-1-13 9 0,0 0-69 0,0 0 21 16,11 8 17-16,-11-8 11 0,0 0 8 0,17-5 9 15,-17 5 6-15,13-8 7 0,-7-6 10 0,-6 14 2 16,16-10 3-16,-16 10 1 0,16-12 11 0,-8 3-2 0,-2 0-2 16,-2 0 2-16,3-2 83 0,0 1-17 0,-7 10-14 15,9-19-11-15,-9 19 71 0,6-17-24 0,-6 17-18 0,3-13-14 16,-3 13 52-16,0 0-23 0,5-13-17 0,-5 13-15 15,0 0 42-15,0 0-20 0,0 0-16 0,0 0-11 0,0 0 2 16,0 0-11-16,0 0-8 0,0 0-7 0,0 0-16 16,0 0-3-16,0 0-2 0,-13 5 0 0,13-5-1 15,-9 9-1-15,9-9-2 0,-8 12 1 0,8-12-3 0,-8 14 1 16,8-14 0-16,-5 14-1 0,5-14 1 0,-4 18-1 0,4-18 2 16,0 15-2-16,0-15 0 0,1 18 0 0,-1-18 0 15,5 19 1-15,-5-19-29 0,4 14 7 0,-4-14 4 16,8 13 4-16,-8-13-151 0,13 9 30 0,-13-9 30 0,0 0 20 15,17 6-179-15,-17-6 54 0,0 0 40 0,21-4 35 16,-21 4-193-16,17-8 78 0,-17 8 49 0,17-14 41 0,-10 4-745 16,3 0-106-16</inkml:trace>
  <inkml:trace contextRef="#ctx0" brushRef="#br0" timeOffset="14144.46">9359 2522 0 0,'0'0'709'0,"0"0"-404"15,0-12-40-15,0 12 180 0,0 0-90 0,0 0-70 0,0 0-57 16,0 0 20-16,0 0-26 0,0 0-39 0,0 0-35 0,0 0-13 16,0 0-26-16,0 0-21 0,0 0-19 0,0 0-18 15,20 4-9-15,-20-4-10 0,0 0-7 0,9 14-5 16,-9-14-5-16,6 12-3 0,-6-12-1 0,5 17-2 15,-5-17 0-15,5 18-3 0,-5-18 0 0,5 19 3 0,-5-19-4 16,3 17 0-16,-3-17-1 0,2 21-3 0,-2-21-1 0,11 17 0 16,-11-17 2-16,-7 18-1 0,7-18 0 0,-4 15-1 15,4-15 1-15,-8 15-8 0,8-15 2 0,-9 11 1 16,9-11 1-16,-9 12 2 0,9-12 0 0,0 0 0 0,-15 14 0 16,15-14 4-16,0 0-1 0,0 0 0 0,-21-4-1 15,21 4 6-15,0 0-1 0,-17-10-2 0,17 10-1 0,-9-7 26 16,9 7-5-16,-5-10-7 0,5 10-1 0,-3-11 43 15,3 11-12-15,0 0-8 0,-1-16-9 0,1 16 55 16,0 0-18-16,6-16-12 0,-6 16-12 0,11-12 2 0,-11 12-7 16,18-14-9-16,-9 7-6 0,-9 7-4 0,22-11-5 15,-9 3-3-15,0 2-2 0,3-2 2 0,0 1-1 0,-1 0-3 16,-2 3-1-16,1-2 3 0,-3 0-2 0,-11 6-4 16,27-8 1-16,-27 8 9 0,20-11-5 0,-20 11 0 0,17-9-3 15,-17 9 5-15,16-6-3 0,-16 6 0 0,0 0-3 16,16-8-1-16,-16 8-1 0,0 0-1 0,0 0 0 0,0 0-11 15,0 0 1-15,6-8 3 0,-6 8 0 0,0 0-279 16,0 0 56-16,0 0 45 0,0 0 37 0,-11 8-552 16,11-8 156-16,-16 6 154 0,16-6 76 0,-25 10-589 0,9-2-104 15</inkml:trace>
  <inkml:trace contextRef="#ctx0" brushRef="#br0" timeOffset="14647.74">8687 3130 0 0,'0'0'902'0,"0"0"-518"0,0 0-38 0,0 0 95 16,0 0-88-16,0 0-71 0,0 0-51 0,0 0 47 15,18-2-56-15,-18 2-43 0,26-6-37 0,-5 5 27 0,-1-2-35 16,2-2-26-16,2 2-22 0,3 0 23 0,0-2-20 0,0 0-19 16,3 0-14-16,2-1 7 15,-3 0-13-15,1 1-12 0,-1 0-5 0,2-1-1 0,-2-1-7 0,-3 3-4 0,0-1-4 16,0-2 1-16,-4 2-5 0,-3 1-2 0,-2 1-2 16,-1-2 2-16,-16 5-3 0,27-7 0 0,-27 7-2 15,12-4 2-15,-12 4-1 0,0 0-3 0,0 0 1 0,0 0-5 16,0 0 0-16,0 0 0 0,0 0 0 0,0 0-175 15,0 0 37-15,0 0 26 0,0 0 22 0,-20 1-327 0,20-1 83 16,-24 7 69-16,24-7 52 0,-31 8-296 0,13-3 134 16,2-1 76-16,-1 1 60 0,17-5-544 0,-43 5-73 0</inkml:trace>
  <inkml:trace contextRef="#ctx0" brushRef="#br0" timeOffset="14898.63">8726 3195 0 0,'-15'9'670'0,"15"-9"-391"0,0 0-52 16,0 0 209-16,4 10-86 0,-4-10-70 0,17 2-57 0,-17-2 101 16,32-2-40-16,-11-1-47 0,5 0-46 0,0 0 14 15,3-2-41-15,-2 0-33 0,1 3-27 0,6-5-3 16,-2 2-21-16,-4 0-14 0,2 1-15 0,2-3-1 16,-5 1-11-16,0 1-8 0,0 0-6 0,-2 0 5 0,-3 1-8 15,-2-1-2-15,-4 0-6 0,2 0-4 0,-3 2-4 0,-15 3 1 16,23-7-3-16,-23 7 0 0,17-4-2 0,-17 4 1 15,0 0 0-15,0 0-11 0,0 0 2 0,12-4 2 0,-12 4 0 16,0 0-213-16,0 0 44 0,0 0 34 0,0 0 27 16,0 0-450-16,0 0 114 0,0 0 121 0,0 0 78 0,-14-7-773 15,14 7-217-15</inkml:trace>
  <inkml:trace contextRef="#ctx0" brushRef="#br0" timeOffset="22479.55">10096 2485 0 0,'-14'6'409'0,"14"-6"-169"0,-16 8-40 0,16-8-40 0,-14 7 56 15,14-7-20-15,-13 7-39 0,13-7-31 0,0 0 65 16,-13 9-37-16,13-9-31 0,0 0-26 0,0 0 53 16,0 0-28-16,0 0-26 0,0 0-18 0,0 0 53 0,0 0-17 15,0 0-18-15,0 0-18 0,0 0 114 0,0 0-38 0,0 0-29 16,2-11-28-16,-2 11 20 0,8-12-23 0,-8 12-19 15,13-14-16-15,-6 3-16 0,3 1-9 0,6-1-6 16,-8-1-7-16,5-2-7 0,2-2-1 0,-2 0-4 0,5-1-2 16,2-6-5-16,4 1 0 0,3 1 0 0,2-1-1 15,2-4-7-15,1 0 3 0,-2 2 0 0,1 1 1 16,2-2-9-16,-3 2 3 0,-4 0 0 0,2 3 2 0,0-2-3 16,-5 2 2-16,2 2 1 0,-1 0 1 0,1-1 7 15,-1 2-1-15,-4 2 1 0,1-2-2 0,-3 1 9 0,2 0-1 16,0 2-3-16,-3 1 1 0,1 0 13 0,-3 1-4 15,0 4-1-15,-4 0-4 0,-2 0 2 0,-9 8-2 0,19-11-2 16,-19 11-2-16,11-11 15 0,-11 11-2 0,0 0-5 16,0 0-2-16,12-7-2 0,-12 7-2 0,0 0-2 0,0 0 0 15,0 0-3-15,0 0-1 0,0 0-1 0,0 0 0 16,0 0-4-16,0 0 0 0,0 0-1 0,0 0 2 0,0 0-126 16,0 0 24-16,0 0 21 0,0 0 17 0,0 0-294 15,0 0 72-15,-13 5 58 0,13-5 46 0,0 0-262 16,0 0 93-16,0 0 69 0,0 0 59 0,-11-6-475 15,11 6-53-15</inkml:trace>
  <inkml:trace contextRef="#ctx0" brushRef="#br0" timeOffset="22853.62">10733 1741 0 0,'0'0'512'0,"0"0"-291"16,0 0 75-16,0 0-37 0,0 0-31 0,0 0-47 15,0 0-16-15,0 0-35 0,0 0-25 0,0 0-20 0,0 0 18 16,0 0-20-16,0 0-15 0,25-1-16 0,-25 1 8 16,27-3-13-16,-27 3-10 0,27-5-6 0,-9 3 0 15,-18 2-4-15,25-6-7 0,-25 6-3 0,25-5 8 0,-25 5-5 16,26-5-4-16,-26 5-3 0,18-6 6 0,-18 6-3 16,18-5-3-16,-18 5-3 0,0 0 30 0,17-3-8 0,-17 3-7 15,0 0-4-15,0 0 22 0,0 0-8 0,0 0-7 16,0 0-6-16,0 0 1 0,0 0-6 0,0 0-1 0,10 6-5 15,-10-6 1-15,0 0-2 0,-1 15-2 0,1-15-2 16,-6 16 17-16,6-16-6 0,-6 18-2 0,6-18-3 0,-9 24 39 16,6-12-10-16,-2 0-6 0,1-1-10 0,4 4 5 15,-7-3-5-15,0 0-6 0,3-1-3 0,-1 1 13 16,0 1-6-16,5-13-4 0,-6 19-4 0,6-19-10 16,-7 19-2-16,7-19 1 0,-4 14-1 0,4-14-11 0,-8 21 3 15,8-21 0-15,0 0 1 0,0 0-298 0,0 0 61 0,0 0 48 16,0 0 57-16,-11 6-445 0,11-6 116 0,-8-7 93 15,8 7 94-15,-7-10-183 0,7 10 26 0</inkml:trace>
  <inkml:trace contextRef="#ctx0" brushRef="#br0" timeOffset="23612.9">11520 1136 0 0,'0'0'756'0,"-5"-9"-502"0,5 9 107 0,0 0-48 0,-9-9-63 16,9 9-50-16,0 0 15 0,-18-7-42 0,18 7-34 0,0 0-29 15,0 0-6-15,-22 1-12 0,22-1-15 0,-19 4-16 16,19-4-9-16,-14 10-11 0,14-10-7 0,-22 9-9 15,14-1-9-15,-2 0-5 0,10-8-1 0,-14 14-2 0,14-14-2 16,-8 14 0-16,8-14-2 0,-5 14-2 0,5-14 7 16,0 14-1-16,0-14-2 0,5 13-2 0,-5-13 2 15,6 10-2-15,-6-10-1 0,8 9 1 0,-8-9 2 0,16 8 0 16,-16-8-3-16,16 5 2 0,-16-5 1 0,21 13-1 16,-21-13-1-16,0 0 0 0,27 3 0 0,-27-3 0 0,15 4 0 15,-15-4-2-15,15 7-3 0,-15-7 1 0,11 6 0 16,-11-6-1-16,0 0-1 0,9 9 0 0,-9-9 0 0,0 0 1 15,3 12 9-15,-3-12-3 0,0 0 0 0,-1 13-1 16,1-13-5-16,-5 10 0 0,5-10 0 0,-5 9 1 16,5-9 12-16,-10 9-1 0,10-9-2 0,-14 10-2 15,14-10-8-15,-15 9 0 0,15-9 1 0,-21 12 0 0,10-4 20 16,-4 0-3-16,3-2-4 0,1 2-2 0,-4 0-9 0,15-8-1 16,-18 17 0-16,18-17 0 0,-17 3-60 0,17-3 14 15,0 0 7-15,0 0 7 0,0 0-94 0,0 0 23 16,0 0 21-16,0 0 16 0,-10-6-192 0,10 6 61 0,6-12 38 15,5 5 31-15,-11 7-221 0,19-14 68 0,-10 8 58 0,5-5 42 16,-4 1-340-16,0 0-13 0</inkml:trace>
  <inkml:trace contextRef="#ctx0" brushRef="#br0" timeOffset="24361.95">11738 1177 0 0,'0'0'731'0,"-2"-14"-349"0,2 14-25 16,-3-11-65-16,3 11-58 0,0 0 49 0,-9-9-55 0,9 9-46 15,0 0-37-15,0 0-2 0,-18-5-19 0,18 5-27 16,0 0-18-16,-20 3-17 0,20-3-11 0,0 0-11 16,-13 10-7-16,13-10 11 0,-16 9-7 0,16-9-9 0,-15 14-5 15,15-14-32-15,-7 17 3 0,7-17 1 0,-10 15 0 16,10-15 6-16,-7 19-1 0,7-19 1 0,-4 16-1 0,4-16-2 15,0 18 0-15,0-18 1 0,3 16 0 0,-3-16-10 16,6 10 3-16,-6-10 0 0,0 0 3 0,13 10-43 0,-13-10 10 16,0 0 8-16,12 5 7 0,-12-5 0 0,0 0 5 15,20-6 3-15,-20 6 3 0,12-9 8 0,-12 9 0 16,12-9 2-16,-12 9 0 0,11-12 7 0,-11 12 1 0,7-13-3 16,-7 13 2-16,7-14-2 0,-7 14 2 0,4-13-3 0,-4 13 0 15,0 0 47-15,3-17-10 0,-3 17-7 0,0 0-7 16,3-15 44-16,-3 15-13 0,0 0-12 0,0 0-8 0,0 0 11 15,0 0-8-15,0 0-7 0,0 0-8 0,0 0-3 16,0 0-3-16,0 0-5 0,-10-8-3 0,10 8-16 16,0 0 1-16,-5 13 0 0,5-13 2 0,-3 10 3 0,3-10 0 15,-2 13-1-15,2-13 1 0,-1 18-2 0,1-18-1 16,0 16 2-16,0-16 0 0,3 16-15 0,-3-16 4 16,6 15 1-16,-6-15 3 0,6 15-48 0,-6-15 9 0,12 11 11 15,-12-11 7-15,14 7-23 0,-14-7 10 0,0 0 8 16,24 3 8-16,-24-3 10 0,15-10 5 0,-15 10 3 0,20-8 0 15,-11 0 5-15,0 0 0 0,0 0 1 0,-1 0-1 0,-2-1 29 16,0-2-6-16,0 1-5 0,-2 1-1 0,-1-3 51 16,-1-1-12-16,1 1-10 0,-3 12-10 0,2-24 35 15,-1 12-14-15,-1-2-10 0,0 0-9 0,0-1 20 16,0 2-9-16,-1 2-11 0,-1-1-6 0,0 2 6 0,-5-1-9 16,7 11-3-16,-3-16-6 0,3 16 18 0,-6-13-8 0,6 13-3 15,0 0-8-15,-6-11 9 0,6 11-7 0,0 0-3 16,0 0-4-16,0 0 4 0,0 0-3 0,0 0-3 0,0 0-1 15,0 0-14-15,0 0 3 0,-17 6 0 0,17-6 0 16,-9 13 5-16,9-13-1 0,-6 18-1 0,6-18 1 16,-6 18-8-16,6-6 1 0,-2 0 1 0,2 1 0 0,0 5 5 15,0-2 0-15,0-1 0 0,0 1 0 0,2 1-3 16,-2 0 0-16,1-2-1 0,1-1 3 0,1 1-167 16,0-2 34-16,0-1 28 0,1-1 20 0,-4-11-255 0,8 16 68 15,-8-16 55-15,8 10 48 0,-8-10-141 0,0 0 63 16,22 3 48-16,-22-3 41 0,13-5-339 0,-13 5 119 0,17-15 111 15,-17 15 56-15,13-18-43 0,-13 18 88 0</inkml:trace>
  <inkml:trace contextRef="#ctx0" brushRef="#br0" timeOffset="24994.09">11953 1079 0 0,'0'0'358'0,"-6"-11"-43"15,6 11-38-15,0 0-51 0,0 0-13 0,0 0 62 16,-6-9-54-16,6 9-45 0,0 0-35 0,0 0-27 15,0 0-22-15,0 0-19 0,0 0-14 0,-2 14 11 16,2-14-14-16,-1 13-11 0,1-13-7 0,-3 15-27 0,3-15-2 16,-2 21-1-16,2-21-2 0,-3 23-7 0,3-23 1 0,-2 25 0 15,2-25 0-15,-10 19-4 0,12-6 1 16,-2-13-1-16,2 23 2 0,-2-23-38 0,-2 16 9 0,2-16 4 0,-2 13 8 16,2-13-29-16,0 0 9 0,0 0 8 0,0 0 6 15,0 0 13-15,0 0 1 0,0 0 4 0,0 0-1 16,0 0 9-16,0 0-1 0,2-11 0 0,-2 11 0 0,0-15 6 15,0 15-2-15,2-15 0 0,-2 15 0 0,5-20 28 16,-5 20-6-16,3-19-6 0,-3 19-3 0,3-16 36 16,-3 16-10-16,3-17-9 0,-3 17-8 0,3-15 41 0,-3 15-12 15,0 0-10-15,6-14-6 0,-6 14 16 0,0 0-11 16,0 0-9-16,10-8-8 0,-10 8-13 0,0 0-4 0,0 0-1 16,0 0-3-16,24 4-6 0,-24-4 0 0,11 7 0 15,-11-7 0-15,11 9-5 0,-11-9 1 0,8 12 2 0,-8-12-1 16,8 16-12-16,-8-16 3 0,7 14 2 0,-7-14 1 15,3 17-35-15,-3-17 6 0,3 15 8 0,-3-15 7 0,1 15-40 16,-1-15 17-16,0 12 9 0,0-12 9 0,0 0-21 16,0 13 11-16,0-13 7 0,0 0 7 0,0 0-3 15,0 0 5-15,0 0 4 0,0 0 5 0,0 0 2 16,0 0 4-16,0 0 0 0,0 0 1 0,0 0 18 0,-7-13-2 16,7 13-4-16,-2-12 0 0,2 12 26 0,2-20-8 0,-2 20-2 15,0-19-6-15,1 8 49 0,-1 11-12 0,3-18-12 16,-3 18-7-16,5-21 30 0,-5 21-7 0,5-15-12 0,-5 15-8 15,4-11 47-15,-4 11-15 0,0 0-17 0,0 0-9 16,0 0 13-16,6-9-14 0,-6 9-7 0,0 0-8 0,0 0-16 16,0 0-4-16,0 0-1 0,20 8 0 0,-20-8-2 15,9 11 1-15,-9-11-2 0,9 13 0 0,-9-13-36 16,9 15 5-16,-9-15 7 0,6 18 4 0,-6-18-92 0,3 20 21 16,-3-20 18-16,0 19 15 0,0-19-145 0,-1 14 59 15,1-14 28-15,1 17 24 0,-1-17-147 0,0 14 47 0,0-14 38 16,0 0 30-16,5 14-155 0,-5-14 55 0,0 0 43 0,0 0 59 15,16 4-148-15,-16-4 55 0,14-7 52 16,-14 7 65-16,15-10-36 0,-15 10 112 0</inkml:trace>
  <inkml:trace contextRef="#ctx0" brushRef="#br0" timeOffset="25829.07">12276 1141 0 0,'9'-15'277'0,"1"1"-168"16,-4 2 163-16,0 1-39 0,-6 11-47 0,8-16-23 0,-8 16 136 15,7-16-61-15,-7 16-46 0,3-14-40 0,-3 14 73 16,0 0-47-16,0-16-36 0,0 16-27 0,0 0 21 15,-7-11-13-15,7 11-27 0,0 0-17 0,0 0 11 0,-15-7-17 16,15 7-16-16,0 0-11 0,-27 2-14 0,27-2-7 0,-16 5-5 16,16-5-3-16,-19 8 7 0,19-8-3 0,-17 12-4 15,17-12-4-15,-18 15-4 0,10-6-3 0,0-1 0 16,1 3-1-16,1 1-6 0,3-2-2 0,3-10 3 0,-6 21-1 16,4-8-72-16,4 7 14 0,-2-20 13 0,3 19 8 15,-3-19-118-15,8 17 31 0,-8-17 25 0,10 12 20 16,-10-12-33-16,12 10 33 0,-12-10 15 0,0 0 13 0,20 7 12 15,-20-7 8-15,0 0 7 0,20-7 4 0,-20 7 25 16,18-10-1-16,-18 10-1 0,12-11-1 0,-6 3 94 0,2-2-17 16,-8 10-19-16,13-16-10 0,-8 6 80 0,-1 0-21 15,-4 10-21-15,7-19-19 0,-7 19 72 0,3-21-29 0,-3 21-23 16,1-15-15-16,-1 15 37 0,0-17-21 0,0 17-17 16,0 0-16-16,-3-12 35 0,3 12-19 0,0 0-14 15,0 0-13-15,0 0-6 0,0 0-9 0,0 0-6 0,0 0-5 16,0 0-17-16,-11 11 1 0,11-11-1 0,-1 13-1 0,1-13-11 15,-2 14 2-15,2-14 3 0,0 14-1 0,0-14-74 16,2 21 16-16,-2-21 14 0,1 18 9 0,-1-18-128 16,5 17 36-16,-5-17 25 0,6 14 21 0,-6-14-128 15,10 8 43-15,-10-8 33 0,0 0 29 0,11 8-68 0,-11-8 43 16,0 0 26-16,0 0 23 0,0 0 4 0,19-8 17 0,-19 8 13 16,0 0 10-16,8-16 12 0,-8 16 6 0,5-13 5 15,-1 3 3-15,-2-4 51 0,-2 14-8 0,5-15-4 0,-5 15-6 16,7-18 71-16,-4 9-16 0,-3 9-16 0,6-23-10 15,-6 23 85-15,6-19-26 0,-6 19-21 0,3-12-16 16,-3 12 74-16,5-17-27 0,-5 17-23 0,3-12-18 0,-3 12 37 16,0 0-22-16,0 0-17 0,0 0-17 0,9-9 11 15,-9 9-14-15,0 0-10 0,0 0-9 0,0 0-18 16,10 7-5-16,-10-7-1 0,8 12-3 0,-8-12 2 0,11 16-2 16,-11-16-1-16,12 18-2 0,-8-4-6 0,-1-5 1 15,-3-9 0-15,8 21 0 0,-5-9-76 0,0 1 15 0,1-2 13 16,-4-11 10-16,5 22-70 0,-5-22 21 0,0 18 18 0,0-18 14 15,-2 13-32-15,2-13 17 0,0 0 15 0,-3 12 11 16,3-12 4-16,0 0 9 0,0 0 6 0,0 0 6 0,0 0 17 16,0 0 1-16,0 0 2 0,0 0-1 0,0 0 4 15,-11-9-2-15,11 9 1 0,-4-13-1 0,4 13 36 16,-1-14-10-16,1 14-3 0,1-19-6 0,-1 6 71 0,0 13-18 16,2-19-14-16,-2 19-12 0,3-16 59 0,-3 16-21 15,5-19-15-15,-5 19-15 0,8-17 28 0,-8 17-17 0,10-13-11 16,-10 13-10-16,9-14-5 0,-9 14-6 0,15-11-5 15,-15 11-6-15,15-9-7 0,-15 9-2 0,20-3-2 16,-20 3-1-16,0 0-11 0,27 0 0 0,-27 0 1 0,14 5 0 16,-14-5 2-16,15 10 0 0,-15-10 0 0,13 14 0 15,-13-14 0-15,10 15 0 0,-10-15 1 0,9 16-1 16,-4-6 2-16,0 0-1 0,-5-10 0 0,8 17 1 0,-8-17-141 16,4 21 28-16,-4-21 21 0,3 19 20 0,-3-19-447 15,-3 17 136-15,3-17 92 0,0 0 59 0,-7 16-702 0,7-16-134 16</inkml:trace>
  <inkml:trace contextRef="#ctx0" brushRef="#br0" timeOffset="31418.95">10374 2732 0 0,'-25'7'558'0,"25"-7"-317"0,-20 5-48 0,20-5 34 16,-11 9-19-16,11-9-42 0,0 0-33 0,-9 6 6 16,9-6-28-16,0 0-21 0,0 0-19 0,0 0 26 15,-9 8-19-15,9-8-16 0,0 0-14 0,0 0 33 0,0 0-16 16,0 0-13-16,0 0-12 0,0 0 50 16,0 0-17-16,0 0-16 0,0 0-6 0,0 0 78 0,12-5-25 0,-12 5-22 15,12-6-14-15,-12 6 51 0,25-12-22 0,-13 4-20 16,4 1-16-16,4-2 33 0,1-1-17 0,3-1-17 15,2 0-12-15,4-3 16 0,1 2-12 0,1-2-10 0,3 3-10 16,7-7 0-16,-1 2-7 0,0-1-6 0,0 1-2 16,7-3-4-16,-5 1 0 0,-1 0-4 0,0 2 0 0,2-2-9 15,-3 3 0-15,-4 0 0 0,-4-1 0 0,-1 3 3 16,-5 2 1-16,-3 2-2 0,-5-1 1 0,0 2 7 16,-4 0-1-16,-15 8-1 0,20-9-4 0,-20 9 14 0,15-9-2 15,-15 9-6-15,14-3 0 0,-14 3-4 0,0 0 0 16,0 0-2-16,0 0-1 0,0 0-6 0,0 0 1 0,0 0 0 15,0 0 0-15,0 0-88 0,0 0 17 0,0 0 16 16,0 0 10-16,0 0-160 0,0 0 40 0,0 0 35 0,0 0 25 16,-3-17-239-16,3 17 71 0,0 0 82 0,1-17 37 15,-1 17-306-15,2-12 93 0,-2 12 73 0,1-12 60 0,-1 12-263 16,-3-17-7-16</inkml:trace>
  <inkml:trace contextRef="#ctx0" brushRef="#br0" timeOffset="31778.54">11228 2200 0 0,'0'0'566'0,"0"0"-212"0,0 0-61 0,0 0-22 15,0 0-54-15,0 0-24 0,0 0-38 0,0 0-32 16,0 0-23-16,0 0 40 0,0 0-28 0,14-6-23 16,-14 6-18-16,24 1-24 0,-24-1-11 0,24 0-6 15,-24 0-6-15,25 2 14 0,-25-2-7 0,27 2-4 0,-27-2-4 16,24 1-4-16,-24-1-6 0,20 0-1 0,-20 0-3 0,0 0 3 15,29 0-4-15,-29 0 0 0,0 0-2 0,24-5-3 16,-24 5-1-16,0 0-1 0,0 0 0 0,0 0 6 16,0 0-2-16,20-6-1 0,-20 6 0 0,0 0 17 0,0 0-4 15,0 0-3-15,-7 11-3 0,7-11 2 0,-7 11-5 16,7-11 1-16,-10 15-3 0,2-5 44 0,-1 3-10 0,0 0-8 16,1-2-7-16,-5 5 13 0,4-2-8 0,-2 4-5 0,-1-2-7 15,3-1 7-15,0 2-4 0,-1-2-5 0,2-2-2 16,0 0 3-16,3-3-5 0,5-10-2 0,-7 16-1 15,7-16-5-15,-5 13 1 0,5-13-2 0,0 0-2 0,0 0-72 16,-4 10 14-16,4-10 12 0,0 0 8 0,0 0-239 16,12-10 62-16,-12 10 60 0,11-13 30 0,-4-1-947 0,3 0-265 15</inkml:trace>
  <inkml:trace contextRef="#ctx0" brushRef="#br0" timeOffset="32896.94">11871 1892 0 0,'0'0'380'0,"6"-7"-192"16,-6 7-20-16,0 0 80 0,0 0-45 0,0 0-14 15,0 0-36-15,0 0 31 0,0 0-35 0,0 0-32 0,-4-10-22 16,4 10 40-16,0 0-27 0,0 0-21 0,0 0-18 16,0 0 44-16,-4-11-23 0,4 11-17 0,0 0-16 0,0 0 61 15,0 0-12-15,0 0-22 0,-4-11-17 0,4 11 81 16,0 0-29-16,0 0-23 0,0 0-21 0,0 0 57 0,0 0-27 15,0 0-21-15,0 0-15 0,-15-6-2 0,15 6-13 16,0 0-11-16,-17 6-9 0,17-6-5 0,-12 7-5 16,12-7-7-16,-17 8-1 0,17-8-3 0,-19 13-3 0,11-5-2 15,8-8-1-15,-14 16 0 0,4-7-1 0,4 1-2 16,0-1 0-16,1 4-5 0,0 0 1 0,1-2 0 16,1 2-2-16,3-13 7 0,0 22-2 0,1-11 0 15,-1-11 0-15,8 22-2 0,-8-22 0 0,9 17 0 0,-9-17 0 0,20 10 16 16,-20-10-5-16,17 9-1 0,-17-9-2 0,25 4-13 15,-25-4 1-15,23-2 0 0,-23 2 1 0,25-4 5 16,-25 4-1-16,22-8 0 0,-10 3-1 0,3-2 3 0,-6 0-1 16,-9 7 1-16,20-12-2 0,-20 12 5 0,14-14-1 15,-14 14 0-15,13-14-2 0,-13 14-3 0,11-16-1 16,-11 16 1-16,8-16-1 0,-8 16 7 0,6-16-2 0,-6 16-2 16,4-14-1-16,-4 14 0 0,6-16 1 0,-6 16-2 0,0-16 0 15,0 16 8-15,0-16-3 0,0 16 0 0,0-14-2 16,0 14 5-16,-3-13-3 0,3 13-1 0,0 0 0 0,-6-14 1 15,6 14 0-15,0 0-3 0,-4-10 1 0,4 10-22 16,0 0 5-16,0 0 3 0,0 0 0 0,0 0 10 16,0 0-2-16,0 0 2 0,0 0-1 0,-14 5-2 0,14-5-1 15,-5 10 1-15,5-10 1 0,0 0-9 0,-8 14 1 16,8-14 2-16,0 0 2 0,-2 16-31 0,2-16 8 0,0 11 7 16,0-11 3-16,5 11-31 0,-5-11 11 0,0 0 8 15,11 11 6-15,-11-11-11 0,0 0 6 0,16 4 8 16,-16-4 3-16,0 0 7 0,24-2 1 0,-24 2 3 0,12-6 2 15,-12 6 5-15,18-7-1 0,-18 7 2 0,14-6-1 0,-14 6 5 16,15-8-1-16,-15 8-1 0,9-10 0 0,-9 10 13 16,9-8-3-16,-9 8-4 0,0 0-1 0,12-6 60 15,-12 6-15-15,0 0-10 0,0 0-8 0,0 0 11 16,0 0-9-16,0 0-8 0,0 0-4 0,0 0-14 0,0 0-1 16,0 0-2-16,-6 8-1 0,6-8-5 0,-4 11 0 0,4-11 0 15,-5 14-1-15,5-14 1 0,-4 18-1 0,4-18 0 16,-3 17 0-16,3-17 1 0,-4 21-1 0,4-21 2 0,0 18-2 15,0-18-21-15,2 20 4 0,-2-20 4 0,8 14 1 16,-8-14-76-16,0 0 17 0,6 14 14 0,-6-14 11 0,12 9-40 16,-12-9 18-16,0 0 13 0,0 0 11 0,20 3 3 15,-20-3 9-15,13-5 4 0,-13 5 8 0,14-9-5 16,-14 9 4-16,16-12 5 0,-16 12 3 0,12-19 10 0,-5 10-1 16,-7 9 2-16,14-18 1 0,-9 9 1 0,0 0 0 15,-2-1 0-15,-3 10 0 0,8-18 14 0,-8 18-4 0,3-17 0 16,-3 17-3-16,1-16 36 0,-1 16-8 0,3-11-9 15,-3 11-4-15,-3-13 22 0,3 13-10 0,0 0-7 16,0-11-6-16,0 11-1 0,0 0-3 0,0 0-5 0,0 0-2 16,0 0-4-16,0 0-1 0,0 0-2 0,0 0 0 0,0 0-4 15,0 0-1-15,0 0 1 0,0 0 0 0,0 0-16 16,0 0 4-16,-11 6 3 0,11-6 1 0,-3 15 2 16,3-15 2-16,-1 12 2 0,1-12-1 0,-3 22 1 15,3-22 2-15,-3 17-1 0,3-17 0 0,-4 17 2 0,4-17 2 16,-3 16-2-16,3-16 0 0,3 17-19 0,-3-17 4 0,4 14 4 15,-4-14 2-15,0 0-119 0,7 13 25 0,-7-13 21 16,0 0 17-16,0 0-146 0,0 0 42 0,0 0 34 16,20-1 27-16,-20 1-218 0,12-12 68 0,-12 12 51 0,11-14 41 15,-8 4-686-15,4 0-89 0</inkml:trace>
  <inkml:trace contextRef="#ctx0" brushRef="#br0" timeOffset="33247.3">12212 1643 0 0,'0'0'470'15,"0"0"-271"-15,-11 11 19 0,11-11-44 0,-4 10-27 0,4-10-12 16,0 0-12-16,-2 15-23 0,2-15-21 0,8 12-17 15,-8-12 15-15,0 0-16 0,0 0-13 0,3 14-8 0,-3-14-17 16,0 0-5-16,9 11-3 0,-9-11-2 0,0 0-9 16,0 0 1-16,0 0-1 0,0 0-2 0,0 0 63 0,21-4-15 15,-21 4-10-15,0 0-6 0,5-11 46 0,-5 11-15 16,4-10-13-16,-4 10-10 0,0 0 36 0,-1-18-16 0,1 18-12 16,0 0-10-16,-2-16-10 0,2 16-6 0,-9-13-4 15,9 13-5-15,0 0-7 0,0-12-2 0,0 12-1 16,0 0-1-16,0 0-103 0,0 0 20 0,0 0 14 0,0 0 15 15,-21 1-247-15,21-1 59 0,-9 14 48 0,9-14 38 16,-6 13-548-16,6-13-54 0</inkml:trace>
  <inkml:trace contextRef="#ctx0" brushRef="#br0" timeOffset="34198.01">12300 1794 0 0,'0'0'595'0,"0"0"-315"0,0 0-54 15,0 0-24-15,9 9-28 0,-9-9-35 0,0 0-29 0,12 13-22 16,-12-13 16-16,1 13-22 0,-1-13-15 0,0 14-14 0,0-14-33 16,-1 16-4-16,1-16-2 0,-4 17-4 0,4-17-1 15,-2 19 0-15,2-19-3 0,-3 16-1 0,3-16 1 16,-3 18-3-16,3-18 2 0,-3 11-2 0,3-11 26 15,0 0-5-15,-3 11-6 0,3-11-2 0,0 0-4 0,0 0-1 16,0 0-2-16,0 0-3 0,0 0 19 0,0 0-4 0,0 0-5 16,4-10-3-16,-4 10 55 0,2-14-14 0,-2 14-10 15,1-18-10-15,-1 18 58 0,4-20-19 0,-4 20-13 16,4-19-13-16,0 8 54 0,-4 11-20 0,5-20-18 0,-5 20-11 16,6-15 31-16,-6 15-16 0,6-11-14 0,-6 11-10 15,8-13 17-15,-8 13-13 0,12-9-9 0,-12 9-8 0,10-7-6 16,-10 7-3-16,0 0-6 0,23-3-2 0,-23 3-6 15,0 0-3-15,20 2-1 0,-20-2 1 0,15 8-9 16,-15-8 3-16,0 0-1 0,11 11 1 0,-11-11 4 0,4 15 0 16,-4-15 0-16,8 17-1 0,-8-17-1 0,2 20 0 15,-2-20 0-15,0 19 0 0,0-19 0 0,0 19 0 0,0-19 0 16,0 16 0-16,0-16 6 0,2 11-2 0,-2-11 0 0,0 0-2 16,0 0 0-16,0 0 0 0,3 12-1 15,-3-12 2-15,0 0 0 0,0 0-1 0,0 0 1 0,0 0-1 16,0 0 19-16,3-13-5 0,-3 13-2 0,0 0-3 0,0-17 20 15,0 17-5-15,2-14-6 0,-2 14-3 0,1-14 31 16,-1 14-8-16,0-22-9 0,0 22-6 0,3-16 22 16,-3 16-10-16,2-21-7 0,-2 21-7 0,4-17 13 15,-4 17-8-15,7-16-5 0,-7 16-6 0,8-16-1 0,-8 16-4 16,8-13-2-16,-8 13-2 0,6-7 10 0,-6 7-5 0,0 0-1 16,11-8-3-16,-11 8-6 0,0 0 0 0,0 0-2 15,0 0 0-15,19 4-9 0,-19-4 2 0,0 0 2 0,7 14 0 16,-7-14-1-16,1 13 3 0,-1-13 0 0,0 16-1 15,0-16 2-15,0 21 0 0,0-21 1 0,-3 19 0 0,2-8-2 16,1-11 0-16,1 21 1 0,-2-9 1 0,1-12-7 16,1 17 3-16,-1-17-1 0,3 21 2 0,-3-21-19 15,8 12 2-15,-8-12 5 0,10 13 3 0,-10-13-22 0,12 7 7 16,-12-7 4-16,0 0 6 0,20 3 8 0,-20-3 4 16,12-5-1-16,-12 5 2 0,18-12 5 0,-18 12-1 0,15-11 0 15,-15 11 1-15,20-16 5 0,-11 6 0 0,-1 1-3 0,0-1 2 16,2-2 27-16,-4 2-6 0,0-1-5 0,2 0-6 15,0-2 26-15,-1 2-9 0,-3 0-5 0,1 1-6 16,0-1 30-16,-2 1-11 0,-3 10-8 0,6-15-6 0,-6 15 27 16,4-16-10-16,-4 16-9 0,0 0-8 0,1-16 15 15,-1 16-7-15,0 0-8 0,0 0-5 0,0 0-1 0,0 0-4 16,0 0-3-16,0 0-3 0,0 0-13 0,0 0 0 16,-21 3 0-16,21-3 1 0,-12 13-6 0,12-13 2 15,-16 16 0-15,16-16 2 0,-11 17 0 0,5-7 1 0,0-1 1 16,6-9 0-16,-6 21-1 0,6-21 1 0,-2 17 0 15,2-17 1-15,4 21-4 0,-4-21 3 0,6 19 0 16,-6-19 0-16,13 16-9 0,-5-10 2 0,-8-6 2 0,21 12 2 16,-6-8-40-16,-15-4 11 0,23 5 6 0,-23-5 6 15,24-1-81-15,-24 1 21 0,23-5 16 0,-23 5 13 0,25-9-106 16,-12 3 34-16,-1-2 24 0,-3 2 20 0,2-2-129 16,0 0 42-16,-4 0 35 0,-7 8 26 0,12-16-256 15,-12 16 109-15,8-18 51 0,-8 18 39 0,2-16-800 0,-2 16-163 16</inkml:trace>
  <inkml:trace contextRef="#ctx0" brushRef="#br0" timeOffset="37994.44">10344 2955 0 0,'0'0'514'0,"-24"0"-264"0,24 0 65 0,0 0-29 15,0 0-46-15,0 0-48 0,-19 2 64 0,19-2-53 0,0 0-40 16,0 0-32-16,0 0 35 0,0 0-33 0,0 0-17 15,-14 5-19-15,14-5 54 0,0 0-31 0,0 0-24 0,0 0-18 16,-13 7 26-16,13-7-20 0,0 0-18 0,0 0-12 16,0 0 8-16,0 0-12 0,0 0-11 0,0 0-7 15,0 0 8-15,0 0-8 0,0 0-8 0,0 0-3 0,23 3 9 16,-23-3-6-16,36-2-5 0,-16-1-4 0,7 3 5 16,0-2-5-16,1 1-3 0,-2-1-2 0,6 2 0 0,-1-1-3 15,0-3-2-15,-1 2-1 0,5 2 0 0,-3-3-3 16,-1 2 1-16,0-2-1 0,0 0-2 0,1-2 1 0,-3 2 0 15,0-2 0-15,1 0-3 0,-4 2-1 0,0-2 2 16,-2 3 1-16,-2-2 3 0,-5 0-1 0,-17 4 0 16,31-4 0-16,-31 4-1 0,22-5 2 0,-22 5-2 0,0 0 1 15,17-5 0-15,-17 5 1 0,0 0-1 0,0 0-1 0,0 0 3 16,0 0 0-16,0 0-1 0,0 0-1 0,0 0 4 16,0 0-1-16,0 0-1 0,0 0-1 0,0 0-43 15,0 0 8-15,0 0 6 0,0 0 6 0,0 0-226 16,-14-5 50-16,14 5 39 0,0 0 32 0,-15-6-305 0,15 6 112 15,0 0 80-15,-9-8 46 0,9 8-782 0,-14-11-173 0</inkml:trace>
  <inkml:trace contextRef="#ctx0" brushRef="#br0" timeOffset="38342.89">10980 2803 0 0,'0'0'450'0,"0"0"-49"0,-4-9-79 0,4 9-16 0,0 0-61 16,0 0 55-16,0 0-60 0,0 0-48 0,0 0-38 15,0 0-9-15,0 0-27 0,0 0-15 0,0 0-16 0,0 0-17 16,0 0-12-16,12 6-14 0,-12-6-7 0,15 10-9 16,-15-10-5-16,18 8-4 0,-18-8-5 0,24 7 7 0,-24-7-4 15,29 8-5-15,-29-8-1 0,27 5-5 0,-27-5-1 16,25 5 0-16,-25-5-3 0,24 0 2 0,-24 0 0 0,23 0-2 16,-23 0 0-16,0 0 5 0,24 0-2 0,-24 0-1 15,0 0-1-15,0 0 2 0,0 0 1 0,0 0-2 16,0 0 0-16,6 11 31 0,-6-11-6 0,0 0-4 0,0 0-8 15,0 0 15-15,0 0-7 0,-24 8-6 0,24-8-4 0,-17 13 18 16,5-5-8-16,1 2-3 0,0-1-6 0,-2 2 4 16,4 0-4-16,-2 0-3 0,1-1-3 0,1 2-6 15,-1-2-1-15,2-1 0 0,2 1-1 0,-2-2 3 16,8-8-1-16,-9 14-1 0,9-14-1 0,-9 12-17 0,9-12 0 16,0 0 4-16,0 0 2 0,0 0-232 0,0 0 49 0,0 0 38 15,0 0 30-15,0 0-289 0,0 0 105 0,19-6 61 16,-11-5 49-16,-2 0-646 0,1 3-85 0</inkml:trace>
  <inkml:trace contextRef="#ctx0" brushRef="#br0" timeOffset="38809.69">11614 2598 0 0,'3'-15'837'0,"-3"15"-438"0,0 0-29 16,-2-15-74-16,2 15 61 0,0 0-72 0,0 0-57 15,-6-9-36-15,6 9 14 0,0 0-42 0,0 0-32 16,0 0-28-16,-26 3-22 0,26-3-16 0,-17 8-13 0,17-8-12 16,-24 13-8-16,13-7-7 0,-3 2-4 0,3 0-5 0,-3 1-2 15,2-1-3-15,3 0-2 0,1 0-2 0,0 0-2 16,8-8-2-16,-10 16 0 0,10-16-2 0,-3 16-1 15,3-16 0-15,3 16 0 0,-3-16 0 0,7 12 4 16,-7-12-1-16,17 14-2 0,-17-14 1 0,21 9 3 0,-7-4-1 0,-14-5-2 16,26 5 0-16,-26-5-3 0,26 4-1 0,-26-4 1 15,24 3-1-15,-24-3-4 0,0 0 0 0,27 3 1 16,-27-3 2-16,0 0 2 0,21 4-2 0,-21-4 2 0,0 0 0 16,0 0-6-16,0 0 1 0,0 0 1 0,0 0 1 15,10 6-6-15,-10-6 0 0,-3 11 3 0,3-11 1 16,0 0 4-16,-12 10 0 0,12-10 1 0,-14 11-2 0,14-11 6 15,-21 10-2-15,10-1 0 0,2-4-1 0,-6 2-31 16,4 1 5-16,11-8 5 0,-17 11 4 0,17-11-76 16,-14 10 19-16,14-10 14 0,0 0 12 0,-11 9-190 0,11-9 46 15,0 0 39-15,0 0 32 0,0 0-200 0,0 0 65 0,4-11 52 16,-4 11 40-16,17-16-683 0,-5 5-86 0</inkml:trace>
  <inkml:trace contextRef="#ctx0" brushRef="#br0" timeOffset="40029.83">11718 2646 0 0,'0'0'529'15,"0"0"-266"-15,0 0 71 0,0 0-20 0,0 0-58 16,0 0-51-16,0 0-56 0,0 0-29 0,0 0-26 0,0 0-17 15,0 0 33-15,0 0-23 0,0 0-17 0,-3 13-14 16,3-13 13-16,-1 14-14 0,1-14-11 0,-2 13-9 0,2-13 0 16,-3 16-3-16,3-16-7 0,-11 12-5 0,11-12-5 15,3 15-3-15,-3-15-2 0,2 10-2 0,-2-10 2 0,0 0-1 16,3 14-3-16,-3-14-1 0,0 0 7 0,0 0-2 0,8 8-2 16,-8-8-2-16,0 0-14 0,0 0 0 0,0 0 2 15,17-7 2-15,-17 7 21 0,10-8-5 0,-10 8-1 0,9-10-2 16,-9 10 5-16,12-12-3 0,-12 12-2 0,7-13-1 15,-7 13 50-15,8-12-12 0,-8 12-8 0,0 0-8 0,6-17 71 16,-6 17-20-16,10-10-16 0,-10 10-14 0,0 0 71 16,7-12-24-16,-7 12-19 0,0 0-17 0,0 0 37 0,0 0-21 15,0 0-15-15,0 0-13 0,0 0-12 0,0 0-8 16,0 0-7-16,0 0-3 0,0 0-17 0,0 0 0 0,-10 7-2 16,10-7 0-16,0 0-3 0,-7 11-1 0,7-11 2 0,0 0-1 15,-4 13-11-15,4-13 3 0,0 0 1 0,0 0 3 16,0 12-36-16,0-12 10 0,0 13 5 0,0-13 6 0,0 0-33 15,3 16 11-15,-3-16 9 0,0 0 7 0,3 14-70 16,-3-14 21-16,0 0 14 0,5 13 14 0,-5-13-67 0,0 0 24 16,17 5 18-16,-17-5 14 0,-1 11 4 0,1-11 9 15,0 0 9-15,0 0 8 0,6-14 20 0,-6 14 0 0,6-11 1 16,-6 11 2-16,10-12 39 0,-10 12-7 0,8-12-6 0,-8 12-2 16,11-16 61-16,-11 16-17 0,10-16-12 0,-10 16-9 15,9-16 51-15,-9 16-16 0,7-14-16 0,-7 14-12 0,6-15 33 16,-6 15-15-16,4-14-14 0,-4 14-10 0,3-11 37 15,-3 11-17-15,0 0-12 0,0 0-10 0,6-13 16 16,-6 13-12-16,0 0-8 0,0 0-9 0,0 0-4 0,0 0-6 16,0 0-1-16,0 0-6 0,0 0-17 0,0 0 4 0,0 0-2 15,0 0 1-15,0 0 2 0,6 11 1 0,-6-11-2 0,0 0 2 16,9 8 2-16,-9-8 1 0,10 10-2 0,-10-10 1 16,11 8-4-16,-11-8 2 0,0 0 0 0,13 7 0 0,-13-7 0 15,11 12 0-15,-11-12 0 0,0 0 0 0,8 12-12 0,-8-12 6 16,3 13-2-16,-3-13 3 0,5 13-28 0,-5-13 7 15,0 12 5-15,0-12 5 0,0 13-33 0,0-13 9 16,-2 11 10-16,2-11 5 0,0 0-18 0,-3 16 10 0,3-16 5 16,-10 7 8-16,10-7-9 0,0 0 6 0,-12 12 5 15,12-12 3-15,0 0-13 0,0 0 6 0,-11 5 4 0,11-5 5 16,0 0-3-16,0 0 4 0,0 0 2 0,-16-5 3 0,16 5 7 16,0 0 1-16,0 0-1 0,-7-14-1 0,7 14 21 15,2-12-3-15,-2 12-4 0,8-15-3 0,-8 15-18 0,3-15 2 16,-3 15 1-16,7-14 1 0,-7 14-2 0,12-15 1 15,-12 15 2-15,9-13 1 0,-9 13 6 0,15-14 0 0,-15 14-1 16,13-12 0-16,-13 12-7 0,17-12 0 0,-17 12 1 16,14-10 2-16,-14 10 15 0,18-14-2 0,-18 14-1 0,13-9-2 15,-13 9 63-15,12-10-16 0,-12 10-9 0,10-10-9 0,-10 10 55 16,6-9-19-16,-6 9-15 0,7-10-12 0,-7 10 41 16,4-9-19-16,-4 9-14 0,0 0-10 0,3-13 37 15,-3 13-15-15,0 0-15 0,2-11-9 0,-2 11 19 0,0 0-14 16,0 0-8-16,0 0-8 0,0 0-21 0,0 0-2 0,0 0-2 15,0 0 0-15,0 0-28 0,0 0 5 0,0 0 2 16,-5 10 5-16,5-10-2 0,-3 14 2 0,3-14 3 0,-1 14 0 16,1-14-28-16,-4 20 7 0,4-20 5 0,-3 20 5 15,3-20-62-15,0 21 15 0,0-21 14 0,-1 18 10 0,1-18-58 16,0 20 19-16,0-20 18 0,0 17 11 0,0-17-50 16,0 16 20-16,0-16 15 0,-2 11 14 0,2-11 6 0,0 0 9 15,0 0 7-15,8 10 6 0,-8-10 6 0,0 0 4 0,0 0 1 16,0 0 4-16,0 0 27 0,9-12-3 0,-9 12-4 15,5-9-2-15,-5 9 26 0,13-13-6 0,-13 13-7 16,8-14-3-16,-8 14 23 0,11-14-6 0,-11 14-8 0,10-15-6 16,-10 15 32-16,8-15-9 0,-8 15-11 0,6-13-6 0,-6 13 9 15,4-13-5-15,-4 13-8 0,0 0-5 0,12-11 2 16,-12 11-4-16,0 0-4 0,0 0-2 0,0 0-11 0,0 0-1 16,0 0 0-16,0 0 1 0,0 0-9 0,0 0 2 15,15 6 2-15,-15-6 1 0,4 11-38 0,-4-11 9 0,7 13 6 16,-7-13 5-16,-1 14-80 0,1-14 20 0,-3 16 16 0,3-16 13 15,-2 16-130-15,2-16 36 0,-1 18 31 0,1-18 21 16,-2 15-147-16,2-15 49 0,0 14 38 0,0-14 44 0,3 12-169 16,-3-12 56-16,0 0 45 0,3 12 35 0,-3-12-210 15,0 0 72-15,0 0 61 0,0 0 69 0,0 0-280 16,0 0 53-16</inkml:trace>
  <inkml:trace contextRef="#ctx0" brushRef="#br0" timeOffset="41335.58">12395 2607 0 0,'0'0'350'0,"0"0"-108"0,0 0-20 0,0 0-44 15,0 0-37-15,0 0 63 0,0 0-37 0,0 0-34 0,-9-9-26 16,9 9 31-16,0 0-26 0,0 0-23 0,0 0-18 0,-21-5 18 16,21 5-18-16,0 0-14 0,-20-3-11 0,20 3 25 15,0 0-15-15,-23 3-11 0,23-3-8 0,0 0-3 0,-22 2-7 16,22-2-6-16,-18 10-4 0,18-10 5 0,-14 6-4 16,14-6-4-16,-13 8-3 0,13-8-1 0,-11 11-2 0,11-11-1 15,-5 12-1-15,5-12 16 0,-3 13-3 0,3-13-4 16,0 14-2-16,0-14-16 0,2 12 2 0,-2-12 0 0,3 13 1 15,-3-13-3-15,4 12 0 0,-4-12 0 0,7 10 1 0,-7-10 8 16,8 10-2-16,-8-10-1 0,0 0 0 0,12 9-3 16,-12-9 1-16,0 0 0 0,0 0-1 0,0 0 18 0,23-1-4 15,-23 1-3-15,0 0-2 0,14-10 24 0,-14 10-5 16,13-11-7-16,-13 11-4 0,11-13 94 0,-11 13-23 16,9-12-17-16,-9 12-16 0,10-15 58 0,-10 15-22 0,8-18-18 0,-8 18-16 15,9-17 39-15,-9 17-21 0,5-14-14 0,-5 14-12 16,5-13 37-16,-5 13-20 0,3-11-11 0,-3 11-11 15,0 0 12-15,1-13-10 0,-1 13-9 0,0 0-8 0,0 0-13 16,0 0-3-16,0 0-3 0,0 0-2 0,0 0-19 16,0 0 2-16,0 0 3 0,0 0-1 0,0 0-5 0,3 13 2 15,-3-13 3-15,0 0 1 0,-3 16-39 0,3-16 11 16,0 14 6-16,0-14 5 0,0 12-48 0,0-12 15 0,0 17 11 16,0-17 8-16,4 14-46 0,-4-14 17 0,0 15 13 0,0-15 11 15,5 12-46-15,-5-12 18 0,1 11 15 0,-1-11 10 0,0 0-6 16,0 0 10-16,7 9 9 0,-7-9 6 0,0 0 12 15,0 0 2-15,10-6 3 0,-10 6 1 0,11-9 27 16,-11 9-2-16,9-9-5 0,-9 9-2 0,8-14 71 0,-8 14-16 16,9-12-12-16,-9 12-11 0,8-15 49 0,-8 15-19 15,10-17-15-15,-10 17-11 0,4-16 28 0,-4 16-15 0,8-14-12 16,-8 14-10-16,5-14 26 0,-5 14-14 0,7-8-10 0,-7 8-6 16,0 0-9-16,0 0-5 0,9-8-2 0,-9 8-4 15,0 0-12-15,0 0-1 0,0 0 1 0,0 0-1 0,9 11-7 16,-9-11 0-16,3 11 2 0,-3-11 1 0,4 11-27 15,-4-11 6-15,3 15 4 0,-3-15 6 0,4 15-91 0,-4-15 24 16,1 14 15-16,-1-14 13 0,2 15-92 0,-2-15 30 0,1 12 22 16,-1-12 20-16,0 0-67 0,2 17 27 0,-2-17 23 15,0 0 19-15,1 12-4 0,-1-12 12 0,0 0 15 16,0 0 11-16,0 0 12 0,0 0 6 0,0 0 5 0,0 0 1 16,0 0 45-16,0 0-7 0,0 0-3 0,14-9-5 0,-14 9 53 15,5-10-12-15,-5 10-12 0,8-13-9 0,-8 13 67 16,8-14-19-16,-8 14-18 0,6-16-12 0,-6 16 67 15,8-14-24-15,-8 14-20 0,9-14-14 0,-9 14 34 0,7-13-18 0,-7 13-15 16,8-13-13-16,-8 13 5 0,8-11-9 0,-8 11-10 16,0 0-8-16,13-8-6 0,-13 8-7 0,0 0-2 0,0 0-2 15,0 0-13-15,20-1 1 0,-20 1 0 0,0 0 0 16,17 8-11-16,-17-8 2 0,6 10 3 0,-6-10 1 0,6 9-12 16,-6-9 4-16,1 14 4 0,-1-14 0 0,-1 14-7 15,1-14 4-15,-3 16 2 0,3-16 1 0,-2 16-5 16,2-16 3-16,2 12 2 0,-2-12 1 0,-5 15 0 0,5-15 3 15,0 0-1-15,-1 13 3 0,1-13-24 0,0 0 8 0,0 0 3 16,0 0 4-16,9 8-8 0,-9-8 5 0,0 0 3 0,0 0 2 16,19-4 12-16,-19 4 0 0,11-6 1 0,-11 6-2 15,13-9 2-15,-13 9 0 0,13-12 0 0,-13 12-1 16,11-12 11-16,-11 12-1 0,13-16-2 0,-13 16-2 0,12-16 7 16,-12 16-4-16,11-16-1 0,-6 6-4 0,-5 10 34 15,11-19-7-15,-11 19-7 0,10-17-6 0,-7 6 12 0,0 0-7 16,-3 11-5-16,4-19-4 0,0 8 13 0,-4 11-4 15,3-22-7-15,-3 22-2 0,0-20 7 0,-5 11-2 0,5 9-6 16,0-14-2-16,0 14 23 0,-2-15-9 0,2 15-3 0,0 0-8 16,-3-11 52-16,3 11-12 0,0 0-13 0,0 0-9 15,0 0 32-15,0 0-14 0,0 0-10 0,0 0-9 0,0 0-16 16,0 0-2-16,0 0-4 0,0 0-3 0,-6 9-6 0,6-9 0 16,-4 14-1-16,4-14 0 0,-4 18 0 0,1-7 0 15,0 1 0-15,3-12 1 0,-3 24 3 0,-1-10-2 16,3 0 1-16,-1-1-2 0,1 3 0 0,-1-2-1 0,2 2 0 15,-2-3 0-15,2 1 2 0,0-1-1 0,0-13 0 0,4 24-1 16,-4-24 2-16,3 20 0 0,-3-20 0 0,13 14-1 0,-13-14-9 16,12 11 2-16,-12-11 1 0,18 8 0 0,-18-8-42 15,19 4 9-15,-19-4 8 0,21-9 5 0,-21 9-89 16,24-3 24-16,-24 3 16 0,20-6 16 0,-20 6-152 0,22-9 44 16,-22 9 32-16,14-11 27 0,-14 11-219 0,15-15 65 15,-15 15 54-15,9-14 38 0,-9 14-246 0,6-17 93 0,-6 17 64 16,5-13 51-16,-5 13-574 0,-5-18-73 0</inkml:trace>
  <inkml:trace contextRef="#ctx0" brushRef="#br0" timeOffset="41591.9">12707 2546 0 0,'0'0'596'0,"0"0"-319"0,0 0 88 0,-14 3-29 0,14-3-66 15,0 0-55-15,0 0-3 0,0 0-42 0,0 0-34 0,0 0-28 16,0 0 19-16,0 0-24 0,21 5-8 0,-21-5-22 16,0 0 51-16,28 0-24 0,-28 0-20 0,23 0-17 0,-23 0-3 15,25-3-11-15,-25 3-10 0,22-4-8 0,-22 4-4 16,22-2-6-16,-22 2-3 0,23-5-5 0,-23 5-31 0,20-5 3 16,-20 5 4-16,16-9 2 0,-16 9-121 0,0 0 26 15,0 0 21-15,23-2 17 0,-23 2-306 0,0 0 112 0,0 0 54 16,0 0 40-16,6-13-804 0,-6 13-165 0</inkml:trace>
  <inkml:trace contextRef="#ctx0" brushRef="#br0" timeOffset="41775.37">13227 2549 0 0,'0'0'722'16,"0"0"-437"-16,0 0-80 0,0 0-18 0,0 0-36 0,-8 10-32 16,8-10-842-16,0 0-60 0</inkml:trace>
  <inkml:trace contextRef="#ctx0" brushRef="#br0" timeOffset="45045.41">9476 2185 0 0,'12'-7'382'0,"-12"7"-182"0,0 0-23 0,0 0 41 16,0 0-45-16,0 0-9 0,3-10-29 0,-3 10 16 15,0 0-30-15,0 0-23 0,0 0-22 0,0 0 26 0,0 0-21 16,0 0-15-16,0 0-14 0,0 0-5 0,-8-9-9 15,8 9-7-15,0 0-7 0,0 0-2 0,0 0-4 16,0 0-3-16,-13-5-4 0,13 5-2 0,0 0-2 0,0 0-3 16,0 0 1-16,0 0 16 0,0 0-4 0,-17-3-2 15,17 3-4-15,0 0 13 0,0 0-3 0,-19-4-5 0,19 4-3 16,0 0 4-16,0 0-3 0,-20-4-2 0,20 4-3 0,0 0 13 16,-20-5-4-16,20 5-3 0,0 0-4 0,-21-4 11 15,21 4-7-15,0 0-2 0,-29-5-2 0,29 5 6 16,0 0-1-16,-24-3-5 0,24 3-2 0,0 0 26 15,-32-4-7-15,32 4-5 0,-21-6-5 0,21 6 53 0,-26-3-17 16,26 3-9-16,-24-7-10 0,24 7 17 0,-24-3-11 16,24 3-7-16,-23-1-9 0,23 1 1 0,-18-3-4 0,18 3-6 15,-20 1-2-15,20-1 4 0,-21 2-6 0,21-2 0 16,-24 5-3-16,24-5-1 0,-28 6 0 0,28-6-3 0,-30 4 0 16,13 1 3-16,-1 0-2 0,1 2 0 0,-1-2-3 15,-1 2 4-15,2 0-2 0,-2-1 0 0,-2 1-2 0,5-2-3 16,2 3 0-16,-4-1 0 0,6-1 0 0,-6-1 2 15,6 1 1-15,-2 0 0 0,1 0-2 0,-1 0-12 16,-1 1 3-16,3-3 1 0,-1 0 2 0,13-4 16 0,-22 10-1 16,22-10-2-16,-20 8-3 0,20-8 0 0,-15 8-1 15,15-8-1-15,-18 9 1 0,18-9 9 0,-17 12-2 0,17-12-3 16,-18 11-1-16,18-11 21 0,-9 15-3 0,-2-6-6 16,2 0-4-16,2 2 11 0,-3-1-5 0,3 1-6 0,0 0 0 15,0 1 0-15,1 1-4 0,0-2-2 0,-2 3 0 16,1 1 2-16,1-4-1 0,0 0-2 0,1 0-1 0,-3 2 3 15,1-2-3-15,3 0 0 0,-2 0-1 0,1 1 14 16,-3-2-3-16,2 1-2 0,-1-1-5 0,1 0 23 16,1-1-8-16,-3 1-5 0,4-1-4 0,-5 3 6 15,5-3-3-15,4-9-4 0,-7 21-4 0,1-10 16 0,-2-4-5 16,0 5-6-16,3-1-1 0,1 0-1 0,-1 0-3 0,0-1-1 16,-1 0-3-16,1 2 5 0,0 0-3 0,2 0-1 15,3-12-3-15,-5 19 3 0,4-6-1 0,1-13-3 0,-3 20 1 16,3-7 6-16,-7-2-1 0,11 0-1 0,0 0-4 15,-1 0 12-15,2 2-4 0,0-1-2 0,0 0-3 16,0-1 10-16,2 0-4 0,-2 0-3 0,4-1-2 0,-2 2 10 16,0-2-3-16,2 1-4 0,-3-1-2 0,2 1 0 15,2 0-1-15,-1-1-2 0,1-3-1 0,0 4 4 0,2-1-1 16,-4-2-1-16,5 0-3 0,-1-2 6 16,1 4-3-16,0-2-1 0,1-2-2 0,2 2 11 0,0-2-5 15,0-1-1-15,1 0-1 0,2-1 2 0,-2 2-3 0,1-2-1 16,-2-1-1-16,3 2-2 0,-3-2 0 0,-16-3-2 0,30 6 0 15,-30-6 1-15,33 5 0 0,-33-5-2 0,30 3 1 16,-30-3 5-16,35 2-3 0,-35-2 1 0,31-3-2 0,-31 3 2 16,34-2-1-16,-34 2-1 0,37-3 0 0,-15-1-2 15,-2 0 0-15,0 1 0 0,-2 1 0 0,2-1 1 16,2-2-1-16,-2 3-1 0,-2-4 1 0,2 2 3 0,-3-1-1 16,2-1-1-16,-5 1 0 0,7-1 1 0,-6 1-1 15,3-2 0-15,-2 1-1 0,3-1 0 0,-3 0 0 0,0-1 0 16,-4 1-1-16,6-1 3 0,-5-1-2 0,1 1 0 15,0 0 0-15,0 0 2 0,1-3-2 0,-3 2 2 16,2 0-2-16,1-1 3 0,1-2 0 0,0 0-1 0,-1 4-1 16,0-3-5-16,-3 1-1 0,3 1 2 0,-4-1 1 0,1 0 2 15,0 3 0-15,-1-3 0 0,-1 3-1 0,1-3-1 16,-2 1 0-16,-1 0 1 0,0 2-1 0,3-6 2 16,-1 4-1-16,-3 0 0 0,2-2 0 0,0 1 2 15,-3 1 0-15,1-2-1 0,0 1 0 0,0-1-1 0,0 0 0 16,-3 1 0-16,1-1 0 0,1 2 3 0,-1-1 0 0,0 0 0 15,-5 10-1-15,5-14 19 0,-5 14-2 0,3-15-6 0,-3 15-2 16,-2-16 17-16,2 16-5 0,-4-16-6 0,4 16-3 16,-8-16 26-16,8 16-9 0,-12-17-5 0,12 17-6 0,-7-18-1 15,7 18-6-15,-14-19-1 0,14 19-3 0,-9-19 0 16,9 19-1-16,-8-19-2 0,8 19 0 0,-11-17-3 16,11 17 1-16,-11-18-1 0,11 18-2 0,-9-17 10 0,9 17-2 15,-11-17-1-15,11 17-3 0,-15-14 36 0,15 14-8 0,-12-12-8 16,12 12-4-16,-16-11-2 0,16 11-3 0,-18-11-4 15,18 11-2-15,-19-10 4 0,19 10-4 0,-19-9 0 16,19 9-3-16,-22-10-1 0,22 10-2 0,-19-8-1 0,19 8 1 16,-18-10 0-16,18 10 1 0,-15-8-2 0,15 8 0 0,-15-6-4 15,15 6 0-15,0 0 0 0,-15-9 0 0,15 9 1 16,0 0-1-16,-15-9 1 0,15 9 0 0,0 0-6 0,0 0 4 16,-16-6-1-16,16 6-1 0,0 0-9 0,0 0 1 0,-17-1 4 15,17 1 0-15,0 0-74 0,0 0 15 0,0 0 14 16,0 0 10-16,0 0-127 0,0 0 31 0,0 0 30 15,0 0 21-15,0 0-140 0,-21 0 47 0,21 0 35 0,0 0 29 16,0 0-141-16,0 0 51 0,0 0 42 0,0 0 34 0,0 0-195 16,0 0 86-16,0 0 47 0,0 0 39 0,0 0-188 15,0 0 67-15,0 0 56 0,0 0 44 0,0 0-318 16,0 0-7-16</inkml:trace>
  <inkml:trace contextRef="#ctx0" brushRef="#br0" timeOffset="46850.9">12372 1387 0 0,'0'0'423'0,"0"0"-157"16,0 0-50-16,0 0-42 0,0 0-24 0,0 0 42 15,0 0-38-15,0 0-31 0,0 0-24 0,23-4 25 0,-23 4-24 16,14-5-20-16,-14 5-16 0,16-7-3 0,-16 7-11 0,0 0-11 15,19-6-8-15,-19 6-4 0,0 0-7 0,19-5-3 16,-19 5-3-16,0 0-3 0,0 0-3 0,17-4-1 0,-17 4-2 16,0 0 2-16,0 0-1 0,0 0-2 0,0 0 0 15,0 0-24-15,0 0 4 0,0 0 3 0,0 0 3 16,-11 8-16-16,11-8 6 0,-10 6 4 0,10-6 2 0,-18 9-3 16,18-9 4-16,-14 8 1 0,14-8 3 0,-18 8-9 0,18-8 4 15,-11 6 2-15,11-6 3 0,0 0 3 0,0 0 1 16,-12 5 2-16,12-5-2 0,0 0-4 0,0 0 1 0,0 0 2 15,0 0 1-15,0 0 16 0,0 0-1 0,12-6-3 0,-12 6-1 16,12-8-8-16,-12 8-2 0,17-6 3 0,-17 6-1 16,14-7-29-16,-14 7 8 0,18-6 2 0,-18 6 6 15,15-5-38-15,-15 5 12 0,0 0 8 0,13-6 5 0,-13 6-24 16,0 0 10-16,0 0 8 0,0 0 7 0,0 0-39 16,0 0 13-16,0 0 11 0,0 0 8 0,0 0-90 0,0 0 26 15,0 0 18-15,0 0 15 0,0 0-149 0,0 0 55 0,10 8 31 16,-10-8 26-16,0 0-188 0,0 0 93 0</inkml:trace>
  <inkml:trace contextRef="#ctx0" brushRef="#br0" timeOffset="51009.73">5769 2454 0 0,'-3'-11'597'0,"3"11"-375"0,0 0-43 16,0 0 82-16,0 0-26 0,0 0-48 0,0 0-37 15,0 0 36-15,0 0-37 0,0 0-30 0,0 0-23 0,0 0 4 16,0 0-20-16,0 0-15 0,0 0-14 0,0 0-1 16,-13-7-10-16,13 7-10 0,0 0-4 0,0 0-5 15,6 10-4-15,-6-10-3 0,0 0-3 0,0 0-7 0,7 10-2 16,-7-10 0-16,3 14 0 0,-2-2 7 0,1 0 0 16,-1 2-2-16,-1 0-2 0,0 5 31 0,-1 1-6 0,4-1-8 15,-5 1-2-15,-1 4 16 0,0 0-8 0,0 0-3 16,-2 1-7-16,0 4 11 0,-3-1-5 0,4-2-6 15,-3-1-3-15,-1 2 22 0,0-3-8 0,2-2-6 0,-5-3-5 16,4 1-3-16,3-2-4 0,-1-1-1 0,-1-2-2 0,-1 1 62 16,0-2-12-16,1-1-14 0,2-2-8 0,-3 3 4 15,1-1-8-15,0 2-8 0,1-7-4 0,-2 5 12 16,3-3-6-16,-4-1-6 0,8-9-3 0,-9 16 4 0,6-3-5 16,3-13-1-16,0 0-5 0,-10 11 0 0,10-11-2 15,0 0-2-15,0 0-1 0,0 0 6 0,0 0-2 0,0 0-3 16,0 0 1-16,0 0-8 0,0 0 0 0,0 0 0 15,0 0 1-15,0 0-192 0,0 0 38 0,0 0 31 0,0 0 24 16,-2-14-451-16,2 14 158 0,-2-14 77 0,2 14 63 16,-4-18-549-16,4 18-76 0</inkml:trace>
  <inkml:trace contextRef="#ctx0" brushRef="#br0" timeOffset="51431.21">5572 2921 0 0,'0'0'568'16,"0"0"-289"-16,0 0-57 0,0 0 117 0,0 0-54 0,0 0-58 15,0 0-43-15,0 0-31 0,0 0-30 0,0 0-24 16,0 0-20-16,0 0-9 0,-5 14-14 0,5-14-11 0,-1 13-7 16,1-13 6-16,-4 16-9 0,4-16-6 0,-6 20-6 0,3-7-22 15,-2 0 0-15,0 0 0 0,2-1 0 0,-2 6 67 16,1-4-15-16,-2 1-9 0,3 0-9 0,-1 3 0 15,1-3-6-15,-1 1-6 0,1-3-5 0,2 0 2 16,1-13-5-16,0 21-3 0,0-21-3 0,1 14 7 16,-1-14-2-16,0 0-3 0,7 12-2 0,-7-12 33 0,0 0-8 15,0 0-8-15,16 5-5 0,-16-5 69 0,0 0-19 0,18-3-13 16,-18 3-13-16,15-4 15 0,-15 4-12 0,17-4-9 16,-17 4-8-16,21-8 3 0,-21 8-5 0,20-8-7 0,-20 8-4 15,24-11-3-15,-11 5-2 0,0-1-6 0,1 1 1 16,1-4 2-16,0 4-2 0,-2-2-3 0,1 2-1 15,2-2-3-15,-2 1 0 0,0 0-1 0,0 0 1 0,-14 7 0 16,20-9 0-16,-20 9 1 0,16-7-2 0,-16 7-2 16,0 0 1-16,12-6 1 0,-12 6-1 0,0 0-1 0,0 0 1 15,0 0-1-15,0 0 1 0,0 0-173 0,0 0 36 16,0 0 25-16,0 0 25 0,0 0-546 0,0 0 194 0,-1-15 87 16,1 15 71-16,-14-7-512 0,14 7-75 0</inkml:trace>
  <inkml:trace contextRef="#ctx0" brushRef="#br0" timeOffset="52509.46">4815 3792 0 0,'0'0'841'16,"0"0"-572"-16,0 0 118 0,0 0-70 0,0 0-63 0,0 0-51 15,0 0-37-15,0 0-33 0,0 0-25 0,-15 12-23 16,15-12 27-16,-5 20-13 0,4-8-17 0,-2 0-15 0,-1 5 9 15,1 2-14-15,0 0-14 0,0 2-9 0,-2 3 24 16,1-4-13-16,0 1-9 0,1-2-8 0,-2 2 6 0,1-4-9 16,0-1-6-16,3-2-4 0,-2 0 1 0,3-14-3 15,-3 16-5-15,3-16-3 0,-3 12 5 0,3-12-6 16,0 0-1-16,0 0-1 0,0 0 21 0,0 0-6 0,0 0-4 16,0 0-6-16,0 0 136 0,4-16-32 0,-4 16-21 0,3-18-20 15,-1 4-14-15,1 1-11 0,-1-2-10 0,-1-2-9 16,2-3-5-16,0 1-4 0,-1 1-6 0,-1 0-2 15,3-3-4-15,-1 3-4 0,-1 1 1 0,1 1-4 0,0-1-2 16,0 2-1-16,3 0 2 0,-1 0-2 0,0-1-3 16,0 3 1-16,1 2 1 0,1 0 1 0,-1 0 4 0,0 1 0 15,0 3-1-15,-6 7-1 0,15-16-3 16,-15 16 0-16,14-11 1 0,-14 11-1 0,16-8-3 0,-16 8 0 16,16-6 2-16,-16 6 0 0,0 0 2 0,24-1-1 0,-24 1 1 15,0 0 0-15,15 7-7 0,-15-7 1 0,9 8 2 16,-9-8 1-16,6 11 2 0,-6-11-1 0,1 14 1 0,-1-14 0 15,-3 18 2-15,0-7 0 0,3-11-1 0,-7 17 2 16,0-8 1-16,0 1 0 0,0-1-1 0,-3 1 1 16,-1 0 3-16,0-1-1 0,0 1-3 0,-1-2 1 15,0 0 2-15,1-2-2 0,11-6 0 0,-19 10 0 0,19-10-8 16,-16 8 3-16,16-8 0 0,0 0 0 0,-11 6-3 0,11-6 3 16,0 0 0-16,0 0-1 0,0 0 4 0,0 0 1 15,0 0-1-15,0 0 0 0,0 0-1 0,0 0 0 0,0 0 1 16,0 0-1-16,0 0-13 0,0 0 2 0,0 0 3 0,0 0 2 15,16 5 2-15,-16-5-1 0,0 0 3 0,20 6 0 16,-20-6-6-16,15 6 1 0,-15-6 3 0,14 13 0 16,-14-13-2-16,13 14 2 0,-7-2-1 0,-6-12 2 0,8 18-2 15,0-7 2-15,-5-1 1 0,1 1 0 0,2 0-4 16,-3 0 2-16,-3-11 1 0,6 17 1 0,-6-17-14 16,6 15 2-16,-6-15 5 0,6 12 2 0,-6-12-96 0,0 0 23 15,7 10 15-15,-7-10 14 0,0 0-141 0,0 0 38 16,0 0 30-16,0 0 26 0,0 0-207 0,16-7 63 0,-16 7 63 15,9-13 44-15,-9 13-301 0,12-16 88 0,-4 8 70 16,-2-5 55-16,2-1-365 0,-2 1-29 0</inkml:trace>
  <inkml:trace contextRef="#ctx0" brushRef="#br0" timeOffset="52906.88">5060 3873 0 0,'0'0'572'16,"0"0"-299"-16,-4 10-55 0,4-10-28 0,0 0 17 0,0 0-41 16,0 0-34-16,0 0-26 0,0 0 19 0,11 6-26 15,-11-6-17-15,0 0-18 0,0 0 31 0,17-4-21 0,-17 4-13 16,0 0-12-16,18-5-2 0,-18 5-8 0,0 0-9 0,16-7-5 16,-16 7 1-16,9-6-5 0,-9 6-5 0,0 0-1 15,10-9 18-15,-10 9-5 0,6-10-6 0,-6 10-5 16,0 0 55-16,6-10-6 0,-6 10-14 0,0 0-11 0,0 0 63 15,2-12-19-15,-2 12-19 0,0 0-11 0,0 0 28 16,-6-10-16-16,6 10-14 0,0 0-10 0,0 0 6 0,0 0-8 16,-16-3-10-16,16 3-4 0,-14 5-4 0,14-5-3 15,-17 8-6-15,17-8-1 0,-18 14-13 0,10-6 0 16,8-8 0-16,-16 16 0 0,8-5-8 0,2-2 1 0,1 3 2 16,5-12 1-16,-5 21 5 0,5-21-1 0,-7 21 0 15,11-11 0-15,1 1 5 0,-5-11-1 0,8 19 0 0,-2-9-1 16,0-1 4-16,-6-9-1 0,11 16-1 0,-11-16-2 15,12 12-1-15,-12-12 0 0,14 7-1 0,-14-7 0 0,0 0-21 16,19 2 2-16,-19-2 5 0,15-4 1 0,-15 4-201 16,18-11 43-16,-18 11 35 0,16-11 25 0,-6 2-289 15,-2-1 107-15,-1 2 58 0,3-3 48 0,-3-2-711 16,0 1-98-16</inkml:trace>
  <inkml:trace contextRef="#ctx0" brushRef="#br0" timeOffset="53610.62">5369 3790 0 0,'0'0'760'0,"0"0"-422"15,11-12-26-15,-11 12-53 0,0 0 63 0,-5-11-64 16,5 11-52-16,0 0-41 0,0 0 41 0,0 0-25 0,0 0-29 16,0 0-30-16,0 0 16 0,0 0-28 0,0 0-20 15,0 0-20-15,0 0-11 0,0 0-13 0,0 0-8 0,-24 3-8 16,24-3-9-16,-14 10-5 0,14-10-3 0,-13 14-3 16,4-6 8-16,9-8-3 0,-11 16-2 0,4-8-4 0,2 2-13 15,5-10 3-15,-6 19-1 0,6-19 2 0,-5 18 5 16,5-18 0-16,0 18-1 0,0-18 0 0,2 15-12 15,-2-15 2-15,6 17 2 0,7-13 0 0,-13-4 2 0,0 0 1 16,13 11 0-16,-13-11 0 0,14 8-5 0,-14-8 3 16,28 2 1-16,-28-2-1 0,0 0 11 0,21-6-1 15,-21 6-1-15,17-8-3 0,-17 8 3 0,18-14-1 0,-18 14-1 16,14-14 0-16,-14 14 5 0,12-14-3 0,-12 14-1 16,9-16-1-16,-9 16 34 0,8-15-8 0,-8 15-7 0,4-15-4 15,-4 15 85-15,6-14-20 0,-6 14-19 0,3-11-11 0,-3 11 53 16,0 0-21-16,0 0-16 0,0 0-15 0,-2-13 18 15,2 13-14-15,0 0-11 0,0 0-10 0,0 0 7 16,0 0-8-16,0 0-6 0,-7 13-9 0,7-13-34 0,-7 10 3 16,7-10 0-16,-10 14 4 0,7-3-11 0,3-11 6 15,-6 15 1-15,6-15 1 0,-7 20 2 0,4-10 0 0,3-10 3 16,0 16 1-16,0-16-19 0,3 18 5 0,-3-18 4 16,3 13 2-16,-3-13-38 0,10 15 11 0,-10-15 7 15,6 9 7-15,-6-9-41 0,14 6 13 0,-14-6 11 0,0 0 7 16,23 0 2-16,-23 0 9 0,18-6 2 0,-18 6 7 0,18-12 5 15,-18 12 2-15,16-14 1 0,-8 6 2 0,0-1 7 16,-3 0 1-16,-5 9-2 0,10-15-1 0,-10 15 46 16,4-20-10-16,-4 20-7 0,3-14-8 0,-3 14 37 15,0-16-12-15,0 16-12 0,-4-14-6 0,4 14-3 0,-7-14-5 16,7 14-6-16,-8-11-2 0,8 11-6 0,-11-8-2 0,11 8-2 16,0 0 0-16,0 0-58 0,-22-1 10 0,22 1 8 15,-13 7 7-15,13-7-235 0,-13 13 53 0,13-13 42 0,-11 14 34 16,11-14-330-16,-11 14 92 0,11-14 78 0,-4 10 87 15,4-10-894-15,0 0-293 0</inkml:trace>
  <inkml:trace contextRef="#ctx0" brushRef="#br0" timeOffset="54261.57">5654 3759 0 0,'0'0'678'0,"0"0"-368"16,0 0-45-16,0 0 37 0,0 0-62 0,0 0-48 15,0 0-38-15,6 11-25 0,-6-11-25 0,4 14-22 0,-4-14-15 16,0 16 3-16,0-16-13 0,0 23-10 0,0-23-11 0,-2 23-12 16,-1-10-4-16,1-1-4 0,1 0-4 0,1-12-6 15,-5 20-1-15,5-20-1 0,-5 17-1 0,5-17-1 16,-3 11 1-16,3-11 0 0,0 0-1 0,0 0 1 0,0 0-1 15,0 0 0-15,0 0-1 0,0 0 10 0,0 0-2 16,0 0-2-16,0 0-1 0,0 0 19 0,2-20-1 0,-2 20-7 16,1-13-2-16,-1 13 68 0,0-22-16 0,0 22-14 15,5-18-10-15,-5 18 20 0,3-20-12 0,-3 20-10 0,3-17-9 16,-3 17 43-16,3-14-18 0,-3 14-9 16,6-10-11-16,-6 10-2 0,0 0-8 0,0 0-4 0,0 0-6 15,0 0-9-15,14-7-3 0,-14 7 1 0,0 0-3 0,11 6-1 16,-11-6-1-16,0 0 0 0,16 9 0 0,-16-9-8 15,9 11 1-15,-9-11 1 0,5 8 1 0,-5-8-1 0,4 14 0 16,-4-14 3-16,4 13 0 0,-4-13-20 0,2 16 5 16,-2-16 3-16,0 14 3 0,0-14-22 0,-2 18 8 15,2-18 4-15,-2 14 5 0,2-14-23 0,-3 14 9 0,3-14 5 16,0 0 5-16,-3 11-7 0,3-11 7 0,0 0 4 16,0 0 3-16,0 0 10 0,0 0 1 0,0 0 0 0,0 0-1 15,0 0 14-15,1-15-3 0,-1 15-1 0,2-13-2 0,-2 13 35 16,3-16-7-16,-3 16-7 0,4-18-6 0,-4 18 39 15,6-18-10-15,-6 18-10 0,6-20-8 0,-6 20 15 16,8-17-8-16,-8 17-8 0,6-14-4 0,-6 14 3 16,9-15-5-16,-9 15-4 0,7-8-6 0,-7 8-4 0,13-4-1 15,-13 4-2-15,0 0-2 0,0 0-8 0,19-4 1 16,-19 4 1-16,0 0 0 0,16 5-4 0,-16-5 1 0,11 6 2 16,-11-6-2-16,10 10-6 0,-10-10 1 0,9 11 2 15,-9-11 0-15,5 13-49 0,-5-13 11 0,3 15 8 0,-3-15 7 16,0 16-81-16,0-16 25 0,-2 18 14 0,2-18 16 15,-3 15-238-15,3-15 65 0,-5 17 65 0,5-17 33 16,-3 14-329-16,3-14 92 0,0 0 74 0,2 13 58 0,-2-13-278 16,0 0-10-16</inkml:trace>
  <inkml:trace contextRef="#ctx0" brushRef="#br0" timeOffset="54913.28">5957 3734 0 0,'4'-10'726'16,"-4"10"-472"-16,0 0 104 0,0 0-42 0,0 0-64 0,0 0-51 15,0 0-42-15,0 0-32 0,0 0-25 0,12 10-21 0,-12-10-15 16,4 17-14-16,-4-17-10 0,4 16-8 0,-4-16-8 16,0 20-5-16,0-20-4 0,0 21-3 0,-1-8-1 15,1-13-2-15,-3 20-3 0,3-20-2 0,-4 23-2 16,4-23-4-16,-3 19 2 0,3-19-1 0,-3 15-32 0,3-15 8 15,0 0 3-15,-3 10 5 0,3-10 0 0,0 0 3 0,0 0 2 16,0 0 3-16,0 0 14 0,0 0-2 0,2-12 0 16,-2 12-3-16,0-15 36 0,0 15-8 0,1-17-5 15,-1 17-7-15,2-19 48 0,-2 19-11 0,1-19-13 16,-1 19-8-16,5-22 80 0,-3 10-24 0,-2 12-18 0,4-17-14 16,-1 6 37-16,-3 11-20 0,3-16-14 0,-3 16-12 0,5-13 1 15,-5 13-9-15,0 0-9 0,9-7-4 0,-9 7-12 16,0 0-3-16,0 0-2 0,0 0-3 0,23 2-5 15,-23-2 1-15,10 9-1 0,-10-9-1 0,12 12-14 0,-12-12 4 16,11 14 1-16,-11-14 2 0,9 15-88 0,-9-15 18 16,6 19 18-16,-6-19 9 0,1 24-75 0,-1-24 24 0,-1 17 21 15,1-17 14-15,-5 19-71 0,5-19 27 0,-3 17 21 16,3-17 24-16,-10 16-33 0,10-16 20 0,-6 11 13 16,6-11 15-16,0 0 6 0,-6 8 8 0,6-8 7 0,0 0 5 15,0 0 33-15,0 0-3 0,0 0 0 0,1-15-4 0,-1 15 62 16,3-15-14-16,-3 15-11 0,5-16-7 0,-5 16 49 15,5-19-18-15,-5 19-12 0,7-17-8 16,-4 6 46-16,-3 11-18 0,7-18-15 0,-7 18-11 0,14-16 19 16,-14 16-11-16,5-12-13 0,-5 12-8 0,10-10-8 0,-10 10-4 15,0 0-5-15,16-5-4 0,-16 5-12 0,0 0 0 0,21-1-1 16,-21 1 1-16,0 0-6 0,22 6 1 0,-22-6 1 16,14 5 0-16,-14-5-16 0,16 9 1 0,-16-9 6 0,11 10 2 15,-11-10-26-15,9 16 7 0,-9-16 7 0,7 12 5 16,-7-12-6-16,3 15 5 0,-3-15 4 0,1 16 3 15,-1-16-7-15,2 17 5 0,-2-17 1 0,-2 14 4 0,2-14-92 16,-1 16 20-16,1-16 17 0,0 0 15 0,-5 14-247 16,5-14 58-16,0 0 49 0,0 0 37 0,0 0-722 15,0 0-93-15</inkml:trace>
  <inkml:trace contextRef="#ctx0" brushRef="#br0" timeOffset="55711.14">6307 3711 0 0,'3'17'597'0,"-3"-17"-362"16,5 12-46-16,-5-12-37 0,0 0 42 0,13 8-37 15,-13-8-33-15,0 0-23 0,0 0 18 0,21 1-23 0,-21-1-19 16,0 0-16-16,18-5 51 0,-18 5-22 0,0 0-19 16,14-9-13-16,-14 9 76 0,0 0-27 0,13-11-21 0,-13 11-18 15,7-9 63-15,-7 9-20 0,4-10-23 0,-4 10-15 16,0 0 82-16,5-16-31 0,-5 16-23 0,0 0-21 16,-5-16 18-16,5 16-19 0,0 0-16 0,0 0-14 0,-8-9 3 15,8 9-12-15,0 0-7 0,0 0-7 0,0 0-8 16,0 0-5-16,-19 6-2 0,19-6-2 0,0 0-7 0,-22 12 0 15,15-3-1-15,7-9 0 0,-7 19-2 0,2-10 0 16,2 2 1-16,0 1-1 0,-2-1-20 0,1 1 6 16,1-1 1-16,3-11 3 0,-1 21-61 0,1-9 14 0,0-12 11 15,3 22 10-15,-3-22-43 0,8 18 18 0,-8-18 10 0,8 15 12 16,-8-15-40-16,14 11 18 0,-14-11 11 0,16 6 9 16,-16-6 8-16,0 0 7 0,27-3 4 0,-27 3 6 15,21-9 15-15,-21 9 0 16,19-14 1-16,-19 14 1 0,15-15 88 0,-8 6-17 15,-7 9-16-15,11-17-9 0,-6 8 61 0,-5 9-20 0,9-18-18 0,-9 18-14 16,8-18 48-16,-8 18-19 0,7-20-19 0,-7 20-12 0,5-17 25 0,-5 17-17 16,7-14-11-16,-7 14-10 0,7-11 3 0,-7 11-9 0,4-10-6 15,-4 10-6-15,0 0-11 0,0 0-1 0,0 0-2 16,0 0-3-16,0 0-7 0,21 5 0 0,-21-5-1 0,9 8 1 16,-9-8-8-16,10 8 2 0,-10-8 2 0,7 11 0 15,-7-11-59-15,4 13 13 0,-4-13 11 0,5 12 7 16,-5-12-88-16,2 11 27 0,-2-11 17 0,0 16 16 0,0-16-55 15,0 15 25-15,0-15 18 0,-4 12 13 0,4-12-32 16,-4 11 18-16,4-11 14 0,0 0 13 0,0 0-3 16,-2 13 10-16,2-13 9 0,0 0 5 0,0 0 12 0,0 0 3 15,0 0 2-15,0 0 2 0,0 0 17 0,-6-13-2 16,6 13-1-16,0-12-2 0,0 12 59 0,-2-15-12 0,2 15-11 16,4-14-9-16,-4 14 52 0,4-16-16 0,-4 16-14 0,5-16-10 15,-5 16 28-15,8-14-14 0,-8 14-11 0,9-13-9 16,-9 13 7-16,12-9-8 0,-12 9-8 0,10-8-4 0,-10 8-12 15,0 0-1-15,24-3-1 0,-24 3-3 0,0 0-2 16,29 1 0-16,-29-1-2 0,17 5 1 0,-17-5-5 16,20 6 1-16,-20-6 0 0,14 10-1 0,-14-10-11 0,11 13 2 15,-11-13 3-15,8 10 0 0,-8-10-66 16,1 17 14-16,-1-17 11 0,-1 17 10 0,1-17-106 16,-8 18 28-16,8-18 22 0,-8 17 20 0,8-17-191 0,-10 14 52 0,10-14 65 15,-7 11 30-15,7-11-218 0,0 0 67 0,-2 14 55 16,2-14 41-16,0 0-538 0,0 0-55 0</inkml:trace>
  <inkml:trace contextRef="#ctx0" brushRef="#br0" timeOffset="56280.55">6932 3696 0 0,'8'-18'557'16,"-8"18"-207"-16,5-13-66 0,-5 13-15 0,0 0 62 0,0 0-66 15,0-12-53-15,0 12-43 0,0 0 29 0,0 0-40 16,-11-12-29-16,11 12-14 0,-11 7-16 0,11-7-19 0,-16 8-17 16,16-8-12-16,-17 9-4 0,17-9-10 0,-23 12-8 0,14-7-6 15,-3 4-11-15,3-1-2 0,0 0-2 0,9-8-2 16,-12 17 2-16,12-17 0 0,-6 19-2 0,6-19-2 16,-2 18-11-16,2-18 2 0,3 15 0 0,-3-15 2 0,7 14-26 15,-7-14 6-15,8 10 4 0,-8-10 6 0,14 8-3 16,-14-8 4-16,0 0 4 0,18 3 0 0,-18-3 3 0,0 0 0 15,20-4 2-15,-20 4 1 0,13-11 6 0,-13 11 0 16,14-6-1-16,-8-4-1 0,2-3 26 0,1 2-4 16,-2 1-6-16,1-1-2 0,-2-2 59 0,1 1-14 0,0-1-12 15,-1 0-10-15,0 2 59 0,-3-3-21 0,0 0-13 16,0-1-14-16,1 0 18 0,-1-1-14 0,-1 3-11 0,-1 0-9 16,1-3 3-16,-2 4-8 0,0 12-5 0,1-21-6 15,-1 21 3-15,-1-17-5 0,1 17-3 0,-3-12-2 0,3 12 23 16,0 0-7-16,-9-8-5 0,9 8-5 0,0 0 6 15,0 0-4-15,0 0-4 0,0 0-3 0,0 0-11 16,-18 8 1-16,18-8-1 0,-11 16-1 0,11-16-1 0,-10 18-1 16,10-18 1-16,-5 19 1 0,2-6-2 0,0-3 2 15,0 3-2-15,1 4 1 0,1-2 1 0,1-2-1 0,-2 1 1 16,2 0 0-16,2 2 1 0,-1-1 2 0,2-3-3 16,0 1 1-16,4 2-19 0,-3-4 3 0,1-1 4 0,0 0 2 15,-5-10-50-15,5 16 12 0,-5-16 9 0,16 9 8 16,-16-9-55-16,14 6 18 0,-14-6 14 0,0 0 10 0,22 0-33 15,-22 0 16-15,0 0 12 0,21-4 11 0,-21 4-154 16,12-8 39-16,-12 8 31 0,13-9 23 0,-13 9-223 16,18-13 92-16,-18 13 49 0,9-13 36 0,-9 13-234 0,13-13 74 15,-5 5 61-15,-8 8 50 0,12-14-349 0,-2 6-16 16</inkml:trace>
  <inkml:trace contextRef="#ctx0" brushRef="#br0" timeOffset="57014.41">7291 3645 0 0,'10'-8'557'0,"-10"8"-267"0,0 0-58 16,3-11 194-16,-3 11-72 0,0 0-69 0,0 0-58 15,-2-11 57-15,2 11-55 0,0 0-21 0,-11-9-41 16,11 9 7-16,0 0-35 0,0 0-28 0,-16-5-21 0,16 5-31 16,0 0-11-16,-22 2-10 0,22-2-8 0,-14 7-6 15,14-7-4-15,-16 7-3 0,16-7-5 0,-15 12-3 0,15-12-3 16,-15 11 1-16,15-11-3 0,-15 14 0 0,15-14 0 15,-11 13 0-15,11-13-2 0,-8 14 0 0,8-14-1 0,-4 15 0 16,4-15 0-16,0 14-13 0,0-14 3 0,0 0 0 16,3 12 4-16,-3-12-7 0,6 13 2 0,-6-13 3 0,8 8 1 15,-8-8-12-15,0 0 4 0,0 0 2 0,16 5 2 16,-16-5 12-16,0 0 1 0,20-5-2 0,-20 5-1 0,15-6 12 16,-15 6-3-16,14-8-4 0,-14 8 1 0,12-11 14 15,-12 11-7-15,12-15 0 0,-12 15-4 0,11-12 33 16,-11 12-7-16,6-12-10 0,-6 12-2 0,6-15 54 0,-6 15-14 15,7-11-15-15,-7 11-8 0,5-12 8 0,-5 12-10 16,0 0-7-16,3-11-7 0,-3 11 4 0,0 0-5 0,0 0-5 16,0 0-3-16,0 0-15 0,0 0-2 0,0 0 2 15,0 0 0-15,-8 10-11 0,8-10 2 0,-3 13 2 16,3-13 1-16,-7 15-7 0,7-15 2 0,-3 18 2 0,3-18 2 0,-3 19-73 16,3-19 16-16,2 16 14 0,-2-16 9 0,4 16-100 15,-4-16 27-15,7 12 24 0,-7-12 17 0,9 10-32 16,-9-10 23-16,10 8 14 0,-10-8 16 0,0 0-6 15,0 0 13-15,27 0 9 0,-27 0 7 0,0 0 2 0,24-5 4 16,-24 5 7-16,17-9 2 0,-17 9 10 0,16-14 2 16,-16 14-2-16,16-14 3 0,-8 7 27 0,-8 7-7 15,13-16-4-15,-7 6-1 0,0 0 57 0,-1 1-15 0,-5 9-10 0,8-19-11 16,-5 8 52-16,2 2-19 0,-5 9-13 0,5-21-12 16,-2 9 43-16,-2 0-17 0,-1 12-16 0,3-20-9 15,-3 6 10-15,0 0-13 0,0 14-6 0,2-20-8 0,-2 20-4 16,0-21-4-16,0 21-4 0,-2-10-2 0,2 10 8 15,0 0-2-15,0 0-5 0,0 0-4 0,0 0-15 16,0 0-1-16,0 0 2 0,0 0 0 0,-6 12-8 0,6-12 3 16,-6 17 4-16,6-17-1 0,-5 21 5 0,2-9 1 15,2 0 0-15,-3-1 0 0,2 5-8 0,1-2 3 16,-1 1 0-16,1 5 1 0,1-7 7 0,0 1-1 0,0-2 1 16,0 1-2-16,3 0-28 0,-2 0 5 0,2-3 5 15,-3-10 3-15,9 20-140 0,-9-20 30 0,11 14 25 0,-11-14 21 16,16 10-170-16,-16-10 53 0,0 0 37 0,22 1 32 0,-22-1-154 15,0 0 76-15,24-9 39 0,-24 9 34 0,15-10-306 16,-15 10 88-16,17-14 69 0,-8 6 81 0,-4-3-250 16,-1 1 36-16</inkml:trace>
  <inkml:trace contextRef="#ctx0" brushRef="#br0" timeOffset="57331.18">7490 3659 0 0,'0'0'741'16,"0"0"-494"-16,0 0 103 0,0 0-44 0,0 0-61 0,9-9-49 16,-9 9-5-16,15-4-38 0,-15 4-31 0,17-6-24 15,-17 6 21-15,18-5-23 0,-18 5-13 0,14-5-11 0,-14 5 55 16,14-4-26-16,-14 4-19 0,13-5-16 0,-13 5 29 16,0 0-19-16,14-8-15 0,-14 8-12 0,0 0 7 15,0 0-10-15,0 0-10 0,0 0-7 0,0 0-11 16,0 0-2-16,0 0-4 0,0 0-4 0,17 7-5 0,-17-7-2 15,0 0 1-15,-7 10-1 0,7-10 2 0,6 11-2 0,-6-11-1 16,1 16 1-16,-1-16-3 0,7 20-2 0,-7-20 3 16,-7 19-1-16,4-10-161 0,3-9 30 0,-5 20 27 15,5-20 22-15,-6 17-294 0,6-17 97 0,-5 14 70 0,5-14 43 16,-1 11-837-16,1-11-203 0</inkml:trace>
  <inkml:trace contextRef="#ctx0" brushRef="#br0" timeOffset="57477.47">7678 3524 0 0,'0'0'994'0,"0"0"-668"0,0 0 136 0,-1-13-93 0,1 13-74 15,0 0-59-15,0 0-53 0,0 0-21 0,0 0-26 0,0 0-30 16,0 0-242-16,0 0 27 0,0 0 23 0,-8 12 20 15,8-12-1109-15,0 0-359 0</inkml:trace>
  <inkml:trace contextRef="#ctx0" brushRef="#br0" timeOffset="58362.08">7843 3615 0 0,'0'0'892'0,"9"-12"-637"0,-9 12 245 16,0 0-98-16,-3-11-82 0,3 11-62 0,0 0 2 0,-6-11-22 15,6 11-46-15,0 0-40 0,0 0-1 0,-8-8-31 16,8 8-24-16,0 0-19 0,-24-2-20 0,24 2-13 16,-17 4-7-16,8 9-7 0,9-13-15 0,-19 4-1 0,19-4-3 15,-14 13-4-15,7-3 2 0,2 1-2 0,2-2-1 0,3-9-2 16,-6 21-9-16,3-10-1 0,3-11 2 0,0 22 0 16,0-22-8-16,0 21 2 0,0-21 1 0,9 18 3 15,-9-18-28-15,11 14 8 0,-11-14 3 0,13 6 7 0,-13-6-3 16,19 5 4-16,-19-5 4 0,0 0 1 0,25-5 8 15,-25 5 1-15,21-6 1 0,-21 6-1 0,17-12 32 0,-17 12-4 16,13-12-7-16,-13 12-4 0,14-15 81 0,-14 15-19 16,5-15-15-16,-5 15-13 0,8-18 63 0,-8 18-23 0,8-16-17 15,-8 16-15-15,6-19 56 0,-6 19-24 0,5-20-18 16,-5 20-13-16,6-17 20 0,-6 17-16 0,7-19-12 0,-7 19-11 16,0 0-4-16,5-15-9 0,-5 15-3 0,0 0-8 15,12-9-2-15,-12 9-3 0,0 0-4 0,0 0 0 0,0 0-13 16,0 0 1-16,26 2 2 0,-26-2 1 0,12 5-6 15,-12-5 2-15,7 9 2 0,-7-9-1 0,8 10-1 16,-8-10-1-16,9 13 4 0,-9-13-2 0,8 16-9 0,-8-16 2 16,8 16 3-16,-8-16 1 0,7 15-63 0,-7-15 12 15,3 18 14-15,-3-18 8 0,3 18-75 0,-3-18 23 0,2 18 16 16,-2-18 16-16,-2 15-85 0,2-15 28 0,0 14 23 16,0-14 18-16,5 11-21 0,-5-11 20 0,-8 8 15 0,8-8 11 15,0 0-8-15,-10 8 9 0,10-8 10 0,0 0 8 16,0 0 13-16,0 0 2 0,0 0 5 0,-6-9 0 15,6 9 18-15,-2-13-3 0,2 13 1 0,0 0-3 0,0-18 36 16,0 18-9-16,3-16-5 0,-3 16-6 0,2-20 41 16,-2 20-11-16,6-18-10 0,-6 18-9 0,7-20 18 0,-7 20-10 15,9-20-8-15,-9 20-6 0,10-15 4 0,-10 15-8 16,11-13-2-16,-11 13-4 0,13-10-5 0,-13 10-3 16,12-8 0-16,-12 8-2 0,18-2-6 0,-18 2-1 0,0 0 2 15,25 0-1-15,-25 0-9 0,11 6 1 0,-11-6 3 16,10 6 1-16,-10-6-2 0,10 17 1 0,-10-17 0 0,6 12 3 15,-6-12-13-15,6 17 5 0,-6-17 1 0,3 21 3 0,-1-10-8 16,-2-11 2-16,1 22 3 0,-1-8 1 0,0-2-21 16,2-1 5-16,-2-11 4 0,1 22 7 0,-1-22-5 15,2 22 5-15,-2-22 1 0,3 16 4 0,-3-16 1 16,3 12 2-16,-3-12 2 0,0 0-1 0,0 0 4 0,7 12 0 16,-7-12 0-16,0 0 0 0,0 0 5 0,0 0 0 0,0 0-2 15,16-5 0-15,-16 5-67 0,0 0 15 0,14-11 7 16,-14 11 11-16,6-14-224 0,7 3 52 0,-4 3 40 15,1-1 33-15,3 0-350 0,-3-5 121 0,4 3 73 0,-5-4 57 16,-1-3-544-16,0 4-69 0</inkml:trace>
  <inkml:trace contextRef="#ctx0" brushRef="#br0" timeOffset="69129.66">12241 2174 0 0,'0'0'225'0,"0"0"-89"16,0 0-12-16,0 0 2 0,0 0-26 0,0 0 19 15,0 0-23-15,0 0-20 0,0 0-15 0,0 0 6 0,0 0-8 16,0 0-8-16,0 0-10 0,0 0 7 0,0 0-11 16,0 0-5-16,0 0-9 0,18-4 37 0,-18 4-13 0,0 0-9 15,17-3-8-15,-17 3 28 0,0 0-13 0,21-6-9 16,-21 6-6-16,0 0 27 0,15-7-12 0,-15 7-9 15,12-10-7-15,-12 10 4 0,0 0-6 0,17-6-6 16,-17 6-4-16,0 0 13 0,13-4-6 0,-13 4-5 0,0 0-4 16,0 0 15-16,0 0-6 0,12-8-5 0,-12 8-4 0,0 0 15 15,0 0-5-15,0 0-6 0,0 0-3 0,0 0 10 16,0 0-6-16,0 0-3 0,0 0-3 0,0 0-9 16,0 0 0-16,0 0-3 0,0 0 2 0,-21 8-2 0,21-8-2 15,-12 5 1-15,12-5-1 0,-16 8-17 0,16-8 5 0,-16 7 0 16,16-7 3-16,-16 8-29 0,16-8 7 0,-14 6 6 15,14-6 5-15,0 0-4 0,-16 6 3 0,16-6 5 16,0 0 4-16,0 0 1 0,0 0 2 0,0 0 2 0,0 0 1 16,0 0 1-16,0 0 1 0,-11 7 1 0,11-7 0 15,0 0 7-15,0 0 1 0,0 0-2 0,0 0-1 0,0 0 20 16,0 0-5-16,0 0-5 0,0 0-1 0,16-5 12 16,-16 5-6-16,0 0-4 0,14-6-1 0,-14 6-9 15,0 0-1-15,19-4 0 0,-19 4-1 0,0 0 5 0,0 0 0 16,17-5-2-16,-17 5 0 0,0 0-88 0,0 0 19 15,0 0 11-15,0 0 11 0,0 0-247 0,0 0 56 0,23 1 48 16,-23-1 37-16,0 0-351 0,0 0-8 0</inkml:trace>
  <inkml:trace contextRef="#ctx0" brushRef="#br0" timeOffset="74310.16">8158 4029 0 0,'0'0'555'0,"0"0"-277"15,0 0-53-15,0 0-31 0,0 0-23 0,0 0 64 0,0 0-46 16,0 0-38-16,0 0-31 0,0 0 24 0,0 0-31 0,0 0-20 16,0 0-21-16,0 0 7 0,0 0-17 0,0 0-11 15,0 0-12-15,0 0-14 0,0 0-5 0,-6 10-4 16,6-10-3 0,0 0 1-16,-3 17-1 0,3-17-4 0,-4 16-1 0,4-16 1 0,-3 20-1 0,3-20-1 0,-5 22-1 15,3-7 14-15,-1-1-3 0,0 1-3 0,2-4-4 0,-4 8 44 16,3-2-11-16,-1 2-8 0,0-1-9 0,-2 4 27 15,2-3-11-15,-2 2-9 0,2 0-6 0,-3 2 28 16,1-2-12-16,-1 0-7 0,0-1-8 0,2 1 40 0,1-2-13 16,0-2-12-16,-2-3-7 0,0 3-15 0,1-5-3 15,2 1-6-15,1-2 0 0,1-11 5 0,-4 19-4 0,4-19-3 16,-3 12-1-16,3-12 0 0,0 0-4 0,-2 16 0 16,2-16-1-16,0 0-3 0,0 0-1 0,0 0 0 0,0 0 1 15,2 13 8-15,-2-13-1 0,0 0-2 16,0 0-3-16,0 0 3 0,0 0-1 0,0 0-2 0,0 0 1 0,0 0 11 15,0 0-4-15,10 6-1 0,-10-6-2 0,0 0 15 16,0 0-1-16,0 0-8 0,0 0-1 0,0 0 42 16,28-1-12-16,-28 1-9 0,22-7-6 0,-6 4 5 0,-2-2-7 15,-14 5-5-15,29-9-4 0,-10 4 4 16,0 0-5-16,-1-1-1 0,0 1-4 0,3 1-3 0,-2-1-2 0,2-2 0 16,-3 3 0-16,-1 1-6 0,-17 3 0 0,28-8 1 15,-28 8-1-15,24-6 2 0,-24 6-1 0,18-4 0 0,-18 4 0 16,11-5-2-16,-11 5 1 0,0 0 0 0,0 0 0 15,0 0 2-15,19-1-1 0,-19 1 0 0,0 0-1 0,0 0 4 16,0 0-2-16,0 0-1 0,0 0 0 0,0 0-2 16,0 0 1-16,0 0 0 0,0 0-1 0,0 0-32 15,0 0 7-15,0 0 5 0,0 0 4 0,0 0-196 0,0 0 42 16,0 0 35-16,0 0 26 0,-5-11-438 0,5 11 146 16,0 0 96-16,0 0 62 0,-5-16-664 0,5 16-109 15</inkml:trace>
  <inkml:trace contextRef="#ctx0" brushRef="#br0" timeOffset="74750.36">8426 4378 0 0,'0'0'610'15,"-16"-5"-294"-15,16 5-60 0,0 0-14 0,0 0-6 16,0 0-49-16,0 0-36 0,0 0-30 0,0 0-26 15,0 0-19-15,0 0-14 0,0 0-13 0,0 0-12 0,0 0-7 0,0 0-6 16,18 5-5-16,-18-5 9 0,0 0-7 0,15 5-4 16,-15-5-2-16,0 0-4 0,21-3-2 0,-21 3-1 15,15 10-2-15,-15-10 2 0,20 7-2 0,-20-7 0 0,18 7-3 16,-18-7 5-16,20 2-2 0,-20-2-2 0,22 13 0 16,-22-13 19-16,16-3-5 0,-16 3-3 0,16-3-3 15,-16 3-19-15,0 0-1 0,0 0 3 0,0 0 1 0,0 0 0 16,0 0 2-16,0 0-1 0,0 0 2 0,0 0 10 15,0 0-2-15,0 0-1 0,5 10-2 0,-5-10 9 0,-6 10-2 16,6-10-3-16,-10 12 0 0,2-2 25 0,2 0-7 16,-2-2-5-16,0 2-4 0,1-1 9 0,-1 2-1 0,4-2-8 15,4-9-1-15,-13 15 8 0,13-15-4 0,-6 13-5 16,6-13-2-16,-7 11 0 0,7-11-2 0,0 0-3 0,-6 13-1 16,6-13-2-16,0 0 0 0,0 0-2 15,0 0-1-15,-5 11-5 0,5-11 1 0,0 0 1 0,0 0-1 16,0 0-76-16,0 0 16 0,0 0 14 0,0 0 13 0,0 0-224 15,0 0 53-15,5-11 41 0,-5 11 32 0,2-13-773 16,-2 13-109-16</inkml:trace>
  <inkml:trace contextRef="#ctx0" brushRef="#br0" timeOffset="75514.56">8937 4205 0 0,'0'0'623'15,"0"0"-371"-15,0 0-52 0,0 0-22 0,-5 14-24 0,2-2 23 16,3-12-36-16,-6 19-27 0,1-6-24 0,-4 2 39 16,4 1-26-16,2-3-22 0,-2 2-16 0,2 0-4 0,1 1-13 15,-1 4-9-15,3-20-8 0,-5 21 2 0,5-21-7 16,-3 17-5-16,3-17-4 0,-3 15 17 0,3-15-7 0,0 0-5 15,-4 14-5-15,4-14-7 0,0 0-2 0,0 0-2 16,0 0-1-16,0 0 12 0,0 0-2 0,0 0-4 16,0 0-2-16,0 0 52 0,0 0-12 0,0 0-8 0,0 0-5 15,0 0 39-15,-12-6-15 0,12 6-13 0,-5-11-8 0,5 11 17 16,-3-19-10-16,3 19-11 0,-4-20-7 0,11 8-1 16,-10-1-5-16,3 0-5 0,0 13-4 0,2-27 4 15,1 13-6-15,0 0-1 0,-1 1-3 0,4-1 7 0,1 0-3 16,0-1-2-16,1 1-2 0,0 0-3 0,2-1-2 15,1 3 0-15,-2 2-2 0,2-1 8 0,1 3-1 0,-1-2-2 16,-2 5 0-16,6-4-1 0,-15 9 1 0,20-9-2 16,-20 9-2-16,21-7 0 0,-21 7 0 0,17-3-1 0,-17 3 1 15,0 0-4-15,19 3 1 0,-19-3 0 0,0 0 0 16,15 10 22-16,-15-10-2 0,6 13-6 0,-6-13 0 0,2 17-26 16,2-6 5-16,-7 0 0 0,-5 1 3 0,2 5 12 15,-2-4 0-15,1-1-3 0,-2 1 1 0,6 0-9 16,-10-1 2-16,4 0 0 0,-2-3 0 0,1 1 0 0,10-10 0 15,-13 15 0-15,13-15 1 0,-11 8 1 0,11-8 0 16,0 0 0-16,-10 6 1 0,10-6 8 0,0 0-1 0,0 0-1 16,0 0-2-16,0 0 8 0,0 0-2 0,0 0-3 15,0 0 0-15,0 0 12 0,-20 0-4 0,20 0-3 0,0 0-3 16,0 0 13-16,-6-9-7 0,6 9-2 0,0 0-3 16,0 0 4-16,0 0-3 0,6-9-2 0,-6 9-3 15,0 0-2-15,0 0-2 0,0 0-1 0,0 0 1 0,0 0-5 16,0 0 1-16,0 0-1 0,0 0 2 0,0 0-10 15,0 0 3-15,19 4 2 0,-19-4 0 0,16 5 7 0,-16-5 2 16,16 6-3-16,-16-6 1 0,19 9-1 0,-19-9 0 16,21 8 0-16,-21-8 0 0,20 10 2 0,-20-10-1 15,19 10-1-15,-19-10 1 0,14 13 1 0,-14-13 1 0,13 9-1 16,-13-9-1-16,7 9-6 0,-7-9 2 0,0 0 0 16,0 0 2-16,9 10 2 0,-9-10 1 0,0 0-1 0,0 0-1 15,0 0 2-15,0 0-2 0,0 0 1 0,0 0 1 0,0 0-1 16,0 0-1-16,0 0 1 0,0 0-1 0,0 0-190 15,0 0 39-15,0 0 29 0,0-13 25 0,0 13-357 16,0 0 122-16,2-12 67 0,-2 12 52 0,0 0-629 16,3-13-87-16</inkml:trace>
  <inkml:trace contextRef="#ctx0" brushRef="#br0" timeOffset="76014.06">9332 4246 0 0,'0'0'595'0,"0"0"-144"0,-1-12-39 0,1 12-67 0,0 0-67 15,0 0 52-15,0 0-66 0,0 0-52 0,-11-7-18 0,11 7-16 16,0 0-34-16,0 0-30 0,0 0-22 0,-20-1-25 16,20 1-14-16,0 0-11 0,-21 6-9 0,21-6-5 0,-18 5-5 15,18-5-6-15,-16 8-2 0,5-2-9 0,11-6-1 16,-16 9-1-16,16-9-1 0,-14 12-1 0,14-12-2 15,-10 7 1-15,10-7-1 0,-7 12-3 0,7-12 0 0,0 0 1 16,-7 14 1-16,7-14 3 0,-3 11 0 0,3-11-1 16,0 0 2-16,0 0-3 0,0 15 0 0,0-15 1 0,0 0-1 15,0 0 4-15,11 8 1 0,-11-8-2 0,0 0-1 0,0 0 6 16,0 0-3-16,21-4 1 0,-21 4-2 0,0 0 7 16,17-6-2-16,-17 6-3 0,15-7 1 0,-15 7-5 15,17-11 1-15,-17 11-1 0,11-9-1 0,-11 9 5 16,10-8-2-16,-10 8 0 0,8-11-1 0,-8 11 0 0,6-10 0 15,-6 10-1-15,0 0 0 0,7-13 16 0,-7 13-5 0,0 0-2 16,6-9-2-16,-6 9 22 0,0 0-4 0,0 0-8 16,0 0-2-16,0 0 5 0,0 0-4 0,0 0-3 15,0 0-4-15,0 0-19 0,0 0 3 0,0 0 0 0,-10 8 1 16,10-8-4-16,-2 11 1 0,2-11 3 0,-3 13 0 16,3-13 0-16,-1 16 2 0,1-16 1 0,0 12 0 0,0-12 2 15,1 14 1-15,-1-14-1 0,5 12 0 0,-5-12-48 16,3 11 10-16,-3-11 7 0,0 0 7 0,7 8-179 0,-7-8 40 15,0 0 34-15,0 0 24 0,0 0-180 0,0 0 58 16,0 0 64-16,0 0 35 0,19-5-239 0,-19 5 74 16,9-11 57-16,-9 11 47 0,10-12-488 0,-10 12-48 0</inkml:trace>
  <inkml:trace contextRef="#ctx0" brushRef="#br0" timeOffset="76693.53">9404 4162 0 0,'0'0'560'0,"7"-7"-328"0,-7 7-47 0,0 0 74 16,0 0-22-16,0 0-48 0,0 0-37 0,0 0-24 15,0 0-24-15,0 0-22 0,0 15-16 0,0-15 2 16,0 14-15-16,0-14-10 0,0 18-8 0,-4-5-4 0,3-2-8 16,-3 0-5-16,1 0-2 0,0 4 4 0,1-5-4 0,1 3-2 15,-2 0-4-15,3-13 0 0,-3 20-2 0,3-20-1 16,-2 16-2-16,2-16-3 0,0 13-1 0,0-13 0 0,0 0-1 15,0 0 1-15,0 0 0 0,0 0-1 0,0 0 1 16,0 0 92-16,0 0-19 0,0 0-14 0,0 0-13 16,8-14 25-16,-8 14-11 0,3-15-10 0,-3 15-12 0,4-19 0 15,-4 19-9-15,7-17-6 0,-3 6-4 0,0-1 15 16,-1 2-7-16,0 0-5 0,-3 10-5 0,8-21 4 0,-8 21-6 16,8-17-2-16,-8 17-2 0,7-18-1 0,-7 18 0 15,9-11-3-15,-9 11-1 0,0 0-4 0,10-9 1 16,-10 9 0-16,0 0-2 0,0 0-9 0,0 0 3 0,24 3 0 15,-24-3 1-15,9 9-1 0,-9-9 0 0,10 13 2 16,-10-13 0-16,8 14-1 0,-8-14 0 0,9 14 1 16,-9-14 0-16,6 18-5 0,-6-18 3 0,6 16-1 0,-6-16 1 0,4 13-8 15,-4-13 2-15,2 13 3 0,-2-13 0 0,0 0-28 16,0 0 6-16,0 12 6 0,0-12 5 0,0 0-3 16,0 0 3-16,0 0 5 0,0 0 2 0,0 0 10 15,0 0 1-15,0 0 0 0,0 0 0 0,0 0 10 16,0 0-3-16,-16-6-1 0,16 6-2 0,0 0 0 0,-5-13 0 15,5 13-2-15,0 0 1 0,-3-17 8 0,3 17-1 0,0-16-5 16,0 16 2-16,0-18 24 0,0 18-6 0,6-16-4 16,-6 16-6-16,6-12 9 0,-6 12-3 0,9-13-6 15,-9 13-2-15,9-9-5 0,-9 9-1 0,9-8-3 0,-9 8 0 16,0 0-3-16,17-3-1 0,-17 3 1 0,0 0-1 16,20-6 1-16,-20 6 0 0,0 0 0 0,21 0 0 0,-21 0-9 15,14 6 3-15,-14-6 1 0,11 6 0 0,-11-6 4 16,11 9 0-16,-11-9 0 0,6 11-1 0,-6-11 0 0,5 18 0 15,-5-18 0-15,1 19-1 0,-1-19 1 0,-4 24 1 16,4-24 0-16,-5 20-1 0,2-8-33 0,-2 0 7 0,5-12 4 16,-10 16 6-16,10-16-159 0,-3 16 36 0,3-16 34 0,0 0 28 15,12 14-135-15,-12-14 42 0,0 0 34 0,0 0 28 16,18 4-126-16,-18-4 46 0,18-7 38 0,-18 7 31 16,22-10-136-16,-7 4 78 0,-4 1 41 0,5-2 28 0,1-1-248 15,-2 0 104-15</inkml:trace>
  <inkml:trace contextRef="#ctx0" brushRef="#br0" timeOffset="77632.52">9853 4242 0 0,'16'-15'190'0,"0"4"-72"0,-5 3-23 0,-3 0 2 0,2-1 13 16,-10 9-22-16,11-15-18 0,-11 15-14 0,0 0 112 16,3-14-34-16,-3 14-13 0,0 0-19 0,-2-13 26 15,2 13-27-15,0 0-18 0,-8-9-19 0,8 9 106 16,0 0-34-16,-12-4-28 0,12 4-21 0,0 0 58 0,0 0-30 16,-18-5-22-16,18 5-18 0,0 0 7 0,-21 5-16 0,21-5-13 15,-12 5-12-15,12-5-1 0,-16 10-9 0,16-10-5 16,-16 11-7-16,16-11 0 0,-16 16-4 0,16-16-2 0,-13 16-5 15,13-16 0-15,-6 17-1 0,6-17-3 0,-6 19-1 16,6-19 10-16,-2 18-3 0,1-3-3 0,1-15 0 0,1 12-7 16,-1-12 0-16,5 11-1 0,-5-11 1 0,5 11-13 15,-5-11 2-15,0 0 2 0,9 10 2 16,-9-10-2-16,0 0 1 0,0 0 3 0,0 0-1 0,29-5 13 0,-29 5-1 16,14-6-3-16,-14 6 0 0,16-12-8 0,-16 12-1 15,15-14 2-15,-15 14 2 0,12-14 5 0,-12 14-1 0,11-14 0 16,-11 14 0-16,10-15 45 0,-10 15-8 0,8-14-9 0,-8 14-7 15,3-15 55-15,-3 15-15 0,3-13-14 0,-3 13-10 16,0 0 43-16,0 0-17 0,0 0-13 0,-6-9-10 16,6 9-4-16,0 0-10 0,0 0-2 0,0 0-7 0,0 0-16 15,0 0-1-15,-14 7 2 0,14-7-3 0,0 0-3 16,-12 13-2-16,12-13 3 0,-8 11-1 0,8-11-15 0,-7 12 2 16,7-12 3-16,-4 15 4 0,4-15-58 15,-3 14 16-15,3-14 9 0,0 12 8 0,0-12-108 0,3 13 29 16,-3-13 22-16,7 10 19 0,-7-10-111 0,0 0 48 0,6 9 33 15,-6-9 19-15,0 0-78 0,0 0 32 0,0 0 25 16,22 0 21-16,-22 0-31 0,10-8 23 0,-10 8 18 0,9-11 14 16,-9 11 4-16,11-13 9 0,-11 13 9 0,11-14 9 15,-6 5 17-15,-5 9 2 0,11-18 2 0,-11 18 1 16,10-17 51-16,-10 17-8 0,9-19-9 0,-4 9-5 0,-5 10 60 16,8-17-16-16,-8 17-15 0,8-16-10 0,-8 16 56 15,10-13-20-15,-10 13-17 0,7-9-11 0,-7 9 40 0,10-7-17 16,-10 7-16-16,0 0-11 0,0 0-4 0,17-3-10 15,-17 3-7-15,0 0-3 0,13 6-9 0,-13-6-2 0,13 7-2 16,-13-7-2-16,11 8 4 0,-11-8-3 0,9 11 0 16,-9-11-2-16,8 9-5 0,-8-9 2 0,7 15-2 0,-7-15 0 15,5 14 2-15,-5-14-1 0,0 16-2 0,0-16 3 16,0 17-5-16,0-17 1 0,-4 19-2 0,4-19 2 16,-3 15-1-16,3-15 1 0,0 14 0 0,0-14-1 0,-7 10-9 15,7-10 2-15,0 0 1 0,0 0 3 0,0 0 3 16,0 0 1-16,0 0 0 0,0 0 0 0,0 0 9 0,0 0-1 15,0 0-3-15,0 0 0 0,0 0 0 0,2-15 0 16,-2 15-2-16,0 0 0 0,5-17 19 0,-5 17-3 0,5-16-5 16,-5 16-3-16,5-16 28 0,-5 16-8 0,6-17-6 15,-6 17-4-15,6-18 28 0,-6 18-8 0,9-14-9 0,1 6-7 16,-10 8 45-16,7-12-13 0,-7 12-14 16,7-10-6-16,-7 10-35 0,15-8 0 0,-15 8 1 0,0 0-2 0,16-7-25 15,-16 7 4-15,0 0 5 0,24-2 2 0,-24 2 27 16,0 0-3-16,24 2-4 0,-24-2 0 0,14 7-4 15,-14-7-2-15,14 6 0 0,-14-6 0 0,11 10-3 16,-11-10 1-16,6 12-2 0,-6-12 2 0,4 15-6 0,-4-15 1 16,1 19 2-16,-1-19-1 0,-3 18 10 0,3-18-1 15,-3 19-2-15,3-19 2 0,-5 20-6 0,5-20 2 16,-3 16-1-16,3-16 1 0,0 14 8 0,0-2-2 0,0-12-1 16,0 0-1-16,0 0-1 0,11 7 0 0,-11-7-1 0,0 0-1 15,0 0 8-15,21-2-1 0,-21 2-2 0,14-7-1 16,-14 7-9-16,22-13-1 0,-11 6 3 0,0 0 0 0,2-1-175 15,-2-2 36-15,2 1 27 0,0-3 31 0,-3 0-321 16,7 1 80-16,-5-1 66 0,-4-2 50 0,4-3-510 0,-3-1-58 16</inkml:trace>
  <inkml:trace contextRef="#ctx0" brushRef="#br0" timeOffset="78678.38">12893 2021 0 0,'0'0'288'0,"0"0"-149"0,0 0 19 16,0 0-31-16,0 0 46 0,0 0-34 0,0 0-27 15,0 0-10-15,0 0 41 0,0 0-29 0,0 0-22 0,0 0-18 16,0 0 13-16,0 0-17 0,0 0-14 0,0 0-12 16,0 0 1-16,0 0-9 0,0 0-6 0,0 0-8 0,0 0-15 15,0 0-1-15,0 0-3 0,0 0 1 0,0 0-177 16,0 0 34-16,0 0 28 0,0 12 22 0,0-12-585 16,0 0-48-16</inkml:trace>
  <inkml:trace contextRef="#ctx0" brushRef="#br0" timeOffset="79916.87">10601 4263 0 0,'0'0'333'0,"0"0"-181"0,0 0 86 0,0 0-48 0,0 0-38 16,0 0-25-16,0 0 38 0,0 0-33 0,0 0-26 15,0 0-22-15,0 0 27 0,0 0-21 0,0 0-19 0,0 0-15 16,0 0 47-16,0 0-22 0,0 0-16 0,0 0-12 16,0 0 27-16,0 0-16 0,0 0-14 0,0 0-10 15,0 0-1-15,0 0-10 0,0 0-5 0,0 0-5 0,0 0-5 16,0 0-3-16,0 0-2 0,0 0-1 0,0 0-2 16,0 0 1-16,0 0-2 0,0 0-2 0,0 0-1 15,0 0 0-15,0 0-1 0,0 0 0 0,0 0 2 0,0 0-2 16,0 0 0-16,0 0 0 0,0 0 29 0,0 0-6 15,0 0-5-15,0 0-4 0,0 0 15 0,0 0-7 0,0 0-3 16,0 0-4-16,0 0 33 0,0 0-9 0,19 2-8 0,-19-2-7 16,0 0 15-16,0 0-8 0,0 0-7 0,0 0-4 15,0 0-15-15,18-2 0 0,-18 2-2 0,0 0-1 16,0 0 1-16,0 0-2 0,0 0-1 0,0 0 1 0,0 0 1 16,0 0-1-16,0 0-2 0,0 0 1 0,0 0 4 0,0 0-1 15,0 0-1-15,0 0-1 0,0 0 3 0,0 0-1 16,0 0-2-16,0 0 1 0,0 0 5 0,0 0-2 15,0 0 0-15,0 0-2 0,0 0 6 0,0 0-2 16,0 0-3-16,0 0 1 0,0 0-7 0,0 0-1 0,0 0 2 16,-12 7-1-16,12-7 2 0,0 0 0 0,-11 5 0 0,11-5-1 15,0 0 4-15,0 0-1 0,0 0-1 0,-14 6 0 0,14-6 0 16,0 0 0-16,0 0 1 0,0 0-2 0,0 0-5 16,0 0 2-16,0 0 0 0,0 0 1 0,0 0 1 15,0 0 0-15,0 0 0 0,-3 11 0 0,3-11-2 16,0 0-2-16,0 0 2 0,0 0 1 0,0 0-2 15,0 0 0-15,11-8 2 0,-11 8-1 0,0 0 1 0,0 0 0 16,17-5 0-16,-17 5 0 0,0 0 3 0,19-6-2 16,-19 6 1-16,0 0 0 0,17-6 1 0,-17 6 1 15,0 0-2-15,0 0 1 0,0 0-5 0,0 0 1 0,0 0 0 0,0 0 0 16,0 0 3-16,0 0 0 0,0 0 0 0,0 0-1 16,0 0-11-16,0 0 1 0,0 0 4 0,0 0-1 15,0 0-28-15,0 0 8 0,0 0 4 0,-12 8 6 0,12-8 36 16,0 0-4-16,0 0-3 0,-9 6-2 0,9-6-5 15,0 0-3-15,0 0 1 0,0 0-2 0,0 0-7 0,0 0-2 16,0 0 2-16,0 0 2 0,0 0-79 0,0 0 17 16,0 0 13-16,0 0 10 0,0 0-288 0,0 0 70 15,0 0 52-15,0 0 42 0,-8-16-692 0,8 16-91 0</inkml:trace>
  <inkml:trace contextRef="#ctx0" brushRef="#br0" timeOffset="85747.16">8017 4867 0 0,'0'0'236'0,"0"0"-154"0,-12-7 41 0,12 7 15 16,0 0-28-16,0 0-23 0,0 0 57 0,0 0-28 16,0 0-25-16,0 0-9 0,0 0 64 0,0 0-30 0,0 0-21 15,0 0-21-15,0 0 58 0,0 0-24 0,0 0-24 0,0 0-16 16,0 0 27-16,-8 9-20 0,8-9-14 16,0 0-12-16,0 0 12 0,0 0-13 0,0 0-9 0,-7 10-7 15,7-10 33-15,-7 12-12 0,7-12-11 0,-6 15-9 0,6-15 18 16,-7 19-10-16,7-19-10 0,-4 18-5 0,1-7 2 15,1 1-6-15,-1 0-3 0,1 1-2 0,1 7 9 16,-1-7-3-16,1 0-7 0,-1 0-2 0,2 2 0 16,3-2-2-16,-6 1-2 0,2-1-2 0,-3-1 3 0,2 2-2 15,1-1-1-15,1-13-2 0,-3 20 6 0,3-20-4 0,1 17 0 16,-1-17-1-16,0 20 6 0,0-20-3 0,0 14-1 16,0-14-2-16,3 16-7 0,-3-16 0 0,2 15 1 0,-2-15-1 15,4 13 1-15,-4-13 0 0,3 13 0 0,-3-13 0 16,3 11 5-16,-3-11-4 0,0 0 1 0,8 11 1 15,-8-11 1-15,0 0 1 0,7 10-2 0,-7-10-1 16,0 0 17-16,0 0-3 0,8 8-4 0,-8-8-4 0,0 0 20 16,0 0-8-16,0 0-2 0,15 6-6 0,-15-6-6 0,0 0 0 15,0 0-3-15,22 1-1 0,-22-1 8 0,0 0-3 16,25-1-1-16,-25 1-1 0,21-2 7 0,-21 2-3 16,24-6-1-16,-24 6-1 0,29-10 8 0,-14 6-1 0,1-1-4 15,-16 5-2-15,42-11 8 0,-19 2-2 0,4-4-4 0,-1 3-2 16,1-3 39-16,1 0-11 0,-3 4-7 0,1-5-6 15,-2 6 41-15,-5-2-14 0,0 4-9 0,-7 1-8 0,-12 5 6 16,20-6-8-16,-20 6-7 0,0 0-5 0,0 0 12 16,0 0-6-16,0 0-6 0,0 0-3 0,0 0 14 15,0 0-6-15,0 0-4 0,0 0-5 0,0 0 4 0,0 0-5 16,0 0-3-16,0 0-4 0,0 0-1 0,0 0-3 16,0 0 0-16,0 0-2 0,0 0-14 0,0 0 3 0,0 0 0 15,0 0 5-15,0 0-168 0,0 0 35 0,0 0 27 16,0 0 24-16,0 0-245 0,0 0 68 0,0 0 53 0,0 0 63 15,0 0-320-15,7-13 93 0,-7 13 75 0,5-14 60 16,-5 14-348-16,5-16-28 0</inkml:trace>
  <inkml:trace contextRef="#ctx0" brushRef="#br0" timeOffset="86125.34">8501 5040 0 0,'0'0'431'0,"0"0"-182"0,0 0 56 0,0 0-48 16,0 0-24-16,0 0-46 0,0 0 6 0,0 0-38 0,0 0-30 16,0 0-26-16,0 0-20 0,0 0-16 0,16-3-11 15,-16 3-11-15,0 0-1 0,21-3-7 0,-21 3-7 0,0 0-5 16,25-1-4-16,-25 1-3 0,0 0-4 0,22 0-2 16,-22 0 0-16,0 0-2 0,0 0-3 0,22 2 1 0,-22-2-6 15,0 0 0-15,0 0 1 0,0 0 0 0,10 10-3 16,-10-10 3-16,0 0-1 0,0 0 1 0,0 0-1 15,1 9 2-15,-1-9-1 0,0 0 0 0,-7 13 15 0,7-13-2 16,0 0-3-16,3 14-2 0,-3-14-1 0,-3 13-2 16,3-13 0-16,-6 13-2 0,6-13 9 0,-6 16-2 15,6-16-2-15,-5 17-1 0,5-17 25 0,-11 17-5 0,7-5-4 16,4-12-7-16,-12 19-20 0,8-8 1 0,-3-2 0 16,3 1 2-16,4-10-8 0,-12 16 2 0,12-16 2 0,-6 9 0 15,6-9 4-15,0 0 0 0,-6 11 1 0,6-11-2 0,0 0-1 16,0 0-1-16,0 0 2 0,0 0 1 0,0 0-41 15,0 0 9-15,0 0 7 0,0 0 4 0,0 0-191 16,0 0 41-16,0 0 36 0,19-6 27 0,-13-7-761 16,2 3-93-16</inkml:trace>
  <inkml:trace contextRef="#ctx0" brushRef="#br0" timeOffset="86618.24">9094 4857 0 0,'0'0'814'0,"0"0"-563"0,0 0-13 16,0 0-35-16,2 13-39 0,-2-13-33 0,-2 13-25 0,2-13-22 15,-1 16-16-15,1-16-14 0,-3 24 0 0,3-24-12 16,-3 22-8-16,1-11-6 0,-1 2 11 0,0-2-9 0,0 2-4 15,1-2-7-15,-3 0 3 0,2 0-5 0,0 0-5 16,3-11-1-16,-7 19 7 0,7-19-2 0,-7 10-5 0,7-10 0 16,-5 11 6-16,5-11-4 0,0 0-2 0,0 0-1 15,0 0 22-15,0 0-6 0,0 0-6 0,0 0-3 0,0 0 68 16,0 0-16-16,0 0-15 0,-12-10-10 0,12 10 2 16,-3-15-8-16,3 15-9 0,-3-17-5 0,0 6-6 15,0 0-3-15,3 11-3 0,-5-22-4 0,4 9-6 16,-1 1 0-16,1 0-1 0,-1 0 0 0,2-1 2 0,0 0-2 15,0 13 0-15,2-29 0 0,-1 19-1 0,-1 10 0 0,6-23 0 16,-1 13 0-16,0-2-3 0,-1 3-1 0,5 0 2 16,-3-2 0-16,3 2 2 0,-1 0-1 0,0 2 1 0,-8 7 0 15,18-11-1-15,-18 11 1 0,17-9 0 0,-17 9-1 16,18-7 2-16,-18 7 0 0,0 0 0 0,19-3-1 16,-19 3 1-16,0 0-1 0,17 7 1 0,-17-7-1 0,0 0-59 15,13 9 11-15,-13-9 11 0,9 8 7 0,-9-8-44 16,11 11 17-16,-11-11 12 0,2 11 10 0,-2-11-140 0,1 14 36 15,-1-14 28-15,-3 15 22 0,3-15-206 0,-6 16 58 16,6-16 49-16,-9 14 36 0,9-14-416 0,-13 7-24 16</inkml:trace>
  <inkml:trace contextRef="#ctx0" brushRef="#br0" timeOffset="86864.64">9064 4953 0 0,'0'0'477'0,"21"-5"-287"0,-21 5-39 0,19-5 11 15,-19 5-33-15,19-4-15 0,-19 4-15 0,18-5-19 0,-18 5-16 16,15-5-13-16,-15 5-9 0,0 0-36 0,16-4-1 16,-16 4-1-16,0 0 0 0,0 0-122 0,0 0 23 0,0 0 21 15,0 0 13-15,0 0-465 0,0 0-15 0</inkml:trace>
  <inkml:trace contextRef="#ctx0" brushRef="#br0" timeOffset="87894.68">9397 4878 0 0,'0'0'602'0,"0"0"-363"0,0 0 89 0,0 0-18 16,3-11-61-16,-3 11-50 0,0 0 58 0,0 0-50 0,0 0-41 15,0 0-35-15,0 0 33 0,0 0-19 0,-12-7-25 16,12 7-23-16,0 0-25 0,0 0-13 0,-21 5-13 0,21-5-8 16,-12 7-4-16,12-7-8 0,-13 6-5 0,13-6-4 0,0 0-6 15,-21 13-2-15,21-13-4 0,-12 15 0 0,12-15 2 16,-13 12-2-16,13-12 0 0,-8 13-2 0,8-13-1 15,-6 14 0-15,6-14 0 0,-3 16 0 0,3-16 0 0,0 0-1 16,0 14 1-16,0-14-1 0,0 0 3 0,6 12-2 16,-6-12-1-16,0 0 1 0,8 12 8 0,-8-12-2 0,0 0-1 15,14 5-4-15,-14-5 1 0,0 0-1 0,0 0-1 16,25-2 0-16,-25 2-1 0,17-5 1 0,-17 5-1 0,14-10-1 16,-14 10 3-16,13-12-1 0,-13 12-1 0,11-14-1 15,-11 14 4-15,10-16-1 0,-10 16-1 0,12-16 0 16,-12 16 5-16,11-19 1 0,-3 11-3 0,-8 8 0 0,9-18 17 15,-9 18-3-15,8-14-5 0,-8 14-2 0,7-10 50 16,-7 10-14-16,0 0-9 0,0 0-8 0,0 0 30 16,0 0-11-16,0 0-11 0,0 0-8 0,0 0-7 0,0 0-3 15,0 0-5-15,0 0-3 0,0 0-8 0,0 0-2 16,-13 7-1-16,13-7 1 0,-8 12-2 0,8-12-1 0,-10 13 1 16,10-13-1-16,-7 15-1 0,7-15 1 0,-8 16-1 15,8-16-1-15,-6 16 2 0,6-16-1 0,-3 14 1 0,3-14-1 16,2 13-26-16,-2-13 5 0,7 9 5 0,-7-9 3 0,12 8-104 15,-12-8 23-15,0 0 19 0,19 4 16 0,-19-4-59 16,19-4 23-16,-19 4 20 0,20-5 15 0,-20 5-8 16,20-9 14-16,-20 9 11 0,19-11 9 0,-19 11-15 15,17-15 10-15,-17 15 7 0,17-12 7 0,-10 4 30 0,1 0 0 16,-8 8-2-16,12-16 0 0,-5 8 17 0,-7 8-3 0,11-16-3 16,-11 16-4-16,10-15 37 0,-10 15-9 0,7-16-8 15,-7 16-5-15,3-14 45 0,-3 14-15 0,3-16-10 0,-3 16-9 16,0-12 44-16,0 12-16 0,0 0-12 0,-3-13-12 15,3 13 23-15,0 0-12 0,-7-9-10 0,7 9-9 16,0 0 50-16,0 0-15 0,0 0-14 0,0 0-11 0,0 0-15 16,0 0-6-16,-24 3-4 0,24-3-2 0,-12 8-10 15,12-8 1-15,-12 9-3 0,12-9 1 0,-7 16-2 0,7-16 0 16,-8 15-1-16,8-15 1 0,-6 17 1 0,12-5-1 16,-6-12 0-16,-6 17 0 0,6-17-15 0,-3 20 2 15,3-20 2-15,4 16 4 0,-4-16 8 0,11 16 1 0,-11-16-1 16,11 11 0-16,-11-11-9 0,21 8 1 0,-21-8 2 0,18 3 1 15,-18-3-10-15,25 0 3 0,-25 0 3 0,24-5 0 16,-24 5-1-16,24-7 3 0,-12 0 0 0,-1 0 1 0,4 0-2 16,-3-1 3-16,-3 2 0 0,1-9 0 0,3 9 1 15,-6-3 1-15,4 0 0 0,-4 4 0 0,1-9-4 16,-2 7 2-16,0-2 0 0,-6 9 0 0,9-20 8 0,-9 20-2 16,8-19 1-16,-8 19-2 0,3-19 1 0,-3 19-1 15,1-16 1-15,-1 16-2 0,0-16 15 0,0 16-3 16,0 0-3-16,-4-9-2 0,4 9 9 0,0 0-2 0,0 0-4 15,0 0-3-15,0 0-18 0,0 0 3 0,0 0 0 16,-14 5 3-16,14-5 16 0,-10 9-2 0,10-9-2 0,-6 11-4 16,6-11-7-16,-8 16 2 0,8-16-2 0,-10 19 1 15,5-7 2-15,0-1 1 0,2 2-1 0,2-1 0 16,-4 0 0-16,4 1 1 0,1-13 0 0,1 22-1 0,-1-22 2 16,6 18-2-16,-6-18 0 0,13 7 0 0,0 0-2 15,-13-7 1-15,22 7 1 0,-22-7-1 0,28 0-4 0,-28 0 0 16,32-7 2-16,-16 2 0 0,0-1-56 0,2-2 11 15,-3 0 9-15,1-2 9 0,0-1-87 0,0 1 22 0,-2 0 20 16,-1 0 16-16,-3-3-208 0,-1 2 53 0,-1 2 44 0,-1 0 37 16,0-1-286-16,-7 10 85 0,11-16 67 0,-11 16 53 15,5-13-497-15,-5 13-55 0</inkml:trace>
  <inkml:trace contextRef="#ctx0" brushRef="#br0" timeOffset="93145.73">8015 5665 0 0,'0'0'393'0,"-2"-14"-138"16,2 14-38-16,0 0-43 0,0 0-30 0,0 0 104 16,0 0-51-16,0 0-38 0,0 0-32 0,0 0 35 0,0 0-32 15,0 0-27-15,0 0-21 0,0 0-15 0,0 0-13 16,0 0-11-16,0 0-9 0,0 0-5 0,-9 8-7 16,9-8-3-16,0 0-4 0,0 11 3 0,0-11-3 0,0 0-3 15,0 18-3-15,0-18 23 0,-2 16-7 0,2-16-5 0,-1 20-4 16,1-5 22-16,-2-4-7 0,2 2-4 0,0-13-4 15,-2 23 13-15,-4-12-6 0,9 2-6 0,-3-13-6 0,0 22 10 16,0-22-7-16,2 21-3 0,-2-21-3 0,1 19 9 16,-1-19-5-16,2 13-3 0,-2-13-2 0,2 12 5 15,-2-12-4-15,0 0-3 0,6 15 0 0,-6-15 8 16,0 0-3-16,11 8-2 0,-11-8-5 0,0 0 7 0,16 4-1 16,-16-4-5-16,0 0-2 0,21 6 1 0,-21-6-1 0,18 0-5 15,-18 0 2-15,26-1 5 0,-26 1-1 0,32-5-3 16,-16-1-2-16,6 0 3 0,0-2 0 0,1 1-3 15,-2 0 0-15,5-3 6 0,-2 2-1 0,-1-2-2 0,1 1-3 16,0 1 2-16,-4-2-3 0,0 3-2 0,-4 0 2 0,-2 2-3 16,-14 5 0-16,21-5 0 0,-21 5 0 0,0 0-2 15,20-3 0-15,-20 3 1 0,0 0-1 0,0 0 2 16,0 0-1-16,0 0 1 0,0 0-1 0,0 0 8 16,0 0-3-16,5 10 1 0,-5-10-3 0,0 0-14 0,0 0 2 15,0 0 3-15,0 0 1 0,0 0-71 0,0 0 12 0,0 0 14 16,0 0 12-16,0 0-256 0,0 0 79 0,0 0 52 15,0 0 31-15,0 0-418 0,0 0 111 0,0 0 90 16,0 0 114-16,0 0-173 0,0-17 75 0</inkml:trace>
  <inkml:trace contextRef="#ctx0" brushRef="#br0" timeOffset="93512.65">8497 5704 0 0,'-1'-13'757'0,"1"13"-463"0,0 0-33 0,0 0 17 0,0 0-56 16,0 0-44-16,0 0-35 0,0 0-12 0,0 0-24 16,22 3-23-16,-22-3-15 0,0 0 2 0,27 1-14 15,-27-1-11-15,21-3-10 0,-21 3 9 0,27-4-9 0,-27 4-8 16,25-5-4-16,-25 5 5 0,31-6 0 0,-31 6-8 16,26-7-2-16,-26 7-7 0,22-11 0 0,-22 11-4 0,0 0-1 15,26 2-4-15,-26-2 0 0,0 0-2 0,14 4 1 0,-14-4-4 16,0 0-2-16,0 0 3 0,12 7-1 0,-12-7 12 15,0 0-2-15,6 9-1 0,-6-9-2 0,0 0-2 16,-3 11 0-16,3-11-2 0,0 0 0 0,-8 17 19 16,8-17-2-16,-9 12-6 0,9-12-1 0,-10 15 14 0,10-15-4 15,-14 15-5-15,5-6-2 0,1 1 5 0,-3 0-3 0,1 1-4 16,1-1-2-16,-2-1 6 0,2 1-4 0,-1-2-1 16,4 1-3-16,6-9-7 0,-13 13 0 0,13-13 0 15,0 0-1-15,-7 9-9 0,7-9 1 0,0 0 2 0,0 0 1 16,0 0-192-16,0 0 38 0,0 0 48 0,0 0 25 15,23-8-285-15,-23 8 76 0,22-14 58 0,-12 5 47 0,-1-4-508 16,2-1-53-16</inkml:trace>
  <inkml:trace contextRef="#ctx0" brushRef="#br0" timeOffset="93994.84">9238 5467 0 0,'0'0'599'0,"0"0"-249"16,0 0-56-16,7-10-25 0,-7 10-54 0,0 0 49 15,0 0-53-15,0 0-42 0,0 0-34 0,-14-6 35 16,14 6-34-16,0 0-24 0,0 0-12 0,0 0-14 0,-19-1-18 15,19 1-13-15,0 0-11 0,-18 6-12 0,18-6-6 0,-14 8-5 16,14-8-4-16,-14 11 1 0,14-11-4 0,-13 13-2 16,13-13-2-16,-11 16-6 0,4-7 0 0,7-9-1 0,-9 16-1 15,9-16 4-15,-6 16-2 0,6-16 0 0,1 13-2 16,-1-13-2-16,2 13-1 0,-2-13 0 0,0 0 1 16,11 10 5-16,-11-10 0 0,16 4-2 0,-16-4 0 0,22-2 4 15,-22 2-1-15,27-6-1 0,-27 6-2 0,29-6 7 16,-29 6-3-16,25-7-1 0,-25 7-2 0,21-6-1 0,-21 6 0 15,17-4-1-15,-17 4-1 0,0 0 0 0,0 0-1 16,0 0 1-16,18 4-1 0,-18-4-9 0,0 0 3 16,0 0 1-16,0 14 1 0,0-14 0 0,-5 19 3 0,5-19-1 15,-8 11 1-15,8-11 4 0,-11 17 1 0,2-7-2 0,0-2 0 16,1 3 0-16,-1-3 1 0,0 1-2 0,9-9 1 16,-18 14-1-16,9-7 0 0,9-7 0 0,-15 9-1 15,15-9-10-15,-8 9 1 0,8-9 3 0,0 0 0 0,0 0-84 16,0 0 18-16,-12 5 15 0,12-5 12 0,0 0-192 15,0 0 61-15,0-14 46 0,0 14 25 0,8-12-255 16,-8 12 72-16,12-18 58 0,-4 4 46 0,2-2-470 0,-1 0-43 16</inkml:trace>
  <inkml:trace contextRef="#ctx0" brushRef="#br0" timeOffset="95657.13">9377 5343 0 0,'0'0'768'0,"0"0"-524"16,-1-12 141-16,1 12-54 0,0 0-67 0,0 0-51 0,0 0-34 15,0 0-37-15,0 0-26 0,0 0-24 0,0 0-4 16,-2 12-18-16,2-12-6 0,0 16-12 0,0-16-9 0,-1 24-9 16,-2-13-7-16,3 2-6 0,-1 3-3 0,1 0-5 15,-2-4-2-15,1 4-2 0,1 0 6 0,-2 2-3 16,2-4-1-16,0 0-4 0,0 0 2 0,0 1-2 0,0-15-1 15,2 20-2-15,-2-20 0 0,3 18 0 0,-3-18-2 0,0 0 0 16,5 12-3-16,-5-12 0 0,0 0 1 0,0 0-1 16,0 0 14-16,0 0-4 0,0 0-1 0,0 0-2 15,11-11 36-15,-11 11-10 0,0 0-7 0,6-17-3 0,-6 17 6 16,6-18-6-16,-6 18-4 0,5-16-3 0,-5 16 5 16,9-18-4-16,-9 18-5 0,6-18 0 0,-6 18 2 0,6-17-3 15,-6 17-4-15,8-15 1 0,-8 15-1 0,10-12-3 16,-10 12 0-16,12-13-1 0,-12 13-5 0,8-11 0 0,-8 11 1 15,12-8 0-15,-12 8-1 0,0 0 2 0,0 0-1 16,14-5 1-16,-14 5-6 0,0 0 2 0,0 0 1 16,0 0 1-16,4 15-6 0,-4-15 1 0,0 12 3 0,0-12 0 15,-1 16 3-15,1-16 0 0,-2 19-1 0,2-19 2 16,-5 22 0-16,5-22 1 0,-3 19 0 0,3-19 0 0,-1 21-10 16,1-21 3-16,8 16 1 0,-8-16 0 0,-7 12-34 15,7-12 9-15,0 0 6 0,10 12 5 0,-10-12-21 0,0 0 7 16,17 3 9-16,-17-3 4 0,13-6 8 0,-13 6 1 15,18-10 4-15,-9 2 2 0,0 0 3 0,1 2 0 16,-2-4 1-16,1 2 1 0,-1-1-3 0,0 0 0 16,0 0 1-16,-1 0 1 0,-1-2 7 0,-1 1 0 0,-5 10-2 0,7-17 0 15,-7 17 15-15,9-18-3 0,-9 18-3 0,1-14-4 16,-1 14 13-16,2-15-6 0,-2 15-1 0,0 0-3 16,0-14 12-16,0 14-3 0,0 0-6 0,0 0-1 0,0 0 14 15,-6-7-3-15,6 7-8 0,0 0 0 0,0 0-11 16,0 0 1-16,0 0-3 0,-10 6 0 0,10-6-5 0,-8 9 1 15,8-9 1-15,-8 10-1 0,8-10-3 0,-8 13 0 16,8-13 1-16,-7 12 1 0,7-12 1 0,3 16 1 16,-3-16-1-16,-6 14 1 0,6-14-1 0,-3 18-1 0,3-18 1 15,2 14 0-15,-2-14-4 0,3 15-1 0,-3-15 2 16,6 14 1-16,-6-14-15 0,9 11 1 0,-9-11 6 0,9 9 1 16,-9-9-30-16,9 9 8 0,-9-9 7 0,0 0 4 0,16 3-1 15,-16-3 3-15,0 0 4 0,19-9 3 0,-19 9 9 16,16-11 1-16,-8 3 0 0,-8 8 1 0,14-14-1 15,-5 4 1-15,-3 2 1 0,5-1-1 0,-11 9 18 16,8-18-5-16,-8 18-1 0,8-18-2 0,-8 18 49 16,5-18-10-16,-5 18-11 0,4-14-7 0,-4 14 28 0,2-16-11 0,-2 16-11 15,0-13-6-15,0 13 13 0,0 0-7 16,0 0-9-16,-2-11-4 0,2 11 1 0,0 0-5 0,0 0-3 16,0 0-3-16,0 0-17 0,0 0 1 0,-11 8 1 0,11-8 0 15,0 0-1-15,-6 14-1 0,6-14 2 0,0 0 0 16,-7 18 0-16,7-18-1 0,-3 12 1 0,3-12 1 0,-1 14-40 15,1-14 8-15,1 14 6 0,-1-14 6 0,5 12-43 16,-5-12 13-16,7 10 9 0,-7-10 10 0,9 11-23 16,-9-11 10-16,0 0 11 0,14 8 6 0,-14-8 2 0,0 0 6 15,19 3 2-15,-19-3 6 0,0 0 8 0,20-8 2 16,-20 8 1-16,18-9-1 0,-18 9 11 0,13-17-3 0,-13 17-2 16,16-14 0-16,-16 14 43 0,11-17-10 0,-11 17-7 15,9-17-5-15,-3 7 45 0,-6 10-15 0,7-17-9 16,-7 17-11-16,8-18 3 0,-8 18-6 0,3-17-8 0,-3 17-4 15,2-15 1-15,-2 15-5 0,-2-12-1 0,2 12-4 0,0 0-5 16,-3-10-1-16,3 10-1 0,0 0 1 0,0 0-6 16,0 0 1-16,0 0 0 0,0 0 0 0,-22 3-9 15,22-3 2-15,-11 7 2 0,11-7 0 0,-10 7-15 0,10-7 6 16,0 0 2-16,-9 11 3 0,9-11-45 0,0 0 11 16,0 0 10-16,0 0 5 0,0 0-24 0,9 7 9 0,-9-7 9 15,0 0 8-15,0 0 7 0,24 0 2 0,-24 0 6 16,0 0 1-16,24-5 0 0,-24 5 2 0,0 0 3 0,22-5 0 15,-22 5 4-15,16-4 0 0,-16 4 1 0,0 0-1 16,21-4 6-16,-21 4 0 0,0 0-3 0,0 0 0 16,0 0-11-16,19 4 2 0,-19-4 0 0,0 0 2 0,5 11 16 15,-5-11-3-15,0 0-1 0,3 14-2 0,-3-14 2 16,0 15-1-16,0-15-1 0,0 14-1 0,0-14-1 16,-2 17 0-16,2-17 0 0,-3 16-1 0,3-16 2 0,-1 19 1 15,1-19-2-15,0 17-1 0,0-17-7 0,6 17-1 16,-6-17 4-16,6 10-1 0,-6-10-59 0,0 0 12 0,16 8 12 15,-16-8 5-15,0 0 12 0,19-3 5 0,-19 3 4 0,12-5 2 16,-12 5-5-16,20-12 4 0,-13 4 2 0,2-1 1 16,2-1 25-16,-3-2-4 0,1 3-1 0,1-2-4 15,-1-2 41-15,0 1-10 0,-2-1-7 0,1 2-6 0,-2-2 35 16,2 0-11-16,3 2-10 0,-11 11-9 0,2-18 31 16,-2 18-13-16,2-15-9 0,-2 15-9 0,0 0 27 15,0-14-12-15,0 14-9 0,0 0-7 0,0 0 10 0,0 0-8 16,0 0-6-16,0 0-5 0,0 0-16 0,0 0 1 0,0 0-3 15,-15 6 0-15,15-6 0 0,-6 9-2 0,6-9 0 16,-11 10 0-16,11-10-3 0,-7 11 1 0,7-11 0 16,-6 14 1-16,-3-7 1 0,9-7-1 0,1 16 1 0,-1-16-1 15,2 17-2-15,-2-17-2 0,3 15 3 0,-3-15 0 16,4 14 2-16,-4-14-1 0,11 16 0 0,-11-16 0 0,14 12-12 16,-14-12 1-16,15 6 2 0,-15-6 2 0,21 6-22 15,-21-6 7-15,22-3 3 0,-22 3 5 0,26-7 5 16,-12 0 2-16,-3 1 2 0,-1 0 0 0,4-2-12 0,-3 0 2 15,0-1 4-15,0 0 2 0,7-2 27 0,-18 11-4 16,11-15-1-16,-11 15-5 0,9-18 60 0,-9 18-15 0,6-18-9 16,-6 18-10-16,7-14 36 0,-7 14-13 0,0 0-12 0,-2-14-8 15,2 14 12-15,0 0-8 0,0 0-9 0,0 0-7 16,0 0-12-16,0 0-4 0,-12 5-2 0,12-5-1 16,-10 12 2-16,10-12-3 0,-7 16 1 0,7-16-4 0,-6 16-3 15,6-16 0-15,-1 19 1 0,1-19-1 0,5 16-6 16,-5-16 3-16,9 13-1 0,-9-13 1 0,13 6-41 0,-13-6 9 15,16 8 8-15,-16-8 4 0,19 3-65 0,-19-3 16 16,0 0 15-16,31-1 11 0,-14-3-167 0,-2 1 42 16,0-1 34-16,0-1 28 0,0-3-307 0,1 3 122 0,-4-3 62 15,1 2 47-15,-5-2-762 0,-8 8-148 0</inkml:trace>
  <inkml:trace contextRef="#ctx0" brushRef="#br0" timeOffset="95947.09">10066 5810 0 0,'-13'5'938'0,"13"-5"-431"0,0 0-66 0,0 0-87 16,0 0 28-16,0 0-70 0,0 0-29 0,0 0-57 16,16-8 11-16,-2 2-46 0,0-1-38 0,4 1-31 0,3-2-36 15,1 0-17-15,3-1-16 0,-2-1-9 0,6-1-81 16,-2 0 7 0,-1 1 5-16,1-1 5 0,-1-4-544 0,-5 5 112 0,2-1 91 0,-7-2 107 0,0-1-846 0,-5 0-292 15</inkml:trace>
  <inkml:trace contextRef="#ctx0" brushRef="#br0" timeOffset="102956.03">8894 3229 0 0,'0'0'339'0,"0"0"-154"0,0 0-4 0,0 0-38 16,0 0-27-16,0 0 24 0,0 0-17 0,0 0-15 0,20-5-23 16,-20 5 20-16,0 0-19 0,0 0-18 0,18-3-14 15,-18 3 26-15,0 0-16 0,24-2-13 0,-24 2-9 0,23-5 26 16,-23 5-15-16,25-3-10 0,-25 3-10 0,28-2 22 16,-28 2-14-16,29-4-7 0,-10 3-7 0,-19 1 4 0,25-5-8 15,-25 5-3-15,26-5-5 0,-26 5 2 0,25-4-2 16,-25 4-4-16,18-3-3 0,-18 3-2 0,0 0-2 15,22-3 0-15,-22 3-1 0,0 0 10 0,0 0-3 16,0 0 0-16,21-1-4 0,-21 1 16 0,0 0-5 0,0 0-1 16,0 0-5-16,0 0-6 0,0 0-1 0,0 0-1 15,0 0 0-15,0 0 17 0,0 0-3 0,0 0-5 0,0 0 0 16,-13 7-1-16,13-7-2 0,0 0 0 0,-22 5-3 0,22-5 7 16,-24 7-1-16,24-7-2 0,-27 6-4 0,27-6 1 15,-27 5 0-15,27-5-2 0,-24 4-1 0,24-4-3 16,-21 5 0-16,21-5 0 0,0 0-1 0,-24 4 6 0,24-4-1 15,0 0-2-15,-14 4 0 0,14-4-12 0,0 0 4 16,0 0-1-16,0 0 3 0,0 0 14 0,0 0-2 0,0 0-2 16,0 0-1-16,0 0 45 0,0 0-9 0,0 0-6 15,0 0-6-15,0 0 26 0,0 0-11 0,0 0-9 0,21-6-7 16,-21 6-4-16,21-7-5 0,-21 7-5 0,24-6-2 16,-24 6-38-16,24-6 4 0,-24 6 4 0,23-5 5 15,-23 5-350-15,22-7 95 0,-22 7 53 0,20-9 43 0,-20 9-741 16,0 0-113-16</inkml:trace>
  <inkml:trace contextRef="#ctx0" brushRef="#br0" timeOffset="111944.12">3219 2837 0 0,'0'0'281'0,"0"0"-143"0,0 0 15 16,0 0-27-16,0 0 31 0,0 0-30 0,0 0-27 0,0 0-18 15,0 0 63-15,0 0-31 0,0-13-22 0,0 13-19 16,0 0-10-16,0 0-13 0,0 0-10 0,0 0-9 16,0 0-6-16,0 0-7 0,0 0-3 0,0 0-1 0,0 0-11 15,0 0 0-15,3 13 0 0,-3-13-2 0,0 0 5 16,0 0-1-16,0 16-1 0,0-16-1 0,0 0 2 0,-3 17 0 16,3-17-2-16,-1 13 0 0,1-13-1 0,-3 16 0 15,3-16-2-15,-4 12 0 0,-1 4 9 0,5-2-3 0,-1 0-2 16,-1 0 0-16,-1 1 12 0,1 3-3 0,-1-3-3 15,0 0-2-15,0 6 17 0,-2-3-7 0,1 3-2 16,-2 0-5-16,2 1 6 0,-1-1-2 0,0-2-5 0,2 1-1 16,-1-1-4-16,1 2 1 0,-3-1-3 0,3-5 1 0,3 6 6 15,-2-2-2-15,-1 0-1 0,2-2-3 16,-1 5 4-16,1-1-2 0,-2 0-1 0,1-1-1 0,0 3 10 16,1 0-3-16,-7 0-2 0,10-1-3 0,-1 6 8 15,1-2-3-15,-1-2-1 0,-1 0-4 0,2 2 16 0,-1 2-5 16,1-5-3-16,0 2-3 0,-1 4 12 0,1-3-5 15,-2 1-3-15,0-2-4 0,0 4 9 0,0-2-4 0,-2 0-4 16,4-2 0-16,-2 5-2 0,0-3-2 0,-2 1-1 16,1-2-2-16,-1 4 2 0,2-2-3 0,-2-1 1 0,1-7-2 15,-1 13 1-15,1 1-1 0,1-6-1 0,-2 2 1 16,2 4 3-16,0-5 0 0,0 0-1 0,0-2-1 0,2 2 18 16,-1-2-6-16,1 0-2 0,-1-5-3 0,1 5-28 15,0-5 3-15,-1-1 4 0,1 0 0 0,-1-4 33 0,-1 2-5 16,2 0-2-16,-1-3-5 0,1 1-3 0,-1 3 0 15,-1-5-3-15,2 2-1 0,-2 2-1 0,0-1 1 16,0 0-2-16,0-2-1 0,-2 1 1 0,1 1 0 0,-1-4-1 16,2-1-1-16,-1-1 4 0,1-12-1 0,-2 23-1 15,2-23 0-15,0 17-4 0,0-17 1 0,0 0 1 0,2 13-1 16,-2-13-124-16,0 0 26 0,0 0 19 0,0 0 17 16,0 0-177-16,0 0 49 0,0 0 36 0,0 0 33 0,-2-13-552 15,2 13-48-15</inkml:trace>
  <inkml:trace contextRef="#ctx0" brushRef="#br0" timeOffset="112433.6">3015 4683 0 0,'0'0'466'0,"0"0"-285"0,0 0-36 0,1 13-30 0,-1-13 11 15,3 10-26-15,-3-10-8 0,2 13-14 0,-2-13-10 16,4 17-14-16,-4-17-10 0,5 20-9 0,-2-9 30 0,-3-11-12 16,5 22-11-16,0-11-9 0,-2 2 33 0,2 0-15 15,-2 0-8-15,0-4-10 0,2 6 5 0,-2-1-6 0,0-2-7 16,0 0-6-16,2 2 4 0,-11-2-6 0,9 0-2 15,1-2-4-15,2 2 9 0,-6-12-5 0,5 15-3 0,-5-15-2 16,0 14-1-16,0-14-1 0,0 0-3 0,9 10-1 0,-9-10 3 16,0 0-2-16,0 0-1 0,0 0-1 0,0 0 42 15,0 0-10-15,0 0-7 0,0 0-5 0,0 0 48 16,16-7-13-16,-16 7-12 0,8-10-10 0,-8 10 16 16,9-14-10-16,-9 14-9 0,11-15-7 0,-11 15 10 0,13-14-7 15,-13 14-6-15,11-15-5 0,-3 8 5 0,-8 7-5 0,13-12-4 16,-13 12-2-16,11-17-1 0,-11 17-2 0,9-15-2 15,-9 15-1-15,12-14-1 0,-12 14 0 0,9-20-3 16,-9 20 0-16,11-24 5 0,-11 24-3 0,6-16 0 16,-6 16 0-16,6-15-6 0,-6 15 0 0,-2-18 1 0,2 18 1 15,5-17 0-15,-5 17 0 0,1-14 0 0,-1 14 0 16,-1-13-94-16,1 13 20 0,-3-12 13 0,3 12 12 0,-4-11-298 16,4 11 69-16,0 0 56 0,-8-10 44 0,8 10-513 15,-11-14-53-15</inkml:trace>
  <inkml:trace contextRef="#ctx0" brushRef="#br0" timeOffset="113994.54">2673 5705 0 0,'0'0'568'0,"0"0"-332"16,0 0-47-16,0 0 51 0,0 0-23 0,0 0-43 0,0 0-35 15,0 0-29-15,-10-7-22 0,10 7-17 0,0 0-15 0,0 0-17 16,7 9-8-16,-7-9-6 0,0 0-3 0,3 16-5 15,-3-16-5-15,1 16-1 0,-1-16-2 0,0 19 1 16,2-8 0-16,-1 4-4 0,-1-2 0 0,2 1-4 16,-2 0 0-16,2-2 0 0,-2 1 0 0,3-1 0 0,-3-12 1 15,4 20-1-15,-4-20 0 0,6 15 1 0,-6-15-2 16,6 10 2-16,-6-10-1 0,0 0 6 0,0 0 0 0,16 5-3 16,-16-5 0-16,0 0 44 0,11-7-9 0,-11 7-9 15,9-9-6-15,-9 9 74 0,17-14-21 0,-17 14-14 0,4-13-15 16,-4 13 37-16,5-18-12 0,-5 18-11 0,6-17-13 15,-6 17 29-15,8-18-16 0,-8 18-13 0,1-14-9 0,-1 14 24 16,6-11-14-16,-6 11-9 0,0 0-8 0,3-16-1 16,-3 16-8-16,0 0-5 0,0 0-3 0,0 0-6 15,0 0-2-15,0 0-3 0,0 0 0 0,0 0-18 0,0 0 3 16,0 0 1-16,0 0 3 0,5 13-7 0,-5-13 6 16,3 16-2-16,-3-16 4 0,1 16-3 0,-1-16 3 0,5 19 0 15,-5-19 2-15,5 15-6 0,-5-15 1 0,7 15 2 16,-7-15 1-16,10 11-10 0,-10-11 5 0,0 0 2 0,14 6 0 15,-14-6-3-15,0 0 2 0,0 0 3 0,20-1-1 16,-20 1 26-16,9-8-3 0,-9 8-5 0,9-13-2 0,-9 13 36 16,10-18-8-16,-10 18-8 0,8-15-5 0,-3 2 17 15,-5 13-7-15,4-21-7 0,1 12-6 0,-2-2 27 16,-3 11-11-16,6-17-8 0,-6 17-5 0,-7-19 2 0,7 19-7 16,3-15-2-16,-3 15-5 0,0 0-1 0,-2-13-2 15,2 13-2-15,0 0-2 0,0 0-96 0,0 0 17 0,0 0 16 16,0 0 10-16,-14 8-273 0,14-8 63 0,-6 13 53 15,6-13 52-15,-6 14-317 0,6-14 92 0,0 15 77 16,0-15 59-16,0 0-371 0,0 14-34 0</inkml:trace>
  <inkml:trace contextRef="#ctx0" brushRef="#br0" timeOffset="114760.74">3138 5667 0 0,'0'0'746'16,"0"0"-483"-16,0 0-42 0,0-13 126 0,0 13-69 0,0 0-56 15,0 0-44-15,0 0 17 0,0 0-41 0,0 0-30 0,0 0-24 16,-20 0-11-16,20 0-9 0,0 0-16 0,-17 5-13 16,17-5 15-16,0 0-10 0,-12 7-13 0,12-7-8 15,-13 11 1-15,13-11-7 0,-13 9-6 0,13-9-4 0,-10 15-7 16,10-15-4-16,-10 13 0 0,10-13-1 0,-22 17 4 15,22-17-2-15,-3 14-3 0,3-14 1 0,-6 15-10 16,6-15 0-16,-1 18 1 0,1-18 1 0,4 11-6 0,-4-11 3 16,4 12-2-16,-4-12 3 0,0 0-7 0,10 10 1 0,-10-10 3 15,0 0 1-15,14 9 2 0,-14-9 1 0,0 0 0 16,0 0 1-16,22-4 2 0,-22 4 1 16,12-6-1-16,-12 6-1 0,14-9 5 0,-8-4-1 0,-6 13-1 15,14-11-1-15,-14 11 5 0,13-13-2 0,-13 13 0 0,8-13-2 16,-8 13 27-16,11-12-5 0,-11 12-6 0,8-10-3 15,-8 10 34-15,5-17-10 0,-5 17-9 0,6-14-4 0,-6 14 34 16,1-12-12-16,-1 12-10 0,0 0-7 0,-1-12 42 16,1 12-14-16,0 0-12 0,0 0-11 0,0 0 20 0,0 0-13 15,0 0-8-15,0 0-7 0,0 0-19 0,0 0-2 16,-9 9-1-16,9-9-1 0,-5 12-1 0,5-12 0 0,-5 17-2 16,5-17 0-16,-7 19 4 0,7-19 1 0,-3 15-2 15,3-15-2-15,-3 17-18 0,3-17 5 0,2 14 0 0,-2-14 1 16,4 11-25-16,-4-11 6 0,7 11 4 0,-7-11 6 15,8 9-49-15,-8-9 14 0,11 7 9 0,-11-7 10 0,0 0-37 16,22 3 12-16,-22-3 13 0,0 0 8 0,24-5-7 16,-24 5 7-16,14-9 8 0,-4 1 7 0,-10 8 24 15,14-15 0-15,-14 15 0 0,14-15-1 0,-6 2-1 0,-2 3 0 16,0 1 1-16,-6 9-1 0,7-20 17 0,-7 20-1 16,5-19-5-16,-5 19-2 0,0-18 34 0,0 18-8 0,-3-19-8 15,-2 8-4-15,4-1 29 0,-2 1-10 0,-1-1-9 16,1 0-5-16,-2-1 3 0,0 4-6 0,5 9-6 15,-6-19-3-15,6 19 0 0,-4-13-3 0,4 13-5 0,0 0 1 16,0 0 14-16,0 0-4 0,0 0-4 0,0 0-4 0,0 0-17 16,0 0-1-16,0 0 3 0,0 0-1 0,-9 16-1 15,16-7 1-15,-7-9 1 0,0 19 0 0,3-5 2 16,-1-3 0-16,-1 3 2 0,2 2-1 0,-1 0 3 16,-1 2 0-16,3-3 0 0,-3 1 0 0,1 3-7 0,1-3 3 15,-2-1-2-15,-1 0 2 0,2-1-81 0,2-1 18 16,-3-2 10-16,2 4 13 0,-3-15-166 0,7 15 43 0,-7-15 32 15,6 10 27-15,-6-10-223 0,0 0 88 0,8 9 59 0,-8-9 34 16,0 0-297-16,0 0 87 0,14-8 74 0,-14 8 68 16,5-12-257-16,-5 12 13 0</inkml:trace>
  <inkml:trace contextRef="#ctx0" brushRef="#br0" timeOffset="114995.16">3263 5695 0 0,'0'0'655'0,"0"0"-406"0,-22 0-51 0,22 0 66 0,0 0-45 16,0 0-42-16,0 0-37 0,0 0-15 0,0 0-25 16,0 0-21-16,0 0-15 0,29 0 12 0,-29 0-14 0,17-1-15 15,-17 1-7-15,22-5-8 0,-22 5-5 0,20-3-6 16,-20 3-4-16,17-5-16 0,-17 5 0 0,0 0 0 16,22-7 0-16,-22 7-55 0,0 0 10 0,0 0 10 0,0 0 6 15,6-8-48-15,-6 8 17 0,0 0 9 0,0 0 12 0,0 0-124 16,0 0 32-16,0 0 28 0,0 0 18 0,0 0-199 15,0-14 56-15,0 14 64 0,0 0 42 0,0 0-300 16,0 0 64-16</inkml:trace>
  <inkml:trace contextRef="#ctx0" brushRef="#br0" timeOffset="115782.17">3533 5602 0 0,'0'0'468'15,"0"0"-100"-15,-4-9-73 0,4 9-19 0,0 0-51 0,0 0 52 16,-8-8-56-16,8 8-44 0,0 0-34 0,0 0 34 16,0 0-34-16,0 0-29 0,-20-5-12 0,20 5-12 0,0 0-18 15,-15 6-14-15,15-6-12 0,-12 7-7 0,12-7-8 16,-6 9-7-16,6-9-4 0,-8 10-10 0,8-10-1 15,-6 14-3-15,6-14-1 0,-4 16-6 0,4-16 1 0,0 16-1 16,0-16 1-16,0 19 4 0,0-19 1 0,1 18-1 0,-1-18-2 16,3 19 7-16,-3-19-1 0,6 20-3 0,-6-20-1 15,10 17-3-15,-10-17 0 0,10 15 0 0,-10-15-1 0,12 9-7 16,-12-9 1-16,14 5 1 0,-14-5 1 0,0 0-4 16,24-5 2-16,-24 5 1 0,18-6 2 0,-10-3 8 15,-8 9 1-15,17-12-3 0,-9 3 0 0,-2 1 4 0,1-4-2 16,0 2-1-16,-2 0-1 0,1-3 2 0,-3 1-1 15,1-1 1-15,-1 1-2 0,0-2 50 0,-1-1-9 0,0 5-11 16,-4-4-5-16,4-2 36 0,-4 0-11 0,2 3-11 16,-2 2-8-16,-1-4 19 0,2 5-11 0,1 10-7 0,-3-17-9 15,3 17 53-15,-5-14-17 0,5 14-12 0,0 0-10 16,0 0 39-16,0 0-17 0,0 0-11 0,0 0-11 16,0 0-22-16,0 0-4 0,0 0-1 0,0 0-6 0,-12 12-4 15,12-12-1-15,-1 14-1 0,1-14 0 0,-5 19-1 16,5-19-1-16,-1 22 1 0,-1-11 0 0,4 4 0 0,-2-2 0 15,1 1 0-15,1-2 0 0,-1 1-6 0,1 0 3 16,-1-1 0-16,3 0-1 0,-3 1-13 0,-1-13 3 16,4 20 3-16,-4-20 2 0,8 14-27 0,-8-14 7 0,0 0 4 15,3 13 7-15,-3-13-16 0,0 0 7 0,0 0 5 16,0 0 6-16,0 0 15 0,15-8 1 0,-15 8 0 16,7-13-2-16,-7 13 9 0,10-17 0 0,-10 17-3 0,6-16 1 0,-6 16 25 15,6-21-6-15,-6 21-5 0,5-17-4 0,-5 17 19 16,1-22-8-16,-1 22-2 0,6-21-8 0,-6 21 6 15,4-19-5-15,-4 19-2 0,5-13-5 0,-5 13-8 16,5-9-1-16,-5 9 0 0,0 0-1 0,0 0-8 0,10-7 2 16,-10 7 0-16,0 0 1 0,0 0-3 0,14 8 1 0,-14-8 2 15,6 10 1-15,-6-10-2 0,8 14 0 0,-8-14 3 16,6 16-1-16,-6-16 2 0,1 19 0 0,-1-19 1 0,5 17 0 16,-1-2-13-16,8-5 3 0,-12-10 2 0,-1 23 2 15,2-12-20-15,-1-11 6 0,5 23 4 0,-5-23 3 16,8 14-33-16,-8-14 11 0,10 9 5 0,-10-9 7 15,0 0-23-15,15 7 8 0,-15-7 9 0,0 0 5 0,20-2-2 16,-20 2 5-16,14-13 5 0,2 7 3 0,-16 6-139 16,11-17 30-16,-11 17 24 0,11-16 21 0,-8 5-259 0,-3 11 71 15,5-18 79-15,-5 18 36 0,3-19-908 0,-3 19-249 16</inkml:trace>
  <inkml:trace contextRef="#ctx0" brushRef="#br0" timeOffset="117964.36">3322 5948 0 0,'0'0'385'16,"0"0"-179"-16,0 0-24 0,0 0 52 0,0 0-39 15,0 0-15-15,0 0-37 0,0 0 46 0,0 0-38 0,0 0-29 16,0 0-26-16,0 0 66 0,0 0-33 0,0 0-26 0,0 0-21 15,0 0 13-15,0 0-22 0,0 0-12 0,21 1-12 16,-21-1 34-16,0 0-10 0,5 10-14 0,-5-10-13 16,3 13 40-16,-3-13-18 0,3 14-14 0,-3-14-11 0,6 16 55 15,-3-5-20-15,-3-11-16 0,5 21-12 0,0-7 41 16,-5-2-19-16,1 2-15 0,1 0-11 0,0 2 42 0,-2 0-18 16,0 1-14-16,2 1-11 0,-4 4 44 0,2 1-19 15,0-2-14-15,-2 0-10 0,0 1 48 0,2 0-20 16,-1-3-13-16,-1 2-13 0,-1-2 14 0,3 0-12 0,-1-2-10 15,1-1-9-15,1-1 23 0,-4-2-11 0,3-13-9 16,5 17-5-16,-5-17 2 0,4 16-5 0,-4-16-5 0,9 11-5 16,-9-11 3-16,0 0-4 0,4 10-2 0,-4-10-2 0,0 0 0 15,0 0 1-15,0 0-4 0,0 0-1 0,0 0-2 16,0 0-1-16,0 0 0 0,0 0 0 0,0 0-18 16,0 0 4-16,0 0 2 0,0 0 0 0,0 0-234 15,0 0 50-15,-6-10 37 0,6 10 32 0,-14-8-520 0,14 8 130 16,-13-5 103-16,13 5 118 0,-16-8-804 0,16 8-285 0</inkml:trace>
  <inkml:trace contextRef="#ctx0" brushRef="#br0" timeOffset="118335.04">3198 6385 0 0,'0'0'594'0,"0"0"-316"0,0 0 49 0,0 0-19 16,0 0-63-16,0 0-47 0,0 0-25 0,0 0-34 15,11 6-27-15,-11-6-23 0,12 12 28 0,-12-12-24 0,12 14-17 16,-12-14-18-16,10 18 15 0,-5-6-9 0,-2-1-11 16,2 0-9-16,-1 2 21 0,-1-1-12 0,2-1-9 15,-2 0-11-15,0 0 4 0,0 1-8 0,-3-12-7 0,10 15-2 16,-10-15-8-16,13 13-1 0,-13-13-2 0,9 9-1 15,-9-9 13-15,0 0-2 0,16 2-6 0,-16-2-1 0,20-4 49 16,-20 4-13-16,15-12-9 0,-15 12-8 0,18-13 11 16,-9 4-7-16,7 2-8 0,-10-3-6 0,3 1 5 0,-2-3-6 15,1 1-2-15,0 0-6 0,-1 0-2 0,1-2-1 16,-2 0-3-16,2 5-1 0,-2-6-15 0,-1 5 0 0,-5 9 3 16,3-18 1-16,-3 18-193 0,11-9 41 0,-11 9 31 15,0 0 24-15,0 0-486 0,0 0 154 0,0 0 86 0,0 0 70 16,-15 4-408-16,6 4-50 0</inkml:trace>
  <inkml:trace contextRef="#ctx0" brushRef="#br0" timeOffset="118992.61">2925 6880 0 0,'0'0'940'0,"0"0"-659"0,0 0 31 0,-4 15-60 16,4-15-51-16,0 15-41 0,1-4 115 0,1 4-55 0,-2-1-44 16,1 0-24-16,-1 4 43 0,0-3-41 0,0 1-28 15,-1-3-25-15,-2 3 12 0,1-2-23 0,1-1-17 0,-2-2-14 16,-3 0 19-16,6-11-17 0,-4 15-11 0,4-15-10 16,-4 10-4-16,4-10-8 0,0 0-4 0,0 0-6 15,0 0 6-15,0 0-6 0,0 0-3 0,0 0-4 0,0 0 17 16,4-10-6-16,-4 10-4 0,1-15-6 0,-6 4-1 15,5 11-2-15,4-22-3 0,-1 9-2 0,-3-1-4 0,1 0 0 16,1 0 0-16,-2-3 0 0,1 1-3 0,-1-3 1 16,3 4-1-16,-2 0 2 0,4 2 4 0,-2 0-1 15,-2 1 1-15,-1 12-2 0,7-15-6 0,-7 15 3 0,7-14-1 16,-7 14 1-16,12-9 0 0,-12 9 0 0,11-8 1 0,-11 8 0 16,12-7 2-16,-12 7 0 0,0 0 0 0,0 0 0 15,27-3-2-15,-27 3 1 0,0 0-1 0,0 0 1 16,11 9-9-16,-11-9 4 0,12 9-1 0,-12-9 3 0,8 13-3 15,-8-13 2-15,11 19 1 0,-8-10-1 0,-6 4 3 16,8-2 0-16,0 3 0 0,-1-1 1 0,-2 5 2 0,1-3-1 16,-2 0 1-16,1-1 0 0,-2 4 2 0,0-4-1 15,0 0 1-15,-2-1-2 0,2 0-1 0,0-1 1 16,-1 1-1-16,-2-2 1 0,3-11 2 0,-3 17 0 0,3-17-1 16,-2 13-1-16,2-13 2 0,0 0 0 0,0 0-2 15,0 0 0-15,0 0-22 0,0 0 6 0,0 0 0 0,0 0 4 16,0 0-172-16,0 0 37 0,0 0 27 0,0 0 25 15,0 0-400-15,8-9 99 0,-8 9 119 0,5-14 56 0,-2 2-798 16,-3 12-211-16</inkml:trace>
  <inkml:trace contextRef="#ctx0" brushRef="#br0" timeOffset="119196.84">2891 7044 0 0,'0'0'604'0,"0"0"-180"0,0 0-43 0,0 0-56 16,0 0-65-16,0 0 12 0,0 0-55 0,0 0-43 0,10-8-35 16,-10 8-6-16,24-5-16 0,-24 5-23 0,28-10-19 15,-28 10-34-15,30-6-8 0,-30 6-6 0,26-6-6 0,-26 6-146 16,23-6 24-16,-23 6 21 0,19-4 15 0,-19 4-275 16,0 0 75-16,0 0 53 0,20-2 43 0,-20 2-694 15,0 0-91-15</inkml:trace>
  <inkml:trace contextRef="#ctx0" brushRef="#br0" timeOffset="120208.05">3294 6960 0 0,'0'0'643'15,"0"0"-200"-15,0 0-33 0,1-13-72 0,-1 13-67 0,0 0 76 16,0 0-71-16,0 0-47 0,0 0-25 0,-6-10 65 16,6 10-53-16,0 0-45 0,0 0-33 0,0 0-7 0,-16-3-24 15,16 3-23-15,0 0-16 0,-20 5-20 0,20-5-8 16,-20 8-8-16,20-8-8 0,-17 9-4 0,17-9-2 16,-15 11-5-16,15-11-3 0,-9 15-2 0,9-15-1 0,-9 14-3 15,9-14 1-15,-6 14-2 0,6-14-1 0,-1 16 0 0,1-16 0 16,0 14-1-16,0-14 1 0,1 13-1 0,-1-13 1 15,9 12 0-15,-9-12 2 0,8 10-2 0,-8-10-1 0,15 5 5 16,-15-5-1-16,0 0-1 0,16 4-1 0,-16-4 3 16,0 0-1-16,26-1-1 0,-26 1 0 0,17-6 1 15,-17 6 1-15,16-8-3 0,-16 8 0 0,14-11 0 0,-14 11-1 16,17-14-1-16,-17 14-1 0,14-16 0 0,-14 16 0 16,10-16 0-16,-10 16 0 0,7-22 5 0,-2 10-1 0,1 0-1 15,-3 2 1-15,2-4-7 0,-3-2 0 0,-1 3 2 16,1 2-1-16,-2-3 1 0,0 2-2 0,3-2 3 15,-3 14-1-15,-5-18 9 0,5 18-1 0,-3-14-2 0,3 14 1 16,-3-10 37-16,3 10-8 0,0 0-8 0,0 0-3 0,0 0 18 16,0 0-7-16,0 0-7 0,0 0-7 0,0 0-14 15,0 0-3-15,-14 10 0 0,14-10-1 0,-9 15-5 16,9-15-1-16,-4 16 2 0,4-16-1 0,-5 19 5 16,2-8 0-16,1 2-1 0,-1-2-1 0,2 3-1 0,1-1 0 15,0 1 0-15,0 0 0 0,-2-1 6 0,4 0-2 16,-2 3-1-16,0-16 1 0,3 24-3 0,-3-24-1 0,3 17 1 15,-3-17-1-15,6 15-10 0,-6-15 2 0,8 11 1 16,-8-11 2-16,0 0-3 0,15 5 2 0,-15-5 1 0,0 0 1 16,20-5 0-16,-20 5 2 0,18-11 1 0,-18 11 0 15,18-12-3-15,-9 5 1 0,-9 7 2 0,15-14-1 0,-6 3 2 16,-3 2 0-16,2 1 0 0,-2-2 0 0,0-1-1 16,-3 2 1-16,3-2-1 0,-6 11 1 0,7-19-1 0,-3 6 1 15,0 3 0-15,-4 10 0 0,5-16 4 0,-5 16-1 16,5-17 1-16,-5 17-2 0,3-11 18 0,-3 11-4 15,0 0-3-15,-2-11-3 0,2 11 21 0,0 0-6 0,0 0-6 16,-5-10-2-16,5 10 22 0,0 0-9 0,0 0-6 16,0 0-4-16,0 0-10 0,-15 3-2 0,15-3-2 0,-13 9 0 15,13-9-6-15,-14 9 0 0,14-9 0 0,-9 11 1 0,9-11-6 16,-7 11 1-16,7-11 2 0,-4 11-1 0,4-11 3 16,0 0-3-16,0 16 2 0,0-16 0 0,4 12-9 15,-4-12 2-15,0 0 3 0,10 10 1 0,-10-10-11 16,12 9 3-16,-12-9 2 0,11 6 2 0,-11-6-19 0,18 8 6 15,-18-8 4-15,15 4 3 0,-15-4-36 0,16 5 10 16,-16-5 9-16,14 5 5 0,-14-5-27 0,17 6 11 0,-17-6 9 16,0 0 5-16,18 7-15 0,-18-7 7 0,13 6 8 15,-13-6 5-15,0 0-42 0,8 8 12 0,-8-8 10 0,0 0 10 16,10 7-28-16,-10-7 13 0,0 0 9 0,0 0 8 16,0 17-15-16,0-17 9 0,0 0 7 0,-10 10 6 15,10-10-2-15,-12 9 4 0,12-9 6 0,-13 7 3 0,13-7-5 16,-16 6 3-16,16-6 3 0,0 0 3 0,-18 8-2 15,18-8 1-15,0 0 3 0,-18 1 0 0,18-1 2 0,0 0-2 16,0 0 3-16,0 0 0 0,0 0-33 0,0 0 7 16,-21 0 4-16,21 0 8 0,0 0-257 0,0 0 56 0,0 0 44 15,0 0 34-15,0 0-315 0,0 0 101 0,0 0 71 16,12-6 57-16,-12 6-498 0,10-16-58 0</inkml:trace>
  <inkml:trace contextRef="#ctx0" brushRef="#br0" timeOffset="122027.31">3154 7256 0 0,'0'0'293'0,"0"0"-193"0,0 0-2 16,0 0 40-16,0 0-26 0,8-9-23 0,-8 9-19 16,0 0-5-16,0 0-13 0,0 0-9 0,0 0-10 0,0 0 8 15,0 0-5-15,0 0-4 0,0 0-7 0,0 0 18 16,0 0-10-16,0 0-5 0,0 0-6 0,0 0 1 16,0 0-2-16,0 0-6 0,0 0-2 0,0 0-3 0,0 0-2 15,0 0-2-15,0 0 0 0,0 0-10 0,0 0 0 16,0 0 2-16,0 0 0 0,0 0 2 0,0 0 0 0,0 0 0 15,0 0 0-15,0 0 3 0,0 0 0 0,0 0-1 0,0 0-1 16,0 0-2-16,0 0 1 0,0 0-1 0,0 0 1 16,0 0-1-16,0 0 1 0,0 0 0 0,0 0 0 15,0 0 0-15,-5 14 0 0,5-14 0 0,0 0 0 0,0 0 0 16,0 0 0-16,0 0 0 0,0 0 1 0,0 0-6 16,0 0 1-16,0 0 1 0,0 0 1 0,0 0 3 15,0 0 0-15,0 0 1 0,0 0-1 0,0 0-2 0,0 0-1 16,0 0 1-16,2 13 0 0,-2-13 73 0,0 0-13 0,-2 12-14 15,2-12-6-15,0 17 7 0,0-17-8 0,-7 14-8 16,7-14-7-16,0 15 5 0,0-15-6 0,0 18-4 16,0-18-3-16,0 21 6 0,0-21-5 0,0 17-4 0,0-17 0 15,1 23 4-15,-1-23-4 0,-1 22-2 0,1-22-2 16,1 23 14-16,-2-10-5 0,1-1-2 0,0 2-4 16,0 1 27-16,0 0-8 0,0 2-7 0,1-3-3 0,-2 2 37 15,-1 0-10-15,0-1-10 0,0 0-8 0,1 2 10 16,-1-2-8-16,0 0-6 0,-1-3-5 0,2 4 15 0,-1-5-6 15,1 1-7-15,1-12-4 0,-2 23 10 0,1-12-5 16,1-11-4-16,-7 17-5 0,7-17 34 0,0 18-9 16,0-18-9-16,0 14-5 0,0-14-13 0,-1 14 0 0,1-14-5 15,0 15 0-15,0-15 16 0,-2 13-5 0,2-13-3 0,-3 11-4 16,3-11 11-16,0 0-1 0,-3 14-4 0,3-14-5 16,0 0 3-16,0 14-4 0,0-14-3 0,0 0-1 0,0 0-2 15,0 0-3-15,0 13 0 0,0-13 1 0,0 0 6 16,0 0-3-16,0 0 1 0,0 0-3 0,0 0 4 15,0 0 0-15,0 0-4 0,11 6 0 0,-11-6 6 0,0 0-3 16,0 0 0-16,19-2-3 0,-19 2 3 0,20-4-2 16,-20 4-1-16,25-5 0 0,-25 5-3 0,28-6 2 0,-14 1-2 15,-14 5-1-15,32-6 5 0,-32 6 0 0,30-4-1 16,-30 4-2-16,32-11-7 0,-32 11 2 0,29-3-1 16,-29 3 1-16,25-3 2 0,-25 3-1 0,27-5 0 0,-27 5 2 15,19-1-5-15,-19 1 2 0,0 0 0 0,22-3 1 16,-22 3 0-16,0 0-1 0,0 0 0 0,0 0 2 0,0 0-7 15,0 0 2-15,0 0 1 0,0 0 1 0,0 0-34 16,0 0 8-16,0 0 6 0,0 0 4 0,0 0-66 16,0 0 20-16,0 0 14 0,0 0 11 0,0 0-199 0,0 0 48 15,0 0 39-15,0 0 30 0,0 0-744 0,0 0-91 16</inkml:trace>
  <inkml:trace contextRef="#ctx0" brushRef="#br0" timeOffset="122497.45">3432 7733 0 0,'0'0'487'0,"0"0"-289"0,0 0 31 0,0 0-44 15,0 0-21-15,0 0-23 0,0 0-39 0,0 0-20 16,0 0-16-16,0 0-13 0,-11 7 14 0,11-7-15 0,0 0-10 15,6 10-8-15,-6-10 7 0,0 0-8 0,12 11-7 16,-12-11-6-16,11 8 15 0,-11-8-6 0,12 5-6 0,-12-5-5 16,16 8-1-16,-16-8-5 0,17 5-1 0,-17-5-4 15,23 4 12-15,-23-4-4 0,20 4-3 0,-8 2-2 16,-12-6-6-16,24-3-1 0,-24 3 0 0,0 0-1 0,24-2 1 16,-24 2 2-16,0 0-3 0,0 0 0 0,0 0-1 15,21 0 0-15,-21 0-1 0,0 0 1 0,0 0-3 16,0 0 0-16,0 0 0 0,0 0 2 0,0 0 0 0,-1 13-1 15,1-13 0-15,0 0 1 0,-5 13 35 0,5-13-8 16,-8 10-5-16,8-10-5 0,-13 13 27 0,13-13-9 0,-12 14-8 16,12-14-4-16,-18 16 13 0,10-7-8 0,8-9-4 0,-16 12-6 15,8-2 43-15,8-10-13 0,-14 12-9 0,14-12-9 16,-16 13 2-16,16-13-7 0,-13 10-5 0,13-10-4 16,0 0 5-16,-13 8-4 0,13-8-1 0,0 0-4 0,0 0 0 15,0 0-3-15,0 0 0 0,0 0-4 0,0 0 0 16,0 0-2-16,0 0 1 0,0 0-2 0,0 0-54 0,0 0 12 15,0 0 11-15,0 0 5 0,7-10-251 0,-7 10 54 16,0 0 46-16,0 0 33 0,6-15-736 0,-6 15-94 0</inkml:trace>
  <inkml:trace contextRef="#ctx0" brushRef="#br0" timeOffset="123379.95">4107 7583 0 0,'0'0'690'0,"0"0"-367"15,9-8-42-15,-9 8-34 0,0 0-48 0,0 0 15 16,0 0-41-16,0 0-36 0,0 0-27 0,0 0-9 0,-21 4-19 15,21-4-18-15,0 0-12 0,-18 7-3 0,18-7-9 16,-15 10-7-16,15-10-8 0,-19 9 7 0,19-9-5 0,-14 10-5 16,14-10-2-16,-16 17 0 0,8-7-4 0,1 3-2 15,0-3-5-15,-1 2 0 0,0-3-2 0,3 4-1 0,5-13-2 16,-2 21 0-16,2-21-3 0,-3 19 1 0,3-19-1 16,3 17 6-16,-3-17-2 0,9 16 0 0,-9-16-2 0,14 15 7 15,-14-15-3-15,21 9-1 0,-21-9 0 0,23 9-4 16,-23-9 0-16,22 8 1 0,-22-8-1 0,26 5 13 15,-26-5-4-15,24 5-1 0,-24-5-1 0,0 0-11 16,26 3 1-16,-26-3 0 0,0 0 0 0,20 2-5 0,-20-2 2 16,0 0-1-16,0 0 3 0,0 0-1 0,0 0 1 0,0 0-1 15,0 0 3-15,-2 13 10 0,2-13 0 0,-11 8-2 16,11-8-1-16,-15 8 22 0,15-8-6 0,-20 13-3 16,20-13-6-16,-19 10 6 0,19-10-5 0,-21 11-3 0,10-5-2 15,11-6-3-15,-21 10-3 0,21-10-1 0,-18 11 0 0,18-11-1 16,-17 10 0-16,17-10 0 0,0 0-1 0,0 0-86 15,0 0 18-15,0 0 14 0,0 0 10 0,0 0-254 16,-6-10 74-16,6 10 45 0,13-6 35 0,-13 6-803 0,17-15-145 16</inkml:trace>
  <inkml:trace contextRef="#ctx0" brushRef="#br0" timeOffset="124280.13">4294 7721 0 0,'0'0'818'0,"-8"-9"-559"0,8 9 108 15,0 0-60-15,0 0-61 0,0 0-51 0,0 0-14 16,0 0-37-16,-15 9-29 0,15-9-23 0,-8 12-4 16,8-12-18-16,-4 10-8 0,4-10-10 0,-3 12 11 0,3-12-14 15,-7 9-10-15,7-9-7 0,0 0-4 0,0 18-3 0,0-18-9 16,0 0 0-16,2 17 3 0,-2-17-4 0,0 0-3 15,5 13-3-15,-5-13 1 0,0 0-1 0,6 11-2 16,-6-11-2-16,0 0 4 0,0 0 0 0,13 5-3 0,-13-5-1 16,0 0 10-16,19-5-4 0,-19 5-1 0,14-5-2 15,-14 5-2-15,16-9-1 0,-16 9-1 0,12-13 1 0,-12 13 9 16,13-14-2-16,-13 14-3 0,13-13-1 0,-13 13 78 16,8-18-17-16,-8 18-13 0,8-11-13 0,-8 11 83 15,5-10-27-15,-5 10-18 0,0 0-17 0,3-14 68 0,-3 14-27 16,0 0-20-16,0 0-18 0,0 0 19 0,0 0-17 15,0 0-16-15,0 0-9 0,0 0-7 0,0 0-7 16,0 0-7-16,0 0-4 0,0 0-16 0,0 0 1 0,-11 9-2 16,11-9-1-16,-7 9-2 0,7-9 1 0,-3 13-1 15,3-13 0-15,-2 14-5 0,2-14 1 0,-1 16 1 0,1-16 2 16,3 14-51-16,-3-14 11 0,3 14 8 0,-3-14 8 16,7 10-116-16,-7-10 30 0,0 0 23 0,14 8 17 0,-14-8-102 15,0 0 36-15,18 3 26 0,-18-3 24 0,14-4-38 16,-14 4 28-16,14-9 18 0,-14 9 14 0,13-12-9 15,-13 12 16-15,17-14 10 0,-17 14 10 0,7-15 7 0,-7 15 7 16,5-19 4-16,-5 19 6 0,6-14 15 0,-2 1 0 16,-4 2 0-16,4 0 0 0,-3-2 33 0,1 2-7 0,-2-1-5 15,1-1-6-15,-2 0 46 0,1 0-13 0,0 2-10 16,0 11-7-16,0-21 30 0,0 21-11 0,-3-12-11 0,3 12-8 16,0 0 37-16,0 0-13 0,0 0-13 0,0 0-5 15,0 0-19-15,0 0-3 0,0 0-4 0,0 0-2 0,-5 12-5 16,5-12-3-16,-2 17 1 0,1-7-1 0,1-10-2 15,1 26 1-15,-1-13 0 0,2-1 0 0,-4 1-8 0,4 2 0 16,-2-3 3-16,0-12 1 0,0 24-63 0,1-12 13 16,1 1 11-16,-2-13 9 0,2 21-77 0,-2-21 23 15,0 16 17-15,0-16 14 0,3 12-36 0,-3-12 19 0,0 0 14 16,0 0 12-16,0 0 7 0,0 0 7 0,0 0 10 0,0 0 5 16,0 0 14-16,19-8 0 0,-19 8 1 0,8-14 1 15,-8 14 26-15,11-17-4 0,-11 17-4 0,10-18-2 0,-10 18 59 16,9-19-15-16,-9 19-10 0,9-17-10 0,-9 17 38 15,7-16-15-15,-7 16-12 0,8-10-9 0,-8 10 2 16,8-17-8-16,-8 17-6 0,0 0-5 0,0 0-4 16,0 0-4-16,22-2-3 0,-22 2-2 0,0 0-1 15,11 7-4-15,-11-7 1 0,9 7-1 0,-9-7-7 0,10 7 1 0,-10-7-1 16,8 10 2-16,-8-10-14 0,3 14 4 0,-3-14 2 16,-1 14 0-16,1-14-24 0,-3 16 5 0,3-16 6 15,-7 16 4-15,7-16-6 0,-10 17 5 0,10-17 2 0,-14 13 6 16,14-13-4-16,-16 16 4 0,16-16 3 0,-12 11 1 15,12-11-31-15,0 0 7 0,-13 8 8 0,13-8 4 0,0 0-83 16,0 0 21-16,0 0 15 0,0 0 19 0,0 0-158 16,0 0 41-16,0 0 33 0,0 0 26 0,0-18-324 15,0 18 86-15,10-8 68 0,-10 8 82 0,12-13-255 0,-12 13 37 16</inkml:trace>
  <inkml:trace contextRef="#ctx0" brushRef="#br0" timeOffset="124697.3">4784 7669 0 0,'0'0'470'0,"0"0"-164"0,7-19-61 0,-7 19-39 0,0 0 98 16,0 0-61-16,0 0-50 0,0 0-38 0,0 0 42 16,0 0-39-16,0 0-31 0,0 0-26 0,0 0-11 15,0 0-18-15,-13 8-10 0,13-8-10 0,0 0 8 16,-8 7-12-16,8-7-11 0,0 0-6 0,-7 12-13 0,7-12-2 15,0 0-4-15,-1 9-4 0,1-9 2 0,0 0-4 16,3 15 0-16,-3-15-2 0,0 0-27 0,10 10 5 0,-10-10 4 16,9 9 2-16,-9-9 30 0,10 6-2 0,-10-6-4 15,0 0-2-15,14 8-2 0,-14-8-3 0,14 11-1 0,-14-11 0 16,0 0-3-16,20 2 0 0,-20-2 1 0,0 0-1 16,0 0-2-16,0 0 1 0,15 4-2 0,-15-4 2 0,0 0-3 15,0 0 2-15,0 0-1 0,0 13 1 0,0-13-2 16,0 0 1-16,-8 10 0 0,8-10 1 0,-9 9 2 15,9-9 0-15,-13 9 0 0,13-9 0 0,-16 10 0 0,16-10 0 16,-14 10 0-16,14-10 0 0,-13 10-4 0,13-10 1 16,-12 4 1-16,12-4 0 0,0 0-5 0,-10 8 3 0,10-8 0 15,0 0-1-15,0 0-31 0,0 0 7 0,0 0 5 0,0 0 5 16,0 0-91-16,0 0 23 0,0 0 22 0,0 0 15 16,0 0-214-16,0 0 54 0,3-11 41 0,-3 11 33 15,0 0-751-15,7-14-97 0</inkml:trace>
  <inkml:trace contextRef="#ctx0" brushRef="#br0" timeOffset="128913.23">12268 3135 0 0,'0'0'922'0,"0"0"-596"0,0 0-27 0,0 0-61 0,0 0 26 16,0 0-54-16,0 0-41 0,0 0-34 0,0 0-17 16,0 0-23-16,0 0-20 0,0 0-12 0,0 0-4 15,6 11-12-15,-6-11-10 0,5 13-7 0,-2-2 25 0,0 2-13 16,1-1-9-16,-3 1-6 0,1 5 42 0,-1-1-15 16,1 2-11-16,-2 0-8 0,0 3 34 0,-2 2-13 0,1-2-11 15,-2-1-10-15,-3 6 13 0,2-2-9 0,-6 1-8 16,7-2-7-16,-3 3 18 0,-2-2-8 0,1 0-8 15,-2 9-5-15,-2-9 20 0,-7 1-8 0,8-1-7 0,-5-2-5 16,-1 6 28-16,-5-3-10 0,4-1-7 0,-4 0-7 16,-3 2 21-16,0 0-9 0,-2-1-8 0,-1-2-6 0,0 1 4 15,1 1-7-15,3-1-2 0,-1-3-6 0,-3 2 4 16,3-3-3-16,4-1-3 0,-3-2-3 0,3 0 6 16,2-2-3-16,1-1-3 0,2-4-1 0,3 2 1 0,-1-3-1 15,2-1-1-15,3-2-1 0,8-7-2 0,-15 14 1 0,15-14-2 16,-15 9 1-16,15-9-1 0,0 0 1 0,-3 11-2 15,3-11 0-15,0 0 0 0,0 0-1 0,0 0 0 0,0 0 0 16,0 0-37-16,0 0 7 0,0 0 8 0,0 0 3 16,0 0-187-16,0 0 41 0,0 0 33 0,0 0 26 15,-12-11-323-15,12 11 87 0,-3-13 89 0,3 13 62 0,-2-16-876 16,2 16-262-16</inkml:trace>
  <inkml:trace contextRef="#ctx0" brushRef="#br0" timeOffset="129318.72">11703 3957 0 0,'9'-11'524'0,"-9"11"-249"15,0 0-54-15,0 0 120 0,-5-11-47 0,5 11-58 16,0 0-48-16,0 0 18 0,0 0-41 0,0 0-33 0,0 0-27 16,0 0-9-16,0 0-19 0,0 0-12 0,-4 15-8 15,4-15 9-15,-5 15-13 0,5-15-11 0,-8 21-8 0,1-8 43 16,0-1-14-16,-1 2-15 0,0 0-8 0,-4-1 13 15,5 1-10-15,-4-4-9 0,1 4-8 0,-1-2 5 16,2-1-6-16,-1-1-5 0,5 1-5 0,-4-4-1 0,9-7-3 16,-13 11-2-16,13-11-3 0,-8 13 4 0,8-13-1 15,0 0-1-15,0 0-2 0,0 0 9 0,0 0-4 16,0 0-1-16,0 0-1 0,0 0 62 0,0 0-13 0,0 0-12 16,8 8-9-16,-8-8 19 0,0 0-11 0,0 0-11 0,0 0-5 15,17-4-2-15,-17 4-5 0,0 0-5 0,0 0-3 16,26-2 0-16,-26 2-2 0,0 0-3 0,27 2-2 0,-27-2-1 15,20 1-3-15,-20-1 2 0,21 1-3 0,-21-1-2 16,23 2-1-16,-23-2 1 0,28 2 0 0,-28-2-3 16,23 3 1-16,-23-3 1 0,23 2 0 0,-23-2-93 0,0 0 19 15,26 1 15-15,-26-1 13 0,0 0-171 0,0 0 45 16,20-1 34-16,-20 1 27 0,0 0-243 0,0 0 92 0,0 0 64 16,16-4 40-16,-16 4-848 0,0 0-205 0</inkml:trace>
  <inkml:trace contextRef="#ctx0" brushRef="#br0" timeOffset="129999.4">11517 4496 0 0,'0'0'632'0,"0"0"-301"0,0 0-51 0,0 0-26 16,-2 12 46-16,2-12-62 0,-3 9-46 0,3-9-39 0,-5 20 53 15,2-7-41-15,-1 0-32 0,-3-1-13 0,0 4 73 16,3-2-39-16,-2 2-30 0,1-2-24 0,-1 5 55 0,0-1-31 16,0 0-25-16,1-4-19 0,-1 9 30 0,3 0-21 15,-1-1-18-15,0-3-16 0,1 0 13 0,0 1-15 16,3-2-9-16,0-3-10 0,5-1-15 0,-2-5-6 0,2 2-1 16,-5-11-3-16,14 16 7 0,-14-16-4 0,17 10-1 15,-17-10-3-15,23 4 4 0,-23-4-2 0,26 2-1 0,-26-2-2 16,26-4-17-16,-26 4 2 0,24-4 2 0,-24 4 2 0,20-10-213 15,-20 10 44-15,21-12 36 0,-21 12 27 0,12-15-337 16,-3 6 90-16,-9 9 71 0,8-18 82 0,-7 5-924 16,-1 13-317-16</inkml:trace>
  <inkml:trace contextRef="#ctx0" brushRef="#br0" timeOffset="130210.3">11541 4736 0 0,'0'0'743'16,"0"0"-362"-16,0 0-23 0,0 0-66 0,0 0-59 15,0 0-41-15,18-5-39 0,-18 5-31 0,0 0-25 0,23-2-47 16,-23 2-9-16,0 0-9 0,24-2-7 0,-24 2-178 16,0 0 31-16,0 0 24 0,0 0 20 0,0 0-241 15,0 0 65-15,15-4 49 0,-15 4 43 0,4-10-408 0,-4 10-25 16</inkml:trace>
  <inkml:trace contextRef="#ctx0" brushRef="#br0" timeOffset="130470.3">11423 4584 0 0,'0'0'675'0,"0"0"-346"16,0 0-44-16,16-6 0 0,-16 6-57 0,17 5-47 0,-17-5-36 15,26-5-23-15,-26 5-26 0,27 0-18 0,-27 0-16 0,30 1-15 16,-30-1-7-16,24 0-9 0,-24 0-7 0,20 2-8 16,-20-2-4-16,0 0-2 0,21 0-3 0,-21 0 0 0,0 0-2 15,0 0-1-15,0 0-1 0,0 0-118 0,0 0 23 16,0 0 18-16,0 0 15 0,0 0-401 0,14 5 92 16,-14-5 74-16,0 0 85 0,0 0-239 0,0 0 38 0</inkml:trace>
  <inkml:trace contextRef="#ctx0" brushRef="#br0" timeOffset="132830.46">11636 4697 0 0,'0'0'952'0,"0"0"-634"16,0 0-32-16,0 0 15 0,0 0-61 0,8 9-47 0,-8-9-39 15,0 0 3-15,9 12-31 0,-9-12-25 16,9 11-19-16,-9-11 16 0,7 13-20 0,-7-13-15 0,5 16-13 0,-5-16 4 16,3 19-11-16,-3-19-9 0,2 21-6 0,1-12 1 15,-3-9-7-15,-3 20-3 0,3-20-6 0,-5 19 4 16,2-5-5-16,3-14-3 0,-5 10 0 0,5-10-1 0,-4 11-3 15,4-11 0-15,0 0-1 0,-9 10 0 0,9-10-2 16,0 0 1-16,0 0-1 0,0 0 0 0,0 0-1 16,0 0 0-16,0 0-1 0,0 0 15 0,0 0-3 0,-11-7-2 15,11 7-2-15,0 0 9 0,-3-19-4 0,3 19-2 0,0 0-2 16,-1-14 26-16,1 14-8 0,6-12-4 0,-6 12-6 16,1-13 32-16,-1 13-9 0,5-12-9 0,-5 12-6 15,10-9 2-15,-10 9-4 0,13-13-7 0,-13 13-1 0,13-9-7 16,-13 9-1-16,17-8-1 0,-17 8-3 0,17-3-2 15,-17 3 1-15,18-3-2 0,-18 3 2 0,0 0-2 0,22 1 0 16,-22-1 0-16,0 0 0 0,14 5-7 0,-14-5 0 16,0 0 2-16,6 10 0 0,-6-10 0 0,-3 13-1 0,3-13 2 15,3 14 1-15,-3-14-3 0,-1 14-1 0,1-14 3 16,-5 16-1-16,5-16 5 0,-6 18 0 0,6-18 0 16,-8 15 0-16,8-15-32 0,-8 16 7 0,8-16 5 0,-5 13 3 15,5-13-94-15,0 0 23 0,0 14 16 0,0-14 17 0,0 0-131 16,0 0 37-16,10 7 31 0,-10-7 22 0,0 0-77 15,0 0 40-15,22 0 26 0,-22 0 23 0,16-6-84 16,-16 6 34-16,17-8 27 0,-17 8 21 0,21-7-25 16,-21 7 22-16,19-10 18 0,-19 10 14 0,21-11 25 0,-21 11 7 15,13-13 4-15,-13 13 5 0,17-13 69 0,-17 13-11 0,11-13-10 16,-11 13-4-16,10-14 74 0,-10 14-20 0,7-16-16 16,-7 16-14-16,8-12 105 0,-8 12-31 0,3-13-24 15,-3 13-22-15,5-9 68 0,-5 9-29 0,0 0-24 0,0 0-19 16,1-13 98-16,-1 13-34 0,0 0-27 0,0 0-24 15,0 0 33-15,0 0-25 0,0 0-20 0,0 0-15 0,0 0-8 16,-20-1-11-16,20 1-10 0,0 0-4 0,-22 6-11 16,22-6-3-16,-13 8-2 0,13-8-4 0,-13 9-1 15,13-9-2-15,-7 10 0 0,7-10-2 0,-8 14-3 0,8-14-1 16,-5 13 1-16,5-13-1 0,-5 13-10 0,5-13 1 16,0 12 2-16,0-12 1 0,0 13-19 0,0-13 5 0,0 0 2 15,5 13 5-15,-5-13-81 0,0 0 21 0,9 9 12 16,-9-9 14-16,0 0-15 0,0 0 13 0,0 0 10 0,0 0 7 15,23-2 19-15,-23 2 2 0,11-7 1 0,-11 7 3 0,9-10-10 16,-9 10 4-16,10-17 2 0,-10 17 3 0,9-8 38 16,-9 8-7-16,7-8-4 0,-7 8-5 0,6-11 72 15,-6 11-17-15,3-10-13 0,-3 10-12 0,0 0 57 16,13-11-19-16,-13 11-17 0,0 0-12 0,0 0 24 0,0 0-15 16,0 0-12-16,0 0-10 0,0 0-4 0,0 0-7 15,-18 8-5-15,18-8-6 0,-1 13-3 0,1-13-3 0,-5 19-4 16,5-19-1-16,-6 23 1 0,3-9-2 0,0 1-2 15,-3-2-1-15,3 3 3 0,-2 0 0 0,2-1-1 0,2 2-1 16,1-2-34-16,-3 1 4 0,1 0 8 0,-1-1 2 16,0 2-94-16,1-2 23 0,-2-3 15 0,10 0 16 0,-15 1-78 15,3-3 26-15,0 1 22 0,6-11 18 0,-11 14-22 16,11-14 18-16,-16 13 15 0,16-13 12 0,-12 6-8 16,12-6 11-16,0 0 8 0,-20 1 8 0,20-1 20 0,-11-4 2 15,11 4 0-15,-11-9 2 0,11 9 53 0,-13-13-10 16,13 13-7-16,-7-15-8 0,7 15 61 0,-8-17-18 0,8 17-13 15,-3-19-11-15,3 19 34 0,-5-21-15 0,8 10-13 16,-3 11-10-16,5-21 6 0,-1 12-9 0,-4 9-5 0,8-16-10 16,0 8 21-16,2-1-9 0,-1 2-9 0,1 0-2 15,4 0-9-15,0-1-2 0,-1 1-3 0,3 1-2 16,-1 2 4-16,2-3-2 0,-3 2-1 0,-14 5-3 0,25-8-10 16,-25 8 1-16,26-8 1 0,-26 8 0 0,24-1 0 15,-24 1-1-15,18-6 2 0,-18 6 0 0,17-8 0 0,-17 8 0 16,14-5 0-16,-14 5 0 0,14-7-2 0,-14 7 2 15,13-6 1-15,-13 6-1 0,9-8 2 0,-9 8-1 0,9-10 1 16,-9 10-1-16,11-9 7 0,-11 9-1 0,6-9-3 16,-6 9 0-16,4-12 41 0,-4 12-10 0,3-13-6 0,-3 13-7 15,0 0 27-15,0-15-11 0,0 15-7 0,0 0-5 0,2-14 30 16,-2 14-10-16,0 0-10 0,-5-10-7 16,5 10 10-16,0 0-6 0,0 0-8 0,0 0-4 0,0 0 2 15,-9-6-3-15,9 6-4 0,0 0-3 0,-19 5-4 16,19-5-4-16,-16 4 2 0,16-4-3 0,-18 11-3 0,18-11-1 15,-15 13 1-15,15-13-1 0,-16 14-34 0,16-14 7 16,-13 15 5-16,13-15 6 0,-6 16-73 0,6-16 20 16,3 17 13-16,-3-17 12 0,-6 14-44 0,6-14 19 0,-3 13 13 15,3-13 13-15,0 0-45 0,14 12 18 0,-14-12 13 16,0 0 12-16,0 0 0 0,11 7 8 0,-11-7 7 0,0 0 8 16,19-2 13-16,-19 2 2 0,14-3 4 0,-14 3-2 15,15-6 5-15,-15 6 1 0,9-8-1 0,-9 8 1 0,14-8 18 16,-14 8-3-16,15-9-2 0,-15 9-5 0,7-13 52 15,-7 13-13-15,5-11-9 0,-5 11-8 0,5-11 40 0,-5 11-15 16,0 0-11-16,4-12-9 0,-4 12 19 0,0 0-10 16,0 0-10-16,0 0-7 0,0 0 3 0,0 0-8 15,0 0-3-15,0 0-5 0,0 0-13 0,0 0 0 0,-18 2 1 16,18-2-2-16,-10 10 0 0,10-10-2 0,-8 12 2 16,8-12-1-16,-6 15-4 0,6-15 1 0,-6 10 0 0,6-10 2 15,-4 15-66-15,4-15 14 0,0 0 9 0,2 16 11 0,-2-16-78 16,0 0 22-16,5 15 19 0,-5-15 12 0,0 0-71 15,10 12 25-15,-10-12 22 0,0 0 15 0,18 8-62 16,-18-8 26-16,0 0 20 0,26 0 17 0,-26 0-7 16,22-5 15-16,-22 5 12 0,20-5 12 0,-20 5 19 0,21-8 4 15,-10 2 3-15,-11 6 0 0,26-11 46 0,-26 11-7 0,18-6-3 16,-6-2-6-16,-12 8 76 0,16-17-22 0,-16 17-15 16,17-12-10-16,-17 12 54 0,5-14-18 0,-5 14-20 15,5-13-10-15,-5 13 72 0,0 0-25 0,0-16-20 0,0 16-17 16,0 0 11-16,-5-14-15 0,5 14-12 0,0 0-10 15,-9-10-9-15,9 10-6 0,-12-6-4 0,12 6-5 0,0 0-7 16,-22 4-1-16,22-4-1 0,-22 4-3 0,22-4 3 16,-16 10-4-16,16-10 2 0,-14 15-2 0,14-15-34 0,-6 10 7 15,6-10 3-15,-14 13 5 0,14-13-86 0,-6 15 20 16,6-15 17-16,-3 14 14 0,3-14-127 0,0 15 34 16,0-15 31-16,0 12 21 0,0-12-146 0,0 0 48 0,3 13 52 15,-3-13 32-15,0 0-74 0,8 8 34 0,-8-8 30 16,0 0 25-16,0 0 17 0,21-6 16 0,-21 6 11 0,18-8 10 15,-18 8 75-15,15-7-6 0,-15 7-8 0,18-10-4 16,-18 10 94-16,12-13-21 0,-12 13-19 0,18-9-16 0,-18 9 105 16,8-10-32-16,-8 10-26 0,8-10-21 0,-8 10 68 15,0 0-28-15,9-6-25 0,-9 6-20 0,0 0 25 16,0 0-19-16,0 0-19 0,0 0-13 0,0 0-13 16,0 0-10-16,0 0-3 0,9 12-8 0,-9-12-7 0,1 12-3 15,-1-12-1-15,0 15-3 0,0-15 5 0,-4 23-1 0,4-23-4 16,-1 22 0-16,-2-8 6 0,3-1-2 0,-4-1-2 15,0 0-2-15,1 2-7 0,1 0-1 0,-2-2 1 0,-1 0 0 16,-2 1-23-16,4 0 5 0,-2-2 3 0,0-2 5 16,1 2-18-16,4-11 7 0,-11 17 4 0,11-17 5 15,-10 12-6-15,10-12 5 0,0 0 2 0,-11 11 3 0,11-11 4 16,0 0 2-16,0 0-1 0,0 0 2 0,-14 5 2 16,14-5 1-16,0 0-1 0,-12-8 1 0,12 8 10 0,0 0-2 15,-7-13-1-15,7 13-1 0,-5-11 23 0,5 11-5 16,-3-14-5-16,3 14-3 0,3-11 31 0,-3 11-9 0,5-13-8 15,-5 13-7-15,11-16-8 0,-11 16-4 0,14-16-2 16,-14 16-3-16,17-15 1 0,-3 8-1 0,-4 1-3 0,0-1 0 16,4-2-5-16,-4 3 0 0,2-3 0 0,0 4-1 15,-1-2 2-15,-11 7-1 0,22-11 1 0,-22 11 0 0,20-10 1 16,-20 10 1-16,18-9-1 0,-18 9 0 0,14-9 1 16,-14 9 1-16,16-10-2 0,-16 10 1 0,14-9 6 15,-14 9-1-15,13-12-2 0,-13 12-2 0,10-10 36 0,-10 10-7 16,7-7-6-16,-7 7-6 0,7-10 22 0,-7 10-8 15,4-11-7-15,-4 11-6 0,0 0 24 0,9-12-10 0,-9 12-5 16,0 0-8-16,0 0 12 0,0-13-6 0,0 13-5 16,0 0-5-16,0 0 22 0,0 0-7 0,0 0-9 15,0 0-3-15,0 0 4 0,0 0-7 0,0 0-2 0,0 0-3 16,-15-5-4-16,15 5-4 0,-9 8 1 0,9-8-1 16,-11 10-3-16,-2-4 0 0,13-6-1 0,-6 10 1 0,6-10-3 15,-7 17 0-15,7-17 0 0,-1 10 1 0,1-10 7 16,0 17 0-16,0-17-1 0,5 12-1 0,-5-12-8 0,9 13 3 15,-9-13-1-15,11 11 1 0,-11-11 1 0,13 8 0 16,-13-8 0-16,14 5 1 0,-14-5-3 16,0 0 2-16,22 5-1 0,-22-5 0 0,0 0-26 0,21-2 5 0,-21 2 5 15,16-3 3-15,-16 3-94 0,18-5 20 0,-18 5 18 0,17-8 15 16,-17 8-175-16,17-5 47 0,-17 5 37 0,14-4 29 16,-14 4-223-16,8-8 69 0,-8 8 79 0,12-7 40 15,-12 7-340-15,0 0 98 0,7-8 80 0,-7 8 67 0,0 0-236 16,-6-9 5-16</inkml:trace>
  <inkml:trace contextRef="#ctx0" brushRef="#br0" timeOffset="136330.89">4832 7842 0 0,'0'0'603'15,"-13"7"-312"-15,13-7-59 0,0 0 31 16,0 0-49-16,0 0-42 0,0 0-35 0,0 0 23 0,0 0-32 15,0 12-25-15,0-12-21 0,0 0 13 0,0 0-20 0,0 0-15 16,21 2-11-16,-21-2 27 0,17-6-15 0,-17 6-12 16,18-1-10-16,-9-5 57 0,4 0-17 0,-2-2-17 0,-11 8-11 15,22-10 6-15,-22 10-13 0,23-9-7 0,-23 9-9 16,19-12-4-16,-19 12-3 0,14-4-6 0,-14 4-2 16,0 0-38-16,9-6 4 0,-9 6 6 0,0 0 3 0,0 0-228 15,0 0 49-15,0 0 57 0,0 0 27 0,0 0-999 16,0 0-296-16</inkml:trace>
  <inkml:trace contextRef="#ctx0" brushRef="#br0" timeOffset="137693.85">4954 7979 0 0,'0'0'529'0,"0"0"-240"0,0 0-57 0,0 0-32 15,0 0 57-15,0 0-50 0,0 0-42 0,0 0-33 16,0 0-5-16,0 0-25 0,0 0-22 0,0 0-15 0,0 0 19 15,0 0-18-15,0 0-14 0,0 0-8 0,6 12 41 16,-6-12-15-16,0 0-16 0,7 13-10 0,-7-13 76 0,6 17-24 16,-6-17-20-16,5 18-14 0,-5-4 29 0,2 0-16 15,-2 1-16-15,0-5-12 0,0 8 25 0,0-2-14 16,-2-2-10-16,2 3-11 0,-1 3 16 0,-1-3-10 0,2 0-9 16,-2 0-6-16,2-1 0 0,0-1-7 0,0 0-3 15,2 1-3-15,-2-2 4 0,0-1-3 0,8-3-4 0,-8-10-1 16,0 21-1-16,0-21-2 0,-2 18-2 0,2-18-2 0,0 14 30 15,0-14-6-15,0 12-7 0,0-12-3 0,2 13 6 16,-2-13-2-16,0 0-6 0,1 15-3 0,-1-15 6 16,0 0-2-16,5 14-4 0,-5-14-4 0,0 0 32 15,8 8-9-15,-8-8-5 0,0 0-7 0,19 5 10 16,-19-5-6-16,20-2-5 0,-20 2-3 0,29-4-8 0,-29 4-3 16,30-9 0-16,-14 6-2 0,3-2 6 0,0 1-4 0,1-1 1 15,-2-1-2-15,3 2 1 0,-2-2-3 0,0 2 0 16,-2-1 0-16,3 0-6 0,-2 0-1 0,-3 1 1 0,-15 4 2 15,30-5 8-15,-30 5 0 0,27-8-1 0,-27 8-2 16,22-3-4-16,-22 3 1 0,0 0-1 0,20-2 1 0,-20 2 3 16,0 0-1-16,0 0-1 0,0 0 2 0,0 0-15 15,0 0 5-15,0 0-1 0,0 0 2 0,0 0-125 16,0 0 28-16,0 0 19 0,0 0 17 0,0 0-173 0,0 0 48 16,0 0 39-16,0 0 30 0,0 0-410 0,0 0 161 15,-14-5 75-15,14 5 60 0,-14-8-634 0,14 8-92 16</inkml:trace>
  <inkml:trace contextRef="#ctx0" brushRef="#br0" timeOffset="138094.5">5392 8219 0 0,'0'0'706'0,"0"0"-298"15,0 0-26-15,-9-7-69 0,9 7-63 0,0 0-22 16,0 0-46-16,0 0-36 0,0 0-28 0,0 0-26 15,0 0-16-15,0 0-7 0,0 0-15 0,24 0-8 0,-24 0-10 16,0 0-7-16,23 5-5 0,-23-5 5 0,23 1-6 0,-23-1-5 16,20 3-3-16,-20-3-8 0,21 2-3 0,-21-2 0 15,0 0 1-15,27 3-1 0,-27-3 1 0,19 2-3 16,-19-2 1-16,0 0 2 0,26 6-2 0,-26-6 2 0,0 0-3 16,17-2-2-16,-17 2-1 0,0 0 1 0,0 0 0 15,0 0-5-15,0 0 2 0,0 0 0 0,0 0 1 16,0 0-7-16,6 10 3 0,-6-10 1 0,0 0 1 0,-3 11 11 15,3-11-2-15,-8 12 0 0,8-12-1 0,-9 15 9 16,9-15-2-16,-10 18-1 0,10-18-3 0,-11 20 15 0,6-11-4 16,-1 1-3-16,6-10-3 0,-8 21 2 0,3-12-1 15,5-9-3-15,-8 18-2 0,8-18 0 0,-9 16 0 0,9-16-3 16,-3 9 0-16,3-9-2 0,0 0 0 0,-3 22-1 0,3-22 0 16,0 0 16-16,0 0-4 0,0 0-2 15,0 0-3-15,0 0-199 0,0 0 39 0,0 0 29 0,0 0 26 16,0 0-444-16,0 0 114 0,-17 6 85 0,17-6 69 0,0 0-322 15,-17-7-29-15</inkml:trace>
  <inkml:trace contextRef="#ctx0" brushRef="#br0" timeOffset="139126.51">6140 7885 0 0,'0'0'892'0,"0"0"-570"0,-8 15-21 15,4-3 63-15,1-1-74 0,2 0-58 0,-2 2-46 0,3 5 11 16,0-1-34-16,0 2-18 0,0 1-30 0,1 3-9 15,2-1-22-15,0 0-16 0,0-1-14 0,-2 2-12 0,1-2-8 16,-1-3-7-16,1-3-6 0,-2 2 8 0,2-3-5 16,-2-2-5-16,0-12-4 0,1 20-2 0,-1-20-2 0,0 12-1 15,0-12-2-15,0 0-1 0,0 0 0 0,0 0-2 16,0 0 0-16,0 0 70 0,0 0-15 0,0 0-12 0,-12-5-9 16,12 5 20-16,-10-19-12 0,7 6-9 0,-4 3-7 15,3-8 7-15,1-1-8 0,1 1-6 0,0-2-4 0,1-4-4 16,1 1-3-16,0 2-3 0,0 3-1 0,1-2-4 15,1 3 2-15,1 0-3 0,-1 4 0 0,-1 1 9 16,-1 12-3-16,5-23-1 0,-5 23-1 0,8-19 23 0,-8 19-6 16,7-15-5-16,-7 15-3 0,18-14-4 0,-18 14 0 15,18-10-4-15,-18 10-2 0,22-8 1 0,-22 8-1 0,25-5-2 16,-25 5 0-16,26-1 1 0,-26 1-1 0,23 1-2 16,-23-1 0-16,20 8-2 0,-20-8-1 0,14 11 0 15,-14-11 0-15,3 16-1 0,-3-16 1 0,10 19 0 0,-9-7 0 16,-1-12-2-16,-1 23 1 0,-1-12 0 0,-1 2 1 15,-2 1 0-15,0-5-1 0,-1 1 1 0,6-10 0 16,-8 21 20-16,-1-13-5 0,0 0-4 0,9-8-1 0,-18 11-30 16,18-11 3-16,-13 8 2 0,13-8 5 0,0 0-5 15,-19 5 3-15,19-5 1 0,0 0 4 0,0 0-3 16,-20-4 1-16,20 4 2 0,0 0 3 0,0 0-27 0,0 0 6 16,-10-6 5-16,10 6 5 0,0 0-5 0,0 0 6 0,0 0 1 15,0 0 4-15,0 0-28 0,0 0 7 0,0 0 5 0,0 0 5 16,0 0-7-16,9 11 6 0,-9-11 3 0,10 11 3 15,-10-11 6-15,12 11 0 0,-12-11 3 0,16 14 0 0,-6-6 2 16,1 5 0-16,-3-5 2 0,2 0 0 0,0 2 3 16,0 1 0-16,0-3-1 0,-2 2 0 0,2 2 0 15,-3-1-1-15,-1 0 0 0,1-1 0 0,-7-10-1 0,11 17-1 16,-11-17 1-16,6 17 1 0,-6-17-30 0,5 12 4 16,-5-12 7-16,0 0 4 0,4 11-106 0,-4-11 25 15,0 0 19-15,0 0 16 0,0 0-122 0,0 0 36 0,0 0 31 16,0 0 22-16,0 0-184 0,0-13 78 0,0 13 40 15,0 0 32-15,4-19-448 0,1 11 115 0,-4-4 129 0,1 0 86 16,2-2-84-16,1 0 98 0</inkml:trace>
  <inkml:trace contextRef="#ctx0" brushRef="#br0" timeOffset="139913.4">6456 8083 0 0,'0'0'621'0,"0"0"-326"16,0 0-58-16,0 0-14 0,0 0-8 0,0 0-45 16,0 0-33-16,0 0-28 0,21 4 23 0,-21-4-27 15,0 0-20-15,0 0-18 0,17-5 19 0,-17 5-16 0,0 0-14 0,17-6-11 16,-17 6-6-16,0 0-7 0,10-10-6 0,-10 10-6 16,0 0 25-16,0 0-9 0,10-10-6 0,-10 10-6 15,0 0 51-15,0-12-17 0,0 12-10 0,0 0-9 0,0-14 67 16,0 14-21-16,0 0-17 0,-12-10-14 0,12 10 45 15,0 0-19-15,-12-5-18 0,12 5-11 0,0 0 36 0,0 0-16 16,0 0-17-16,-26 6-8 0,26-6-13 0,-15 13-6 16,5-4-5-16,10-9-7 0,-14 16-1 0,4-6-3 15,3-1-2-15,0 3-4 0,7-12 5 0,-8 20-1 0,3-7-2 16,5-13-3-16,-1 22-13 0,1-22 0 0,0 21 4 31,0-21-1-31,7 18 9 0,-7-18-2 0,8 13 1 16,-8-13-2-16,12 12-1 0,-12-12 0 0,12 6 0 0,-12-6-1 0,0 0 0 0,27 2 0 0,-27-2 0 0,21-2 1 15,-21 2-1-15,22-12 2 0,-22 12 0 0,19-13 0 0,-6 7-5 16,-5-2 2-16,-8 8-1 0,14-15 1 0,-6 4 3 16,-2 1-1-16,-6 10 1 0,6-17-1 0,-2 8 6 0,-4 9 1 15,5-19-3-15,-5 19-1 0,1-19 3 0,-1 19-2 16,2-18-1-16,-2 18 0 0,3-19 11 0,-3 19-3 0,2-13-3 16,-2 13-1-16,3-17 18 0,-3 17-3 0,0 0-6 15,8-10-2-15,-8 10 0 0,0 0-2 0,10-6-4 0,-10 6 1 16,0 0-11-16,0 0 1 0,20-2 1 0,-20 2-2 15,0 0 6-15,21 3-2 0,-21-3 0 0,0 0 0 0,15 10-4 16,-15-10 0-16,12 8 2 0,-12-8-1 0,9 11-1 16,-9-11-1-16,8 14 2 0,-8-14 1 0,3 11-3 15,-3-11-1-15,3 19 3 0,-3-19-1 0,2 16-42 0,-2-16 8 16,-3 16 8-16,3-16 6 0,-4 15-82 0,4-15 22 16,-4 12 15-16,4-12 14 0,0 0-64 0,-5 12 25 0,5-12 17 15,0 0 15-15,0 0-14 0,0 0 16 0,0 0 10 16,0 0 10-16,0 0-19 0,0 0 14 0,-6-12 7 15,6 12 7-15,0 0 45 0,1-19-3 0,-1 19-4 0,2-15 0 16,-2 15 6-16,5-16-2 0,-5 16-4 0,4-15 0 0,-4 15 34 16,8-17-9-16,-8 17-6 0,9-18-5 0,-9 18 21 15,9-14-8-15,-9 14-9 0,11-11-3 0,-11 11 21 16,13-11-7-16,-13 11-9 0,11-10-4 0,-11 10 9 16,14-6-6-16,-14 6-6 0,0 0-3 0,22-5-9 0,-22 5-2 15,0 0 0-15,18 5-3 0,-18-5-3 0,12 11-1 16,-12-11 0-16,10 12 0 0,-10-12-4 0,6 16 0 0,-6-16 0 15,5 20 2-15,-5-20-60 0,3 20 12 0,-3-20 10 0,-1 21 8 16,1-21-155-16,-2 17 37 0,2-17 32 16,0 14 21-16,0-14-127 0,3 13 44 0,-3-13 37 0,0 0 28 15,-6 13-152-15,6-13 54 0,0 0 42 0,0 0 35 0,0 0-491 16,0 0-37-16</inkml:trace>
  <inkml:trace contextRef="#ctx0" brushRef="#br0" timeOffset="140363.26">6797 7974 0 0,'-10'-9'863'0,"10"9"-566"0,0 0-14 0,-7-10 150 0,7 10-85 15,0 0-71-15,0 0-55 0,0 0 12 0,0 0-27 16,0 0-42-16,0 0-31 0,0 0-45 0,0 0-16 16,1 14-16-16,-1-14-11 0,-1 16-5 0,1-16-10 0,4 21-5 0,-2-11-4 15,2 4-8-15,-1-1-1 0,1-1-1 0,0-1-5 16,0 1 0-16,2 1 0 0,-2-3-3 0,0-1 1 0,-4-9-13 15,12 18 2-15,-12-18 2 0,12 12 1 0,-12-12-32 16,10 10 7-16,-10-10 7 0,0 0 2 0,0 0 7 16,19-3 3-16,-19 3 1 0,8-9 2 0,-8 9 5 0,11-12 0 15,-11 12-1-15,11-16 1 0,-6 7 9 0,-1-2-2 16,0-1-2-16,-1 1 1 0,0-1 16 0,-1 1-3 16,1-3-4-16,-3 14-2 0,0-21 1 0,0 5-1 0,0 16-4 15,-1-16-1-15,1 16 1 0,0-12-3 0,0 12 1 16,0 0-2-16,-2-15-145 0,2 15 28 0,0 0 22 0,0 0 19 15,0 0-337-15,0 0 101 0,0 0 80 0,0 0 45 0,0 0-817 16,0 0-196-16</inkml:trace>
  <inkml:trace contextRef="#ctx0" brushRef="#br0" timeOffset="141815.93">7042 7980 0 0,'0'0'734'0,"0"0"-452"16,0 0-40-16,0 0 92 0,0 0-68 0,0 0-51 0,0 0-43 15,0 0-22-15,16-5-31 0,-16 5-22 0,0 0-20 16,0 0 0-16,12-6-14 0,-12 6-15 0,0 0-5 0,18-10 29 16,-18 10-14-16,0 0-12 0,13-4-9 0,-13 4 40 15,0 0-13-15,9-9-15 0,-9 9-9 0,0 0 55 16,5-14-20-16,-5 14-15 0,0 0-11 0,3-14 51 0,-3 14-18 15,0 0-16-15,0-14-15 0,0 14 38 0,0 0-17 16,0 0-15-16,-10-14-12 0,10 14 70 0,0 0-22 0,0 0-19 16,0 0-15-16,0 0-5 0,0 0-11 0,-24 3-8 15,24-3-7-15,-14 11-13 0,14-11-3 0,-12 11-3 16,12-11-1-16,-7 14-7 0,2-2 0 0,5-12 0 16,-3 17-1-16,3-17-2 0,-1 19 1 0,1-19 0 0,3 17 0 15,0-5-23-15,-3-12 5 0,8 19 4 0,-8-19 2 0,8 15-28 16,-8-15 7-16,11 13 8 0,-11-13 5 0,9 13-46 15,-9-13 14-15,10 8 10 0,-10-8 8 0,0 0-37 16,16 4 14-16,-16-4 10 0,0 0 12 0,0 0-5 0,18-4 9 16,-18 4 6-16,0 0 5 0,11-15 11 0,-11 15 2 15,6-12 1-15,-6 12 3 0,6-17 8 0,-6 17 0 0,5-17-1 16,-5 17-1-16,7-19 42 0,-7 19-9 0,3-19-8 0,-3 19-5 16,4-20 14-16,-4 20-7 0,3-18-6 0,-3 18-5 15,4-18 18-15,-4 18-7 0,3-10-7 0,-3 10-3 16,0 0 24-16,7-12-8 0,-7 12-8 0,0 0-4 0,0 0-11 15,0 0-2-15,0 0-2 0,0 0-3 0,0 0-4 16,18 2-1-16,-18-2 1 0,0 0-1 0,10 13 3 16,-10-13-2-16,8 9-1 0,-8-9 1 0,6 15-1 0,-6-15-1 15,6 15 1-15,-6-15 0 0,2 18-11 0,-2-18 2 16,0 19 1-16,0-19 2 0,-2 19-60 0,2-19 13 0,-4 19 9 16,4-19 10-16,0 17-51 0,0-17 17 0,0 0 13 15,0 15 11-15,0-15-29 0,0 0 12 0,0 0 14 0,0 0 9 16,0 0 8-16,0 0 8 0,0 0 2 0,0 0 6 0,0 0 13 15,0 0-1-15,8-14 1 0,-8 14 1 0,3-14 0 16,-3 14 0-16,3-15 0 0,-3 15 0 0,6-18 8 16,-6 18-1-16,5-17-3 0,-5 17 1 0,5-17 30 15,-5 17-6-15,3-16-7 0,-3 16-3 0,6-15 34 0,-6 15-9 16,5-13-10-16,-5 13-7 0,8-7 7 0,-8 7-8 0,0 0-6 16,0 0-3-16,10-9-6 0,-10 9-3 0,0 0 0 15,0 0-2-15,9 7-13 0,-9-7 3 0,5 9 0 16,-5-9 2-16,3 17-6 0,-3-17 4 0,3 15-1 0,-3-15 1 15,2 18-28-15,-2-18 6 0,0 19 4 0,0-19 5 16,3 19-84-16,-3-19 21 0,5 18 16 0,-5-18 13 0,3 14-126 16,-3-14 36-16,8 13 29 0,-8-13 21 0,8 7-26 15,-8-7 21-15,0 0 22 0,16 5 21 0,-16-5-5 16,0 0 13-16,17-3 7 0,-17 3 9 0,12-9 13 0,-12 9 4 16,10-9 1-16,-10 9 4 0,11-17 15 0,-6 7 0 15,-5 10-2-15,8-13-2 0,-8 13 50 0,8-18-10 0,-3 8-10 16,-5 10-6-16,5-17 45 0,-5 17-8 0,3-17-12 15,-3 17-11-15,3-17 54 0,-3 17-18 0,0-17-17 16,0 17-12-16,0-16 42 0,0 16-19 0,-3-12-14 0,3 12-12 16,0 0 44-16,-3-15-19 0,3 15-13 0,0 0-12 0,0 0 29 15,0 0-14-15,0 0-13 0,0 0-10 0,0 0-21 16,0 0-2-16,-18 10-4 0,18-10-2 0,-5 12-3 16,5-12 0-16,-5 17-2 0,5-17 0 0,-1 20-3 15,1-20-1-15,0 18 0 0,0-18 0 0,1 18-7 0,-1-18 0 16,5 18 3-16,-5-18 0 0,7 14-22 0,-7-14 4 15,6 13 5-15,-6-13 4 0,8 12-29 0,-8-12 7 0,8 10 9 16,-8-10 3-16,0 0-56 0,14 7 15 0,-14-7 13 0,0 0 11 16,0 0-46-16,26-3 16 0,-26 3 14 0,16-9 12 15,-16 9-5-15,15-12 9 0,-6 4 9 0,-2-2 5 16,1 1 10-16,-2 1 2 0,1-1 3 0,-1-3 2 0,2 1 45 16,-3 1-8-16,-5 10-6 0,6-17-3 0,-6 17 72 15,7-18-19-15,-7 18-12 0,2-13-14 0,-2 13 41 0,0-13-17 16,0 13-14-16,0 0-11 0,0 0 55 0,-4-10-20 15,4 10-16-15,0 0-13 0,0 0 25 0,0 0-15 16,0 0-13-16,0 0-10 0,-10 10-12 0,10-10-7 0,-12 9-3 16,12-9-3-16,-12 13-6 0,12-13 0 0,-9 14-1 0,9-14-2 15,-5 16-4-15,5-16 1 0,-3 14-1 0,3-14 1 16,0 16-3-16,0-16 0 0,5 12 1 0,-5-12 0 16,6 15-13-16,-6-15 4 0,10 6 4 0,-10-6-1 0,14 8-48 15,-14-8 10-15,14 5 11 0,-14-5 6 0,0 0-40 16,26 0 14-16,-26 0 10 0,0 0 9 0,25-5-4 0,-25 5 8 15,18-9 7-15,-18 9 4 0,16-16 14 0,-16 16 3 16,14-11-1-16,-14 11 2 0,14-16 24 0,-1 8-3 0,-13 8-5 16,7-15-2-16,-7 15 40 0,9-16-11 0,-9 16-8 15,5-13-6-15,-5 13 16 0,4-13-8 0,-4 13-7 16,0 0-6-16,2-14 11 0,-2 14-7 0,0 0-5 0,0 0-5 16,0 0 8-16,0 0-6 0,0 0-1 0,0 0-6 15,-23-2-10-15,23 2-1 0,0 0 1 0,-4 10-1 0,4-10-5 16,-8 11 1-16,8-11 1 0,-9 11 0 0,9-11-3 15,-7 14 2-15,7-14-1 0,-3 12 2 0,3-12-2 16,0 0-1-16,-2 17 2 0,2-17 2 0,0 0-4 0,7 14 0 16,-7-14 2-16,0 0 1 0,12 9-13 0,-12-9 5 15,0 0 1-15,14 6 2 0,-14-6-112 0,0 0 25 16,23 0 18-16,-23 0 15 0,0 0-200 0,24 0 53 0,-24 0 42 16,17-6 33-16,-17 6-210 0,19-8 106 0,-19 8 48 0,17-2 36 15,-17 2-830-15,14-12-183 0</inkml:trace>
  <inkml:trace contextRef="#ctx0" brushRef="#br0" timeOffset="143261.78">6546 4208 0 0,'-15'8'656'0,"15"-8"-443"0,0 0 67 16,0 0-13-16,0 0-53 0,0 0-42 0,0 0 25 0,0 0-39 15,0 0-31-15,0 0-26 0,0 0 0 0,0 0-21 0,18-8-15 16,-18 8-14-16,26-8-2 0,-12 2-10 0,4 3-8 15,-3-4-6-15,6 1-7 0,-1-1-4 0,-3 3-3 16,2-2-1-16,5-3 1 0,-2 3-1 0,-1 0-1 0,-3 0-2 16,5-1-32-16,-4 1 7 0,-2-1 4 0,-2 2 3 15,-15 5-25-15,22-4 8 0,-22 4 5 0,0 0 6 16,0 0-44-16,0 0 14 0,0 0 8 0,0 0 8 0,0 0-14 16,0 0 10-16,-17 4 6 0,17-4 7 0,-29 9 3 15,10-4 3-15,1 3 3 0,-1-3 4 0,-3-1-3 0,0 1 2 16,1-1 2-16,1 2 2 0,-3 0-9 0,4-2 3 15,0 1 2-15,19-5 2 0,-27 8 4 0,27-8 0 0,-18 5 0 16,18-5 3-16,0 0-4 0,0 0 3 0,0 0 0 0,0 0 0 16,0 0-21-16,0 0 3 0,0 0 5 15,0 0 2-15,17-7-9 0,-17 7 4 0,24-9 4 16,-10 4 3-16,2-1-39 0,-1-1 11 0,2-1 6 0,-2 4 7 0,1-4-22 16,0 2 7-16,-2-1 9 0,-2 0 6 0,2 2 4 15,-14 5 4-15,17-10 2 0,-17 10 4 0,14-7 5 16,-14 7 1-16,0 0 2 0,0 0 0 0,7-9 1 15,-7 9 1-15,0 0-1 0,0 0 2 0,0 0-27 0,0 0 5 16,0 0 5-16,-16-3 5 0,16 3-118 0,0 0 27 0,-16 5 21 16,16-5 16-16,0 0-481 0,-17 3-18 0</inkml:trace>
  <inkml:trace contextRef="#ctx0" brushRef="#br0" timeOffset="150763.95">17613 2554 0 0,'0'0'712'16,"-2"-16"-234"-16,2 16-25 0,-1-10-92 16,1 10-71-16,0 0 92 0,1-17-63 0,-1 17-37 0,0 0-57 15,0 0 109-15,2-12-67 0,-2 12-54 0,0 0-42 0,0 0 67 16,0 0-50-16,0 0-36 0,0 0-29 0,0 0-20 16,0 0-21-16,0 0-15 0,0 0-14 0,-2 11-19 15,2-11-5-15,-3 22-6 0,1-8-5 0,-1 1 13 0,2-1-5 16,-1 0-6-16,1 0-4 0,1 5 1 0,-2-1-3 0,1-3-2 15,-1 3-5-15,2 0 9 0,0 1-5 0,-2-2-2 16,2 0-1-16,0 3-2 0,-3-2 0 0,3-1-2 16,-1-2 1-16,-1 1 3 0,1-2-1 0,1-14-1 0,-3 21-2 15,3-21 4-15,-1 16-1 0,1-16-2 0,0 0-1 16,0 16-3-16,0-16-1 0,0 0 0 0,0 0 1 0,0 0 2 16,0 0 0-16,0 0 1 0,0 0-2 0,0 0 1 15,0 0 2-15,0 0-3 0,0 0 0 0,0 0-45 16,18-3 7-16,-18 3 9 0,15-4 4 0,-15 4-207 0,16-9 45 15,-16 9 38-15,19-16 29 0,-19 16-329 0,13-4 90 16,-13 4 72-16,19-8 56 0,-19 8-457 0,19-18 186 0,-19 18 117 16,20-14 79-16,-20 14-514 0,7-16-81 0</inkml:trace>
  <inkml:trace contextRef="#ctx0" brushRef="#br0" timeOffset="150972.98">17616 2738 0 0,'0'0'870'0,"0"0"-401"16,0 0-50-16,-14-3-83 0,14 3 48 0,0 0-78 16,0 0-40-16,0 0-40 0,0 0-28 0,0 0-40 0,0 0-31 15,0 0-26-15,0 0-18 0,19-3-17 0,-19 3-13 16,0 0-11-16,25-5-5 0,-25 5-9 0,19-1-4 0,-19 1-6 16,20-4-124-16,-20 4 22 0,0 0 17 0,20 0 13 0,-20 0-292 15,8-9 69-15,-8 9 55 0,0 0 47 0,13-13-391 16,-13 13 114-16,4-12 89 0,-4 12 73 0,-4-12-227 15,4 12-12-15</inkml:trace>
  <inkml:trace contextRef="#ctx0" brushRef="#br0" timeOffset="151194.64">17578 2589 0 0,'0'0'767'0,"0"0"-340"0,0 0-25 0,0 0-78 0,0 0-19 15,0 0-60-15,7-11-49 0,-7 11-39 0,0 0-21 16,21-5-19-16,-21 5-23 0,21-5-20 0,-21 5-5 0,24-4-16 16,-24 4-10-16,22-5-8 0,-22 5-8 0,23-5-5 0,-23 5-5 15,17-3-3-15,-17 3-28 0,0 0 4 0,0 0 1 16,0 0 3-16,0 0-135 0,0 0 29 0,0 0 21 0,0 0 18 16,0 0-293-16,0 0 90 0,0 0 56 0,0 0 44 0,0 0-709 15,-17-6-97-15</inkml:trace>
  <inkml:trace contextRef="#ctx0" brushRef="#br0" timeOffset="151879.9">17940 2655 0 0,'0'0'904'0,"0"0"-397"0,-10-10-60 16,10 10-90-16,0 0-72 0,0 0 79 0,-9-10-34 0,9 10-63 15,0 0-53-15,0 0 41 0,0 0-53 0,0 0-39 16,-10-8-32-16,10 8 27 0,0 0-32 0,0 0-24 0,0 0-22 16,0 0-1-16,0 0-13 0,-15 5-16 0,15-5-9 15,-11 8-9-15,11-8-7 0,-13 11-6 0,13-11-1 0,-13 13-7 16,13-13-2-16,-13 15-1 0,13-15-2 0,-12 18 4 15,7-7-1-15,5-11-3 0,-6 21-1 0,3-11-4 0,3-10-1 16,-2 23 2-16,2-10-2 0,2 0 1 0,-1-1-1 0,1-1 1 16,1-1-1-16,-3-10-56 0,8 16 11 0,-8-16 8 15,14 10 8-15,-14-10-72 0,16 6 21 0,-16-6 16 16,0 0 13-16,30-4-16 0,-30 4 14 0,20-5 11 0,-20 5 7 16,20-7 11-16,-20 7 3 0,17-9 5 0,-17 9 3 0,13-13 8 15,-13 13 0-15,11-14 3 0,-11 14-2 0,11-15 26 16,-11 15-6-16,6-16-2 0,-6 16-3 0,7-16 55 0,-7 16-12 15,6-15-11-15,-6 15-9 0,0 0 37 16,-2-12-13-16,2 12-14 0,0 0-7 0,0 0 54 0,0 0-19 0,0 0-13 16,0 0-13-16,0 0-2 0,0 0-7 0,0 0-9 15,0 0-4-15,0 0-15 0,0 0-2 0,-9 9-2 0,9-9 0 16,-5 13-2-16,5-13-1 0,-3 13-1 0,3-13 0 0,-3 16-2 16,3-16 0-16,0 19 0 0,0-19 1 0,2 17 1 15,-2-17 0-15,4 18 0 0,-4-18 0 0,7 17-16 16,-7-17 4-16,9 13-1 0,-9-13 5 0,13 10-53 0,-13-10 10 15,14 6 11-15,-14-6 8 0,0 0-15 0,24 2 10 16,-24-2 6-16,14-7 6 0,-14 7 14 0,15-12 3 0,-15 12-1 16,12-17 3-16,-4 8 14 0,-2-1-1 0,0 0-2 15,-3 0-1-15,-2-1 66 0,-1 11-13 0,2-21-13 16,-2 21-8-16,-3-20 43 0,3 20-18 0,-7-18-11 0,7 18-10 16,-8-15 3-16,8 15-10 0,-9-10-6 0,9 10-6 0,0 0-13 15,-13-10 0-15,13 10-3 0,0 0 0 0,0 0-128 16,0 0 24-16,-27 3 20 0,27-3 15 0,-13 10-375 15,13-10 86-15,-11 11 71 0,11-11 56 0,-6 12-509 0,6-12 172 0,0 0 153 16,1 13 82-16,-1-13-544 0,0 0-92 0</inkml:trace>
  <inkml:trace contextRef="#ctx0" brushRef="#br0" timeOffset="153882.42">18189 2702 0 0,'0'0'975'0,"7"-13"-460"16,-7 13-73-16,0 0-88 0,0 0-18 0,0 0-66 0,0 0-24 16,0 0-47-16,0 0-49 0,0 0-30 0,-7 13-25 15,7-13-18-15,0 14-11 0,0-14-14 0,0 16-10 0,0-16-9 16,0 16-11-16,0-16-5 0,0 18-4 0,0-18-2 16,0 16 3-16,0-16-2 0,0 18-3 0,0-18-2 0,-4 14-1 15,4-14-3-15,-3 11 1 0,3-11-2 0,0 0 0 16,-6 12 0-16,6-12 0 0,0 0-2 0,0 0 7 15,0 0-1-15,0 0-2 0,0 0 1 0,0 0 14 0,0 0-4 16,0 0-3-16,6-13-2 0,-6 13 11 0,3-16-6 16,-3 16-2-16,1-16-2 0,-1 16 31 0,5-17-7 0,-5 17-7 15,5-18-7-15,-5 18 63 0,6-16-17 0,-6 16-13 0,4-14-12 16,-4 14 60-16,9-13-21 0,-9 13-15 0,0 0-14 0,8-11 36 16,-8 11-18-16,0 0-16 0,0 0-8 0,12-7-13 15,-12 7-4-15,0 0-8 0,0 0-3 0,0 0-11 16,16 4 2-16,-16-4-3 0,0 0-1 0,11 11-5 0,-11-11 0 15,6 11 0-15,-6-11 1 0,4 14-9 0,-4-14 1 16,3 17 1-16,-3-17 3 0,0 20-43 0,0-20 11 0,-2 16 5 16,2-16 8-16,-3 19-127 0,3-19 30 0,-2 14 24 0,2-14 18 15,0 0-66-15,-6 16 29 0,6-16 23 0,0 0 16 16,0 0-2-16,0 0 13 0,0 0 13 0,0 0 12 16,0 0 25-16,0 0 2 0,0 0 3 0,0 0 2 0,5-14 26 15,-5 14-2-15,5-16-5 0,-5 16-1 0,4-19 45 16,-4 19-13-16,7-19-8 0,-7 19-7 0,6-21 35 0,-1 10-10 15,-5 11-13-15,9-16-7 0,-4 7 48 0,-5 9-18 0,10-16-11 16,-10 16-10-16,8-13 10 0,-8 13-10 0,9-6-9 16,-9 6-5-16,0 0-7 0,0 0-4 0,0 0-4 0,18 1-2 15,-18-1-9-15,0 0 0 0,11 10 0 0,-11-10-2 16,8 14 1-16,-8-14-1 0,8 11 0 0,-8-11 0 0,6 20-20 16,-6-20 5-16,2 16 2 0,-2-16 3 0,6 16-94 15,-6-16 18-15,-3 14 20 0,3-14 12 0,-3 15-102 16,3-15 30-16,-3 13 25 0,3-13 22 0,0 0-82 0,-7 11 34 15,7-11 24-15,0 0 20 0,0 0 9 0,0 0 14 0,0 0 12 16,0 0 11-16,0 0 22 0,0 0 4 0,2-13 2 16,-2 13 3-16,2-14 75 0,-2 14-14 0,1-19-11 0,-1 19-8 15,2-17 48-15,-2 17-17 0,3-20-13 0,-3 20-11 0,3-19 55 16,-3 19-19-16,6-14-16 0,-6 14-14 0,8-12 23 16,-8 12-14-16,6-10-11 0,-6 10-11 0,0 0-4 15,0 0-6-15,13-7-4 0,-13 7-6 0,0 0-11 0,16 4-1 16,-16-4-1-16,8 8 0 0,-8-8-5 0,8 11 0 0,-8-11 1 15,6 16 1-15,-6-16-8 0,5 17 2 0,-5-17 2 0,1 19 2 16,-1-19-38-16,-1 18 8 0,1-18 6 16,0 0 6-16,-6 21-78 0,3-10 20 0,3-11 15 0,-7 15 12 15,7-15-66-15,-4 11 24 0,4-11 18 0,0 0 14 0,0 0-13 16,0 13 14-16,0-13 11 0,0 0 11 0,0 0 20 16,0 0 5-16,0 0 2 0,0 0 2 0,0-17 32 15,0 17-6-15,0-15-4 0,0 15-1 0,4-17 33 0,-4 17-10 16,5-19-5-16,-5 19-6 0,8-20 30 0,-8 20-11 0,8-20-8 15,-8 20-7-15,8-17 39 0,-8 17-12 0,11-14-11 16,-11 14-10-16,12-13 23 0,-12 13-11 0,13-8-10 0,-13 8-8 16,0 0-5-16,18-5-6 0,-18 5-3 0,0 0-3 0,17 3-6 15,-17-3-3-15,0 0 0 0,16 10 0 0,-16-10 3 16,9 10-2-16,-9-10 1 0,10 12-2 0,-10-12-21 16,6 14 2-16,-6-14 5 0,5 16 2 0,-5-16-53 0,2 18 12 15,-2-18 12-15,0 17 6 0,0-17-104 0,-5 21 28 0,5-21 22 16,-5 17 17-16,5-17-99 0,-3 14 35 0,3-14 26 15,0 0 21-15,-1 16-65 0,1-16 41 0,0 0 22 0,0 0 19 16,0 0-26-16,0 0 19 0,17 6 16 0,-17-6 13 16,0 0 7-16,21-7 11 0,-21 7 3 0,18-10 7 15,-8 4 42-15,1-3-5 0,-1 0-3 0,1 2-2 0,2-4 75 16,-3 3-17-16,0-2-14 0,-2-1-11 0,3 0 98 16,-11 11-29-16,15-21-22 0,-7 11-16 0,4-1 91 0,-12 11-34 15,8-18-27-15,-8 18-20 0,7-16 66 0,-7 16-30 0,3-13-24 16,-3 13-21-16,0 0 54 0,1-14-27 0,-1 14-21 15,0 0-17-15,0 0 40 0,0 0-22 0,0 0-16 0,0 0-14 16,0 0-14-16,0 0-7 0,-27 4-8 0,27-4-4 0,-14 10-9 16,14-10-3-16,-16 15 0 0,8-7-3 0,2 4-2 15,6-12 1-15,-13 19-3 0,8-6 0 0,1-1-21 16,0-1 5-16,4-11 3 0,-3 19 1 0,3-6-87 0,0-13 19 16,5 20 16-16,-5-20 13 0,3 18-73 0,-3-18 25 15,15 13 19-15,-15-13 17 0,20 8-51 0,-20-8 22 0,21 6 19 16,-21-6 14-16,22 0-14 0,-22 0 16 0,21 0 10 0,-21 0 10 15,20-8 4-15,-20 8 6 0,18-9 6 0,-18 9 3 16,16-14 33-16,-16 14-4 0,15-15-1 0,-15 15-3 16,10-18 98-16,-10 18-20 0,10-18-18 0,-10 18-13 0,4-20 25 15,-4 20-16-15,2-20-13 0,-2 20-11 0,0-21 45 16,0 21-19-16,0-19-12 0,0 19-12 0,-3-19 45 16,3 19-19-16,-3-13-13 0,3 13-12 0,0 0 0 0,-7-12-11 15,7 12-6-15,0 0-5 0,0 0-5 0,0 0-4 0,0 0-3 16,0 0-1-16,0 0-10 0,-19 1-1 0,19-1 1 0,0 0 0 15,-8 11-10-15,8-11 1 0,0 0 2 0,-6 13 3 16,6-13-38-16,0 0 9 0,14 9 5 0,-14-9 8 0,8 12-26 16,-8-12 10-16,0 0 7 0,18 6 7 0,-18-6-14 0,0 0 7 15,25 2 8-15,-25-2 2 0,0 0-3 0,27-2 3 16,-27 2 4-16,0 0 3 0,25-3 5 0,-25 3 2 16,15-5 2-16,-15 5-1 0,0 0 3 0,0 0 1 0,17-3 0 15,-17 3 0-15,0 0 11 0,0 0-2 0,0 0-3 0,0 0 1 16,0 0 2-16,0 0-3 0,0 0 0 0,0 0-1 0,0 0-5 15,0 13 0-15,0-13 1 0,0 0-1 0,-5 11 5 16,5-11 0-16,-6 15-2 0,6-15 0 0,-8 12 5 16,8-12-3-16,-8 18 0 0,8-18 0 0,-5 16-23 0,5-16 6 15,-1 16 0-15,1-16 5 0,0 18-97 0,0-18 22 16,4 15 16-16,-4-15 14 0,7 17-64 0,-7-17 25 0,10 9 19 16,-10-9 12-16,12 8-31 0,-12-8 16 0,0 0 15 0,22 4 14 15,-22-4 10-15,16-6 7 0,-16 6 8 0,18-6 2 16,-18 6 11-16,18-12 1 0,-9 4 1 0,0 0 2 15,1 0 70-15,-3-2-12 0,3 1-12 0,-3-1-8 0,0 0 79 16,1 0-22-16,-3 0-19 0,2 0-14 0,-7 10 48 16,11-16-21-16,-8 6-17 0,9 0-14 0,-12 10 22 0,4-19-14 15,-4 19-14-15,3-12-9 0,-3 12 37 0,0 0-16 16,2-14-12-16,-2 14-9 0,0 0 4 0,0 0-10 0,0 0-5 16,0 0-5-16,0 0-13 0,0 0 0 0,0 0-2 0,-26 2-3 15,26-2-3-15,-21 13-1 0,9-5 0 0,2-2 0 16,-3 4-1-16,1-1 0 0,1 1 0 0,-1-1 1 0,1 1-10 15,5-1 2-15,0 0 2 0,6-9 1 0,-7 21-60 0,7-21 13 16,2 20 10-16,-2-20 9 0,10 15-83 0,-10-15 23 16,14 12 20-16,-3-5 14 0,-11-7-55 0,24 8 23 15,-24-8 18-15,27 5 14 0,-27-5-32 0,30 0 17 0,-30 0 14 16,29-3 14-16,-29 3-7 0,28-5 10 0,-28 5 9 16,25-8 7-16,-25 8 10 0,26-11 1 0,-26 11 6 0,21-11 1 15,-9 5 60-15,-1-2-10 0,-11 8-9 0,16-13-5 16,-16 13 83-16,14-12-20 0,-14 12-20 0,10-12-13 0,-10 12 82 15,5-11-28-15,-5 11-22 0,3-14-18 0,-3 14 36 16,0 0-22-16,0 0-17 0,0 0-13 0,0 0 19 0,0 0-15 16,0 0-12-16,0 0-9 0,-19 3-18 0,19-3-3 0,-16 8-4 15,16-8-4-15,-19 13 0 0,8-5-3 0,3 0 0 16,8-8-2-16,-15 16-15 0,11-7 1 0,4-9 4 16,-3 17 0-16,3-17-99 0,3 19 21 0,-3-19 18 0,9 15 12 15,-1-6-142-15,0-1 38 0,-8-8 32 0,19 11 25 0,-19-11-211 16,24 12 62-16,-24-12 51 0,22 7 46 0,-22-7-127 15,27 3 56-15,-27-3 45 0,24 4 36 0,-24-4-149 16,22 3 60-16,-22-3 45 0,0 0 39 0,26-3-351 16,-26 3-8-16</inkml:trace>
  <inkml:trace contextRef="#ctx0" brushRef="#br0" timeOffset="154397.28">18013 3108 0 0,'0'0'870'0,"0"0"-532"0,0 0-22 0,0 0 63 16,0 0-77-16,0 0-60 0,0 0-49 0,16 10 90 0,-16-10-28 15,30 1-49-15,-30-1-42 0,44 0 14 0,-20 0-37 0,2-1-27 16,10 1-23-16,-2-3 3 0,1 3-18 0,4-2-15 16,-1-1-13-16,9 1-5 0,-2-1-7 0,4 0-8 0,1 0-6 15,7 0-26-15,0-1 1 0,-5 1 1 0,-1-2 0 16,-2 3-62-16,-4 0 13 0,-7 0 11 0,-5 0 7 16,-1 1-17-16,-7-1 10 0,-5 0 7 0,-20 2 7 0,31-1 9 15,-31 1 4-15,22 0 2 0,-22 0 4 0,0 0-3 16,23 0 1-16,-23 0 4 0,0 0-1 0,0 0-42 0,0 0 8 15,0 0 8-15,0 0 8 0,0 0-184 0,0 0 42 16,0 0 32-16,-2 12 27 0,2-12-276 0,0 0 114 0,0 0 56 16,0 0 42-16,0 0-795 0,0 0-164 0</inkml:trace>
  <inkml:trace contextRef="#ctx0" brushRef="#br0" timeOffset="155151.12">18492 3273 0 0,'-3'-11'1007'0,"3"11"-605"0,0 0-58 16,0 0 162-16,0 0-101 0,0 0-67 0,0 0-41 16,0 0-34-16,0 0-52 0,0 0-43 0,0 0-34 0,0 0-18 15,-14 7-24-15,14-7-19 0,-8 17-14 0,2-4 54 0,-1-1-23 16,3 3-18-16,-2-1-15 0,0 5 39 0,0-2-19 15,-2 3-17-15,4-1-10 0,-5 4 0 0,-2 0-10 16,7-1-8-16,-3 0-8 0,1 2 5 0,-1-2-4 0,1 0-6 16,1-1-5-16,1-2 1 0,-1 0-4 0,3-5-3 0,-1-1 0 15,3 0 4-15,0-13-2 0,-1 16-1 0,1-16-2 16,0 0-2-16,4 14-1 0,-4-14-1 0,0 0 1 16,0 0 14-16,11 6-2 0,-11-6-4 0,0 0-2 0,0 0 8 15,26-1-4-15,-26 1-2 0,24-4-4 0,-24 4-4 16,32-3-1-16,-32 3-1 0,26-4-1 0,-26 4 4 0,29-5-1 15,-29 5-1-15,24-3 0 0,-24 3-132 0,22-6 27 16,-22 6 20-16,0 0 16 0,22-3-285 0,-22 3 71 16,0 0 54-16,21-2 47 0,-21 2-412 0,15-5 118 0,-15 5 130 15,15-7 80-15,-15 7-753 0,13-12-212 0</inkml:trace>
  <inkml:trace contextRef="#ctx0" brushRef="#br0" timeOffset="155495.7">18624 3538 0 0,'0'0'839'0,"0"0"-540"0,0 0 176 15,-8-7-91-15,8 7-76 0,0 0-63 0,0 0-22 16,0 0-35-16,0 0-24 0,4 12-33 0,-4-12-20 0,12 6-21 16,-12-6-19-16,15 10-13 0,-4-2-5 0,-11-8-10 15,22 9-8-15,-22-9-7 0,26 12 0 0,-11-6-5 0,1 1-6 16,-16-7-3-16,28 5-8 0,-13 0 0 0,-15-5-2 0,20 9 1 15,-20-9-23-15,18 7 5 0,-18-7 4 0,0 0 0 16,11 8-14-16,-11-8 3 0,0 0 4 0,0 0 5 16,0 13-9-16,0-13 6 0,-9 8 0 0,9-8 4 0,-14 9 5 15,14-9 1-15,-20 13 1 0,11-7 0 0,-6 1 4 16,1-1 0-16,0 2-1 0,0 0 0 0,-3 0 35 16,2 0-7-16,2 0-7 0,2-1-2 0,0 2-1 15,1-3-4-15,10-6-1 0,-13 11-4 0,13-11-17 0,-9 11 0 16,9-11 2-16,0 0 2 0,0 0-257 0,0 0 52 0,3 11 44 15,-3-11 31-15,0 0-371 0,26 0 113 16,-26 0 81-16,26-9 60 0,-11 2-424 0,2 1-48 0</inkml:trace>
  <inkml:trace contextRef="#ctx0" brushRef="#br0" timeOffset="155960.69">19068 3532 0 0,'0'0'1098'0,"0"0"-650"16,0 0-82-16,0 0-72 0,0 0-36 0,-15 5-51 16,15-5-44-16,-9 14-20 0,0-4-3 0,3 0-29 15,0 11-21-15,-1-11-19 0,4 3-12 0,-4-1-11 0,4 1-10 16,2 0-8-16,-4-2 3 0,2 3-7 0,-2-3-4 0,5-11-5 16,-4 18-12-16,4-18-1 0,-2 12 0 0,2-12-2 15,0 0 2-15,0 0 0 0,0 0-1 0,0 0-1 16,0 0 3-16,0 0-1 0,0 0-1 0,0 0 0 0,8-9-3 15,-8 9 1-15,14-15-1 0,-14 15 1 0,4-22-1 16,-1 9 0-16,0 1 0 0,-3 12 0 0,6-27 5 0,0 9 1 16,-1 3-3-16,0 0 1 0,2 1 47 0,-3 0-12 15,-1 3-7-15,2 1-7 0,-5 10 75 0,8-17-19 16,-8 17-15-16,6-10-16 0,-6 10 44 0,0 0-20 0,10-10-15 16,-10 10-11-16,0 0-14 0,0 0-6 0,20-3-7 15,-20 3-3-15,0 0-7 0,20 6-1 0,-20-6-1 0,12 10-4 16,-12-10-5-16,13 13-1 0,-13-13 1 0,9 16-1 0,-4-7-3 15,0 2-1-15,-2 1 2 0,-3-12 1 16,3 20 0-16,-3-2-1 0,0-4 1 0,0-1 1 0,0 2-19 16,0-2 3-16,0 1 5 0,-2-1 1 0,1 2-77 15,-1-3 18-15,1 1 14 0,-2-2 12 0,0 0-75 0,-1 0 23 16,4-11 21-16,-4 16 14 0,4-16-84 0,-3 13 31 16,3-13 23-16,0 0 18 0,-7 11-145 0,7-11 45 15,0 0 34-15,0 0 38 0,0 0-226 0,0 0 66 0,-8-10 52 16,8 10 42-16,-2-12-647 0,2 12-78 0</inkml:trace>
  <inkml:trace contextRef="#ctx0" brushRef="#br0" timeOffset="156162.21">19027 3664 0 0,'0'0'790'0,"0"0"-470"16,0 0-24-16,0 0-51 0,0 0-27 0,0 0-44 15,0 0-34-15,24 0-27 0,-24 0-16 0,24-4-20 16,-24 4-15-16,24-3-12 0,-24 3-84 0,21-7 8 0,-12-3 4 16,-9 10 5-16,0 0-249 0,24 0 53 0,-24 0 43 15,0 0 35-15,17-10-602 0,-17 10-62 0</inkml:trace>
  <inkml:trace contextRef="#ctx0" brushRef="#br0" timeOffset="156797.12">19277 3599 0 0,'5'-15'849'0,"-5"15"-392"16,0 0-42-16,0 0-84 0,10-9-26 0,-10 9-59 0,0 0-51 15,11 6-30-15,-11-6-14 0,12 7-31 0,-12-7-24 0,9 11-19 16,-9-11-9-16,11 16-14 0,-11-16-11 0,7 14-8 15,-7-14-23-15,0 20-4 0,0-20 1 0,2 18-4 16,-2-18-6-16,-7 21 0 0,7-21 0 0,-8 15 1 0,8-15-2 16,-14 16 1-16,14-16 0 0,-10 13 1 0,10-13-27 15,-9 8 6-15,9-8 4 0,0 0 3 0,-11 6-12 16,11-6 6-16,0 0 4 0,0 0 2 0,0 0 6 0,0 0 3 16,-3-11 0-16,3 11 1 0,0 0-7 0,3-17 1 0,-2 1 3 15,-1 16 1-15,5-13 7 0,-5 13-1 0,6-16 0 16,-6 16 0-16,8-16 0 0,-8 16-1 0,8-12 1 15,-8 12-2-15,7-11 21 0,-7 11-2 0,7-10-4 0,-7 10-4 16,0 0 23-16,11-8-4 0,-11 8-8 0,0 0-2 16,0 0-18-16,18-6 0 0,-18 6 0 0,0 0 0 15,0 0-5-15,19 3 1 0,-19-3 2 0,0 0 0 0,13 10 3 16,-13-10 0-16,8 7-1 0,-8-7 1 0,3 13-3 16,-3-13-1-16,1 13 2 0,-1-13 0 0,-1 16-24 0,1-16 3 15,-2 14 6-15,2-14 2 0,-6 13-49 0,6-13 13 16,-2 12 10-16,2-12 8 0,0 0-37 0,-3 14 13 0,3-14 10 15,0 0 11-15,0 0-17 0,0 0 9 0,0 0 10 16,0 0 7-16,0 0 22 0,0 0 4 0,0 0-2 0,10-9 1 16,-10 9 29-16,3-11-6 0,-3 11-3 0,8-13-6 15,-8 13 74-15,6-15-19 0,-6 15-12 0,7-18-13 0,-7 18 46 16,9-18-17-16,-9 18-15 0,8-15-11 0,-8 15 38 16,10-15-19-16,-10 15-11 0,9-10-11 0,-9 10 11 15,12-10-10-15,-12 10-8 0,14-5-8 0,-14 5-14 0,0 0-2 16,0 0-4-16,24-2 0 0,-24 2-3 0,14 5 0 15,-14-5-1-15,10 16 0 0,-10-16-14 0,0 0 2 0,12 11 1 16,-12-11 3-16,3 13-44 0,-3-13 10 0,0 14 8 16,0-14 5-16,-3 17-143 0,3-17 34 0,-7 18 26 0,7-18 22 15,-6 17-211-15,6-17 72 0,-3 15 60 0,3-15 33 16,0 15-228-16,0-15 72 0,4 12 59 0,-4-12 45 0,0 0-443 16,14 6-36-16</inkml:trace>
  <inkml:trace contextRef="#ctx0" brushRef="#br0" timeOffset="157259.85">19767 3648 0 0,'8'-10'629'0,"-8"10"-388"0,7-14-47 0,-7 14 163 0,0 0-57 16,-2-14-60-16,2 14-48 0,0 0 29 0,0 0-45 0,-8-11-35 16,8 11-27-16,0 0 7 0,-14-5-13 0,14 5-21 15,0 0-17-15,-24 4-6 0,24-4-11 0,-21 5-11 0,21-5-8 16,-17 10-18-16,17-10-1 0,-18 13-4 0,18-13-2 15,-16 14-1-15,16-14-1 0,-14 14-1 0,14-14-2 0,-8 19 2 16,8-19-2-16,-5 16 0 0,5-16-2 0,-1 16-44 16,1-16 7-16,3 11 9 0,-3-11 4 0,11 12-36 0,-11-12 11 15,0 0 9-15,13 9 8 0,-13-9-8 0,0 0 5 16,17 6 9-16,-17-6 3 0,0 0 9 0,19-1 3 16,-19 1 1-16,0 0 2 0,16-5 1 0,-16 5 2 0,10-7-1 15,-10 7 1-15,9-11 44 0,-9 11-8 0,10-11-7 16,-10 11-5-16,6-11 74 0,-6 11-18 0,6-13-17 0,-6 13-11 15,4-11 63-15,-4 11-22 0,3-13-19 0,-3 13-15 16,1-12 24-16,-1 12-15 0,0 0-15 0,2-16-9 16,-2 16 15-16,0 0-10 0,0 0-11 0,0 0-6 0,0 0-2 15,0 0-5-15,0 0-5 0,0 0-3 0,0 0-22 16,0 0 1-16,0 0 1 0,-6 14 3 0,6-14 5 16,0 14 0-16,0-14 0 0,-2 15 0 0,2-15-9 0,0 20 2 15,0-7 1-15,0-13-1 0,2 14-89 0,-2-14 19 16,3 15 15-16,-3-15 12 0,4 16-144 0,-4-16 38 0,7 12 30 15,-7-12 27-15,8 11-230 0,-8-11 86 0,0 0 58 0,14 8 38 16,-14-8-282-16,0 0 85 0,21 2 68 0,-21-2 55 16,15-6-287-16,-15 6-11 0</inkml:trace>
  <inkml:trace contextRef="#ctx0" brushRef="#br0" timeOffset="158365.65">19947 3610 0 0,'0'0'939'0,"0"0"-420"0,0 0-68 0,0 0-92 15,0 0-71-15,0 0 12 0,0 0-30 0,0 0-48 16,0 0-45-16,0 0-29 0,0 0-28 0,22 0-24 0,-22 0-20 16,16 3-7-16,-16-3-14 0,17 4-11 0,-17-4-10 0,19 4-4 15,-19-4-7-15,16 5-6 0,-16-5-2 16,0 0-1-16,27 4-3 0,-27-4-2 0,0 0-1 0,0 0-9 15,0 0 1-15,7 11 0 0,-7-11-1 0,0 0-1 16,0 0-2-16,-7 9 3 0,7-9-1 0,-8 9 1 0,8-9 1 16,-11 6-1-16,11-6 0 0,-16 13 3 0,16-13-1 15,-19 11 0-15,19-11 0 0,-19 13-3 0,19-13 0 16,-17 13-1-16,17-13 2 0,-12 15 1 0,12-15 0 0,-9 14 0 16,9-14 0-16,-6 13-40 0,6-13 6 0,0 0 8 0,0 15 5 15,4-4-53-15,-4-11 14 0,0 0 13 0,0 0 9 16,21 4-36-16,-21-4 14 0,27 0 13 0,-27 0 9 0,0 0-75 15,25-1 22-15,-25 1 17 0,18-5 18 0,-18 5-1 16,23-8 14-16,-23 8 7 0,23-8 9 0,-23 8-1 16,21-12 5-16,-21 12 5 0,17-13 3 0,-17 13 42 0,16-15-4 15,-8 8-6-15,-8 7-3 0,14-15 93 0,-14 15-23 16,11-15-15-16,-11 15-15 0,11-16 81 0,-11 16-25 0,6-16-25 16,-6 16-15-16,4-15 61 0,-4 15-27 0,3-11-20 15,-3 11-18-15,0 0 59 0,0 0-26 0,0 0-19 0,0 0-16 16,0-13 11-16,0 13-14 0,0 0-12 0,0 0-10 0,0 0-21 15,-8 12-6-15,8-12 0 0,-8 8-3 0,8-8-1 16,-11 13 0-16,11-13-3 0,-10 17 0 0,10-17-10 16,-9 19 2-16,9-19-1 0,-3 21 2 0,3-21-61 15,-2 18 12-15,2-18 11 0,2 19 8 0,-2-19-78 16,4 17 22-16,-4-17 18 0,7 14 15 0,-7-14-80 0,11 11 29 16,-11-11 19-16,11 6 20 0,-11-6 15 0,13 5 11 0,-13-5 9 15,0 0 7-15,28-3 11 0,-28 3 4 0,0 0 1 16,27-7 3-16,-17 0 20 0,0 0-3 0,-3-1-2 0,3 0-1 15,-2-1 65-15,-8 9-15 0,13-14-11 0,-9 4-11 16,-4 10 57-16,7-19-17 0,-7 19-17 16,1-19-11-16,-1 19 33 0,-3-18-17 0,3 18-13 0,-6-12-9 0,6 12-13 15,-6-13-7-15,6 13-2 0,-9-8-4 0,9 8-14 16,0 0-1-16,0 0 1 0,0 0-1 0,0 0-47 0,0 0 9 16,-20 2 6-16,20-2 8 0,0 0-80 0,0 0 19 15,0 0 19-15,-3 11 12 0,3-11-33 0,0 0 18 16,0 0 14-16,11 15 11 0,-11-15 9 0,0 0 8 0,17-7 5 15,-17 7 3-15,16-3 12 0,-16 3 1 0,0 0 1 16,29 0 1-16,-29 0 25 0,0 0-5 0,25-4-3 0,-25 4-3 16,0 0 14-16,20-1-5 0,-20 1-6 0,0 0 0 15,17 2 2-15,-17-2-2 0,0 0-4 0,0 0-2 0,14 9 0 16,-14-9-1-16,0 0-2 0,10 13 0 0,-10-13-3 16,3 10 0-16,-3-10-1 0,1 13-1 0,-1-13 7 15,-1 15-3-15,1-15 0 0,1 15-1 0,-1-15-3 0,-8 18 0 16,8-18 0-16,-8 14 0 0,8-14-1 0,-8 15 0 0,8-15 1 15,-4 9 0-15,4-9-18 0,0 0 3 0,-3 13 5 16,3-13 0-16,0 0-8 0,0 0 6 0,0 0 1 16,0 0 1-16,0 0 26 0,0 0-3 0,0 0-3 0,4-13-3 15,-4 13 31-15,8-11-8 0,-8 11-6 0,8-14-5 16,-8 14 40-16,10-16-13 0,-10 16-10 0,8-16-5 16,-8 16 30-16,12-14-11 0,-12 14-11 0,10-13-7 0,-10 13 32 15,5-13-12-15,-5 13-11 0,12-7-9 0,-12 7 49 0,0 0-16 16,14-10-13-16,-14 10-11 0,0 0-30 0,16-4-1 15,-16 4-2-15,0 0-3 0,0 0-12 0,0 0 1 16,0 0 1-16,21 4 2 0,-21-4 4 0,0 0 0 0,0 0-1 16,13 11 0-16,-13-11 1 0,7 8-1 0,-7-8 0 0,8 9 0 15,-8-9-24-15,9 10 4 0,-9-10 4 16,9 13 3-16,-9-13-39 0,6 14 11 0,-6-14 8 0,3 16 5 16,-3-16-29-16,3 16 11 0,-3-16 9 0,0 16 8 0,0-16-63 15,-9 16 19-15,9-16 13 0,2 12 14 0,-2-12-192 16,0 0 47-16,-2 11 37 0,2-11 32 0,0 0-339 15,0 0 103-15,0 0 100 0,0 0 52 0,0 0-794 0,11-12-196 16</inkml:trace>
  <inkml:trace contextRef="#ctx0" brushRef="#br0" timeOffset="159929.94">19313 3946 0 0,'0'0'903'15,"0"0"-606"-15,7-9-19 0,-7 9 98 0,0 0-75 16,0 0-61-16,0 0-48 0,0 0 17 0,0 0-32 0,0 0-24 16,0 0-31-16,0 0-15 0,0 0-24 0,0 0-14 15,0 0-16-15,0 0-12 0,0 0-7 0,-7 9-7 0,7-9-7 16,0 0 3-16,0 0-6 0,-8 13-2 0,8-13-5 15,-6 9 30-15,6-9-9 0,-11 10-6 0,11-10-6 0,-11 8 17 16,11-8-9-16,-16 11-4 0,16-11-6 0,-24 10 17 16,11-4-9-16,-1 0-4 0,1 0-4 0,-2-1 10 15,-8-1-4-15,23-4-6 0,-25 10-2 0,4-5 22 16,2 2-7-16,-2 1-6 0,1-5-6 0,-4-1 2 0,7 1-6 16,-3-2 0-16,1 1-4 0,-3-1-5 0,1 1 0 15,21-2-1-15,-36 2-1 0,15-4 1 0,21 2-2 0,-39 0-1 16,39 0 1-16,-38-3-6 0,38 3 2 0,-38-3-1 0,18 1 1 15,0 1-1-15,1-1 1 0,-1 2-2 0,20 0 3 16,-41-3-3-16,23 3 0 0,18 0 1 0,-38-3 0 0,17 1-7 16,21 2 2-16,-37-2 1 0,37 2 4 0,-39-1-16 15,18-1 4-15,-6 2 5 0,27 0 0 0,-34-8 3 16,34 8 1-16,-33 3 2 0,16 0 2 0,17-3-5 0,-32-3 1 16,32 3 3-16,-36-1 0 0,16-1-10 0,20 2 4 15,-36-2 1-15,36 2 1 0,-37-2-4 0,37 2 1 0,-34-3 3 16,34 3 2-16,-35-2-16 0,35 2 4 0,-34-2 4 15,34 2 2-15,-35 0 3 0,35 0 0 0,-31 4 3 16,31-4-1-16,-38 1-2 0,38-1 2 0,-39 3 0 0,20-2 2 16,19-1-5-16,-35 4 2 0,35-4 2 0,-31 1-1 0,31-1 4 15,-29 3-3-15,29-3 3 0,-26 4 0 0,26-4-5 16,-18 6 3-16,18-6-1 0,-16 4 3 0,16-4 0 16,0 0 1-16,-19 6 0 0,19-6 0 0,-12 8-9 15,12-8 1-15,-12 10 1 0,12-10 2 0,-13 15 10 0,13-15-2 0,-11 14 0 16,11-14-1-16,-11 18 3 0,11-18-2 0,-9 18 0 15,3-9-1-15,2 0 5 0,-1 2-3 0,5-11-1 16,-8 19 1-16,4-6-8 0,1-2 1 0,-1 0-1 0,1 1 3 16,-1 1 9-16,1 1-3 0,2-2 1 0,-4 3-2 15,0-1 0-15,5 0-1 0,-1-2 1 0,-1 5-2 16,2 0 4-16,-1-2 1 0,1-2-3 0,-3 2-1 0,3-2 6 16,0-1-1-16,-2 1-2 0,2-13 0 0,-1 22 1 15,-1-9 1-15,2-13-2 0,-4 21-2 0,4-21-2 0,-3 19 0 16,3-19 0-16,-3 14 0 0,3-14-1 0,0 16 1 15,0-16-1-15,-3 11 2 0,3-11-11 0,0 0 3 16,0 13 2-16,0-13-1 0,0 0 14 0,0 0-2 0,0 0-1 16,0 0-1-16,0 0-20 0,0 0 2 0,0 0 3 15,0 0 2-15,0 0-137 0,0 0 28 0,0 0 25 0,0 0 18 16,8-9-414-16,-8 9 126 0,5-10 90 0,-5 10 54 0,3-15-730 16,-3 15-148-16</inkml:trace>
  <inkml:trace contextRef="#ctx0" brushRef="#br0" timeOffset="160234.5">17581 4410 0 0,'0'0'492'0,"4"16"-323"16,-4-16 16-16,4 17-36 0,-4-17-30 0,7 19-14 15,-7-19 52-15,7 21-31 0,0-12-26 0,-3 1-20 0,2 1 32 16,-3-1-22-16,-3-10-19 0,7 17-12 0,-7-17 30 16,8 16-17-16,-8-16-14 0,8 13-12 0,-8-13 55 15,7 8-20-15,-7-8-17 0,0 0-12 0,14 6 98 0,-14-6-29 16,0 0-18-16,0 0-14 0,18-2 48 0,-18 2-26 16,12-7-21-16,-12 7-19 0,19-11-4 0,-8 4-12 15,0-1-11-15,0 2-10 0,1-4-94 0,-5 1 12 0,6-1 9 16,-2 0 8-16,0-1-458 0,3 0 138 0,-2 5 77 15,-3-7 56-15,1 1-707 0,0-1-126 0</inkml:trace>
  <inkml:trace contextRef="#ctx0" brushRef="#br0" timeOffset="161346.13">19994 3937 0 0,'0'0'705'0,"0"0"-382"0,0 0-41 0,0 0 61 16,0 0-70-16,0 0-53 0,0 0-45 0,0 0-21 16,24 3-32-16,-24-3-23 0,15 6-22 0,-15-6 52 15,26 4-12-15,-26-4-23 0,29 6-20 0,-10-3 22 0,0 1-20 16,0-3-15-16,3 2-11 0,3-2 30 0,1 1-13 16,3 0-16-16,-1-2-9 0,7 1 20 0,-1-1-13 0,2 0-9 15,-1-1-7-15,3-4 2 0,0 6-8 0,0 1-4 16,-1 0-4-16,4-2 4 0,0 0-4 0,2 0-4 15,-3 0-2-15,6 1 15 0,-3 1-4 0,-1-2-7 0,-2 0-1 16,9 2 12-16,-1-1-7 0,-3 0-2 0,-1 1-5 0,2-1-5 16,-2 1 0-16,-2 0-2 0,-5 0-3 0,5-1 3 15,-2 1-3-15,-2-2-2 0,-3 0 2 0,6 0 1 16,-1-2-1-16,-2 2-1 0,0-1 0 0,2-1-6 0,-2-2 2 16,-2 3-1-16,-1 1 0 0,3-2 2 0,-1 1-1 15,-2 0 1-15,0-1-1 0,4 0-1 0,-1-1 0 0,-1 1 0 16,-4 2 0-16,5-1 1 0,-3-1 0 0,4 1 0 15,-10-3 0-15,6 3 0 0,-2-2 0 0,-1 0 0 0,2 6 0 16,4-9-14-16,5 2 3 0,-13 0 3 0,-1 0 1 0,4 1 13 16,-1 0-3-16,-4 2 0 0,2-1 0 0,0-1-1 15,-1 1 1-15,0 1-1 0,-2-1-1 0,3 1-4 16,-3-2 1-16,-2 3 0 0,1-1 0 0,-1 1 2 0,-1-1 0 16,-2 1 0-16,-22 0 1 0,43 0-1 0,-24 0 0 0,-19 0 1 15,36 1-1-15,-16 0-5 0,-20-1 2 0,35 4 1 16,-35-4-1-16,31 5 5 0,-31-5 0 0,31 5 1 0,-31-5-2 15,25 7-4-15,-25-7 2 0,22 8 0 0,-22-8 1 16,22 7-2-16,-1 0 1 0,-14 1 0 0,-7-8 1 0,17 14-1 16,-10-5 0-16,3-1 2 0,-10-8-1 0,17 16-2 15,-17-16 1-15,15 14 0 0,-15-14 1 0,14 15-5 0,-14-15 2 16,11 18 1-16,-11-18 0 0,7 19 10 0,-1-8-2 0,-6-11 0 16,5 22-1-16,-4-10-7 0,-1-12 1 0,4 22 0 15,-4-22 1-15,0 25 1 0,-2-13-1 0,0 2 1 0,1-2 0 16,-2 3 1-16,1-4 0 0,-1 2-1 0,0-3 2 15,0 3-4-15,-3-3 2 0,3 1 0 0,0-1 0 0,-1 1 3 16,4-11-2-16,-7 17 0 0,7-17-1 0,-7 16 2 16,7-16 0-16,-9 16 0 0,9-16 0 0,-5 12-6 0,5-12 2 15,-6 10 0-15,6-10 1 0,0 0 2 0,-7 11-1 16,7-11 0-16,0 0 0 0,-5 9 2 0,5-9-1 0,0 0-1 16,0 0 1-16,0 0-7 0,0 0 1 0,0 0 1 0,0 0 0 15,0 0-181-15,-13 5 36 0,13-5 31 0,0 0 23 0,-13-9-423 16,13 9 131-16,-12-5 98 0,12 5 58 0,-16-7-713 15,16 7-144-15</inkml:trace>
  <inkml:trace contextRef="#ctx0" brushRef="#br0" timeOffset="161665.19">23009 4325 0 0,'0'0'816'0,"0"0"-520"16,0 0 122-16,0 0-77 0,0 0-68 0,0 0-56 0,0 0-40 16,0 0-35-16,0 10-28 0,0-10-24 0,0 0 7 0,6 16-18 15,-6-16-15-15,4 15-15 0,-4-15 3 0,4 18-11 16,-4-18-8-16,5 18-7 0,-5-18 14 0,5 19-10 0,-5-19-4 16,7 16-7-16,-7-16 49 0,7 9-16 0,-7-9-8 0,11 12-11 15,-11-12 122-15,11 7-32 0,-11-7-24 0,0 0-19 0,24 2 128 16,-24-2-42-16,20-2-34 0,-20 2-26 0,26-10 54 15,-15 3-33-15,3 0-26 0,-1 2-19 0,0-5-10 0,-2 2-16 16,0 0-9-16,0-2-11 0,2 3 4 0,-4-3-8 16,1 0-5-16,4 4-7 0,-8-3-326 0,-6 9 62 15,13-15 47-15,-13 15 39 0,10-14-531 0,-10 14 137 0,7-8 112 16,-7 8 129-16,-4-12-774 0,4 12-276 0</inkml:trace>
  <inkml:trace contextRef="#ctx0" brushRef="#br0" timeOffset="164308.92">17413 4981 0 0,'0'0'586'0,"0"0"-127"16,0 0-41-16,-11-8-67 0,11 8-69 0,0 0 111 15,0 0-79-15,0 0-39 0,0 0-44 0,0 0 81 0,0 0-62 16,0 0-51-16,0 0-39 0,0 0-13 0,0 0-28 16,0 0-26-16,0 0-17 0,0 0-29 0,-8 18-9 0,5-5-8 15,0-1-4-15,-1 5 1 0,-1 1-4 0,-1 0-6 16,1 1-1-16,-1 3 1 0,0-1-4 0,5-1-2 0,-5 1-2 15,0 1-2-15,0-1-1 0,3-4-1 0,1-1-1 16,-1 0 21-16,1-4-4 0,2-12-6 0,-1 20-3 0,1-20-2 16,-2 12-4-16,2-12-1 0,0 0 0 0,0 0-11 15,0 0 2-15,0 0 0 0,0 0 1 0,0 0 12 16,0 0 0-16,0 0-2 0,6-14-3 0,-6 14-15 0,-3-19 2 16,3 6 2-16,-1 1 2 0,1-4-23 0,-3-3 8 15,3 0 2-15,0 0 5 0,1-4-10 0,-2 3 6 16,2-4 2-16,-1 6 2 0,3-2 11 0,0 2 0 0,-1 1 0 15,1 0 1-15,0 2-2 0,2 0 2 0,0 1 0 16,-2 4 0-16,2 0-2 0,-5 10-1 0,9-16 2 0,-9 16 1 16,10-11 1-16,-10 11 0 0,0 0 1 0,14-8-1 15,-14 8-10-15,14-5 2 0,-14 5 3 0,0 0-1 0,26 2 3 16,-26-2 0-16,22 5-1 0,-22-5 2 0,17 9 4 16,-17-9 1-16,20 11-2 0,-20-11 0 0,6 13-3 15,2-5-1-15,-8-8 1 0,11 16 1 0,-11-16 5 0,3 17-1 16,-3-17 0-16,-2 18-1 0,2-18-6 0,-6 19-1 15,0-8 3-15,0-4 0 0,-4 3 17 0,-1-2-5 0,-2 0 0 16,2-1-2-16,-3-1-10 0,3 1-1 0,11-7 2 0,-21 9-2 16,21-9 0-16,-19 5 0 0,19-5 0 0,-16 4 2 15,16-4-121-15,0 0 23 0,-15 5 22 0,15-5 15 16,0 0-298-16,0 0 72 0,0 0 59 0,-11 8 45 0,11-8-472 16,0 0 187-16,0 0 94 0,0 0 74 0,0 0-405 15,0 0-55-15</inkml:trace>
  <inkml:trace contextRef="#ctx0" brushRef="#br0" timeOffset="164881.4">17514 5261 0 0,'0'0'654'15,"0"0"-402"-15,0 0 117 0,7 11-33 0,-7-11-67 0,0 0-55 16,14 6 13-16,-14-6-45 0,0 0-38 0,16 7-28 15,-16-7-12-15,0 0-11 0,22 5-16 0,-22-5-16 0,0 0-6 16,23 1-11-16,-23-1-8 0,0 0-8 0,24-1 3 16,-24 1-5-16,0 0-6 0,18-9-3 0,-18 9 18 0,11-8-7 15,-11 8-7-15,10-12-2 0,-10 12 39 0,8-15-12 16,-8 15-9-16,6-17-7 0,-3 6 52 0,-3 11-15 16,3-19-14-16,-3 19-11 0,0-22 44 0,0 22-17 0,-3-21-14 15,3 21-13-15,-4-17 17 0,4 17-12 0,-8-13-11 0,8 13-7 16,0 0 9-16,-8-9-9 0,8 9-5 0,0 0-5 15,0 0-8-15,-22-3-2 0,22 3-3 0,0 0-1 0,-20 10-33 16,20-10 6-16,-12 7 3 0,12-7 5 0,-8 13-76 16,8-13 18-16,-3 9 14 0,3-9 12 0,0 0-59 15,-3 14 22-15,3-14 16 0,0 0 13 0,6 11 0 0,-6-11 9 16,0 0 11-16,12 8 6 0,-12-8 10 0,0 0 4 16,23 5 4-16,-23-5 1 0,0 0 0 0,24-2 3 15,-24 2 2-15,0 0 0 0,25-3 4 0,-25 3-2 0,16-3 2 16,-16 3 0-16,19-5 37 0,-19 5-8 0,17-3-7 15,-17 3-2-15,18-3 27 0,-18 3-11 0,17-3-6 0,-17 3-6 16,0 0 9-16,26 0-6 0,-26 0-7 0,0 0-3 0,17 3-10 16,-17-3-4-16,0 0 2 0,10 9-3 0,-10-9-4 15,0 0 0-15,2 11-1 0,-2-11 2 0,-3 21 1 16,-1-9 0-16,4-12-1 0,-8 18 1 0,2-7-4 16,-2-1 0-16,3 1 2 0,0-3 0 0,0 3-6 0,5-11 3 15,-8 16-1-15,8-16 3 0,-4 14-79 0,4-14 15 0,0 0 15 16,-2 16 10-16,2-16-170 0,0 0 43 0,0 0 33 15,0 0 29-15,0 0-269 0,0 0 85 0,26 0 58 16,-26 0 47-16,17-13-643 0,-17 13-84 0</inkml:trace>
  <inkml:trace contextRef="#ctx0" brushRef="#br0" timeOffset="165276.07">17886 5218 0 0,'0'0'483'0,"0"0"-237"0,0 0 30 0,0 0-43 16,5 13-22-16,-5-13-42 0,0 0 14 0,14 6-38 15,-14-6-29-15,13 8-22 0,-13-8-13 0,12 5-16 16,-12-5-12-16,0 0-12 0,21 3 1 0,-21-3-8 0,0 0-8 16,0 0-4-16,24-5-5 0,-24 5-3 0,0 0-4 0,0 0-1 15,14-7 35-15,-14 7-9 0,0 0-7 0,5-12-6 0,-5 12 55 16,0 0-16-16,2-16-14 0,-2 16-2 0,0 0 90 15,-2-24-27-15,2 24-21 0,0 0-18 0,-6-11 44 16,6 11-22-16,0 0-18 0,-12-4-15 0,12 4 6 16,0 0-13-16,-18-5-10 0,18 5-8 0,0 0-2 0,-24 1-6 15,24-1-4-15,-14 7-7 0,14-7-1 0,-17 11-1 16,17-11-5-16,-12 13 0 0,7-4-3 0,5-9 0 0,-8 21-2 16,5-11 1-16,3-10-7 0,-2 23 1 0,2-23 0 15,-1 21 1-15,1-21 1 0,3 22 1 0,-3-22-1 0,6 16 1 16,1-6-41-16,-7-10 10 0,12 14 5 0,-12-14 4 15,20 15-170-15,-20-15 38 0,23 4 32 0,-23-4 23 0,29-1-290 16,-29 1 119-16,31-6 54 0,-31 6 43 0,35-8-334 16,-17 2 99-16,-2-1 108 0,1-2 83 0,-3 0-160 0,3 1 103 15</inkml:trace>
  <inkml:trace contextRef="#ctx0" brushRef="#br0" timeOffset="165964.75">18220 5225 0 0,'0'0'536'15,"-4"-14"-280"-15,4 14-50 0,0 0 192 0,0 0-54 0,0-12-69 16,0 12-55-16,0 0 110 0,0 0-69 0,0 0-30 16,0 0-36-16,-8-10 47 0,8 10-48 0,0 0-39 0,0 0-30 15,0 0 11-15,-16-5-26 0,16 5-22 0,0 0-18 0,0 0 7 16,-20 7-17-16,20-7-10 0,-13 5-11 0,13-5-14 16,-16 11-5-16,16-11-5 0,-16 11-3 0,16-11-11 15,-12 14 2-15,12-14-3 0,-12 16 1 0,12-16-15 0,-7 14 4 16,7-14 2-16,0 19 0 0,0-19 9 0,3 15 0 15,-3-15-1-15,9 12 1 0,-9-12-64 0,15 11 11 0,-15-11 12 16,14 8 7-16,-14-8-70 0,17 4 20 0,-17-4 16 16,0 0 14-16,28-4-16 0,-28 4 13 0,10-7 11 15,-10 7 10-15,21-8-1 0,-11 0 8 0,-10 8 6 0,12-17 3 16,-6 6 9-16,-1 1 3 0,0 0-1 0,-2-1 2 16,1-3 27-16,0 2-3 0,-2-1-5 0,1-1-1 0,-3-1 62 15,1 2-14-15,-1-1-13 0,-1-1-10 0,2 1 48 16,-1 2-19-16,0 12-12 0,2-23-12 0,-2 23 64 15,-3-17-20-15,3 17-19 0,-3-11-11 0,3 11 37 0,0 0-17 32,0 0-14-32,0 0-14 0,0 0-14 15,0 0-6-15,0 0-7 0,-13 4-3 0,13-4-8 0,-1 15-2 0,1-15-3 0,-12 15 0 0,8-3-1 0,-1-3-1 0,0 2-2 16,4 2 1-16,-4 1-5 0,5-1 0 0,-2 1 1 16,2-1 0-16,0 2-16 0,0-2 3 0,2 0 3 0,-2-13 3 15,3 26-89-15,0-15 21 0,-3-11 15 0,8 18 12 0,-8-18-99 16,8 18 29-16,-8-18 26 0,10 10 17 0,-10-10-63 15,0 0 30-15,0 0 21 0,23 3 18 0,-23-3 11 16,0 0 10-16,19-3 12 0,-19 3 5 0,18-10 8 0,-18 10 3 16,13-12 6-16,-13 12 2 0,14-17 30 0,-14 17-2 15,10-15-4-15,-10 15-1 0,9-18 44 0,-9 18-10 0,5-15-10 16,-5 15-4-16,3-18 68 0,-3 18-19 0,4-14-17 16,-4 14-11-16,2-12 41 0,-2 12-19 0,0 0-14 0,0 0-12 15,3-12 24-15,-3 12-13 0,0 0-13 0,0 0-8 16,0 0-5-16,0 0-8 0,0 0-3 0,0 0-4 0,0 0-18 15,0 0 1-15,-9 7 0 0,9-7 0 0,0 0-6 16,-6 13 2-16,6-13 0 0,-2 15 1 0,2-15-6 16,-2 15 3-16,2-15 1 0,0 18 0 0,0-18 3 0,2 16 2 15,-2-16-2-15,2 15 2 0,-2-15-12 0,9 15 4 16,-9-15 1-16,6 11 2 0,-6-11-126 0,9 10 26 0,-9-10 22 16,0 0 17-16,10 9-175 0,-10-9 50 0,0 0 38 15,0 0 32-15,23-1-259 0,-23 1 91 0,11-8 78 0,-11 8 41 16,14-14-847-16,-7 2-212 0</inkml:trace>
  <inkml:trace contextRef="#ctx0" brushRef="#br0" timeOffset="166250.04">18483 4943 0 0,'0'0'410'0,"-16"5"-181"15,16-5-39-15,-9 8 61 0,9-8-26 0,-7 11-32 16,7-11-39-16,0 0 30 0,-3 16-37 0,3-16-29 16,2 14-23-16,-2-14-2 0,6 13-19 0,-6-13-13 0,8 9-14 15,-8-9 13-15,12 7-11 0,-12-7-9 0,12 7-10 16,-12-7 27-16,0 0-11 0,15-6-10 0,-15 6-6 0,0 0 35 16,13-8-6-16,-13 8-10 0,0 0-10 0,8-12 19 15,-8 12-12-15,0 0-8 0,0-14-8 0,0 14-9 16,0 0-5-16,-1-15-3 0,1 15-2 0,0 0-137 0,-12-9 26 15,12 9 21-15,0 0 14 0,0 0-273 0,-23 0 67 16,23 0 54-16,-10 9 44 0,10-9-652 0,-11 9-82 16</inkml:trace>
  <inkml:trace contextRef="#ctx0" brushRef="#br0" timeOffset="166833.56">18632 5164 0 0,'0'0'946'0,"0"0"-583"16,3-13-42-16,-3 13-63 0,0 0 28 0,0 0-57 16,0 0-46-16,0 0-36 0,-3-12 34 0,3 12-17 0,0 0-34 15,0 0-23-15,-11-7 14 0,11 7-22 0,0 0-22 16,0 0-13-16,-13-5-10 0,13 5-11 0,0 0-7 0,0 0-8 15,-25 2-5-15,25-2-3 0,-16 3-4 0,16-3-3 16,-14 8-4-16,14-8-3 0,-13 10 0 0,13-10-3 0,-13 14-1 16,13-14 1-16,-6 14-2 0,6-14 0 0,-8 21 4 15,8-21-1-15,-3 20-1 0,3-20-1 0,1 20-8 16,-1-20 0-16,5 17 2 0,-5-17 0 0,8 19 4 0,0-11 0 16,-8-8 1-16,16 13-1 0,-6-7-1 0,-10-6 1 15,24 8-1-15,-24-8 1 0,24 5-22 0,-24-5 5 0,26 0 3 16,-26 0 3-16,26-2-2 0,-26 2 4 0,24-8 0 0,-24 8 3 15,20-12 2-15,-20 12-1 0,16-13 3 0,-16 13 0 16,14-16 1-16,-9 6 0 0,-1 1 1 0,2-2 0 16,-2-1 7-16,-1 0 0 0,2-1-2 0,-2 2-1 0,0-5 7 15,2 3-3-15,-3 1-1 0,-2 12-2 0,0-19 17 16,1 7-4-16,-1 12-5 0,2-16-2 0,-2 16 45 16,0 0-12-16,-2-13-9 0,2 13-7 0,0 0 20 0,0 0-10 15,0 0-8-15,0 0-5 0,0 0-22 0,0 0 1 16,0 0-2-16,-11 7 1 0,11-7-3 0,-6 12 0 0,6-12 0 15,-3 13 0-15,3-13 1 0,-2 17-1 0,2-17 1 16,-1 17-1-16,1-17-5 0,1 21 2 0,-1-21 1 0,2 20-1 16,-1-6 5-16,1-4-1 0,-2 2 0 0,3-1-1 15,-1 3-6-15,-2-14 0 0,4 22 1 0,-4-22 2 16,7 18-128-16,-7-18 27 0,10 14 19 0,-10-14 20 0,6 9-198 16,-6-9 52-16,0 0 43 0,14 4 33 0,-14-4-247 15,0 0 93-15,21-1 59 0,-21 1 45 0,12-12-676 0,-12 12-91 16</inkml:trace>
  <inkml:trace contextRef="#ctx0" brushRef="#br0" timeOffset="167149.6">18823 5178 0 0,'0'0'782'0,"0"0"-492"0,0 0-29 16,0 0 30-16,22-4-59 0,-22 4-46 0,0 0-38 0,25 0 0 15,-25 0-30-15,0 0-24 0,29-2-18 0,-29 2 15 16,19-3-18-16,-19 3-14 0,0 0-12 0,27-3 39 16,-27 3-17-16,0 0-14 0,0 0-9 0,16-2 23 0,-16 2-14 15,0 0-12-15,0 0-6 0,0 0-9 0,0 0-7 16,0 0-2-16,0 0-6 0,0 0-12 0,0 0-1 16,0 0 1-16,1 14-1 0,-1-14 8 0,0 0-1 0,-4 16-2 15,4-16-1-15,0 16-4 0,0-16 0 0,-5 19 0 0,5-19 0 16,-3 19-7-16,3-19 2 0,-2 20 1 0,2-20 1 15,0 17-53-15,0-17 11 0,0 17 8 0,0-17 8 16,3 13-178-16,-3-13 40 0,0 0 51 0,3 14 23 16,-3-14-323-16,0 0 81 0,11 6 69 0,-11-6 51 0,13-8-416 15,-13 8-37-15</inkml:trace>
  <inkml:trace contextRef="#ctx0" brushRef="#br0" timeOffset="167431.91">19130 4940 0 0,'0'0'403'0,"-21"8"-136"0,21-8-43 0,-17 11-46 16,17-11 70-16,-10 14-38 0,10-14-41 0,-7 14-35 0,7-14 11 16,-3 15-29-16,3-15-23 0,3 17-20 0,-3-17 9 15,0 0-16-15,8 12-13 0,-8-12-11 0,0 0 66 16,16 4-21-16,-16-4-18 0,0 0-13 0,19-2 111 0,-19 2-24 15,14-6-29-15,-14 6-22 0,10-8 77 0,-10 8-35 16,6-9-25-16,-6 9-22 0,3-13 15 0,-3 13-19 0,0 0-16 16,0-14-14-16,0 14-12 0,-1-11-7 0,1 11-8 15,0 0-4-15,-8-11-82 0,8 11 12 0,0 0 11 0,-16-5 5 16,16 5-352-16,-17 3 77 0,17-3 62 0,-15 12 48 16,15-12-1011-16,-17 12-377 0</inkml:trace>
  <inkml:trace contextRef="#ctx0" brushRef="#br0" timeOffset="168163.97">19215 5172 0 0,'0'0'958'0,"0"0"-624"16,0 0 171-16,0 0-100 0,0 0-82 0,0 0-63 15,0 0 55-15,0 0-51 0,0 0-52 0,-13-6-43 16,13 6-26-16,0 0-29 0,0 0-24 0,-22 3-17 0,22-3-3 16,-18 3-15-16,18-3-12 0,-12 7-8 0,12-7-14 15,-13 13-5-15,13-13-2 0,-10 15-4 0,6-6-8 0,4-9-1 16,-7 18-1-16,7-18 1 0,-3 19 1 0,3-19-1 16,0 18 1-16,0-18-2 0,2 19 6 0,-2-19-2 15,8 17 0-15,-8-17-2 0,12 12-7 0,-12-12 1 0,15 10 1 16,-15-10 0-16,15 8-25 0,-15-8 5 0,17 3 4 15,-17-3 4-15,15-3 6 0,-15 3 0 0,15-6 3 0,-15 6 0 16,14-11 8-16,-14 11 0 0,9-12 1 0,-9 12-2 16,13-14 13-16,-13 14-3 0,6-16-1 0,-6 16-3 15,5-16 58-15,-5 16-12 0,5-19-11 0,-5 19-9 0,3-21 11 16,-3 21-8-16,1-18-7 0,-1 18-6 0,4-16 33 16,-4 16-12-16,3-14-8 0,-3 14-8 0,5-10 8 15,-5 10-7-15,0 0-7 0,0 0-4 0,11-10-5 0,-11 10-1 16,0 0-3-16,0 0-2 0,21 2-8 0,-21-2 1 15,0 0 0-15,17 8 0 0,-17-8-3 0,13 8 1 0,-13-8 0 0,11 12 0 16,-11-12 5-16,12 12-1 0,-7-2 1 0,-5-10-3 16,10 15-11-16,-10-15 2 0,5 16 1 0,-5-16 2 15,4 17-7-15,-4-17 1 0,3 17 3 0,-3-17 1 0,2 16-74 16,-2-16 13-16,-2 15 16 0,2-15 11 0,0 0-86 16,0 16 28-16,0-16 19 0,0 0 17 0,-1 11-50 15,1-11 25-15,0 0 16 0,0 0 16 0,0 0 10 0,0 0 9 16,0 0 10-16,0 0 4 0,0 0 16 0,-2-11 2 15,2 11 0-15,0 0 2 0,-3-14 38 0,3 14-7 0,0-21-6 16,0 21-3-16,0-12 73 0,0 12-19 0,5-18-16 16,3 10-9-16,-8 8 46 0,3-20-17 0,-3 20-16 15,7-17-13-15,-7 17 31 0,11-14-17 0,-11 14-11 0,12-13-10 16,-12 13 8-16,15-7-9 0,-15 7-9 0,17-4-7 0,-17 4-7 16,0 0-6-16,28 0-2 0,-28 0 0 0,18 4-2 15,-18-4-3-15,20 4 0 0,-20-4 1 0,15 13-7 16,-15-13 2-16,13 11 0 0,-13-11 0 0,10 13-4 0,-10-13 0 15,9 14 2-15,-9-14 0 0,6 19-1 0,-4-8 0 16,1 1 2-16,-3 0 0 0,0 1-3 0,0-13 2 0,-5 20-1 16,4-7 1-16,-3 0-121 0,0-4 24 0,-3 1 20 15,7-10 15-15,-9 16-327 0,9-16 77 0,-11 12 63 0,11-12 51 16,0 0-1157-16,0 0-430 0</inkml:trace>
  <inkml:trace contextRef="#ctx0" brushRef="#br0" timeOffset="169063.86">20242 5058 0 0,'0'0'1062'0,"0"0"-596"0,0 0-78 0,0 0 72 16,0 0-92-16,0 0-52 0,0 0-46 0,0 0-62 0,0 0-43 15,0 0-31-15,0 0-29 0,3 15-17 0,-3-15-18 16,0 18-15-16,0-18-9 0,6 19-12 0,-10-8-5 0,4-11-7 15,-5 21-3-15,2-10 0 0,0 0-2 0,3-11-4 16,-9 19-4-16,9-19 5 0,-7 16-2 0,7-16-3 16,-7 11-1-16,7-11-2 0,0 0-1 0,0 0-2 0,0 0 1 15,0 0 35-15,0 0-8 0,0 0-7 0,0 0-4 0,-3-18 33 16,8 9-8-16,0 0-11 0,-5 9-5 0,7-24-6 16,0 9-4-16,-1 1-2 0,-1 2-4 0,3-3 2 15,-2-1-2-15,7 5-2 0,-7-5-3 0,4 0 3 16,-2 1-1-16,2 5-2 0,-4 0-3 0,3 1 18 0,-9 9-5 15,13-10-3-15,-13 10-3 0,0 0-6 0,0 0-2 0,0 0-1 16,16 4 0-16,-16-4-7 0,9 14 2 0,-9-14 0 16,9 16 1-16,-5-5-16 0,-1 0 5 0,2-1 2 15,-2 1 2-15,-1 0-97 0,2 1 21 0,1-1 16 0,-2 1 14 16,2 0-99-16,0-1 30 0,-2-1 25 0,2 1 19 16,-2 1-66-16,-3-12 31 0,5 26 21 0,-5-26 20 15,4 11-10-15,-4-11 16 0,0 0 13 0,0 13 12 0,0-13 12 16,0 0 8-16,0 0 2 0,0 0 5 0,0 0 55 0,0 0-8 15,0 0-6-15,-1-13-6 0,1 13 65 0,0-14-16 16,0 14-13-16,3-16-13 0,-3 16 31 0,7-21-15 16,-7 21-11-16,8-17-10 0,-2 5 22 0,3 2-13 0,-4 1-8 15,-5 9-8-15,10-18 0 0,-2 8-6 0,-8 10-5 0,14-12-5 16,-14 12-4-16,13-10-1 0,-13 10-3 0,0 0-1 16,18-1-3-16,-18 1 0 0,0 0-1 0,20 7 1 15,-20-7-14-15,12 13 1 0,-12-13 3 0,9 14 1 0,-9-14-4 16,0 21 3-16,0-21 0 0,6 17 2 0,-5-4-44 15,4-1 10-15,-5 8 6 0,0-20 8 0,0 15-96 0,0-15 23 16,-2 20 19-16,2-20 17 0,-3 19-143 0,2-6 41 16,1-13 33-16,-3 12 26 0,3-12-128 0,-3 13 66 15,3-13 33-15,0 0 28 0,-4 15-108 0,4-15 42 0,0 0 36 16,0 0 25-16,7 10-135 0,-7-10 49 0,0 0 40 16,0 0 41-16,21-5-358 0,-21 5 13 0</inkml:trace>
  <inkml:trace contextRef="#ctx0" brushRef="#br0" timeOffset="169698.15">20826 5172 0 0,'7'-12'491'0,"-7"12"-104"16,0-14-69-16,0 14-21 0,-4-12-60 0,4 12 100 16,0 0-66-16,-6-13-55 0,6 13-43 0,-7-12 96 0,7 12-33 15,0 0-48-15,-10-10-37 0,10 10 18 0,-17-4-34 16,17 4-26-16,0 0-22 0,-25 0-13 0,25 0-15 0,-19 7-10 15,19-7-11-15,-21 10-12 0,12-3-2 0,0 1-8 0,2 2 0 16,0-1-7-16,1 5-2 0,2-4-2 0,0-1 0 16,3 4-72-16,-1 1 12 0,2-14 12 0,2 22 9 15,-1-11-98-15,3 0 27 0,-4-11 22 0,9 16 16 0,-9-16-57 16,15 12 25-16,-15-12 20 0,15 8 16 0,-15-8-23 16,18 1 17-16,-18-1 14 0,0 0 12 0,27-4 25 0,-27 4 5 15,17-11 4-15,-17 11 0 0,16-13 71 0,-8 7-12 16,0-4-9-16,-8 10-10 0,12-18 90 0,-6 9-24 0,-6 9-20 15,6-17-16-15,-1 7 74 0,-5 10-25 0,4-19-23 16,-4 19-19-16,5-16 31 0,-5 16-20 0,3-10-17 16,-3 10-12-16,0 0 29 0,0 0-16 0,0 0-13 0,0 0-9 15,0 0-23-15,0 0-1 0,0 0-5 0,0 0-3 16,0 0-15-16,0 0 2 0,-8 10-1 0,8-10 1 0,-3 15-57 16,3-15 13-16,-3 19 9 0,3-19 8 0,-5 20-128 15,5-20 32-15,2 17 25 0,-2-17 19 0,3 16-127 16,-3-16 42-16,8 15 31 0,-8-15 30 0,11 13-51 0,-11-13 33 15,14 4 24-15,-14-4 20 0,0 0 3 0,23 3 16 16,-23-3 13-16,18-1 10 0,-18 1 14 0,15-7 7 0,-15 7 1 16,14-10 6-16,-14 10 89 0,14-13-16 0,-14 13-12 15,10-13-11-15,-4 6 87 0,-6 7-19 0,10-17-21 0,-10 17-18 16,7-17 92-16,-7 17-32 0,7-16-25 0,-7 16-21 16,5-15 27-16,6 6-23 0,-11 9-16 0,0-14-14 0,0 14 10 15,0 0-12-15,1-13-11 0,-1 13-9 0,0 0 6 16,0 0-7-16,0 0-7 0,0 0-6 0,0 0-14 0,0 0-2 15,0 0-1-15,0 0 0 0,0 0-17 0,-12 10 4 16,12-10 2-16,-6 14 2 0,-1-5-31 0,7-9 10 16,-3 18 4-16,3-18 5 0,0 17-121 0,0-17 27 0,1 19 23 15,-1-19 18-15,7 17-122 0,-7-17 39 0,6 13 30 16,-6-13 26-16,8 9-154 0,-8-9 68 0,0 0 44 0,11 11 28 16,-11-11-189-16,0 0 60 0,0 0 50 0,19 3 37 15,-19-3-563-15,11-8-57 0</inkml:trace>
  <inkml:trace contextRef="#ctx0" brushRef="#br0" timeOffset="169998.4">21048 4891 0 0,'0'0'387'0,"-27"5"-128"0,27-5-35 0,-14 14-45 15,14-14-30-15,-6 15 62 0,6-15-42 0,-7 17-34 0,7-17-28 16,2 17 17-16,-2-17-25 0,5 16-20 0,-5-16-14 16,11 15 46-16,-11-15-20 0,12 10-20 0,-12-10-13 0,13 5 56 15,-13-5-24-15,0 0-17 0,20 2-14 0,-20-2 102 16,11-10-27-16,-11 10-26 0,0 0-22 0,10-10 66 0,-10 10-30 16,4-12-26-16,-4 12-18 0,1-13-1 0,-1 13-15 15,-3-14-14-15,3 14-8 0,-3-14-17 0,3 14-6 16,-8-9-3-16,8 9-2 0,0 0-165 0,-12-10 31 0,12 10 24 15,0 0 21-15,0 0-456 0,-21 6 135 0,21-6 102 16,0 0 58-16,-10 13-697 0,10-13-136 0</inkml:trace>
  <inkml:trace contextRef="#ctx0" brushRef="#br0" timeOffset="170795.66">21057 5102 0 0,'0'0'994'0,"0"0"-669"0,4-11 74 0,-4 11-79 16,0 0-65-16,0 0-51 0,0 0-42 0,27-2-32 0,-27 2-26 16,0 0-10-16,19 6-24 0,-19-6-13 0,13 9-12 0,-13-9-9 15,10 9-4-15,-10-9-7 0,6 14-5 0,-6-14-5 16,6 13-2-16,-6-13-3 0,3 17-2 0,-3-17-2 15,0 17-10-15,0-17 2 0,-1 15 0 0,1-15 0 0,-2 18-72 16,2-18 16-16,0 15 11 0,0-15 9 0,-3 13-138 16,3-13 50-16,-5 10 27 0,5-10 21 0,0 0-72 0,-1 11 29 15,1-11 25-15,0 0 18 0,0 0 4 0,0 0 14 16,0 0 11-16,-17-15 12 0,17 15 43 0,0 0-3 0,0 0 0 16,-3-9 2-16,3 9 87 0,0-16-17 0,0 16-15 15,2-14-12-15,-2 14 116 0,5-18-31 0,-5 18-27 0,4-15-21 16,-4 15 55-16,10-16-13 0,-10 16-24 0,10-14-20 15,-10 14 33-15,12-12-23 0,-12 12-19 0,13-10-14 0,-13 10-6 16,17-4-10-16,-17 4-9 0,0 0-7 0,24 0-13 16,-24 0-3-16,14 6-2 0,-14-6-1 0,10 10-7 15,-10-10 0-15,13 11-1 0,-13-11 1 0,7 17-5 0,-7-17 0 16,5 17-1-16,-5-17 3 0,0 18-75 0,0-18 14 16,0 21 14-16,0-21 9 0,-2 18-91 0,2-18 28 0,0 15 20 15,0-15 15-15,0 13-77 0,0-13 32 0,0 0 31 16,6 16 18-16,-6-16-32 0,0 0 19 0,9 10 16 0,-9-10 11 15,0 0-7-15,0 0 9 0,13 8 11 0,-13-8 7 16,0 0 9-16,0 0 3 0,0 0 4 0,16-6 2 16,-16 6 7-16,9-6 0 0,-9 6 1 0,10-9 1 0,-10 9 30 15,13-13-6-15,-13 13-4 0,9-14-3 0,-4 4 38 16,-5 10-9-16,9-19-9 0,-9 19-7 0,10-10 39 0,-4-2-12 16,-1-3-11-16,0 5-9 0,-1-5 32 0,-1 1-14 15,3 0-10-15,-3 1-9 0,0-1 38 0,2 0-7 0,-2 1-14 16,0 0-10-16,-2 2 69 0,-1 11-21 0,3-19-19 0,-3 19-14 15,2-14 55-15,-2 14-21 0,0 0-19 0,0 0-14 16,0 0 44-16,0 0-21 0,0 0-16 0,0 0-13 16,0 0-20-16,0 0-5 0,0 0-6 0,-8 16-4 0,8-16-4 15,-6 20-2-15,6-20-3 0,-6 16-1 0,6-16-6 16,-2 21-1-16,1-9 1 0,1-12-1 0,-4 24 5 16,2-11 0-16,2-13-1 0,0 23-1 0,0-8 1 15,0 1 0-15,2-5-1 0,-4 0 0 0,4 1-4 0,-2-12 0 0,0 20 0 16,8-12 2-16,-8-8-12 0,0 13 1 0,0-13 2 15,0 0 3-15,7 9-57 0,-7-9 12 0,0 0 11 16,0 0 8-16,0 0-118 0,25-3 29 0,-25 3 26 0,16-8 18 16,-16 8-221-16,13-11 58 0,-13 11 65 0,14-10 42 15,-14 10-361-15,14-14 97 0,-14 14 80 0,7-19 65 16,-7 19-258-16,3-18-11 0</inkml:trace>
  <inkml:trace contextRef="#ctx0" brushRef="#br0" timeOffset="170994.94">21347 5073 0 0,'0'0'1157'0,"0"0"-782"0,0 0 36 0,0 0-82 0,0 0-66 0,0 0-53 16,14-6-45-16,-14 6-15 0,0 0-31 0,0 0-22 15,24 2-106-15,-24-2 1 0,0 0 2 0,0 0 1 16,0 0-243-16,25 0 61 0,-25 0 48 0,0 0 28 0,0 0-375 15,20 1 97-15,-20-1 77 0,0 0 69 0,0 0-243 16,18-1 2-16</inkml:trace>
  <inkml:trace contextRef="#ctx0" brushRef="#br0" timeOffset="172141.97">21721 5163 0 0,'0'0'925'0,"0"-19"-410"0,0 19-66 0,-3-13-90 15,3 13 70-15,-3-12-66 0,3 12-47 0,0 0-64 16,-8-14 53-16,8 14-61 0,0 0-48 0,-9-10-41 0,9 10-4 16,0 0-32-16,-13-6-22 0,13 6-21 0,0 0-18 15,-19 2-12-15,19-2-8 0,-18 4-9 0,18-4-11 16,-18 7-5-16,18-7-4 0,-15 11 0 0,4-5-5 0,2 4-1 15,0 0 0-15,3 1-1 0,0-1-1 0,0 2 1 16,1-1 0-16,5-11-2 0,-3 23-44 0,3-23 10 0,0 19 7 16,0-19 4-16,4 21-79 0,-4-21 21 0,10 15 15 0,-10-15 13 15,12 12-75-15,-12-12 26 0,13 8 20 0,-13-8 18 16,17 5-37-16,-17-5 22 0,0 0 16 0,28-3 12 0,-28 3 12 16,17-8 9-16,-17 8 6 0,17-11 4 0,-17 11 9 15,17-13 0-15,-10 5 3 0,-7 8 2 0,16-15 37 16,-9 5-6-16,-2 0-6 0,-1 1-2 0,-4 9 81 0,8-20-18 15,-8 20-17-15,8-19-13 0,-8 19 53 0,4-15-22 16,-4 15-17-16,4-13-11 0,-4 13 24 0,0 0-15 0,2-13-11 16,-2 13-12-16,0 0 18 0,0 0-12 0,0 0-8 15,0 0-9-15,0 0-24 0,0 0 1 0,0 0-3 0,0 0 0 16,-12 13-5-16,12-13-1 0,-4 13 2 0,4-13 0 16,-5 15-2-16,5-15 0 0,-5 18 1 0,5-18 1 15,-4 19-24-15,4-19 5 0,-2 18 3 0,2-18 5 0,-3 19-64 16,3-19 17-16,0 16 11 0,0-16 10 0,3 16-76 15,-3-16 24-15,5 12 18 0,-5-12 14 0,7 9-99 16,-7-9 32-16,0 0 23 0,18 7 22 0,-18-7-21 0,0 0 18 16,25-4 19-16,-25 4 12 0,19-12 6 0,-19 12 10 0,19-7 9 15,-19 7 4-15,18-15 22 0,-9 7 0 0,-9 8 1 16,13-16 0-16,-5 9 78 0,-2-3-16 0,-1 1-11 0,-5 9-10 16,10-20 43-16,-5 4-16 0,-5 16-14 0,6-14-9 15,-6 14 29-15,5-14-14 0,-5 14-12 0,1-15-9 0,-1 15 20 16,0 0-10-16,0-14-12 0,0 14-6 0,0 0-3 15,0 0-7-15,0 0-3 0,0 0-4 0,0 0-12 16,0 0 1-16,-17 4-1 0,17-4-1 0,-13 14-23 0,13-14 3 16,-9 15 6-16,9-15 0 0,-10 18-99 0,6-8 23 15,4-10 17-15,-1 18 15 0,1-18-66 0,1 23 26 0,-1-23 18 16,7 17 17-16,-2-8-98 0,-5-9 31 0,9 18 27 16,-9-18 21-16,11 12-49 0,-11-12 27 0,13 7 29 15,-13-7 18-15,13 5-13 0,-13-5 13 0,0 0 12 0,22 2 9 16,-22-2 8-16,0 0 5 0,23-9 6 0,-23 9 2 0,15-10 69 15,-15 10-9-15,14-13-11 0,-7 3-7 0,1 1 80 16,-2 0-22-16,-6 9-14 0,11-19-8 0,-6 2 97 16,-5 17-32-16,10-14-26 0,-10 14-21 0,9-15 46 15,-9 15-26-15,8-16-21 0,-8 16-16 0,8-12 42 0,-8 12-23 16,0 0-15-16,8-8-16 0,-8 8 3 0,0 0-11 0,0 0-10 16,0 0-6-16,0 0-14 0,0 0-4 0,6 10-1 15,-6-10-1-15,3 12-22 0,-3-12 2 0,3 14 4 16,-3-14 0-16,2 17-38 0,-2-17 11 0,3 17 6 0,-3-17 5 15,5 17-70-15,-5-17 19 0,2 14 15 0,-2-14 11 16,2 15-44-16,-2-15 18 0,1 13 16 0,-1-13 12 0,0 0-25 16,0 15 12-16,0-15 14 0,0 0 9 0,0 0-11 15,0 0 10-15,0 0 8 0,0 0 4 0,0 0 24 0,0 0-1 16,0 0 1-16,0 0 1 0,0 0 5 0,8-12-2 16,-8 12 2-16,3-11-2 0,-3 11 30 0,3-14-4 15,-3 14-8-15,3-16-3 0,-3 16 47 0,5-18-13 0,-5 18-11 16,3-18-8-16,-3 18 29 0,7-15-11 0,-7 15-10 15,6-14-9-15,-6 14 13 0,9-15-7 0,-9 15-9 0,11-11-4 16,-11 11-3-16,15-8-4 0,-15 8-4 0,0 0-2 0,20-2-6 16,-20 2-2-16,0 0 0 0,0 0-1 0,26 3-4 15,-26-3 1-15,13 9 0 0,-13-9 1 0,11 11 1 16,-11-11 0-16,9 11 1 0,-9-11-1 0,6 16-8 16,-6-16 1-16,4 10 1 0,-1 2 2 0,-3-12-1 0,0 22 2 15,0-11 0-15,0-11 0 0,-1 24-40 0,1-24 7 16,-4 23 7-16,2-13 7 0,2-10-87 0,-3 21 23 0,3-21 16 15,-1 16 13-15,1-16-77 0,-2 11 28 0,2-11 21 16,0 0 17-16,0 0-113 0,0 0 55 0,0 0 24 0,0 0 20 16,0 0-151-16,0 0 45 0,0 0 39 0,0 0 29 15,6-17-705-15,-6 17-80 0</inkml:trace>
  <inkml:trace contextRef="#ctx0" brushRef="#br0" timeOffset="172461.67">22086 4864 0 0,'-6'13'756'16,"6"-13"-536"-16,3 15 178 0,-3-15-51 0,5 16-70 16,-5-16-56-16,4 17 24 0,-4-17-51 0,1 14-37 0,-1-14-27 15,-3 12 10-15,3-12-30 0,-7 11-22 0,7-11-16 0,-12 10 2 16,12-10-14-16,-17 6-11 0,17-6-11 0,-21 5 2 15,21-5-8-15,-24 0-8 0,24 0-3 0,-24-5 1 16,24 5-5-16,-19-6-3 0,19 6-3 0,-13-10-17 16,13 10 2-16,-8-11 0 0,8 11 2 0,-1-17-116 0,1 17 23 15,1-18 20-15,-1 18 15 0,3-19-222 0,-3 19 57 0,12-16 68 16,-4 9 32-16,-8 7-317 0,18-14 88 0,-18 14 71 16,20-10 58-16,-20 10-333 0,15-10-21 0</inkml:trace>
  <inkml:trace contextRef="#ctx0" brushRef="#br0" timeOffset="173997.85">22518 5186 0 0,'0'0'1075'0,"-3"-14"-568"0,3 14-89 0,-3-12-83 16,3 12 48-16,0 0-57 0,-6-10-45 0,6 10-56 16,0 0 24-16,-10-8-52 0,10 8-37 0,0 0-34 15,0 0-4-15,0 0-24 0,-24 3-21 0,24-3-15 0,-15 6-15 16,15-6-10-16,-15 9-8 0,15-9-6 0,-12 10-2 0,12-10-4 15,-10 19-5-15,10-19-2 0,-7 15 5 0,7-15-4 16,-6 14-1-16,6-14-1 0,0 19-11 0,0-19 2 16,0 14-1-16,0-14 0 0,3 13 2 0,-3-13 0 0,5 12 0 15,-5-12 0-15,10 10-1 0,-10-10 0 0,14 7 0 0,-14-7 0 16,0 0 7-16,19 1-3 0,-19-1 2 0,16-3-3 16,-16 3-13-16,9-8 2 0,-9 8 1 0,18-11 2 15,-10 5 4-15,-8 6 1 0,11-13 0 0,-11 13 0 0,11-16 6 16,-11 16-1-16,6-18-1 0,-6 18-1 0,3-18 19 15,-3 18-4-15,5-20-5 0,-5 20-2 0,3-17 5 0,-3 17-3 16,2-16-2-16,-2 16-2 0,0-13 5 0,0 13-2 16,0 0-3-16,0 0-2 0,0 0-9 0,0 0 1 15,0 0-1-15,0 0 1 0,0 0-19 0,0 0 3 0,0 0 4 16,-5 11 3-16,5-11-4 0,-6 21 2 0,6-21 3 16,-6 19 2-16,4-6-81 0,-1-2 17 0,1 0 15 0,1 0 12 15,-1 2-94-15,2-13 27 0,2 21 24 0,-2-21 16 0,5 19-83 16,-5-19 32-16,4 14 25 0,-4-14 18 0,6 11-34 15,-6-11 23-15,0 0 16 0,0 0 16 0,0 0 10 16,24-2 9-16,-24 2 8 0,16-9 8 0,-16 9 46 16,16-14-3-16,-16 14-6 0,14-16-2 0,-8 5 72 0,1 1-18 15,0 2-11-15,-3-3-13 0,2-2 64 0,-3 3-19 0,2-2-18 16,1 1-16-16,-3-2 26 0,0 3-16 16,1 0-14-16,-4 10-8 0,5-19 19 0,-5 19-11 0,6-15-11 15,-6 15-7-15,0 0 9 0,8-9-8 0,-8 9-7 0,0 0-2 16,0 0-24-16,0 0 1 0,0 0-2 0,4 10 2 15,-4-10-2-15,3 15 1 0,-3-15 0 0,5 16 0 0,-5-16-55 16,4 19 12-16,-4-19 9 0,5 19 6 0,-5-19-63 16,5 18 18-16,-5-18 15 0,4 17 13 0,-4-17-52 15,3 18 19-15,-3-18 16 0,3 12 13 0,-3-12 2 0,1 11 11 16,-1-11 7-16,0 0 5 0,0 0 2 0,0 0 3 16,0 0 5-16,0 0 3 0,0 0 7 0,0 0-1 0,0 0 4 15,0 0-1-15,0 0 87 0,0 0-15 0,0 0-15 16,0 0-11-16,2-14 20 0,-2 14-13 0,6-14-10 15,-6 14-8-15,6-18 22 0,-6 18-11 0,9-24-8 0,-9 24-7 16,12-13 17-16,-12 13-9 0,9-13-8 0,-9 13-3 0,11-16 10 16,-11 16-6-16,12-11-5 0,-12 11-6 0,12-10-7 15,-12 10-4-15,0 0 0 0,20-5-2 0,-20 5-7 16,0 0 1-16,0 0 1 0,17 5-1 0,-17-5-8 16,6 8 2-16,-6-8 2 0,6 11 0 0,-6-11-9 0,2 16 3 15,-2-16 3-15,2 15 1 0,-2-15-21 0,-2 20 3 0,2-20 7 16,0 0 3-16,-3 23-67 0,-1-11 16 0,3-1 14 15,1-11 10-15,-5 19-95 0,5-19 27 0,-1 16 23 16,1-16 17-16,1 14-64 0,-1-14 27 0,6 11 22 0,-6-11 16 16,0 0-61-16,15 8 24 0,-15-8 23 0,0 0 24 15,23 2 20-15,-23-2 8 0,20-3 7 0,-20 3 4 0,22-8 14 16,-22 8 1-16,20-10 1 0,-9 3 0 0,-1 1 64 16,0 0-11-16,-10 6-12 0,18-14-6 0,-9 6 70 15,-1 0-18-15,-8 8-18 0,13-17-11 0,-13 17 98 0,12-17-31 16,-6 8-25-16,-1-2-18 0,2 3 60 0,-7 8-31 15,6-16-19-15,-6 16-18 0,3-16 42 0,-3 16-21 0,2-11-19 16,-2 11-15-16,-2-13 44 0,2 13-21 0,0 0-16 0,-7-10-12 16,7 10 12-16,0 0-13 0,-15-4-11 0,15 4-6 15,0 0-14-15,0 0-3 0,-26 1-4 0,26-1-3 16,-15 10-5-16,15-10 0 0,-17 10-3 0,17-10 1 0,-10 17-7 16,10-17 1-16,-8 18-1 0,5-9 2 0,3 4-4 15,1 0-1-15,1-2 2 0,-2-1 3 0,3 4-32 16,2-2 6-16,-1-2 7 0,2 1 3 0,0 2-66 0,-6-13 16 15,15 14 14-15,-7-6 11 0,2 0-39 0,-10-8 17 0,20 8 13 16,-20-8 10-16,23 4-1 0,-23-4 10 0,21 0 7 16,-21 0 4-16,20-7 11 0,-20 7 4 0,22-8 1 15,-22 8 0-15,21-12 51 0,-11 5-11 0,-10 7-6 0,15-13-5 16,-15 13 52-16,13-14-17 0,-13 14-10 0,11-15-10 16,-11 15 27-16,9-17-11 0,-9 17-11 0,5-13-10 0,-5 13 12 15,0 0-11-15,6-14-6 0,-6 14-7 0,0 0 0 16,0 0-7-16,0 0 0 0,-4-11-4 0,4 11-20 15,0 0 1-15,-10 8 3 0,10-8 1 0,-12 9-3 0,12-9 2 16,-6 12 1-16,-3-3 2 0,2-2-24 0,2 5 5 16,5-12 5-16,-8 18 3 0,8-18-81 0,0 16 20 15,0-16 13-15,6 15 14 0,-6-15-51 0,10 13 20 0,-10-13 17 0,13 9 12 16,-13-9-31-16,20 9 17 0,-20-9 13 0,18 1 10 16,-18-1-61-16,21 0 20 0,-21 0 17 0,23 0 13 15,-23 0-145-15,26-1 41 0,-26 1 30 0,24-6 25 0,-24 6-160 16,20-4 69-16,-20 4 39 0,19-5 30 0,-19 5-386 15,19-6 100-15,-19 6 96 0,0 0 94 0,10-10-180 0,-10 10 83 16</inkml:trace>
  <inkml:trace contextRef="#ctx0" brushRef="#br0" timeOffset="176811.16">16793 5112 0 0,'0'0'758'0,"0"0"-458"0,0 0-31 0,0 0-39 16,0 0-45-16,0 0 7 0,0 0-39 0,0 0-31 16,0 0-24-16,0 0 23 0,0 0-25 0,0 0-19 0,0 0-15 15,0 0 52-15,0 0-23 0,0 0-10 0,0 0-15 16,0 0 41-16,0 0-24 0,0 0-14 0,0 0-16 16,0 0 14-16,0 0-16 0,0 0-9 0,0 0-8 0,23 2 27 15,-23-2-14-15,0 0-8 0,0 0-7 0,21 2 10 16,-21-2-7-16,0 0-9 0,21 5-5 0,-21-5-5 0,0 0-4 15,9 10-4-15,-9-10 0 0,0 0-2 0,12 9 0 16,-12-9-2-16,8 8 0 0,-8-8 2 0,0 0 1 16,6 12-1-16,-6-12-2 0,0 0-2 0,0 0-1 0,0 17 0 15,0-17 1-15,0 0-1 0,-11 11 1 0,11-11-1 0,-10 11 0 16,10-11 4-16,0 0-2 0,-20 7-1 0,20-7 0 16,-15 9 1-16,15-9-1 0,-18 6 0 0,18-6-1 0,0 0 10 15,-22 1-3-15,22-1-1 0,0 0-3 0,0 0-3 16,-18-3 1-16,18 3 0 0,0 0-1 0,-9-6 12 15,9 6-1-15,0 0-4 0,-6-11 0 0,6 11-5 0,0 0-1 16,0 0 0-16,-5-13 1 0,5 13-1 0,0 0 1 16,0 0-1-16,5-11 0 0,-5 11 2 0,0 0 0 0,0 0-2 15,9-9 0-15,-9 9-5 0,13-9 1 0,-13 9-1 16,0 0 2-16,20 0-7 0,-20 0 1 0,14-9 3 16,-14 9 0-16,0 0 4 0,17-5-2 0,-17 5 2 0,0 0-1 15,0 0-4-15,0 0 0 0,0 0 1 0,0 0 2 0,0 0-6 16,12 7 2-16,-12-7 2 0,0 0 0 0,0 0-7 15,0 0 1-15,0 11 3 0,0-11 1 0,0 0-6 16,0 0 2-16,-5 11 2 0,5-11 2 0,0 0-2 0,0 0 2 16,-9 8 1-16,9-8 0 0,0 0-20 0,0 0 5 15,0 0 3-15,0 0 5 0,-11 6-129 0,11-6 29 0,0 0 22 16,0 0 19-16,0 0-352 0,-19-3 118 0,19 3 70 16,0 0 47-16,-11-9-773 0,11 9-159 0</inkml:trace>
  <inkml:trace contextRef="#ctx0" brushRef="#br0" timeOffset="178082.46">16838 6063 0 0,'0'0'569'0,"0"0"-190"0,-9-10-59 0,9 10-31 0,0 0 118 16,0 0-83-16,-10-10-64 0,10 10-53 0,0 0 82 16,0 0-42-16,1-12-50 0,-1 12-39 0,0 0 50 15,0 0-42-15,4-13-32 0,-4 13-28 0,0 0 36 16,0 0-29-16,3-9-21 0,-3 9-20 0,0 0 31 0,0 0-20 16,0 0-18-16,0 0-12 0,0 0-7 0,0 0-10 0,0 0-7 15,0 0-5-15,0 0-13 0,21 0-1 0,-21 0-1 16,0 0-4-16,19 9 1 0,-19-9-4 0,12 5 1 0,-12-5 1 15,12 8 0-15,-12-8-1 0,9 10 1 0,-9-10-2 16,6 7-5-16,-6-7 0 0,5 9 0 0,-5-9 2 16,0 0-5-16,0 15 1 0,0-15 3 0,-5 11-1 0,5-11 0 15,-9 13 1-15,9-13 1 0,-15 11 0 0,15-11-4 16,-18 13 1-16,18-13 2 0,-21 8-2 0,21-8-36 0,-23 4 8 16,23-4 6-16,-20 8 5 0,20-8-54 0,-16 3 16 15,16-3 10-15,0 0 10 0,0 0-22 0,-23-1 11 16,23 1 12-16,0 0 5 0,-13-8 1 0,13 8 4 0,0 0 8 15,-7-14 3-15,7 14-9 0,0 0 5 0,-4-21 4 0,4 21 3 16,0-11 2-16,0 11 1 0,1-16 2 0,-1 16 2 16,3-12 1-16,-3 12 2 0,0 0 0 0,8-15 0 0,-8 15-1 15,0 0-1-15,12-9 2 0,-12 9 2 0,0 0-4 16,14-7 4-16,-14 7-2 0,0 0 2 0,19 2-3 0,-19-2 1 16,0 0 1-16,20 1 0 0,-20-1-2 0,0 0 1 15,18 9 1-15,-18-9 0 0,11 7 2 0,-11-7 1 16,11 9 0-16,-11-9 0 0,8 9-7 0,-8-9 3 0,5 10 0 15,-5-10 0-15,3 12 0 0,-3-12-1 0,0 0 3 16,0 14-1-16,0-14 6 0,0 0 1 0,0 0-2 16,-2 13 0-16,2-13-9 0,0 0 3 0,0 0 1 0,0 0 0 15,-7 10 3-15,7-10 1 0,0 0 1 0,0 0-1 16,-31 1-52-16,31-1 8 0,0 0 11 0,0 0 5 0,-25-4-180 16,25 4 40-16,0 0 35 0,-18-2 25 0,18 2-351 15,-14-9 119-15,14 9 84 0,0 0 51 0,-19-9-762 16,19 9-164-16</inkml:trace>
  <inkml:trace contextRef="#ctx0" brushRef="#br0" timeOffset="181448.12">17543 5854 0 0,'0'0'434'16,"0"0"-166"-16,0 0-53 0,0 0-43 0,0 0-21 0,0 0 54 16,0 0-39-16,0 0-34 0,0 0-27 0,0 0 51 15,0 0-31-15,0 0-24 0,0 0-21 0,0 0 39 16,0 0-24-16,0 0-18 0,0 0-16 0,0 0 18 0,0 0-16 15,0 0-12-15,0 0-11 0,0 0 4 0,0 0-10 16,0 0-5-16,0 0-8 0,0 0-7 0,0 0-2 0,0 0-4 16,0 0 0-16,0 0 5 0,0 0-4 0,0 0 0 15,0 0-2-15,0 0 53 0,0 0-12 0,0 0-11 0,0 0-6 16,0 0 30-16,0 0-11 0,0 0-10 0,0 0-9 16,0 0 7-16,0 0-7 0,0 0-6 0,0 0-5 0,0 0-9 15,0 0-2-15,0 0-2 0,0 0-1 0,0 0 2 16,0 0-3-16,0 0-1 0,0 0-1 0,0 0 0 15,0 0 1-15,0 0-2 0,0 0 0 0,0 0 9 16,0 0-3-16,0 0-2 0,0 0-1 0,0 0 28 0,0 0-8 16,0 0-5-16,0 0-4 0,0 0 61 0,0 0-16 15,0 0-11-15,0 0-11 0,0 0 91 0,0 0-28 0,0 0-19 16,0 0-17-16,0 0 30 0,0 0-19 0,1-12-16 0,-1 12-12 16,0 0 3-16,0 0-10 0,0 0-9 0,0 0-6 15,11-8-6-15,-11 8-3 0,0 0-5 0,0 0-2 16,3-12-4-16,-3 12-2 0,0 0 0 0,6-9-1 0,-6 9-4 15,0 0 0-15,9-7 0 0,-9 7 0 0,0 0 4 16,0 0-1-16,0 0 0 0,5-12 0 0,-5 12 1 0,0 0-1 16,0 0-1-16,0 0 1 0,0 0 3 0,0 0 0 15,0 0-4-15,0 0 3 0,-11-6-6 0,11 6 1 16,0 0 0-16,0 0 0 0,0 0-8 0,0 0 1 0,-26 5 3 16,26-5-1-16,-25 4 0 0,25-4-1 0,-19 9 3 15,19-9-1-15,-19 9-12 0,8-2 2 0,11-7 3 0,-16 13 2 16,6-3-25-16,1-1 6 0,3-1 6 0,6-8 4 0,-12 16-25 15,12-16 8-15,-4 18 7 0,4-18 7 0,-2 16-47 16,2-16 12-16,5 12 13 0,-5-12 9 0,7 10-19 16,-7-10 9-16,9 8 10 0,-9-8 7 0,17 7 4 15,-17-7 4-15,19 5 4 0,-19-5 3 0,26 5-14 0,-26-5 3 16,25 5 7-16,-25-5 2 0,22 3-12 0,-22-3 5 0,23 3 4 16,-23-3 3-16,17 9 1 0,-17-9 5 0,13 4 0 15,-13-4 1-15,0 0-3 0,6 8 2 0,-6-8 3 0,0 0-1 16,2 13-2-16,-2-13 2 0,-8 10 0 0,8-10 2 15,-16 13 11-15,3-6-3 0,13-7-1 0,-21 9-1 16,7-2 3-16,0-3-2 0,14-4 1 0,-25 9-3 0,25-9-15 16,-26 7 3-16,26-7 2 0,-18 4 4 0,18-4-8 15,0 0 1-15,0 0 5 0,-20 1 1 0,20-1-56 0,0 0 12 16,0 0 10-16,-14-5 9 0,14 5-163 0,0 0 37 16,0 0 33-16,0 0 24 0,-2-14-297 0,2 14 104 15,0 0 58-15,13-10 47 0,-13 10-693 0,14-10-96 0</inkml:trace>
  <inkml:trace contextRef="#ctx0" brushRef="#br0" timeOffset="182645.86">17830 5939 0 0,'7'-13'758'0,"-7"13"-481"0,1-10-37 0,-1 10 125 16,0 0-72-16,-3-12-59 0,3 12-47 0,0 0 52 15,0 0-50-15,-9-8-31 0,9 8-17 0,0 0-14 0,0 0-23 16,-21-5-22-16,21 5-17 0,0 0-14 0,-26 3-10 0,26-3-7 16,-18 6-9-16,18-6-1 0,-18 7-5 0,18-7-5 15,-17 9-1-15,17-9-12 0,-16 13 0 0,16-13 0 0,-13 15 1 16,13-15 8-16,-9 15-3 0,9-15 0 0,-10 18-1 16,10-18-14-16,-5 15 2 0,5-15 2 0,0 17-1 15,0-17-21-15,2 12 6 0,-2-12 2 0,0 0 6 0,7 13-57 16,-7-13 15-16,0 0 9 0,17 8 11 0,-17-8-11 15,0 0 10-15,22-3 7 0,-22 3 5 0,19-7-4 0,-19 7 6 16,21-9 4-16,-21 9 3 0,17-14 5 0,-17 14 0 16,14-14 2-16,-14 14 2 0,13-16 35 0,-13 16-6 15,9-15-5-15,-9 15-3 0,9-15 57 0,-9 15-14 0,4-14-13 16,-4 14-9-16,0-11 45 0,0 11-16 0,0 0-14 16,0-12-10-16,0 12 20 0,0 0-12 0,0 0-10 0,0 0-8 15,0 0-11-15,0 0-5 0,0 0-3 0,0 0-2 0,-9 6-14 16,9-6 0-16,-4 12 0 0,4-12 1 0,-3 17 1 15,3-17 1-15,-6 14-1 0,6-14 0 0,-3 20-15 16,3-20 5-16,-2 20 2 0,2-20 1 0,5 20-43 16,-5-20 9-16,5 20 9 0,-5-20 6 0,10 13-82 0,-10-13 21 15,12 10 18-15,-12-10 13 0,18 6-35 0,-18-6 18 16,20 2 14-16,-20-2 14 0,21-5 9 0,-21 5 6 0,17-10 7 16,-17 10 5-16,19-14 12 0,-8 7 1 0,-3-3 1 15,0 0 1-15,-1-1 82 0,2 1-16 0,-4-4-11 0,1 3-11 16,-1-1 60-16,0-2-19 0,-2 0-16 0,0 4-13 15,-1-6 36-15,1 3-17 0,-3 2-14 0,3 0-12 0,-3 11 25 16,1-21-15-16,-1 21-11 0,0-14-8 0,0 14 26 16,0 0-13-16,-1-12-9 0,1 12-8 0,0 0 0 15,0 0-7-15,0 0-7 0,0 0-1 0,-13 10-11 0,13-10-2 16,-9 13 0-16,9-13-1 0,-13 17 0 0,7-7-2 16,-7 0 0-16,13-10 0 0,-8 19 2 0,5-8-2 0,3-11-1 15,-8 18 1-15,5-4-4 0,1-2 0 0,1-1 2 16,1-11 0-16,-3 24-48 0,4-13 10 0,1 1 8 0,-2-12 5 15,4 20-68-15,3-11 20 0,-7-9 13 0,13 17 13 16,-13-17-84-16,15 10 28 0,-15-10 19 0,20 8 18 0,-20-8-5 16,20-2 13-16,-20 2 12 0,22-4 11 0,-22 4 8 15,26-8 6-15,-15 1 5 0,0 1 4 0,0-2 9 0,-1 2 2 16,-1-2 0-16,-1-3 2 0,2 2 56 16,-3 1-10-16,0-2-9 0,-1-1-9 0,-1 1 61 0,0 1-19 15,-5 9-13-15,5-19-13 0,-5 19 53 0,3-18-21 0,-3 18-15 16,1-14-11-16,-1 14 26 0,-1-14-15 0,1 14-12 15,0 0-10-15,-3-11 34 0,3 11-14 0,0 0-13 16,0 0-9-16,0 0 8 0,0 0-9 0,0 0-6 0,0 0-7 16,0 0-16-16,-17 5-2 0,17-5 0 0,0 0-2 15,-15 7-4-15,15-7 0 0,-11 15 1 0,11-15-1 0,-9 17-25 16,9-17 7-16,-7 15 4 0,7-15 2 0,-5 17-66 16,5-17 14-16,2 19 14 0,-2-19 10 0,7 19-70 0,-7-19 24 15,10 15 17-15,-10-15 13 0,13 13-51 0,-13-13 21 16,17 10 18-16,-17-10 13 0,21 5-14 0,-21-5 16 15,24-1 10-15,-24 1 8 0,25-9 3 0,-14 3 4 0,0-1 8 16,0 1 2-16,1-3 29 0,6 0-2 0,-9-1-3 0,-2 0 0 16,3 1 65-16,-4-1-16 0,2 1-10 0,-8 9-8 15,10-18 73-15,-6 9-24 0,-4 9-16 0,7-18-15 0,-7 18 37 16,4-15-18-16,-4 15-17 0,0 0-9 0,0-14 14 16,0 14-14-16,0 0-9 0,-3-11-6 0,3 11-4 15,0 0-4-15,0 0-6 0,0 0-4 0,-9 10-16 0,9-10-1 16,-6 8 1-16,6-8 2 0,-7 10-29 0,7-10 7 15,4 11 3-15,-4-11 6 0,-7 12-100 0,7-12 23 0,0 13 19 16,0-13 12-16,3 13-88 0,-3-13 30 0,8 12 22 16,-8-12 20-16,11 10-77 0,-11-10 29 0,13 11 25 15,-13-11 19-15,13 8-1 0,-13-8 19 0,12 8 16 0,-12-8 10 16,13 7 7-16,-13-7 7 0,0 0 3 0,10 9 3 0,-10-9 0 16,0 0 2-16,0 0 3 0,0 0 3 0,6 9-2 15,-6-9 4-15,0 0 0 0,-8 10 1 0,8-10 22 16,0 0-4-16,-16 4-1 0,16-4-5 0,-16 5 1 15,16-5-4-15,-18 5 1 0,18-5-3 0,-20 5-24 0,20-5 4 16,0 0 2-16,-28 1 5 0,28-1-265 0,0 0 55 0,-26 0 44 16,26 0 35-16,-16-2-661 0,16 2-77 0</inkml:trace>
  <inkml:trace contextRef="#ctx0" brushRef="#br0" timeOffset="183461.15">18882 5904 0 0,'0'0'736'0,"0"0"-353"0,0 0-22 0,0 0-67 0,0 0-29 16,0 0-52-16,0 0-43 0,-2 14-33 0,2-14 5 0,-7 21-27 15,6-9-21-15,-4 1-10 0,-1 4 50 0,-1 3-26 16,3-5-24-16,-2 1-14 0,-1 5 11 0,-1-4-13 15,2 2-16-15,1 0-9 0,-1 5-4 0,-1-6-6 0,2 1-7 16,-3-2-6-16,2 1-1 0,3-4-4 0,-2 2-3 16,4-5-2-16,-4 2-3 0,5-13-1 0,-7 17-1 0,7-17-1 15,0 0-11-15,0 0 3 0,-1 11 0 0,1-11 2 0,0 0-14 16,0 0 2-16,0 0 5 0,4-12 1 0,-4 12-59 16,2-16 14-16,-2 16 9 0,3-18 11 0,-3 5 33 15,2 0 1-15,0-1 0 0,-2-3-1 0,0 0-1 16,1-2 0-16,-1 19 0 0,2-32 1 0,1 10-12 0,-1 1 4 15,2 2 0-15,-1 2 3 0,2 0 8 0,0 2-1 16,-1 2-1-16,2 1 2 0,0-1-2 0,-6 13 0 0,11-18 0 16,-11 18 0-16,12-14 15 0,-12 14-4 0,13-13-2 15,-13 13-2-15,18-9-10 0,-18 9 2 0,17-5 0 0,-17 5 0 16,19-2-2-16,-19 2 1 0,19 3-1 0,-19-3 1 16,21 5 15-16,-21-5-4 0,11 11-1 0,-11-11-3 0,9 11-19 15,-9-11 3-15,10 13 2 0,-10-13 1 0,5 16-21 16,-5-16 5-16,0 17 4 0,0-17 6 0,-1 20 18 15,1-20-1-15,-7 17-1 0,7-17 0 0,-10 18-2 0,10-18-1 16,-14 14 1-16,14-14 1 0,-17 13-46 0,17-13 11 16,-18 7 5-16,18-7 6 0,-19 6-54 0,19-6 15 0,-22 4 13 15,22-4 9-15,0 0-49 0,-21-4 15 0,21 4 17 16,0 0 10-16,-13-9-63 0,13 9 23 0,-7-10 16 16,7 10 15-16,-2-12-171 0,2 12 45 0,0-13 37 0,0 13 27 15,3-14-243-15,-3 14 73 0,5-9 75 0,-5 9 57 0,10-17-254 16,-10 17 74-16</inkml:trace>
  <inkml:trace contextRef="#ctx0" brushRef="#br0" timeOffset="183832.18">19021 5904 0 0,'0'0'748'0,"0"0"-446"16,19-4-34-16,-19 4 61 0,0 0-65 0,25 2-53 15,-25-2-43-15,20 6-16 0,-20-6-32 0,21-1-24 0,-11 9-19 16,0 0-6-16,-10-8-15 0,14 12-8 0,-14-12-7 16,10 16-3-16,-10-16-8 0,6 18-6 0,-6-18-5 0,3 17-3 15,3-8-4-15,-9 3-2 0,3-12-2 0,-8 19-22 16,8-19 4-16,-4 16 1 0,4-16 2 0,-3 11 20 16,3-11-4-16,0 0-2 0,-7 10 0 0,7-10-1 0,0 0-3 15,0 0 0-15,0 0 0 0,0 0 30 0,0 0-8 16,0 0-4-16,0 0-5 0,-8-10 48 0,8 10-15 0,0 0-8 15,-3-16-10-15,3 16 36 0,-2-14-15 0,2 14-10 0,0-14-8 16,0 14 6-16,3-14-8 0,-3 14-6 16,7-15-7-16,-7 15 4 0,8-14-5 0,-8 14-2 15,9-10-6-15,-9 10-14 0,16-9 1 0,-16 9 0 0,18-7 1 0,-18 7-155 16,15-5 31-16,-15 5 26 0,0 0 19 0,21-1-318 16,-21 1 120-16,0 0 57 0,20 1 45 0,-20-1-778 15,0 0-152-15</inkml:trace>
  <inkml:trace contextRef="#ctx0" brushRef="#br0" timeOffset="184180.22">19335 5980 0 0,'0'0'642'0,"0"0"-353"0,16 3-56 0,-16-3-11 16,0 0-23-16,21-4-39 0,-21 4-33 0,0 0-25 0,19-4-14 15,-19 4-17-15,0 0-15 0,18-6-11 0,-18 6-2 16,0 0-8-16,11-7-8 0,-11 7-6 0,0 0 44 16,0 0-16-16,7-11-9 0,-7 11-6 0,0 0 37 0,0 0-14 15,0 0-11-15,-1-12-9 0,1 12 37 0,0 0-15 16,0 0-5-16,-8-9-10 0,8 9 18 0,0 0-12 0,0 0-10 16,-15-3-9-16,15 3-3 0,0 0-8 0,-21 3-3 0,21-3-4 15,-17 5-9-15,17-5-1 0,-18 9 0 16,18-9-1-16,-21 12-6 0,11-6 0 0,10-6 2 0,-16 13 0 15,8-2 6-15,8-11-1 0,-9 16 0 0,9-16-1 0,-3 11-36 16,5 2 8-16,-2-13 5 0,3 19 3 0,1-10-170 16,-4-9 46-16,11 16 37 0,-11-16 22 0,16 13-198 15,-16-13 56-15,24 10 46 0,-24-10 36 0,27 4-647 16,-27-4-75-16</inkml:trace>
  <inkml:trace contextRef="#ctx0" brushRef="#br0" timeOffset="184865.02">19635 6019 0 0,'12'-6'648'0,"-3"-2"-331"0,-9 8-50 16,11-10-22-16,-11 10 75 0,5-10-62 0,-5 10-53 16,0 0-40-16,0 0 58 0,-2-11-45 0,2 11-23 0,0 0-24 15,0 0 12-15,0 0-30 0,0 0-21 0,-19-5-20 16,19 5-16-16,0 0-12 0,-25 1-8 0,25-1-7 16,-23 5-17-16,23-5-2 0,-25 6-1 0,25-6-3 0,-28 10 3 15,15-6-1-15,13-4-2 0,-25 12-1 0,12-5-4 16,3 2 0-16,1-1 1 0,9-8-1 0,-8 14-39 0,8-14 8 15,-2 15 6-15,2-15 5 0,7 15-58 0,-7-15 14 16,11 11 14-16,-11-11 9 0,18 8-32 0,-11 4 14 0,-7-12 12 16,0 0 8-16,34-2 2 0,-34 2 7 0,21-2 7 0,-21 2 2 15,23-6 6-15,-23 6 3 0,22-8 2 0,-22 8 1 16,21-13 21-16,-11 4-1 0,-10 9-4 0,15-13 0 16,-7 3 48-16,0 3-13 0,-3-3-7 0,1 0-7 0,-1-1 50 15,-2-8-14-15,-3 19-14 0,6-12-10 0,0-1 46 16,-6 13-14-16,3-21-16 0,-2 10-11 0,1-2 31 15,-2 13-15-15,0-20-13 0,0 20-9 0,1-21 35 16,-1 21-15-16,2-16-12 0,-2 16-11 0,0 0 41 0,-3-11-16 16,3 11-13-16,0 0-9 0,0 0-11 0,0 0-6 0,0 0-6 15,0 0-2-15,-13 7-9 0,13-7-1 0,-10 14-1 16,10-14-2-16,-11 16-4 0,11-16-1 0,-8 17 1 0,8-17 0 16,-9 21-5-16,6-10 3 0,-1-1 0 0,1 2 0 15,2 1-48-15,-1-2 10 0,2-11 8 0,0 15 7 16,0-1-74-16,5 0 21 0,-4-5 15 0,-1-9 13 0,10 21-100 15,-10-21 30-15,11 14 26 0,-11-14 18 0,11 11-70 16,-11-11 29-16,13 7 25 31,-13-7 19-31,0 0-44 0,17 4 26 0,-17-4 17 16,14-4 23-16,-14 4 46 0,14-9 0 0,-14 9 3 0,14-9-1 0,-14 9 22 0,10-11-2 16,-10 11-4-16,12-8-3 0,-12 8 85 0,11-16-18 0,-11 16-14 0,9-13-11 0,-9 13 36 0,2-15-17 0,-2 15-15 15,10-13-11-15,-10 13 41 0,11-12-18 0,-11 12-13 0,0 0-10 16,7-10 14-16,-7 10-9 0,0 0-11 0,5-13-7 0,-5 13 23 15,0 0-10-15,0 0-9 0,0 0-7 0,0 0-6 16,0 0-4-16,0 0-3 0,0 0-2 0,0 0-8 16,0 0 0-16,0 0 0 0,-11 8-2 0,11-8-16 0,-6 11 0 15,6-11 4-15,-6 13 4 0,6-13-11 0,-5 17 4 16,5-17 4-16,-1 18 0 0,1-18-34 0,0 18 8 16,0-18 7-16,4 13 6 0,-4-13-103 0,8 16 25 0,-8-16 19 15,9 13 18-15,-9-13-122 0,13 10 37 0,-13-10 29 0,13 4 24 16,-13-4-133-16,0 0 48 0,24-3 35 0,-24 3 30 15,20-6-250-15,-20 6 73 0,24-12 58 0,-13 6 48 16,-3-1-314-16,0-5-8 0</inkml:trace>
  <inkml:trace contextRef="#ctx0" brushRef="#br0" timeOffset="185172.94">19877 5764 0 0,'0'0'410'0,"-16"6"-192"16,16-6-36-16,0 0 32 0,0 0-35 0,-5 13-16 0,5-13-31 15,0 0-2-15,5 16-26 0,-5-16-21 0,0 0-16 16,1 11 6-16,-1-11-15 0,15 8-11 0,-15-8-10 0,0 0-4 16,17 10-6-16,-17-10-5 0,0 0-5 0,0 0 45 15,0 0-13-15,16-8-9 0,-16 8-7 0,0 0 53 16,0 0-16-16,2-13-13 0,-2 13-13 0,0 0 1 0,-2-13-9 15,2 13-7-15,0 0-5 0,-3-10-45 0,3 10 4 16,0 0 3-16,-8-10 3 0,8 10-153 0,0 0 33 16,-17-4 25-16,17 4 23 0,0 0-459 0,-17 8 109 0,17-8 129 15,-12 6 72-15,12-6-92 0,-13 17 98 0</inkml:trace>
  <inkml:trace contextRef="#ctx0" brushRef="#br0" timeOffset="185780.71">20083 5979 0 0,'19'-4'764'0,"-19"4"-404"16,0 0-21-16,0 0-61 0,0 0 23 0,0 0-59 0,0 0-50 0,0 0-38 15,0 0 44-15,-6-9-27 0,6 9-26 0,0 0-30 16,0 0 7-16,0 0-24 0,0 0-20 0,-7-12-15 16,7 12 5-16,0 0-16 0,0 0-9 0,0 0-8 15,-15-6-6-15,15 6-7 0,0 0-4 0,0 0-4 0,-24 3-5 16,24-3 0-16,0 0-4 0,-24 5 1 0,24-5-7 0,-16 10 1 16,16-10-1-16,-11 13 1 0,4-4-3 0,7-9 0 15,-9 14 2-15,3-3-1 0,3-1 5 0,3-10-2 0,-2 20 1 16,2-20 0-16,2 21-12 0,-2-21 2 0,4 21 1 15,0-10 3-15,2-1-46 0,-6-10 10 0,14 14 8 0,-14-14 5 16,19 9-33-16,-19-9 12 0,21 6 11 0,-21-6 5 16,25 2-4-16,-25-2 6 0,27-2 5 0,-27 2 8 15,27-7-1-15,-27 7 5 0,26-8 3 0,-14-1 1 0,1 2-3 16,-2-1 3-16,0 0 1 0,-3 0 2 0,2-2 56 16,-2 3-10-16,-1-5-8 0,0 2-7 0,-1 0 75 15,2-2-20-15,-2 2-16 0,1-1-13 0,-3-4 68 0,2 2-24 16,-3 2-19-16,1-1-16 0,-2 0 50 0,3 1-24 15,-2 0-16-15,-3 11-13 0,3-16 68 0,-3 16-26 0,1-12-19 16,-1 12-17-16,0 0 52 0,0 0-23 0,0 0-19 0,-4-10-14 16,4 10-8-16,0 0-9 0,0 0-10 0,0 0-5 15,0 0-18-15,-11 10 0 0,11-10-4 0,-6 9 1 16,6-9-1-16,-9 13-1 0,9-13-1 0,-6 14-1 0,3-2-5 16,3-12 1-16,-3 18-1 0,1-5 2 0,2-13-3 15,0 22-1-15,2-7 3 0,-1-4 0 0,1 3-34 0,1-3 9 16,0 0 2-16,0 1 9 0,4-2-138 0,-2 0 33 15,1-2 23-15,-6-8 20 0,14 14-155 0,-14-14 46 16,15 9 37-16,-15-9 32 0,14 5-218 0,-14-5 69 0,0 0 53 16,21 0 42-16,-21 0-242 0,15-5 108 0,-15 5 63 15,15-9 47-15,-15 9-668 0,12-16-91 0</inkml:trace>
  <inkml:trace contextRef="#ctx0" brushRef="#br0" timeOffset="186099.62">20362 5959 0 0,'0'0'638'0,"16"-3"-394"0,-16 3 117 0,0 0-28 16,18-5-67-16,-18 5-53 0,0 0 53 0,20-4-53 16,-20 4-42-16,0 0-37 0,23-5 86 0,-23 5-38 0,15-3-36 15,-15 3-31-15,0 0 41 0,24-5-33 0,-24 5-23 0,0 0-20 16,0 0-1-16,0 0-17 0,0 0-11 0,0 0-11 15,16 5-11-15,-16-5-6 0,0 0-4 0,3 12-6 16,-3-12-3-16,2 13-1 0,-2-13-2 0,-2 15-3 0,2-15 0 16,-3 19-3-16,1-8 1 0,-1-1-1 0,2 2 7 15,-2-1-3-15,3-11 1 0,-7 15-2 0,4-3-21 0,3-12 4 16,-3 16 1-16,3-16 3 0,0 12-144 0,0-12 30 16,0 0 24-16,0 0 20 0,0 0-187 0,0 0 52 15,0 0 43-15,0 0 34 0,0 0-262 0,20-4 95 0,-20 4 62 16,15-12 48-16,-7 3-636 0,-2 0-83 0</inkml:trace>
  <inkml:trace contextRef="#ctx0" brushRef="#br0" timeOffset="186224.96">20672 5851 0 0,'0'0'707'0,"0"0"-445"15,0 0-49-15,0 0-12 0,0 0-40 0,0 0-192 16,0 0 6-16,0 0 5 0,-8 11 4 0,8-11-610 0,0 0-37 15</inkml:trace>
  <inkml:trace contextRef="#ctx0" brushRef="#br0" timeOffset="186927.7">20799 5986 0 0,'7'-7'994'0,"-7"7"-507"0,6-12-71 0,-6 12-85 15,0 0 105-15,0-13-71 0,0 13-46 0,0 0-63 0,0 0 78 16,-5-12-67-16,5 12-52 0,0 0-45 0,0 0-8 16,-13-7-33-16,13 7-26 0,0 0-20 0,-23 4-22 0,23-4-11 15,-15 8-10-15,15-8-9 0,-19 11-8 0,19-11-6 16,-10 16-2-16,3-9-5 0,-1 3-4 0,2 0-2 16,1-1-2-16,5-9 2 0,-3 21-4 0,3-21 0 0,1 19 0 15,-1-19 0-15,7 19-35 0,-7-19 9 0,10 16 2 16,-10-16 8-16,17 12-74 0,-17-12 19 0,15 5 14 15,-15-5 12-15,18 6-13 0,-18-6 11 0,0 0 11 0,26-1 6 0,-26 1 8 16,18-5 5-16,-18 5 1 0,14-8 6 16,-14 8 5-16,13-11-1 0,-13 11 3 0,8-11-1 0,-8 11 33 15,11-15-4-15,-11 15-7 0,6-12-3 0,-6 12 33 16,7-16-11-16,-7 16-7 0,3-16-6 0,-3 16 27 16,6-15-11-16,-6 15-7 0,5-15-7 0,-5 15 17 0,5-13-9 15,-5 13-6-15,1-11-6 0,-1 11 18 0,7-10-9 16,-7 10-4-16,0 0-8 0,10-5 2 0,-10 5-4 0,0 0-4 15,15-7-3-15,-15 7-6 0,0 0 0 0,19 2-2 0,-19-2 0 16,0 0-5-16,24 5 1 0,-24-5 1 0,14 5-2 16,-14-5 3-16,16 10-1 0,-16-10 0 0,12 11 1 0,-12-11-22 15,10 15 3-15,-10-15 5 0,8 16 1 0,-8-16-46 16,6 22 11-16,-6-22 10 0,3 13 8 0,-3-13-74 16,-2 17 23-16,2-17 14 0,0 13 15 0,0-13-76 0,-1 14 26 15,1-14 20-15,0 0 16 0,-4 14-45 0,4-14 25 16,0 0 15-16,0 0 14 0,0 0-25 0,-5 12 16 0,5-12 13 15,0 0 10-15,0 0 16 0,0 0 6 0,0 0 2 16,0 0 5-16,-3-13 10 0,3 13 0 0,0 0 1 16,-2-18-1-16,2 18 18 0,7-15-3 0,-7 15-1 15,7-15-4-15,-3 6 71 0,2 0-15 0,-6 9-13 0,13-17-9 0,-7 8 33 16,3 0-15-16,0 3-11 0,-9 6-10 0,17-12-9 16,-17 12-5-16,18-8-5 0,-18 8-3 0,21-5-6 15,-21 5-3-15,17 3 0 0,-17-3-3 0,22 5-1 16,-22-5-1-16,17 17 1 0,-17-17-2 0,18 9-5 0,-18-9 2 15,13 14 0-15,-13-14 1 0,11 15 3 0,-9-3-1 0,-2-12 0 16,1 17 0-16,-1-17 3 0,0 21-2 0,-3-10-1 16,0-2 0-16,-4 4-39 0,1-2 7 0,-2-1 6 15,0-1 7-15,-3 1-277 0,1-2 61 0,1 1 46 0,1-1 38 16,8-8-670-16,-14 10 216 0,14-10 120 0,-14 3 106 16,14-3-101-16,0 0 7 0</inkml:trace>
  <inkml:trace contextRef="#ctx0" brushRef="#br0" timeOffset="188114.85">16784 6761 0 0,'-9'-10'1039'0,"9"10"-615"0,0 0-66 0,0 0 169 16,0-12-104-16,0 12-54 0,0 0-60 0,0 0 59 0,7-10-74 15,-7 10-59-15,0 0-46 0,0 0-13 16,0 0-34-16,0 0-28 0,0 0-24 0,0 0-28 0,0 0-12 16,0 0-11-16,12 10-7 0,-12-10-2 0,0 0-7 0,11 9-4 15,-11-9-5-15,9 8-6 0,-9-8-2 0,5 9-2 16,-5-9 0-16,0 0-8 0,1 15 2 0,-1-15 0 0,0 0-1 16,-1 16-7-16,1-16 3 0,0 0 1 0,-6 14 1 15,6-14-2-15,-8 8 1 0,8-8 2 0,-8 8 1 0,8-8-11 16,-13 7 4-16,13-7 2 0,0 0 1 0,-22 0 32 15,22 0-4-15,0 0-4 0,-22 1-4 0,22-1-16 16,0 0 2-16,-8-8-1 0,8 8 1 0,0 0 12 0,-6-12-4 16,6 12 0-16,-4-13-3 0,4 13 3 0,0 0 0 15,2-18-3-15,-2 18 1 0,3-15 12 0,-3 15-3 16,7-13-2-16,-7 13-3 0,3-11-17 0,-3 11 1 0,0 0 3 16,7-9 0-16,-7 9-5 0,0 0 1 0,0 0 2 0,0 0 1 15,20 0-6-15,-20 0 2 0,0 0 2 0,15 2 1 16,-15-2-6-16,14 11 4 0,-14-11 1 0,10 8 1 0,-10-8-11 15,7 12 3-15,-7-12 3 0,6 11 2 0,-6-11-46 16,1 12 10-16,-1-12 10 0,0 0 5 0,-4 13-36 16,4-13 13-16,0 0 11 0,-7 14 8 0,7-14-41 0,-6 9 16 15,6-9 12-15,0 0 9 0,-18 7-32 0,18-7 13 16,0 0 14-16,0 0 6 0,-14 5-39 0,14-5 14 0,0 0 13 16,0 0 9-16,-7-12-65 0,7 12 21 0,0 0 17 15,0 0 14-15,0-12-144 0,0 12 38 0,0 0 32 16,3-11 26-16,-3 11-225 0,0 0 83 0,1-13 62 0,-1 13 36 15,0 0-372-15,7-12 103 0,-7 12 83 0,0 0 104 0,0-15-202 16,0 15 56-16</inkml:trace>
  <inkml:trace contextRef="#ctx0" brushRef="#br0" timeOffset="189198.28">17644 6669 0 0,'0'0'636'16,"0"0"-312"-16,0 0-31 0,0 0-27 0,-7 9-54 15,7-9-43-15,-5 18 45 0,0-7-42 0,4 2-36 0,-4-1-26 16,2 6 29-16,-4 0-29 0,2-2-22 0,-2 2-10 15,0 4 28-15,1-2-21 0,-1-2-18 0,-2-3-11 0,3 3-3 16,1-3-11-16,1-4-9 0,-2 2-5 0,3-4-2 16,3-9-5-16,-6 14-6 0,6-14 0 0,0 0-4 15,0 0-2-15,-6 9-2 0,6-9-1 0,0 0 53 0,0 0-11 16,0 0-11-16,1-13-6 0,-1 13 41 0,0-21-14 16,0 21-11-16,0-22-9 0,0 7-6 0,3-3-8 0,0 0-2 15,-1-1-6-15,-1-1 9 0,4-3-6 0,1 1-2 16,0 3-4-16,0-1 1 0,3 5-3 0,0-7-1 0,-2 5-5 15,1-1 24-15,2 4-7 0,4 1-3 0,-9 2-4 16,1 0 2-16,2 3-3 0,-8 8-2 0,13-9-3 0,-13 9 4 16,12-7-4-16,-12 7-1 0,0 0-2 0,20-5-4 15,-20 5-1-15,0 0 0 0,0 0-1 0,23-1 1 16,-23 1 0-16,10 10 0 0,-10-10-1 0,9 10-7 0,-9-10 2 16,2 15 0-16,-2-15 2 0,3 16 1 0,-3-16-1 15,2 15 0-15,-4-2 3 0,2-13 10 0,-5 14-1 0,5-14-2 16,-6 16-2-16,6-16-5 0,-10 18 1 0,10-18-1 15,-12 14 2-15,12-14 0 0,-14 13 0 0,14-13-1 0,-21 9 0 16,10-4-1-16,11-5 0 0,-22 8 1 0,22-8-1 16,-21 3-32-16,21-3 7 0,-21 4 5 0,21-4 3 0,0 0-26 15,-24 1 8-15,24-1 9 0,0 0 2 0,0 0 21 16,0 0 1-16,0 0 0 0,0 0-1 0,0 0-13 0,0 0 0 16,0 0 6-16,0 0 0 0,0 0-10 0,0 0 5 15,0 0 2-15,8 10 2 0,-8-10-1 0,9 7 2 16,-9-7 1-16,12 10 3 0,-12-10 3 0,14 13 2 0,-14-13-1 15,13 15 2-15,-7-3-7 0,2-3 2 0,-3-1 0 16,0 1 2-16,0 5-2 0,-5-14 1 0,5 22 1 0,-5-22 0 16,4 20 3-16,-4-20-1 0,2 21 1 0,-2-21-2 15,3 17-7-15,-3-17 1 0,0 0 0 0,9 16 2 16,-9-16-171-16,0 0 35 0,3 10 27 0,-3-10 23 0,0 0-158 16,0 0 50-16,26-5 62 0,-26 5 26 0,21-7-261 15,-9 1 77-15,3 2 58 0,-4-5 48 0,3-1-475 0,-1 0-47 16</inkml:trace>
  <inkml:trace contextRef="#ctx0" brushRef="#br0" timeOffset="190145.14">17879 6840 0 0,'0'0'570'0,"0"0"-202"15,0 0-59-15,0 0-27 0,0 0-58 0,0 0-59 16,0 0-34-16,9 9-26 0,-9-9-22 0,0 0 93 16,20 4-33-16,-20-4-29 0,0 0-23 0,0 0-1 0,21 0-14 15,-21 0-9-15,0 0-13 0,0 0-5 0,21-5-9 16,-21 5-9-16,0 0-4 0,11-9 39 0,-11 9-14 0,7-9-10 16,-7 9-9-16,5-12 60 0,-5 12-17 0,2-9-16 15,-2 9-12-15,0 0 39 0,-7-18-17 0,7 18-14 0,0 0-11 16,-3-16 44-16,3 16-17 0,0 0-14 0,0 0-13 15,-9-10 13-15,9 10-10 0,0 0-11 0,0 0-7 16,0 0-2-16,-26 0-4 0,26 0-7 0,-19 9-2 0,7-4-10 16,12-5 0-16,-21 12-2 0,11-6 0 0,1 7 1 15,0-5-1-15,-1 1-1 0,0 1-2 0,3 2-1 0,1-2-1 16,0 2 0-16,1-3 1 0,4 4-5 0,1-13 3 16,-2 19-1-16,2-19 1 0,5 20-12 0,0-10 2 15,-5-10 3-15,13 13 3 0,-1-7-100 0,-12-6 21 0,26 6 18 16,-26-6 12-16,33 3-130 0,-12-6 36 0,-2 2 30 0,0-2 25 15,1-4-169-15,1 1 55 0,-1-1 41 0,-5 1 51 16,3-2-88-16,-4 0 42 0,-2 0 33 0,1 0 25 0,-3 1 9 16,-1-3 22-16,0-1 13 0,-9 11 11 0,4-19 32 15,2 10 2-15,1 0 5 0,-7 9 1 0,7-17 83 16,-7 17-13-16,3-16-14 0,-3 16-7 0,2-11 106 0,-2 11-27 16,0 0-25-16,5-16-18 0,-5 16 103 0,0 0-36 15,-7-10-25-15,7 10-14 0,0 0 119 0,0 0-43 0,0 0-37 16,0 0-29-16,-4-11 68 0,4 11-35 0,0 0-31 15,0 0-22-15,0 0-10 0,0 0-17 0,0 0-13 16,-8 9-10-16,8-9-21 0,-8 12-3 0,8-12-5 0,-7 14-2 16,7-14-1-16,-9 20-2 0,6-11-2 0,0 2-1 0,-2 0-2 15,2 2-2-15,3-13 0 0,-3 22 1 0,3-9-5 16,0-13 1-16,3 17 0 0,-3-17 0 0,9 19-84 16,-9-19 17-16,10 13 14 0,-10-13 9 0,13 14-115 15,-13-14 32-15,15 8 24 0,-15-8 22 0,20 3-95 0,-20-3 36 16,21-1 27-16,-21 1 23 0,21-5-22 0,-21 5 23 0,21-10 18 15,-21 10 13-15,19-22 20 0,-19 22 7 0,15-9 8 16,-15 9 7-16,9-16 80 0,-9 16-8 0,8-19-12 0,-8 19-9 16,7-19 87-16,-7 19-23 0,3-18-20 0,-3 18-15 15,1-14 59-15,-1 14-22 0,3-11-21 0,-3 11-16 0,0 0 24 16,0 0-18-16,0 0-13 0,-3-14-12 0,3 14-6 16,0 0-7-16,0 0-6 0,0 0-5 0,-10 9-11 15,10-9-1-15,-12 12-2 0,12-12-1 0,-13 10-20 0,13-10 4 16,-11 13 3-16,11-13 2 0,-11 18-73 0,11-18 17 15,-6 14 11-15,6-14 10 0,0 25-80 0,0-25 23 16,0 0 20-16,6 14 15 0,-6-14-79 0,12 10 26 0,-12-10 25 16,15 8 18-16,-15-8-47 0,20 0 25 0,-20 0 25 15,0 0 16-15,34 0 12 0,-34 0 9 0,24-8 6 0,-24 8 5 16,17-8 17-16,-17 8 2 0,14-14-1 0,-14 14 1 0,11-13 99 16,-11 13-20-16,9-11-14 0,-9 11-7 0,1-16 58 15,-1 16-24-15,0-13-16 0,0 13-16 0,-1-15 29 16,1 15-17-16,-5-14-16 0,5 14-9 0,-5-12 2 15,5 12-11-15,-8-11-6 0,8 11-6 0,0 0-147 0,-14-7 23 16,14 7 21-16,0 0 16 0,-19 2-440 0,19-2 143 0,0 0 71 16,-13 8 59-16,13-8-600 0,-10 8-83 0</inkml:trace>
  <inkml:trace contextRef="#ctx0" brushRef="#br0" timeOffset="191313.89">18526 6765 0 0,'0'0'685'0,"-11"9"-396"0,11-9-47 16,0 0-20-16,0 13-43 0,0-13-26 0,-12 19-29 15,8-10-25-15,4-9-20 0,-10 21-23 0,10-21-11 0,-6 17-9 16,6-17-7-16,-7 19-13 0,7-19-3 0,-4 16-3 15,4-16-3-15,-4 11 12 0,4-11-5 0,0 0-2 0,-1 13-2 16,1-13-1-16,0 0-1 0,0 0-1 0,0 0-3 0,0 0 13 16,0 0-4-16,0 0-2 0,8-11-2 0,-8 11 21 15,1-13-4-15,-1 13-7 0,12-16-3 0,-12 16 62 16,9-18-16-16,-4 9-12 0,-1-2-10 0,1-2 67 16,0 2-17-16,0 2-11 0,-5 9-16 0,8-19 42 0,-8 19-22 15,8-17-18-15,-8 17-10 0,8-9 30 0,-8 9-16 0,0 0-14 16,9-8-11-16,-9 8-17 0,0 0-5 0,0 0-6 15,13 5-1-15,-13-5-4 0,8 17-1 0,-8-17-3 16,0 0-2-16,8 10-7 0,-8-10 0 0,3 16 1 0,-3-16 0 16,0 20-22-16,0-20 6 0,-1 21 3 0,1-21 3 15,-2 21-84-15,2-21 19 0,-1 14 14 0,1-14 13 0,-3 16-75 16,3-16 24-16,0 0 20 0,-3 14 17 0,3-14-6 16,0 0 13-16,0 0 17 0,0 0 8 0,0 0 12 0,0 0 7 15,0 0 1-15,0 0 1 0,0 0 38 0,6-16-6 16,-6 16-5-16,1-10-3 0,-1 10 50 0,3-18-12 15,-3 18-9-15,3-18-8 0,-3 18 80 0,5-17-23 0,-5 17-19 16,6-16-14-16,-6 16 37 0,5-14-21 0,-5 14-15 16,5-11-11-16,-5 11 35 0,5-12-18 0,-5 12-12 15,0 0-12-15,0 0-5 0,0 0-7 0,0 0-7 0,17-2-3 16,-17 2-13-16,0 0-1 0,18 6-2 0,-18-6 0 0,12 8-5 16,-12-8 0-16,0 0 1 0,20 9-1 0,-20-9-36 15,10 16 8-15,-10-16 7 0,10 16 2 0,-10-16-71 0,6 19 17 16,-6-19 15-16,4 16 12 0,-4-16-51 0,0 18 20 15,0-18 14-15,0 13 15 0,0-13-61 0,0 13 22 0,0-13 18 16,0 0 15-16,-2 13-9 0,2-13 12 0,0 0 12 16,0 0 11-16,0 0 20 0,0 0 2 0,0 0 3 15,0 0-1-15,10-7 67 0,-10 7-5 0,4-13-14 0,-4 13-7 16,2-15 69-16,6 6-21 0,-8 9-16 0,11-18-15 16,-5 9 52-16,-1-2-23 0,1 1-17 0,-6 10-12 15,10-17 55-15,-4 7-22 0,-6 10-16 0,8-17-16 0,-2 7 12 16,-6 10-14-16,10-13-9 0,-10 13-10 0,8-9 2 15,-8 9-6-15,0 0-7 0,0 0-4 0,13-5-11 0,-13 5 0 16,0 0-1-16,0 0-3 0,12 11-8 0,-12-11 1 16,6 9 0-16,-6-9 1 0,7 17-30 0,-7-17 5 0,0 15 6 15,0-15 5-15,3 16-61 0,-3-16 13 0,3 20 14 16,-3-20 10-16,2 15-78 0,-2-15 25 0,-2 14 18 0,2-14 15 16,-3 15-44-16,3-15 21 0,-1 12 17 0,1-12 13 15,0 0-6-15,0 0 12 0,-3 12 10 0,3-12 8 0,0 0 7 16,0 0 6-16,0 0 2 0,0 0 4 0,0 0 46 15,0 0-7-15,-3-13-6 0,3 13-3 0,0 0 40 16,1-16-10-16,-1 16-12 0,3-11-7 0,-1-7 27 0,-2 18-12 16,4-13-9-16,-4 13-8 0,8-11 29 0,-8 11-9 15,10-10-11-15,-10 10-7 0,8-10-20 0,-8 10-2 0,11-9-2 16,-11 9 0-16,11-5 12 0,-11 5-3 0,0 0-5 16,16-7 0-16,-16 7 2 0,0 0-2 0,0 0-2 15,17 4-2-15,-17-4-13 0,0 0 2 0,15 7 1 0,-15-7 1 0,6 8-5 16,-6-8 2-16,0 0 1 0,3 16 2 0,-3-16-27 15,3 20 5-15,-3-20 6 0,0 0 4 0,2 12-21 16,-2-12 7-16,0 0 7 0,-2 12 3 0,2-12 5 16,0 0 2-16,0 0 2 0,0 0 3 0,0 0 2 15,0 0 2-15,0 0 1 0,0 14 0 0,0-14 53 0,0 0-11 16,0 0-7-16,0 0-7 0,6-15 52 0,-6 15-14 0,5-11-13 16,-5 11-11-16,9-12 11 0,-9 12-10 0,7-14-9 15,-7 14-6-15,11-10 4 0,-11 10-5 0,10-13-5 0,-10 13-4 16,16-10-7-16,-16 10-2 0,12-4-1 0,-12 4-1 15,0 0 0-15,23-7-2 0,-23 7 0 0,0 0 0 0,21 2-13 16,-21-2 2-16,14 5 2 0,-14-5 1 0,10 8-35 16,-10-8 8-16,10 13 6 0,-10-13 5 0,5 15-29 15,-5-15 9-15,3 21 8 0,-3-21 6 0,2 18-148 0,-2-18 34 16,-3 23 29-16,3-23 22 0,-7 18-297 0,7-18 111 16,-6 15 60-16,6-15 45 0,0 0-807 0,-7 10-174 15</inkml:trace>
  <inkml:trace contextRef="#ctx0" brushRef="#br0" timeOffset="192195.8">19402 6820 0 0,'0'0'594'0,"0"0"-255"0,0 0-58 0,0 0-20 0,0 0-28 16,0 0-46-16,0 0-38 0,0 0-29 0,0 0-31 15,0 0-18-15,0 0-15 0,0 0-10 0,0 0 16 0,0 0-12 16,0 0-11-16,0 0-6 0,0 0 85 0,0 0-23 16,11-10-19-16,-11 10-5 0,0 0 82 0,0 0-31 0,0 0-23 15,0 0-20-15,0 0 32 0,0 0-23 0,0 0-15 16,0 0-18-16,-6-10 33 0,6 10-18 0,0 0-14 16,0 0-11-16,0 0 6 0,0 0-10 0,0 0-9 0,-24-3-5 15,24 3-7-15,-16 4-3 0,16-4-4 0,-17 5-2 0,17-5-14 16,-15 8 2-16,15-8 0 0,-14 9 0 0,14-9 1 15,-14 14 0-15,14-14 0 0,-11 16 0 0,11-16-13 16,-11 18 4-16,11-18 0 0,-3 14 2 0,3-14-5 16,0 17 4-16,0-17 1 0,0 0 0 0,3 14-5 0,-3-14 2 15,6 13 2-15,-6-13 1 0,11 14-5 0,-11-14 3 0,0 0 4 16,21-1-2-16,-21 1 9 0,22-6 0 0,-22 6 0 16,20-8-1-16,-20 8 9 0,21-10-1 0,-10 4-2 15,-1-2-1-15,-2 2-8 0,0-3-1 0,-8 9 1 0,15-13 1 16,-15 13 46-16,15-17-10 0,-15 17-6 0,12-17-6 15,-12 17 62-15,15-15-16 0,-15 15-15 0,11-17-10 0,-11 17 18 16,11-14-13-16,-11 14-9 0,11-10-8 0,-11 10-4 16,14-6-7-16,-14 6-3 0,0 0-6 0,17-3-6 0,-17 3-2 15,0 0-2-15,20 6 2 0,-20-6-4 0,16 8 1 16,-16-8-1-16,14 10 0 0,-14-10-3 0,15 13 0 16,-15-13 1-16,9 12 1 0,-9-12-19 0,9 14 4 0,-9-14 3 15,5 14 4-15,-5-14-13 0,3 17 5 0,-3-17 3 0,4 14 3 16,-4-14-14-16,0 13 4 0,0-13 7 15,0 0 1-15,-2 14-38 0,2-14 10 0,0 0 8 0,-3 9 8 0,3-9-40 16,0 0 13-16,0 0 11 0,0 0 8 0,0 0-16 16,0 0 11-16,0 0 7 0,0 0 7 0,0 0 12 15,0 0 2-15,-11-9 1 0,11 9 3 0,0 0 7 16,-3-14-1-16,3 14 0 0,1-13 0 0,-1 13 5 16,5-14-1-16,-5 14-1 0,4-13 1 0,1 3-3 0,-5 10 0 0,10-15 0 15,-10 15-1-15,13-13 8 0,-13 13-2 0,12-10 0 16,-12 10-4-16,18-8-1 0,-18 8 1 0,0 0-1 15,24-1-1-15,-24 1-4 0,15 13 0 0,-15-13 2 0,0 0-1 16,20 4-12-16,-20-4 3 0,9 9 4 0,-9-9 0 16,5 17-25-16,-5-17 5 0,3 15 8 0,-3-15 2 0,-3 18-65 15,3-18 14-15,-5 18 16 0,5-18 10 0,-5 18-142 16,5-18 38-16,-4 16 28 0,4-16 25 0,-3 13-187 16,3-13 82-16,1 13 41 0,-1-13 29 0,8 8-189 0,-8-8 63 15,12 7 50-15,-12-7 42 0,18 2-454 0,-18-2-36 16</inkml:trace>
  <inkml:trace contextRef="#ctx0" brushRef="#br0" timeOffset="192744.4">20009 6895 0 0,'9'-7'434'16,"-9"7"-220"-16,9-16 126 0,-9 16-48 0,5-14-32 16,-5 14-51-16,0 0 86 0,-2-13-59 0,2 13-46 0,0 0-39 15,0 0 49-15,-3-12-28 0,3 12-25 0,0 0-30 0,0 0-2 16,0 0-22-16,-18-3-20 0,18 3-15 0,-17 3-16 15,17-3-10-15,-20 4-4 0,20-4-7 0,-16 11-2 16,16-11-4-16,-14 11-2 0,14-11-3 0,-15 12-6 16,11-3 0-16,4-9 1 0,-10 18-3 0,7-7 0 0,3-11 1 0,-3 15-2 15,3-15 0-15,0 13 2 0,0-13 0 0,3 13 1 16,-3-13-2-16,0 0 6 0,13 10-2 0,-13-10 0 16,0 0-2-16,21 4 0 0,-21-4-2 0,0 0-1 0,23 0 0 15,-23 0 1-15,19-9 1 0,-19 9-2 0,16-8 0 16,-16 8 6-16,16-13-1 0,-16 13 0 0,12-14-3 0,-5 4 5 15,-2 1-2-15,-5 9-1 0,3-20-1 0,2 11 5 16,-2-2 0-16,-3 11-2 0,5-21-2 0,-2 8 19 16,-3 1-6-16,1-1-3 0,-1 0-2 0,0-1 2 0,2 0-4 15,-2 1-1-15,1 1-2 0,1-3 2 0,-2 1-3 16,2 1 0-16,-2 13-1 0,2-22 25 0,-2 22-6 0,0-21-4 16,0 21-4-16,1-14 45 0,-1 14-12 0,0 0-10 15,2-17-8-15,-2 17 36 0,0 0-13 0,0 0-11 0,0 0-10 16,0 0-6-16,0 0-7 0,0 0-3 0,-7 14-6 15,7-14-15-15,-5 19 0 0,2-8 1 0,0-1 1 0,0 5 1 16,0 0 1-16,1-1-1 0,1 3 0 0,-1-1 2 16,2 3 0-16,0-2-1 0,2 0 1 0,-2 2-2 15,4-2 0-15,-2-3 0 0,1 3 0 0,2-3-28 0,-4-1 7 16,4-3 2-16,-5-10 5 0,11 16-115 0,-11-16 26 16,8 13 20-16,-8-13 17 0,16 5-62 0,-16-5 26 0,14 9 19 15,-14-9 17-15,16-9-83 0,-16 9 29 0,13-10 25 16,-13 10 19-16,13-12-165 0,-13 12 48 0,13-10 57 15,-13 10 29-15,7-17-297 0,0 7 79 0,-3 1 67 0,4-4 50 16,-6 1-427-16,-2 12-38 0</inkml:trace>
  <inkml:trace contextRef="#ctx0" brushRef="#br0" timeOffset="193899.22">20480 6883 0 0,'9'-7'793'0,"-9"7"-498"0,0 0 211 0,-1-17-91 0,1 17-82 16,0 0-66-16,-13-10 30 0,13 10-22 0,-11-7-58 15,11 7-40-15,0 0 11 0,-24-5-37 0,24 5-30 16,-16-3-24-16,16 3 18 0,-22 2-23 0,22-2-17 0,-22 1-17 15,22-1-11-15,-27 8-9 0,13-4-7 0,14-4-6 0,-30 10-7 16,15-3-2-16,3 1-3 0,1-2-4 0,-1 3 0 16,3-3-2-16,9-6-2 0,-11 17-1 0,11-17-7 15,-9 14 2-15,9-14-1 0,-1 13 1 0,1 1-27 16,0-14 5-16,0 0 5 0,11 11 3 0,-11-11-81 0,18 10 18 16,-18-10 15-16,22 3 14 0,-22-3-62 0,29 5 24 0,-29-5 15 15,28-5 16-15,-28 5-17 0,28-5 14 0,-13 0 12 16,-15 5 9-16,26-10 9 0,-16 4 5 0,1-2 5 0,-1 1 5 15,0-3 44-15,-3 2-6 0,-7 8-3 0,17-16-6 16,-11 5 96-16,0 1-26 0,-6 10-14 0,6-17-15 16,-6 17 58-16,8-15-21 0,-8 15-19 0,0 0-17 15,5-10 44-15,-5 10-21 0,0 0-16 0,0 0-12 0,0 0 30 16,0 0-14-16,0 0-15 0,0 0-10 0,0 0-27 16,0 0-5-16,-20 5-1 0,20-5-2 0,-13 10 16 0,5-2-4 15,8-8-4-15,-13 15-3 0,13-15-28 0,-9 16 5 16,9-16 2-16,-5 15 1 0,5-15-39 0,0 13 11 0,0-13 7 15,3 13 5-15,-3-13-53 0,8 8 15 0,-8-8 12 16,9 8 12-16,-9-8-58 0,12 6 20 0,-12-6 13 16,0 0 15-16,19 1-31 0,-19-1 15 0,16-6 15 0,-16 6 8 15,17-9-5-15,-17 9 8 0,19-14 7 0,-9 6 8 0,-3-4 8 16,3-1 4-16,-3 3 1 0,0-1 1 0,1-4 66 16,-2 1-14-16,1 3-7 0,-2-2-8 0,0-1 85 15,-1 1-24-15,-1 1-16 0,-1-1-16 0,1 0 29 0,0-1-20 16,-1 3-11-16,1-2-13 0,-2 2 16 0,-1 11-14 15,6-21-7-15,-6 21-9 0,1-14 62 0,-1 14-19 0,0 0-14 16,0 0-11-16,0-12-11 0,0 12-7 0,0 0-5 16,0 0-5-16,-7 12-25 0,7-12 1 0,-7 16 3 0,7-16 0 15,-10 20 3-15,6-7 1 0,1-2-2 0,1 1 0 16,-1 2 2-16,-1 0-1 0,2 0 1 0,-4 1-1 16,8-1 12-16,-2 4-3 0,3-3-1 0,-3-2-4 0,3 2-16 15,1-2 1-15,-1 0 4 0,-1-2-1 0,2 0-146 16,1 1 30-16,0-1 24 0,-5-11 21 0,9 16-147 0,-9-16 45 15,13 11 36-15,-13-11 28 0,17 3-157 0,-17-3 54 16,0 0 45-16,23 0 34 0,-23 0-200 0,16-13 81 0,-16 13 69 16,12-13 38-16,-4 4-281 0,0-1 87 0,-1-1 69 15,-3 2 55-15,-1-5-282 0,1-3-9 0</inkml:trace>
  <inkml:trace contextRef="#ctx0" brushRef="#br0" timeOffset="194195.88">20642 6750 0 0,'0'0'433'0,"0"0"12"16,0 0-72-16,0 0-31 0,0 0-69 0,19-6-4 15,-19 6-55-15,0 0-43 0,19-5-34 0,-19 5 12 16,21-4-23-16,-21 4-17 0,19-3-22 0,-19 3 20 0,19-1-23 16,-19 1-15-16,0 0-16 0,25-2 17 0,-25 2-13 0,0 0-12 15,16 6-9-15,-16-6 6 0,0 0-10 0,14 4-6 16,-14-4-4-16,0 0 4 0,10 12-6 0,-10-12-4 0,6 10-2 15,-3 4-1-15,-3-14-1 0,0 0-3 0,5 12-1 16,-5-12-1-16,9 14-1 0,-9-14-1 0,-4 19-1 16,1-9-5-16,-1 0 0 0,1 1 1 0,0 0-1 0,-5-1-4 15,8-10 2-15,-8 17 1 0,8-17 0 0,-8 19-143 0,8-19 30 16,-6 8 24-16,6-8 17 0,0 0-220 0,0 0 59 16,-6 10 66-16,6-10 38 0,0 0-189 0,0 0 64 15,3-11 50-15,-3 11 43 0,5-16-573 0,-2 5-62 0</inkml:trace>
  <inkml:trace contextRef="#ctx0" brushRef="#br0" timeOffset="194385.27">20894 6615 0 0,'7'-11'625'0,"-7"11"-324"0,0 0-58 16,0 0 8-16,0 0-50 0,0 0-40 0,0 11-33 0,0-11-82 15,-5 16-9-15,5-16-8 0,0 17-5 0,0-17-327 16,3 21 62-16,-3-21 48 0,5 17 39 0,-5-17-339 15,8 20-6-15</inkml:trace>
  <inkml:trace contextRef="#ctx0" brushRef="#br0" timeOffset="195062.61">21064 6802 0 0,'7'-15'938'0,"-7"15"-581"0,4-13-36 16,-4 13 198-16,0 0-104 0,0-13-82 0,0 13-30 15,0 0 59-15,0 0-72 0,-6-10-57 0,6 10-48 16,0 0 22-16,0 0-43 0,0 0-31 0,-19-3-27 0,19 3-24 16,-17 3-17-16,17-3-11 0,-18 5-12 0,18-5-11 15,-17 13-7-15,17-13-3 0,-16 14-5 0,6-6-7 0,6 2-4 16,-3-1 1-16,2 1-2 0,2 3-14 0,3-13 1 16,-3 21 4-16,3-21 0 0,3 22-107 0,-3-22 25 15,6 19 17-15,-6-19 12 0,10 25-127 0,-10-25 37 0,13 8 29 16,-13-8 25-16,14 4-31 0,-14-4 25 0,0 0 20 0,20 2 16 15,-20-2 14-15,17-5 10 0,-17 5 8 0,12-9 8 16,-12 9 30-16,12-12 0 0,-12 12-2 16,9-19 0-16,-6 10 70 0,3 0-14 0,-6 9-12 0,7-22-10 0,-7 22 83 15,6-22-24-15,-6 22-19 0,4-18-16 0,-4 18 69 16,4-22-27-16,-4 22-19 0,3-18-19 0,0 7 40 16,-3 11-20-16,7-18-18 0,-7 18-13 0,6-14 20 0,-6 14-16 15,8-8-10-15,-8 8-12 0,0 0-5 0,0 0-7 16,13-6-6-16,-13 6-2 0,0 0-12 0,15 9-1 0,-15-9 0 15,13 5-2-15,-13-5 1 0,13 10-1 0,-13-10 0 16,14 12-1-16,-14-12-6 0,11 14 2 0,-11-14 1 0,11 17 0 16,-11-17 0-16,10 15-1 0,-10-15 2 0,7 16-1 15,-7-16-14-15,3 17 3 0,-3-17 3 0,1 15 1 0,-1-15-55 16,0 16 12-16,0-16 11 0,-1 13 7 0,1-13-81 16,-2 10 20-16,2-10 22 0,0 0 13 0,-8 14-50 0,8-14 23 15,0 0 16-15,-7 7 14 0,7-7-24 0,0 0 15 16,0 0 14-16,0 0 11 0,0 0 15 0,0 0 6 15,-12-4 3-15,12 4 5 0,0 0 5 0,-2-15 1 16,2 15 3-16,-1-11 0 0,1 11 12 0,1-18-2 0,-1 18-2 0,4-15 1 16,-1 3 37-16,-3 12-8 0,4-18-6 0,-4 18-7 15,8-18 35-15,-1 7-10 0,-7 11-10 0,12-15-8 0,-4 8 11 16,-8 7-7-16,18-18-7 0,-18 18-6 0,19-5-13 16,-19 5-2-16,24-4-1 0,-24 4 0 0,25 0-5 15,-25 0 1-15,20 5 0 0,-20-5 0 0,20 9-8 0,-20-9 3 16,15 11 0-16,-8-2 2 0,-7-9-4 0,11 15 2 15,-11-15-1-15,6 17 3 0,-3-5-4 0,-3-12 1 16,0 18 2-16,0-5 1 0,0-13-10 0,-1 22 2 0,1-22 3 16,-3 18 2-16,3-18-83 0,-5 18 18 0,5-18 15 15,0 0 10-15,-11 17-232 0,11-17 54 0,-8 14 47 0,8-14 33 16,-10 8-316-16,10-8 125 0,-12 6 78 0,12-6 52 16,0 0-742-16,-18-6-147 0</inkml:trace>
  <inkml:trace contextRef="#ctx0" brushRef="#br0" timeOffset="196200.31">16787 7440 0 0,'0'0'691'0,"-19"-3"-283"0,19 3-30 16,0 0-65-16,-4-13 104 0,4 13-84 0,0 0-67 0,0 0-34 15,0-12 67-15,0 12-60 0,0 0-48 0,0 0-39 0,6-13 65 16,-6 13-44-16,0 0-34 0,0 0-28 0,9-11 47 15,-9 11-32-15,0 0-26 0,0 0-20 0,0 0 17 16,12-8-22-16,-12 8-15 0,0 0-10 0,0 0-13 16,0 0-7-16,15 4-7 0,-15-4-3 0,14 9-4 0,-14-9-3 15,15 13-3-15,-15-13-1 0,16 10-7 0,-16-10 0 0,8 18-1 16,-8-18 1-16,6 16-2 0,-6-16 1 0,3 18-1 16,-3-18 1-16,-1 15-6 0,1-15 2 0,-5 15 1 15,5-15-2-15,-10 14-11 0,10-14 3 0,-14 12 3 0,14-12 1 16,-14 10-12-16,14-10 6 0,0 0 0 0,-21 5 4 15,21-5 1-15,0 0 2 0,0 0 0 0,0 0 1 16,-17-3 10-16,17 3-1 0,0 0-1 0,-11-13 1 0,11 13-3 16,-3-13 0-16,3 13 0 0,-4-15 0 0,4 15-60 15,-1-18 12-15,1 18 9 0,0-16 7 0,-8 8-206 0,8 8 47 16,8-14 39-16,-8 14 29 0,3-9-393 0,-3 9 103 16,0 0 82-16,0 0 67 0,9-12-934 0,-9 12-373 0</inkml:trace>
  <inkml:trace contextRef="#ctx0" brushRef="#br0" timeOffset="198830.19">17705 7337 0 0,'0'0'445'0,"0"0"-215"0,0 0 87 0,0 0-45 0,0 0-29 16,0 0-49-16,0 0 77 0,0 0-54 0,0 0-45 16,0 0-34-16,0 0 38 0,0 0-35 0,0 0-23 15,0 0-15-15,0 0-2 0,0 0-20 0,0 0-15 0,0 0-14 16,0 0 13-16,0 0-14 0,0 0-10 0,0 0-8 16,0 0 44-16,0 0-15 0,0 0-13 0,0 0-10 0,0 0 68 15,0 0-21-15,0 0-19 0,0 0-11 0,0 0 29 16,0 0-16-16,0 0-16 0,0 0-8 0,0 0 4 15,0 0-11-15,0 0-6 0,-8-6-6 0,8 6-13 0,0 0-1 16,0 0-2-16,-18-3-4 0,18 3-5 0,-14 4 0 16,14-4 1-16,-16 5-2 0,16-5-3 0,-19 12 2 0,19-12 0 15,-16 12 0-15,7-2-2 0,0-1-1 0,1 2 3 0,-1-1-1 16,0 1 1-16,3 1-1 0,0-2 2 16,1 3-1-16,0-1 2 0,0 1 1 0,-6-2-1 0,11 1 0 15,2 2-3-15,-2-14 0 0,7 16 1 0,-7-16 1 16,12 18 4-16,-4-8 0 0,-8-10 0 0,18 11-2 0,-18-11 5 15,24 6-2-15,-24-6 0 0,27 10-2 0,-8-11-10 16,-19 1 3-16,32-9-1 0,-17 5 3 0,3-1-88 0,0 0 18 16,-2-3 14-16,-2 3 13 0,3-2-59 0,-2 0 20 0,1 0 18 15,-5-2 12-15,2 0-50 0,-1 0 21 0,-2-1 16 16,-2-1 13-16,0-2 8 0,-8 13 9 0,13-19 7 16,-9 7 6-16,-1-2 7 0,-1 4 3 0,-2 10 3 0,2-18 2 15,-2 18 26-15,0-16-3 0,0 16-5 0,-4-13 0 16,4 13 67-16,0 0-17 0,0-10-11 0,0 10-10 15,0 0 77-15,0 0-22 0,0 0-20 0,-11-9-14 0,11 9 3 16,0 0-12-16,0 0-11 0,0 0-8 0,0 0-12 16,0 0-3-16,-11 10-4 0,11-10-2 0,-9 11 3 0,9-11-2 15,-7 15-5-15,7-15 1 0,-8 17 12 0,8-17-5 16,-5 18-1-16,5-18-3 0,-4 23 2 0,-1-12-1 16,3 0-2-16,-1 2-2 0,2-1 3 0,-1 2-3 0,-1-5 0 15,2 4-2-15,-1 1 4 0,2-14-3 0,-4 21-1 0,4-21-1 16,0 18-13-16,0-18 1 0,3 10 1 0,-3-10 2 15,0 0-49-15,0 0 10 0,0 0 10 0,15 3 5 0,-15-3 7 16,16-3 3-16,-16 3 4 0,16-10 3 0,-16 10 2 16,17-13 3-16,-17 13 2 0,15-12-1 0,-15 12 4 15,12-16 1-15,-12 16-1 0,12-17 1 0,-12 17 5 0,7-17-1 16,-7 17 0-16,10-17-1 0,-10 17 17 0,9-15-3 16,-9 15-3-16,0 0-2 0,10-12 20 0,-10 12-5 0,0 0-5 15,0 0-5-15,0 0-4 0,0 0 1 0,0 0-5 16,0 0 0-16,0 0-14 0,0 0 1 0,0 0 2 15,8 10 1-15,-8-10-2 0,1 16 1 0,-1-16 1 0,-1 14 1 16,1-14-2-16,-2 24 2 0,2-24 0 0,-4 16 0 16,4-16-27-16,-5 17 7 0,5-17 2 0,-3 18 6 0,3-18-60 15,-4 16 13-15,4-16 12 0,0 14 10 0,0-14-58 16,13 13 18-16,-13-13 15 0,0 0 14 0,13 10-20 0,-13-10 14 16,0 0 10-16,25 0 11 0,-25 0-3 0,24-4 9 15,-24 4 5-15,23-6 5 0,-9 0 1 0,-4-1 4 16,1-1 2-16,-11 8 2 0,18-13 4 0,-9 8-1 0,-9 5 3 15,14-14 2-15,-5 6 20 0,-9 8-2 0,6-14-4 0,-6 14-3 16,5-14 46-16,-5 14-9 0,3-15-10 0,-3 15-8 16,5-10 29-16,-5 10-10 0,0 0-11 0,-2-15-7 0,2 15 51 15,0 0-18-15,0 0-11 0,0 0-11 0,0 0 19 16,0 0-10-16,-6-9-11 0,6 9-8 0,0 0-6 16,0 0-5-16,0 0-3 0,0 0-5 0,-20 5-6 15,20-5-1-15,0 0-1 0,-15 7-1 0,15-7 1 0,-13 8-1 16,13-8 0-16,-4 10-2 0,4-10-3 0,-12 14 0 0,12-14-1 15,-6 14 2-15,6-14-15 0,-2 16 4 0,2-16 2 16,-4 16 1-16,4-16-83 0,1 16 18 0,-1-16 15 16,5 26 12-16,-5-26-94 0,8 7 27 0,-8-7 23 0,11 9 19 15,-11-9-70-15,16 7 29 0,-16-7 21 0,0 0 20 0,25 2 1 16,-25-2 14-16,20-5 12 0,-20 5 8 0,20-8 10 16,-20 8 5-16,19-10 7 0,-19 10 3 0,16-11 13 15,-16 11-1-15,15-14 0 0,-15 14 0 0,9-10 85 16,-9 10-16-16,9-14-13 0,-9 14-10 0,5-13 66 0,-5 13-22 15,0 0-19-15,3-15-12 0,-3 15 54 0,0 0-21 0,-2-11-20 16,2 11-13-16,0 0 37 0,0 0-21 0,0 0-14 16,0 0-12-16,0 0-10 0,0 0-9 0,0 0-6 15,0 0-4-15,0 0-12 0,0 0-3 0,-10 8-1 0,10-8-1 16,0 0-3-16,-8 18 1 0,8-18-1 0,-5 14 1 16,5-14-16-16,3 13 2 0,-3-13 3 0,-4 16 2 0,4-16-54 15,0 17 12-15,0-17 11 0,3 11 7 0,-3-11-46 16,6 10 16-16,-6-10 12 0,11 11 10 0,-5-1-63 0,-6-10 19 15,0 0 18-15,26-3 12 0,-26 3-1 0,24-5 11 16,-24 5 8-16,22-9 8 0,-11 4 18 0,-11 5 3 16,21-13 0-16,-21 13 1 0,15-14 25 0,-15 14-4 0,13-17-3 15,-13 17-3-15,10-16 67 0,-10 16-15 0,8-16-11 16,-8 16-11-16,6-16 48 0,-6 16-18 0,1-18-14 16,-1 18-12-16,8-12 29 0,-8 12-15 0,-6-10-11 0,6 10-10 15,0 0 16-15,0 0-10 0,-9-10-9 0,9 10-7 0,0 0-7 16,0 0-3-16,0 0-3 0,-23 2-4 0,23-2-17 15,-15 7 0-15,15-7 3 0,-14 8 1 0,14-8-41 16,0 0 10-16,-9 11 6 0,9-11 6 0,0 0-56 0,0 0 13 16,3 13 16-16,-3-13 9 0,0 0-21 0,0 0 14 0,18 2 9 15,-18-2 7-15,0 0 8 0,22-2 4 0,-22 2 3 16,14-5 3-16,-14 5 6 0,16-4-1 0,-16 4 3 16,12-6 1-16,-12 6 10 0,0 0 1 0,18-6-3 15,-18 6 0-15,0 0 25 0,0 0-4 0,0 0-5 0,21-2-6 16,-21 2 22-16,0 0-7 0,0 0-7 0,16 5-2 0,-16-5-2 15,0 0-4-15,11 9-1 0,-11-9-4 0,5 11-3 16,-5-11-2-16,5 12-1 0,-5-12 0 0,1 12 5 16,-1-12-1-16,0 16-2 0,0-16-1 0,-1 16-39 0,1-16 6 15,-2 16 8-15,2-16 3 0,-2 14-142 0,2-14 32 16,-3 18 26-16,3-18 21 0,0 11-202 0,0-11 81 16,0 0 45-16,-1 14 31 0,1-14-221 0,0 0 69 0,0 0 56 15,0 0 46-15,0 0-441 0,0 0-33 0</inkml:trace>
  <inkml:trace contextRef="#ctx0" brushRef="#br0" timeOffset="199246.35">18635 7517 0 0,'6'-10'693'0,"-6"10"-400"0,10-12-47 0,-10 12-22 0,0 0 70 16,7-9-58-16,-7 9-49 0,0 0-36 0,0 0-3 16,0 0-29-16,0 0-25 0,0 0-18 0,0 0-15 15,7 9-13-15,-7-9-7 0,0 0-6 0,5 15 2 0,-5-15-8 16,3 12-5-16,-3-12-5 0,2 16-2 0,-2-16-4 15,0 15-3-15,0-15-1 0,-3 17-8 0,3-17 0 0,-5 15-1 16,5-15 1-16,-5 15-57 0,5-15 12 0,-3 15 9 16,3-15 6-16,0 0-68 0,2 13 23 0,-2-13 17 0,0 0 9 15,0 0-9-15,-8 8 12 0,8-8 6 0,0 0 10 16,0 0 46-16,0 0-2 0,0-13-5 0,0 13-1 16,0 0 36-16,5-14-7 0,-5 14-9 0,3-15-6 0,-3 15 83 15,6-17-21-15,-6 17-10 0,5-16-13 0,-5 16 46 16,8-14-21-16,-8 14-16 0,6-16-15 0,-6 16 49 0,10-13-19 15,-10 13-19-15,10-9-11 0,-10 9 2 0,14-8-11 16,-14 8-10-16,20-6-7 0,-20 6-9 0,0 0-4 16,24 0-4-16,-24 0-3 0,0 0-6 0,24 0 0 0,-24 0-1 15,15 9-1-15,-15-9 3 0,12 8-1 0,-12-8-1 0,9 10 1 16,-9-10-10-16,8 12 1 0,-8-12 1 0,3 11 3 16,-3-11-5-16,3 16 0 0,-3-16 3 0,0 18-1 0,0-18 2 15,-3 14 2-15,2-2-1 0,1-12 0 0,-7 21-54 16,3-11 12-16,4-10 8 0,-5 17 6 0,5-17-129 15,-5 12 33-15,5-12 23 0,0 0 22 0,-3 12-296 16,3-12 111-16,0 0 53 0,0 0 41 0,0 0-781 0,0 0-152 16</inkml:trace>
  <inkml:trace contextRef="#ctx0" brushRef="#br0" timeOffset="199953.33">19316 7428 0 0,'13'-8'973'0,"-13"8"-607"0,18-7-44 0,-18 7-65 0,18-2 26 15,-18 2-56-15,0 0-45 0,26 0-38 0,-26 0 25 0,21 4-18 16,-21-4-29-16,15 9-26 0,-15-9 5 15,13 9-23-15,-13-9-14 0,11 9-13 0,-11-9-10 0,13 17-7 0,-13-17-7 16,8 18-6-16,-5-5 1 0,0-4-5 0,-1 5-3 16,-2-14-2-16,0 19-3 0,0-19 0 0,-2 21-2 0,2-21-3 15,-4 17 6-15,4-17-3 0,-6 13-1 0,6-13-1 16,-6 10 2-16,6-10-1 0,0 0-1 0,0 0-2 16,-8 10-1-16,8-10-1 0,0 0-1 0,0 0 1 0,0 0 33 15,-7-9-9-15,7 9-3 0,0 0-6 0,-3-11 67 16,3 11-17-16,0 0-13 0,-4-17-11 0,4 17 46 15,0-14-17-15,0 14-14 0,5-16-12 0,0 5 20 0,-5 11-13 16,11-16-11-16,-11 16-8 0,16-17-2 0,-7 10-5 0,2-1-5 16,2 0-6-16,0 2-3 0,-1-1-4 0,-12 7 0 15,24-9-2-15,-24 9-6 0,23-5 0 0,-23 5 1 16,0 0-1-16,21-2-146 0,-21 2 29 0,0 0 23 0,9 7 20 16,-9-7-251-16,6 12 66 0,-6-12 51 0,3 12 43 0,-3-12-383 15,0 0 162-15,2 14 77 0,-2-14 62 0,0 0-580 16,0 0-82-16</inkml:trace>
  <inkml:trace contextRef="#ctx0" brushRef="#br0" timeOffset="201647.84">19686 7536 0 0,'0'0'544'0,"0"0"-277"16,0 0-54-16,21 0 72 0,-21 0-38 0,13-11-49 0,-13 11-39 15,0 0-17-15,0 0-27 0,28 0-24 0,-28 0-19 16,0 0 19-16,16-3-19 0,-16 3-14 0,0 0-12 16,0 0 68-16,11-9-23 0,-11 9-18 0,0 0-9 0,3-11 78 15,-3 11-29-15,0 0-23 0,-1-12-18 0,1 12 67 16,-2-12-29-16,2 12-21 0,0 0-18 0,-7-10 49 0,7 10-24 16,0 0-18-16,-7-9-16 0,7 9 18 0,0 0-13 15,-17-3-16-15,17 3-10 0,0 0-9 0,-26 3-5 0,26-3-6 16,-19 9-5-16,19-9-7 0,-21 9-2 0,21-9-2 15,-19 8 1-15,8 2-4 0,2-1 2 0,0-1-3 16,3 2 1-16,-2 0-2 0,4 0 0 0,1 1 1 16,3-11-1-16,-6 21 1 0,6-21-1 0,3 17 1 0,-3-17-1 15,7 14-72-15,-2-4 14 0,3-1 12 0,-8-9 8 16,16 13-181-16,-16-13 45 0,19 8 33 0,-19-8 29 0,25 4-231 16,-25-4 69-16,27-2 66 0,-11-3 55 0,-16 5-146 15,32-5 60-15,-32 5 47 0,31-6 38 0,-14-1-82 16,-2 2 48-16,1 1 36 0,-3-2 45 0,-1-3 35 0,1 5 15 15,-3-4 11-15,1 2 10 0,-11 6 86 0,14-16-10 16,-3 7-7-16,-11 9-7 0,16-14 88 0,-16 14-6 0,13-9-19 16,-13 9-19-16,8-12 126 0,-8 12-38 0,6-12-33 15,-6 12-25-15,0 0 145 0,2-11-48 0,-2 11-39 0,0 0-33 16,0 0 115-16,0 0-25 0,-5-13-44 0,5 13-35 0,0 0 46 16,0 0-38-16,0 0-28 0,0 0-24 0,-20 0-2 15,20 0-19-15,0 0-13 0,-26 4-12 0,26-4-7 0,-19 5-7 16,19-5-7-16,-27 12-5 0,27-12-5 0,-13 15-3 15,13-15-2-15,-11 12-3 0,11-12-5 0,-6 14 1 16,-4-5-1-16,10-9 0 0,0 17-1 0,0-17 1 0,-2 17-1 16,2-17 1-16,0 14-13 0,0-14 3 0,7 10 1 15,-7-10 1-15,8 8-33 0,-8-8 5 0,0 0 8 16,0 0 6-16,27 1 0 0,-27-1 5 0,16-5 3 0,-16 5 2 16,19-9 6-16,-19 9 1 0,17-13 1 0,-17 13 0 0,15-14 1 15,-7 5-1-15,-2-4 0 0,-6 13 1 0,11-19 19 16,-6 8-3-16,-5 11-3 0,6-19-4 0,-3 6 49 15,2 4-11-15,-3-4-10 0,-2 13-7 0,3-22 42 0,-3 22-13 16,-6-21-12-16,6 21-10 0,4-19 41 0,-4 19-16 0,2-16-12 16,-2 16-11-16,0 0 45 0,-2-13-19 0,2 13-12 15,0 0-11-15,0 0-13 0,0 0-6 0,0 0-4 16,0 0-5-16,-14 11-5 0,14-11-2 0,-10 15-2 0,10-15-1 16,-9 18 0-16,4-9-1 0,5-9-1 0,-6 19 0 15,3-8-10-15,1 1 3 0,2-12 0 0,0 20 3 0,0-20-28 16,2 22 7-16,-1-11 4 0,-1-11 6 0,4 21-75 15,-1-6 18-15,-3-15 14 0,6 13 12 0,-6-13-87 16,8 14 26-16,-8-14 21 0,8 13 16 0,-8-13-71 0,9 8 29 16,-9-8 21-16,0 0 19 0,21 3-6 0,-21-3 15 15,16-3 13-15,-16 3 9 0,17-8 11 0,-17 8 6 16,19-13 5-16,-19 13 2 0,16-14-11 0,-6 8 5 0,1-1 3 16,-3-2 6-16,0 0 69 0,-8 9-11 0,12-18-9 15,-5 8-8-15,-1 3 42 0,-6 7-14 0,11-18-11 0,-11 18-9 16,7-14 33-16,-7 14-13 0,6-13-11 0,-6 13-10 0,0 0 38 15,3-14-14-15,-3 14-12 0,0 0-9 0,0 0 39 16,0 0-14-16,0 0-15 0,-5-10-8 0,5 10 3 16,0 0-9-16,0 0-7 0,0 0-5 0,0 0-22 15,-14 8 1-15,14-8-1 0,0 0 0 0,-16 12-3 0,16-12 0 16,-12 10 2-16,12-10-1 0,-13 17 1 0,13-17-1 0,-8 15 1 16,8-15 1-16,-5 18-8 0,5-18 2 0,-6 15 2 15,6-15 0-15,6 20-53 0,-6-20 11 0,6 16 10 0,-6-16 7 16,5 14-102-16,-5-14 26 0,10 11 22 0,-10-11 15 15,9 8-78-15,-9-8 27 0,0 0 25 0,17 3 18 16,-17-3-9-16,0 0 15 0,26-3 16 0,-26 3 10 0,18-8 16 16,-18 8 5-16,15-11 7 0,-15 11 1 0,20-16 4 15,-20 16 4-15,15-7 1 0,-9-3 0 0,3-2 16 0,-4 3-3 16,1-2-1-16,-6 11 0 0,9-16 8 0,-9 16-4 16,9-17 0-16,-9 17-2 0,7-9 5 0,-7 9-1 15,8-9-3-15,-8 9-3 0,0 0 14 0,0 0-3 0,0 0-4 16,0 0-3-16,0 0-13 0,0 0-2 0,0 0 2 0,0 0 1 15,6 9-9-15,-6-9 3 0,-1 9 0 0,1-9 4 16,-10 17-20-16,10-17 8 0,-4 13 0 0,4-13 5 16,-6 17 23-16,6-17-2 0,-7 14-2 0,7-14-2 0,-7 14 0 15,7-14 0-15,-1 12-2 0,1-12 0 0,1 11-38 16,-1-11 5-16,4 11 8 0,-4-11 4 0,0 0-86 16,10 11 22-16,-10-11 17 0,0 0 12 0,18 4-111 0,-18-4 40 15,0 0 31-15,26-1 19 0,-26 1-40 0,22-4 22 0,-22 4 17 16,24-9 16-16,-11 3-5 0,-1 0 12 0,1-7 9 15,-13 13 10-15,24-10 22 0,-14 4 1 0,0-1 4 16,0 0-1-16,-1-1 80 0,0 0-14 0,-9 8-12 0,12-16-10 16,-12 16 75-16,8-14-23 0,-8 14-18 0,6-14-13 15,-6 14 55-15,5-16-21 0,-5 16-10 0,0 0-15 0,2-15 77 16,-2 15-28-16,0 0-24 0,0 0-18 0,0 0 36 16,-7-8-22-16,7 8-17 0,0 0-14 0,0 0-19 15,0 0-8-15,-23 4-7 0,23-4-3 0,-12 8-8 0,12-8-6 16,-19 9 2-16,19-9-3 0,-7 11-2 0,7-11 1 15,-7 21-3-15,7-21 1 0,-5 13-2 0,5-13 0 0,-3 17 1 16,3-17-2-16,0 18-8 0,0-18 2 0,3 18 1 16,-3-18 0-16,6 13-66 0,-6-13 15 0,7 13 10 0,-7-13 9 15,10 9-70-15,-10-9 21 0,12 9 18 0,-12-9 13 16,0 0-6-16,26 1 13 0,-26-1 9 0,17-5 9 0,-17 5 11 16,22-6 4-16,-22 6 3 0,15-11 3 0,-1 6-40 15,-2-1 10-15,-12 6 8 0,24-12 8 0,-13 5 103 16,-11 7-16-16,16-10-12 0,-16 10-12 0,14-12 38 0,-14 12-15 15,10-12-12-15,-10 12-12 0,7-12 37 0,-7 12-14 0,6-8-13 16,-6 8-10-16,0 0 24 0,3-14-12 0,-3 14-10 16,0 0-9-16,0 0 7 0,0 0-9 0,0 0-6 15,0 0-2-15,0 0-16 0,-24 0-1 0,24 0-1 16,-13 9-1-16,13-9-7 0,-10 9 1 0,10-9 0 0,-9 9 1 16,9-9 2-16,-3 17-1 0,3-17 1 0,0 16-1 15,0-16-18-15,5 15 5 0,-5-15 3 0,7 12 1 0,-7-12-80 16,10 11 20-16,-10-11 13 0,13 7 12 0,-13-7-94 15,18 5 30-15,-18-5 21 0,0 0 17 0,25 4-83 0,-25-4 30 16,20-4 24-16,-20 4 26 0,21-5-83 16,-21 5 33-16,23-4 24 0,-23 4 21 0,18-7-161 0,-18 7 49 0,17-6 37 15,-17 6 32-15,15-8-615 0,-15 8-63 0</inkml:trace>
  <inkml:trace contextRef="#ctx0" brushRef="#br0" timeOffset="203580.81">21007 7605 0 0,'0'0'302'0,"0"0"-176"0,0 0 72 0,-5-9-37 16,5 9-34-16,0 0-24 0,0 0 17 16,0 0-10-16,-6-10-20 0,6 10-17 0,0 0 58 0,0 0-27 15,0 0-20-15,0 0-16 0,0 0 56 0,0 0-24 0,0 0-20 16,0 0-15-16,0 0 66 0,0 0-26 0,-5-14-21 15,5 14-16-15,0 0 56 0,0 0-24 0,0 0-21 0,0 0-12 16,0 0 42-16,0 0-23 0,0 0-17 16,10 8-14-16,-10-8 16 0,0 0-17 0,0 0-9 0,0 0-10 0,0 0 15 15,0 0-10-15,0 0-8 0,0 0-6 0,20 2-17 16,-20-2-2-16,15 4-1 0,-15-4-2 0,20 10-1 16,-8-6-2-16,0 5 0 0,0-3 0 0,3 3 0 0,-2 4 0 15,1 1 0-15,-3 0-1 0,3 4-8 0,-4 2 1 16,1-2 1-16,-5 0 1 0,3 7 13 0,-5 7-1 15,-2-11-2-15,-1 3-2 0,-1 1 0 0,-3 2 0 0,0-2-1 16,-4 3-1-16,1 3-1 0,-2-2 0 0,-1 1 0 0,-3-2-1 16,2 4 2-16,-3-4 0 0,-3 1-1 0,3 0 1 15,-3 0 7-15,1-3-2 0,0 2 0 0,-1-3-2 16,-1 2 2-16,1 0 0 0,0-4-2 0,2 1 0 0,-2 0-5 16,2-1 1-16,1-3 0 0,2-1 0 0,-2-2 4 15,2 1-1-15,0-4 0 0,0-1 0 0,-2 1-2 0,0-4 0 16,-1 1 0-16,3-2 0 0,-5 1 0 0,1-2 0 15,2-2-1-15,-1 2 1 0,-4-3-3 0,4 0 0 16,14-5 1-16,-29 6-1 0,29-6 2 0,-24 2-2 0,24-2 1 16,-19 1 1-16,19-1-6 0,0 0 1 0,-22-7 2 15,22 7 0-15,-18-7-78 0,18 7 16 0,0 0 12 0,-1-14 12 16,1 14-139-16,3-18 36 0,-3 18 29 0,0 0 22 0,10-14-143 16,-10 14 49-16,9-14 37 0,-9 14 30 0,16-16-111 15,-16 16 47-15,16-13 36 0,-16 13 30 0,15-14-33 16,-15 14 29-16,15-13 24 0,-15 13 34 0,17-13 15 15,-17 13 11-15,13-14 8 0,-5 7 5 0,-8 7 42 0,11-12-5 16,-11 12-1-16,10-16-4 0,-10 16 78 0,11-14-17 16,-11 14-5-16,11-14-10 0,-11 14 63 0,13-16-22 0,-13 16-20 15,12-15-14-15,-12 15 84 0,11-12-30 0,-11 12-23 0,10-13-18 16,-10 13 89-16,8-11-33 0,-8 11-24 0,0 0-22 16,11-11 77-16,-11 11-31 0,0 0-25 0,0 0-9 15,0 0 51-15,0 0-29 0,0 0-24 0,0 0-17 0,0 0-19 16,0 0-11-16,0 0-10 0,0 0-6 0,0 0-7 15,-8 11-5-15,8-11-3 0,-9 12-4 0,2-2 2 0,7-10-3 16,-16 13-1-16,7-3-3 0,-3 3 3 0,3 2-3 16,-3-3 0-16,2 1-2 0,-4 1 3 0,1 3-4 15,-1-3 2-15,0 6-2 0,0-9 7 0,0 2-1 0,5-3-2 16,-2-1-3-16,1 1-1 0,2-1 1 0,2 5-1 16,6-14-2-16,0 0 4 0,-10 10-2 0,10-10 0 0,0 0-2 15,0 0-1-15,0 0-1 0,0 0 1 0,0 0-1 16,0 0 7-16,0 0-3 0,0 0-1 0,0 0 1 0,0 0 9 15,0 0-1-15,0 0-4 0,0 0 0 0,0 0 14 16,0 0-3-16,20 2-5 0,-20-2 0 0,0 0 11 16,24 3-4-16,-24-3-6 0,0 0 0 0,24 0-7 15,-24 0 0-15,20 3-1 0,-20-3-4 0,25 3-18 0,-25-3 2 0,27 4 3 16,-11-2 2-16,-16-2-168 0,33 5 36 0,-33-5 29 16,31 5 21-16,-31-5-228 0,31 4 65 0,-31-4 76 15,26 6 34-15,-26-6-234 0,23 1 75 0,-23-1 59 0,21 2 51 16,-21-2-422-16,0 0-34 0</inkml:trace>
  <inkml:trace contextRef="#ctx0" brushRef="#br0" timeOffset="206911.81">18545 8796 0 0,'0'0'543'16,"0"0"-147"-16,0 0-60 0,0 0-33 0,0 0-59 15,0 0 7-15,0 0-51 0,0 0-40 0,0 0-33 0,0 0-3 16,0 16-24-16,0-16-21 0,-2 14-11 0,2-14 82 16,-9 21-30-16,5-8-25 0,1-2-17 0,-3 5 47 15,1-1-24-15,-3 1-21 0,0-3-15 0,0 1 1 16,1-1-14-16,-2-2-10 0,1 0-7 0,2 3-7 0,-2-3-6 16,8-11-4-16,-10 15-4 0,10-15-3 0,-7 11-1 0,7-11-3 15,0 0-2-15,-7 10 4 0,7-10-2 0,0 0-1 16,0 0-1-16,0 0-6 0,0 0 1 0,0 0-1 15,0 0 1-15,4-13-15 0,-4 13 4 0,3-16 3 0,-3 16 1 16,4-22-11-16,-2 9 3 0,2 0 4 0,0-1 1 16,9-3 14-16,-16-1-2 0,9 2-1 0,0 0 1 15,3-2-4-15,-2 1 1 0,1 3 0 0,0-2 1 0,2 1 3 16,-1 0-1-16,2 3 1 0,-3-1-1 0,3 2 7 16,-11 11-3-16,21-18 1 0,-10 9-3 0,0 3 23 0,0-1-5 15,-11 7-5-15,19-10-4 0,-19 10 15 0,16-6-5 16,-16 6-5-16,0 0-4 0,0 0-1 0,24 2-2 0,-24-2-2 15,0 0-3-15,15 7-6 0,-15-7 1 0,0 0-1 16,9 12 0-16,-9-12-1 0,5 9 1 0,-5-9-1 0,0 15 1 16,0-15 4-16,-5 17-1 0,5-17 0 0,-6 21-1 15,-3-9-14-15,1 1 3 0,-1 0 2 0,1 1 0 0,-3-1 24 16,-3 1-5-16,3-1-3 0,-2 1 0 0,-3-1-1 16,2 0-1-16,0-4-1 0,3 1-2 0,-2-3 1 0,3 3-1 15,10-10-1-15,-14 8 1 0,14-8-7 0,0 0 2 16,-14 8 0-16,14-8 0 0,0 0 10 0,0 0-2 0,0 0-3 15,0 0 0-15,0 0 8 0,0 0-3 0,0 0-2 16,0 0 0-16,7-10-4 0,-7 10-1 0,0 0 1 16,0 0-1-16,0 0-7 0,0 0 1 0,0 0 2 0,0 0 0 15,0 0-6-15,0 0 1 0,17 6 3 0,-17-6-1 16,9 8 2-16,-9-8-2 0,11 10 1 0,-11-10 2 16,10 14-8-16,-10-14 1 0,9 15 3 0,-9-15 2 0,9 15 3 15,-9-15 0-15,8 18 0 0,-8-18 0 0,13 17-26 16,-13-17 7-16,2 18 3 0,-2-18 5 0,5 16-72 0,-5-16 17 15,7 16 14-15,-7-16 10 0,9 8-113 0,-9-8 31 16,0 0 26-16,14 7 19 0,-14-7-110 0,0 0 39 16,0 0 29-16,25 0 25 0,-25 0-142 0,14-6 52 0,-14 6 38 15,14-6 29-15,-14 6-344 0,18-11 93 0,-18 11 83 0,13-14 89 16,-5 4-211-16,-8 10 73 0</inkml:trace>
  <inkml:trace contextRef="#ctx0" brushRef="#br0" timeOffset="207742.56">18805 8975 0 0,'0'0'617'0,"0"0"-370"0,0 0 66 0,0 0-17 16,0 0-59-16,0 0-47 0,0 0-25 0,0 0-34 16,0 0-26-16,0 0-21 0,0 0 0 0,0 0-17 0,0 0-12 15,0 0-14-15,5 13 26 0,-5-13-16 0,0 0-8 16,0 0-11-16,0 0 30 0,0 0-7 0,22 0-10 0,-22 0-8 15,0 0 42-15,0 0-17 0,13-6-11 0,-13 6-11 0,0 0 50 16,0 0-18-16,9-11-15 0,-9 11-11 16,0 0 38-16,5-12-17 0,-5 12-13 0,0 0-11 0,-1-17 46 15,1 17-16-15,0 0-15 0,0 0-13 0,-5-12 28 16,5 12-15-16,0 0-10 0,-8-12-11 0,8 12 9 0,0 0-9 16,-15-5-7-16,15 5-7 0,0 0-8 0,-18 2-4 15,18-2-3-15,-18 5 0 0,18-5-7 0,-19 13-1 16,19-13 0-16,-17 11 0 0,17-11 0 0,-15 15-1 0,9-5 1 15,6-10-1-15,-13 19 7 0,9-9-1 0,0 1 0 0,4-11-2 16,-4 22-16-16,4-22 4 0,-2 13 1 0,4-1 1 16,-2-12-71-16,4 20 14 0,-4-20 14 0,10 14 9 15,-2-1-136-15,-8-13 35 0,19 6 27 0,-19-6 25 0,22 1-189 16,-22-1 57-16,30-1 43 0,-30 1 46 0,35-2-170 16,-17-2 61-16,2-1 48 0,-2 0 39 0,2-2-120 0,-2 0 55 15,-1 1 45-15,0-1 38 0,0-3 22 0,-2 4 23 16,0-2 19-16,-3 0 14 0,1-1 120 0,-2 1-14 0,0 0-8 15,-3 0-8-15,2 0 98 0,-4 0-15 0,-6 8-15 16,11-14-19-16,-11 14 111 0,9-13-37 0,-9 13-31 16,0 0-25-16,4-14 104 0,-4 14-39 0,0 0-33 0,0 0-25 15,-7-14 94-15,7 14-34 0,0 0-19 0,-9-10-28 0,9 10 62 16,-11-5-37-16,11 5-29 0,0 0-21 0,-24-4 44 16,24 4-27-16,0 0-24 0,-21-4-16 0,21 4-3 15,0 0-16-15,-23 4-9 0,23-4-8 0,-18 6-7 16,18-6-6-16,-17 10-4 0,17-10-4 0,-16 10-5 0,10 0-2 0,-1-1-1 15,4 1-2-15,0 1-3 0,3-11-1 0,-7 21 1 16,7-21-1-16,-1 19 1 0,1-19 0 0,3 21 0 16,-3-21 0-16,13 16-74 0,-13-16 13 0,5 13 14 0,-5-13 8 15,9 10-85-15,-9-10 23 0,15 5 23 0,-15-5 13 16,0 0 0-16,23-1 12 0,-23 1 11 0,16-7 9 16,-16 7 13-16,17-8 3 0,-17 8 4 0,13-12 3 0,-13 12 26 15,14-12-1-15,-9 3-4 0,-5 9-3 0,10-14 74 16,-10 14-14-16,6-12-16 0,-6 12-9 0,3-13 60 0,-3 13-18 15,5-12-20-15,-5 12-10 0,0 0 56 0,0-11-23 16,0 11-18-16,0 0-12 0,0 0 17 0,0 0-13 0,0 0-14 16,0 0-9-16,0 0-24 0,-16 4-3 0,16-4-2 15,-8 12-1-15,8-12-4 0,-14 15 1 0,14-15-2 16,-9 15 0-16,9-15-52 0,-10 18 10 0,10-18 8 0,-3 19 6 16,3-19-207-16,1 19 46 0,-1-19 37 0,5 13 29 0,-5-13-223 15,10 10 68-15,-10-10 55 0,17 8 45 0,-17-8-212 16,25 3 86-16,-25-3 59 0,28-1 47 0,-28 1-220 15,30-6 92-15,-30 6 101 0,30-5 43 0,-13-2-143 16,-1 0 98-16</inkml:trace>
  <inkml:trace contextRef="#ctx0" brushRef="#br0" timeOffset="208301.56">19332 9007 0 0,'13'-13'600'16,"-2"3"-379"-16,-5 1-44 0,-6 9-35 0,10-14 124 0,-10 14-51 16,5-11-42-16,-5 11-35 0,0 0 64 0,0 0-40 0,0 0-32 15,0 0-26-15,-2-10 48 0,2 10-29 0,0 0-24 16,0 0-9-16,0 0-8 0,-21-3-17 0,21 3-12 0,0 0-11 15,-19 3 3-15,19-3-8 0,-15 7-8 0,15-7-7 16,-18 3 17-16,18-3-9 0,-20 5-4 0,20-5-7 0,-20 6 9 16,20-6-2-16,-18 10-7 0,18-10-4 0,-15 11 3 15,15-11-3-15,-14 11-3 0,14-11-3 0,-5 13 5 16,5-13-2-16,-4 11-2 0,4-11-3 0,3 12 7 0,-3-12-3 16,4 12-2-16,-4-12-3 0,8 9-12 0,-8-9 1 15,14 6 0-15,-14-6 2 0,15 5-67 0,-15-5 13 16,17 5 12-16,-17-5 8 0,0 0-14 0,25-2 9 0,-25 2 9 15,24-6 6-15,-24 6-37 0,26-9 12 0,-26 9 11 16,20-10 7-16,-12 4 13 0,2-2 2 0,-1 0 5 0,-2-2 3 16,0 2 1-16,-1-1 3 0,-2-2 1 0,-4 11 2 15,10-20 24-15,-7 8-2 0,-3 12-6 0,4-21-1 0,0 7 43 16,-1 1-10-16,-2 1-10 0,3-1-7 0,-2-3 17 16,-1 2-9-16,1-2-8 0,-2 2-4 0,1-2 49 15,1 2-14-15,-1-1-12 0,-1 0-9 0,0 3 72 0,0 12-22 16,0-22-17-16,0 22-13 0,0-19 40 0,0 19-19 0,5-14-16 15,-5 14-11-15,0 0 53 0,0 0-21 0,0 0-18 16,0 0-11-16,0 0 6 0,0 0-14 0,0 0-8 16,0 0-7-16,0 0-23 0,0 0-2 0,0 0 1 0,-11 12-2 15,11-12 1-15,-7 20 1 0,4-8-4 0,0 1 1 16,0 6-3-16,0-1 0 0,-2 1 0 0,0 1 0 0,2 2 6 16,0 1-2-16,0-1 0 0,-2 0-2 0,2 2 5 15,1-2 0-15,-1 0-3 0,1-3-1 0,1 2-55 16,1-4 13-16,1-1 5 0,3-2 8 0,-1-1-112 0,3-2 29 15,5-3 21-15,-11-8 17 0,11 13-53 0,-11-13 24 16,18 6 19-16,-18-6 18 0,23-1-61 0,-23 1 25 0,28-7 19 16,-14 3 16-16,0-1-112 0,1-2 34 0,-4 0 27 0,3-1 26 15,-3-1-157-15,-1 0 61 0,2 0 36 16,-2 1 31-16,-1-2-356 0,1 0 95 0,-1 1 77 0,-9 9 98 16,9-18-220-16,-9 18 59 0</inkml:trace>
  <inkml:trace contextRef="#ctx0" brushRef="#br0" timeOffset="210587.13">18720 9344 0 0,'0'0'523'0,"0"0"-325"0,0 0-38 0,0 0-6 0,0 0-30 16,0 0-7-16,0 0-22 0,0 0 21 0,0 0-25 15,0 0-16-15,0 0-15 0,0 0 23 0,0 0-16 0,0 0-14 16,0 0-10-16,0 0 12 0,0 0-11 0,0 0-8 0,0 0-8 16,0 0 15-16,0 0-8 0,0 0-7 0,0 0-5 15,0 0 9-15,0 0-8 0,0 0-3 0,0 0-6 16,0 0 33-16,0 0-11 0,0 0-7 0,0 0-6 0,0 0 49 15,0 0-15-15,0 0-11 0,0 0-9 0,0 0 45 16,0 0-16-16,0 0-13 0,0 0-4 0,0 0 42 16,0 0-18-16,0 0-16 0,0 0-10 0,0 0 27 0,0 0-15 15,0 0-12-15,0 0-9 0,0 0 8 0,0 0-10 16,-4-11-8-16,4 11-5 0,0 0-12 0,0 0-2 0,0 0-3 16,0 0 0-16,-6 11-3 0,6-11 0 0,0 0 0 15,-10 9-1-15,10-9 1 0,-11 11-1 0,11-11 1 0,-9 10-2 16,9-10 3-16,-12 14 0 0,12-14-2 0,-14 15 0 15,10-4 15-15,-5 0-1 0,3 0-6 0,0 1-1 0,-2 2 23 16,3 3-7-16,1-2-5 0,0 2-3 16,1 2-6-16,1 0-2 0,2-2-1 0,-1 3-3 0,1 0 12 15,3-1-2-15,0 0-5 0,1-2-1 0,4 4 8 0,-2-5-6 16,3 1-2-16,3-1-1 0,0 2 2 0,4-5-3 16,-2 0-1-16,3 1-1 0,4-4-1 0,0 2 1 0,-1-4-3 15,0-1-1-15,4 1 6 0,-2 0-1 0,-2-3-3 0,3 0 1 16,2-1 9-16,-3 0-4 0,2-1-1 0,-5 0-2 15,2 0-7-15,-4-2 0 0,-17-1 1 0,29 4-1 16,-29-4 2-16,24 5 0 0,-24-5 0 0,0 0 1 0,17 8-3 16,-17-8 1-16,0 0-1 0,0 0 1 0,0 0-3 15,0 0-1-15,0 0 2 0,0 0 0 0,0 0-25 16,0 0 6-16,0 0 3 0,0 0 5 0,0 0-51 0,0 0 13 16,0 0 8-16,0 0 10 0,0 0-153 0,0 0 37 15,0 0 30-15,0 0 23 0,0 0-256 0,0 0 106 0,11-8 49 16,-11 8 40-16,5-10-830 0,-5 10-184 0</inkml:trace>
  <inkml:trace contextRef="#ctx0" brushRef="#br0" timeOffset="211015.65">19130 9799 0 0,'-6'-8'697'0,"6"8"-281"0,0 0-26 15,0 0-72-15,0 0-62 0,0 0-14 16,0 0-47-16,0 0-39 0,0 0-31 0,0 0-38 0,0 0-9 16,8 10-14-16,-8-10-13 0,6 8 0 0,-6-8-10 0,7 10-7 15,-7-10-9-15,8 10-4 0,-8-10-4 0,11 12-3 16,3-7-4-16,-14-5 0 0,7 9-1 0,-7-9-2 0,9 11-3 16,-9-11 5-16,11 8-1 0,-11-8-3 0,18 8 1 15,-18-8-8-15,0 0 1 0,9 9 0 0,-9-9-1 0,0 0 4 16,10 10-1-16,-10-10 0 0,0 0 0 0,8 8-4 15,-8-8 1-15,0 0 0 0,0 0 1 0,0 0 2 16,0 0-1-16,3 11 1 0,-3-11-1 0,0 0 18 0,-6 13-2 16,6-13-5-16,-9 9-1 0,9-9 39 0,-15 11-11 15,15-11-6-15,-20 11-7 0,20-11 3 0,-21 13-7 0,21-13-3 16,-21 11-3-16,8-3 1 0,2 0-3 0,11-8-2 16,-22 11-3-16,9-3-1 0,3-2-1 0,10-6-1 0,-19 12-1 15,19-12 7-15,-17 13-3 0,17-13-1 0,-12 7-1 16,12-7-18-16,0 0 4 0,-15 8 1 0,15-8 1 0,0 0-64 15,0 0 13-15,0 0 13 0,0 0 7 0,0 0-227 16,0 0 52-16,0 0 50 0,0 0 44 0,0 0-524 16,3-11 129-16,-3 11 102 0,3-14 137 0,-3 14-128 0,13-15 82 15</inkml:trace>
  <inkml:trace contextRef="#ctx0" brushRef="#br0" timeOffset="212580">19847 9700 0 0,'0'0'685'15,"0"0"-405"-15,0 0 72 0,0 0-41 0,0 0-64 0,0 0-47 16,-5 14 13-16,5-14-43 0,-5 15-34 0,2-3-25 16,-2 0 49-16,2 3-15 0,-3-1-28 0,-1 2-21 0,1 5 26 15,-1-4-26-15,1 1-18 0,0-2-16 0,-4 4-7 16,4-2-11-16,-1-3-9 0,3 3-8 0,-3-3-5 16,1 0-6-16,2-3-2 0,-1 0-2 0,5-12 2 0,-9 19-2 15,9-19-2-15,-4 13-2 0,4-13-3 0,0 0-2 16,0 0 0-16,0 0-1 0,0 0 2 0,-6 7-2 15,6-7 0-15,0 0-1 0,0 0 1 0,0 0 1 0,0 0-1 0,0-17-1 16,0 17-36-16,1-24 7 0,-1 12 7 0,2-3 3 16,-1-1-8-16,2-1 5 0,2 0 3 0,-2 0 6 15,4 0 4-15,-4-1 3 0,3 3 0 0,-1 0 2 16,1 1 3-16,0 2 0 0,0-2 1 0,-3 4-1 0,3 1 30 16,2-4-5-16,-8 13-8 0,16-15-1 0,-8 9 9 0,-8 6-5 15,20-12-4-15,-20 12-3 0,18-6-2 0,-18 6-4 16,18-3 0-16,-18 3-3 0,0 0-1 0,18 5 0 15,-18-5-2-15,17 4 1 0,-10 6-8 0,-7-10 1 0,13 7 2 16,-13-7 0-16,8 7 3 0,-8-7 2 0,5 13-1 16,-5-13-1-16,3 16-1 0,-3-16-2 0,-2 17 2 0,2-17 0 15,-6 18 7-15,-1-10-3 0,1 1-1 0,0-1 1 0,0 2 12 16,-3-1-4-16,9-9-1 0,-15 16-2 16,4-8-4-16,11-8-2 0,-20 13 2 0,20-13-2 0,-20 10-1 15,20-10 0-15,-22 8 1 0,22-8 0 0,-20 3-7 16,20-3 4-16,0 0-1 0,-24 1 0 0,24-1-3 0,0 0 1 15,-20-1 1-15,20 1 0 0,0 0 0 0,0 0 1 16,0 0-1-16,0 0 1 0,0 0 3 0,-6-11 0 16,6 11 0-16,0 0 1 0,0 0-7 0,0 0 3 0,0 0 0 15,0 0 0-15,0 0-4 0,17 3 0 0,-17-3 3 0,0 0 0 16,18 8-5-16,-18-8 2 0,14 9 1 0,-14-9 2 16,13 13 0-16,-13-13 2 0,9 15-1 0,-1-5 1 0,-3 1 2 15,1 0-1-15,-1 1 1 0,-2 2-1 0,-3-14-1 16,7 25 1-16,-6-7-1 0,1 0 1 0,-1 1-5 0,-1-2 2 15,0-2 0-15,2 1 1 0,-2 0 3 0,-2-1-1 16,4-3 1-16,-2-12-1 0,1 21 7 0,-1-21-2 16,5 20-1-16,-5-20 0 0,8 15-1 0,-8-15-1 0,10 9 2 15,-10-9-3-15,15 3-39 0,-15-3 9 0,20-1 5 16,-20 1 4-16,22-7-142 0,-22 7 33 0,22-7 23 16,-13 0 24-16,3-3-185 0,-1 3 66 0,-3-3 52 0,2 1 30 15,-3-1-215-15,4 1 68 0,-3-3 53 0,0 2 43 0,-3-4-504 16,3-1-48-16</inkml:trace>
  <inkml:trace contextRef="#ctx0" brushRef="#br0" timeOffset="214528.96">20082 9996 0 0,'0'0'933'0,"0"0"-667"16,0 0 98-16,0 0-74 0,0 0-58 0,0 0-46 16,0 0-32-16,0 0-32 0,0 0-25 0,0 0-19 15,0 0-19-15,0 0-12 0,0 0-9 0,0 0-8 0,0 0 10 16,0 0-5-16,0 0-10 0,0 0-4 0,0 0 32 16,17-3-12-16,-17 3-8 0,0 0-6 0,0 0 35 0,7-10-14 15,-7 10-9-15,0 0-6 0,3-9 28 0,-3 9-12 16,0 0-11-16,0-16-5 0,0 16 24 0,0 0-9 0,1-13-9 15,-1 13-9-15,0 0 33 0,-3-14-14 0,3 14-9 16,0 0-7-16,0 0 23 0,-7-10-12 0,7 10-8 16,0 0-7-16,0 0-5 0,0 0-6 0,-22 5-3 0,22-5-4 15,-13 9-5-15,13-9-2 0,-20 10-1 0,12-2 0 0,0 2-2 16,-1 0-1-16,1-1 1 0,2 2-1 0,0 2 1 16,0-2 0-16,1 0 0 0,2 0-1 0,0 0-13 15,0 0 3-15,3-11 2 0,2 19 2 0,-2-19-61 0,6 16 14 16,-6-16 10-16,8 13 9 0,-8-13-116 0,14 10 29 15,-4 0 26-15,-10-10 17 0,24-3-99 0,-24 3 34 0,30-4 30 16,-30 4 21-16,32-5-62 0,-15 0 37 0,-17 5 22 16,31-8 20-16,-13 0-2 0,-2 1 16 0,2-2 12 15,-4 1 10-15,2-2 6 0,-1 0 6 0,-1 1 7 0,-1-3 3 16,1 1 37-16,0 1-3 0,-5-8-6 0,-9 18 1 16,15-13 84-16,-15 13-19 0,10-15-15 0,-10 15-12 0,7-14 63 15,-7 14-24-15,3-11-17 0,-3 11-14 0,0 0 85 16,4-13-26-16,-4 13-23 0,0 0-19 0,0 0 42 0,-12-7-23 15,12 7-20-15,0 0-14 0,0 0-12 0,0 0-9 16,0 0-9-16,-24 1-5 0,24-1-11 0,-16 5-3 0,16-5-1 16,-14 6-4-16,14-6 1 0,-14 11 0 0,14-11-3 15,-16 14 1-15,8-6-4 0,0 2 0 0,2-2-1 16,-3 2 1-16,3 1-15 0,0-1 2 0,0-3 4 0,6-7 0 16,-7 19-51-16,7-19 11 0,-5 18 10 0,5-18 7 0,0 12-81 15,0-12 25-15,0 0 15 0,7 11 15 0,-7-11-39 16,0 0 19-16,14 5 13 0,-14-5 17 0,0 0 34 15,21-5 5-15,-21 5 0 0,17-9 2 0,-17 9-24 16,16-13 6-16,-6 5 4 0,-10 8 6 0,15-16 40 0,-8 9-5 16,-1-2-3-16,0 1-4 0,1-2 80 0,-7 10-19 15,7-18-14-15,-7 18-14 0,9-19 50 0,-9 19-19 0,6-15-17 16,-6 15-11-16,5-13 52 0,-5 13-21 0,0 0-15 16,0 0-14-16,0 0 38 0,0 0-19 0,0 0-14 0,0 0-11 15,0 0-21-15,0 0-7 0,0 0-1 0,0 0-6 16,0 0-10-16,-8 13-1 0,8-13 0 0,5 12 0 0,-5-12 0 15,-8 17 0-15,8-17 0 0,-5 19-1 0,5-19-34 16,-4 19 7-16,4-19 5 0,0 18 4 0,0-18-73 0,0 17 17 16,0-17 15-16,4 12 13 0,-4-12-69 0,3 13 23 15,-3-13 18-15,0 0 16 0,10 5-65 0,-10-5 26 16,0 0 19-16,0 0 15 0,24-5 9 0,-24 5 11 0,12-9 9 16,-12 9 7-16,14-6 22 0,-7-4 1 0,-1 1 2 0,0 1 1 15,1-2 44-15,-1 1-8 0,-1-1-5 16,0 1-8-16,0-3 69 0,-5 12-20 0,10-16-13 0,-10 16-12 15,8-18 56-15,-8 18-21 0,6-18-15 0,-6 18-14 0,4-12 45 16,-4 12-18-16,0 0-17 0,0-11-11 0,0 11 34 16,0 0-17-16,0 0-13 0,0 0-12 0,0 0-10 15,0 0-9-15,0 0-3 0,0 0-5 0,0 0-4 16,0 0-3-16,0 0-1 0,-6 8-2 0,6-8-23 16,0 0 1-16,-2 12 6 0,2-12 1 0,0 0-44 0,5 14 11 0,-5-14 9 15,8 11 6-15,-8-11-52 0,12 11 17 0,-12-11 12 16,13 13 10-16,-13-13-42 0,14 13 17 0,-14-13 14 0,17 13 10 15,-10-6-36-15,-7-7 15 0,16 15 13 0,-16-15 10 16,13 12-25-16,-13-12 15 0,9 13 9 0,-9-13 9 16,5 11-11-16,-5-11 8 0,0 0 7 0,2 16 7 0,-2-16-1 15,0 0 8-15,-7 10 1 0,7-10 2 0,0 0 5 16,-16 7 0-16,16-7 2 0,0 0 0 0,-17 4 6 0,17-4 0 16,-12 4 0-16,12-4-1 0,0 0-3 0,0 0 2 15,-21-1-1-15,21 1 0 0,0 0 5 0,0 0 0 16,-6-11-2-16,6 11 0 0,0 0 2 0,1-11-1 0,-1 11-1 15,6-10 0-15,-6 10-4 0,11-9 1 0,-11 9 1 0,12-10-1 16,-12 10 2-16,15-11 1 0,-15 11-1 0,13-10 0 16,-13 10 2-16,18-9 0 0,-18 9-1 0,10-10-1 15,-10 10 0-15,20-7 0 0,-20 7-1 0,15-7 2 0,-15 7 49 16,21-6-12-16,-21 6-6 0,18-7-9 0,-18 7 56 16,14-6-18-16,-14 6-11 0,0 0-11 0,19-4 62 0,-19 4-20 15,0 0-18-15,0 0-11 0,0 0 53 0,0 0-21 16,0 0-16-16,0 0-15 0,0 0-7 0,0 0-9 0,0 0-8 15,0 0-7-15,0 0-8 0,-8 9-1 0,8-9-5 16,0 0-2-16,-8 15 0 0,2-5-2 0,6-10-1 16,-9 15-2-16,9-15-2 0,-7 15-1 0,7-15 1 15,-3 17-1-15,3-17-53 0,-2 17 10 0,2-17 10 0,5 16 7 16,-5-16-77-16,7 14 20 0,-7-14 17 0,7 11 14 0,-7-11-46 16,11 7 21-16,-11-7 15 0,0 0 13 0,18 3 12 15,-18-3 8-15,0 0 7 0,23-5 3 0,-23 5 16 16,13-11 0-16,-13 11 1 0,16-12-1 0,-8 5 64 0,-8 7-11 15,10-12-10-15,-6 3-8 0,1-3 59 0,-3-1-19 16,-2 13-13-16,4-18-13 0,-4 18 26 0,5-19-13 0,-5 19-12 16,0-16-11-16,0 16 0 0,-2-19-9 0,2 19-4 0,-3-16-4 15,3 16-4-15,-1-11-3 0,1 11-2 0,0 0-2 16,-2-12-1-16,2 12-2 0,0 0 1 0,0 0-2 16,0 0-3-16,0 0 0 0,0 0 0 0,0 0 0 0,0 0-23 15,0 0 5-15,0 0 4 0,0 0 1 0,0 0-9 16,0 0 3-16,24-2 6 0,-24 2 2 0,0 0 5 15,0 0 2-15,23 2 1 0,-23-2 0 0,0 0-1 0,20 1 1 16,-20-1 0-16,0 0 0 0,21 4-1 0,-21-4-1 16,0 0 3-16,15 9-1 0,-15-9 1 0,10 8 0 0,-10-8 1 15,7 9 0-15,-7-9 0 0,4 13 0 0,-4-13 0 16,5 16 1-16,-5-16-5 0,1 17 2 0,-1-17 0 0,0 16-1 16,0-16 2-16,-4 21 1 0,8-11 0 0,-4-10 0 0,-12 18-26 15,12-18 5-15,-8 17 5 0,8-17 4 0,-8 12-65 16,8-12 17-16,-10 11 11 0,10-11 11 0,0 0-18 15,-7 7 12-15,7-7 9 0,0 0 7 0,0 0 10 16,0 0 2-16,0 0 5 0,-7-11 3 0,7 11 11 0,-2-14-1 16,2 14 2-16,0-15-2 0,0 15 19 0,2-19-4 0,-2 19-3 15,5-11-2-15,-3-4 25 0,2 3-6 0,1 0-5 16,-2 2-7-16,2-2 38 0,1 3-12 0,-6 9-8 16,10-15-8-16,-10 15 6 0,14-12-6 0,-14 12-6 0,15-8-4 15,-15 8-4-15,17-3-3 0,-17 3-2 0,0 0-2 16,24 0-7-16,-24 0-1 0,15 7 0 0,-15-7 1 0,12 7-4 15,-12-7 1-15,11 14 2 0,-11-14-1 0,8 24 1 16,-8-24-1-16,6 10 1 0,-6-10 0 0,5 15-5 16,3-6 1-16,-8-9 1 0,-3 17 0 0,3-17-6 0,-2 18 4 15,2-18-1-15,-3 17 2 0,3-17-14 0,-4 14 5 16,4-14 3-16,0 0 2 0,0 18-7 0,0-18 1 0,0 0 4 16,0 0 3-16,4 11 1 0,-4-11 0 0,0 0 3 15,0 0-1-15,0 0-1 0,0 0 0 0,0 0 3 0,17-3-1 16,-17 3-15-16,13-7 3 0,-13 7 5 0,0 0 1 15,14-8-84-15,-14 8 19 0,11-6 16 0,-11 6 10 0,13-7-106 16,-13 7 30-16,0 0 25 0,11-9 29 0,-11 9-179 16,0 0 52-16,0 0 37 0,13-7 34 0,-13 7-372 15,0 0 99-15,0 0 126 0,11-7 60 0,-11 7-111 16,0 0 99-16</inkml:trace>
  <inkml:trace contextRef="#ctx0" brushRef="#br0" timeOffset="-214305.17">20934 10317 0 0,'0'0'925'0,"0"0"-568"0,-21 3-35 0,21-3-64 16,0 0 10-16,0 0-53 0,0 0-45 0,0 0-32 0,0 0-5 15,0 0-27-15,0 0-9 0,0 0-19 0,21 2 0 16,-21-2-16-16,0 0-12 0,27 0-11 0,-27 0-1 0,0 0-9 16,28 0-5-16,-28 0-5 0,20-2-7 0,-20 2-1 15,0 0-4-15,25-1 0 0,-25 1-24 0,0 0 4 0,23-4 2 16,-23 4 2-16,0 0-46 0,0 0 11 0,0 0 8 16,20-1 9-16,-20 1-56 0,0 0 18 0,0 0 13 0,0 0 10 15,0 0-52-15,0 0 29 0,-20 5 13 0,20-5 10 16,-18 4 11-16,18-4 4 0,-23 5 6 0,23-5 5 0,-22 5 3 15,22-5 4-15,-23 3 0 0,23-3 3 0,0 0 0 16,0 0 2-16,0 0 1 0,-21 1-1 0,21-1 6 16,0 0 0-16,0 0-1 0,0 0 0 0,0 0-7 0,0 0 2 15,0 0 1-15,0 0 0 0,21-4-206 0,-21 4 42 16,0 0 35-16,21-5 25 0,-21 5-748 0,9-8-89 0</inkml:trace>
  <inkml:trace contextRef="#ctx0" brushRef="#br0" timeOffset="-207239.69">9861 5935 0 0,'-8'-11'403'0,"8"11"-220"0,0 0-28 0,-8-9-31 16,8 9-24-16,0 0 7 0,0 0-21 0,-7-8-4 0,7 8-17 15,0 0 50-15,0 0-23 0,0 0-18 0,0 0-15 16,0-13 31-16,0 13-17 0,0 0-15 0,0 0-11 15,0 0-5-15,3-9-7 0,-3 9-8 0,0 0-5 0,0 0 38 16,0 0-14-16,0 0-8 0,0 0-8 0,0 0 19 16,0 0-8-16,0 0-9 0,0 0-7 0,0 0 4 15,0 0-7-15,0 0-4 0,0 0-4 0,0 0-7 0,8-13-3 16,-8 13 0-16,0 0-1 0,0 0 0 0,6 13 1 16,-6-13-2-16,7 8 0 0,-7-8 1 0,11 8-2 0,-11-8 1 15,9 12-1-15,-9-12 9 0,8 13-2 0,-8-13-1 0,7 19-2 16,-1-8 29-16,-2 2-7 0,1-1-4 0,0 2-6 15,-2 4 31-15,-2 0-10 0,1-1-7 0,0-1-7 16,-2 5 20-16,-4-2-10 0,6-2-6 0,0 2-5 0,-1 2 30 16,2-2-10-16,-3 1-7 0,2-2-7 0,-2 3 10 15,1-1-9-15,-1 0-6 0,0 0-4 0,2 4 22 16,-2-2-7-16,0 0-9 0,0-1-4 0,0 3 15 0,0 1-8 16,-2-3-7-16,2 1-2 0,0 4 17 0,-1 0-7 0,-1-2-6 15,-1-1-4-15,0 3 18 0,1 0-7 0,-1 0-7 16,0-3-4-16,-1 7 7 0,-3-4-4 0,3 0-6 15,0 0-3-15,-2 4 11 0,1-5-5 0,0 1-6 0,-1-1-1 16,-1-1-7-16,2-1-3 0,1 1 1 0,-1 2-2 0,-3-1 2 16,2-1 0-16,-2 0-2 0,2 1 0 15,-1 4 9-15,0-1-2 0,-1-1-3 0,-1-1-1 0,3 4 5 16,-2-5-2-16,1-2-3 0,-2 2 1 0,1 0 4 16,2-4-2-16,0 1 0 0,0-6-3 0,-3 6-2 0,5-6 1 15,-1 0-2-15,0 0 0 0,-1 0 6 0,1-4-1 16,1-2-3-16,0 2 1 0,-1-4 0 0,2 0 0 15,3-9-1-15,-6 18-3 0,6-18 4 0,-8 12-2 0,8-12-1 16,-5 10 0-16,5-10 6 0,0 0-2 0,-8 9-2 0,8-9-1 16,0 0 1-16,0 0-2 0,-5 10 0 0,5-10 0 15,0 0 21-15,0 0-7 0,0 0-2 0,0 0-3 0,0 0 1 16,0 0-3-16,0 0 0 0,0 0-4 0,0 0 4 16,0 0-3-16,0 0-1 0,0 0-1 0,-15-6-80 15,15 6 15-15,0 0 11 0,0 0 11 0,-12-13-134 0,12 13 33 16,0 0 28-16,-8-10 23 0,8 10-247 0,-6-12 86 15,6 12 63-15,-4-13 38 0,4 13-420 0,0-18 116 0,1 8 107 16,-1 10 103-16,2-23-138 0,1 12 100 0</inkml:trace>
  <inkml:trace contextRef="#ctx0" brushRef="#br0" timeOffset="-206786.95">9671 7321 0 0,'0'0'441'0,"0"0"-156"15,0 0-57-15,0 0-45 0,0 0 51 0,0 0-44 16,0 0-36-16,-5 10-32 0,5-10 45 0,-2 13-33 16,2-13-28-16,-2 11-21 0,2-11 18 0,0 17-21 0,0-17-18 0,0 17-11 15,0-17 30-15,0 23-18 0,0-23-12 16,0 18-10-16,0-6 8 0,5 1-6 0,-11-2-10 0,4 0-7 15,2 2 14-15,-3 1-7 0,3-14-8 0,0 20-4 0,0-20 20 16,-1 19-8-16,1-19-7 0,-3 17-6 0,3-17 5 16,-2 10-7-16,2-10-3 0,0 0-5 0,0 0 9 0,0 0-5 15,-1 13-3-15,1-13-3 0,0 0 9 0,0 0-5 16,0 0-1-16,0 0-5 0,0 0 38 0,0 0-11 16,0 0-7-16,0 0-5 0,0 0 32 0,0 0-11 0,0 0-9 15,0 0-7-15,0 0 23 0,0 0-8 0,0 0-10 16,0 0-6-16,0 0 30 0,0 0-11 0,13-6-8 0,-13 6-10 15,0 0 10-15,20-7-8 0,-20 7-6 0,0 0-5 0,22-7-1 16,-22 7-5-16,16-3-3 0,-16 3-2 0,14-4 1 16,-14 4-2-16,16-4-3 0,-16 4 0 0,0 0-2 15,19-5 0-15,-19 5-1 0,0 0 1 0,25-5-2 16,-25 5 0-16,0 0 0 0,0 0 0 0,17-4-41 16,-17 4 8-16,0 0 6 0,0 0 5 0,0 0-120 0,15-4 28 15,-15 4 23-15,0 0 17 0,0 0-309 0,0 0 77 0,0 0 73 16,0 0 61-16,3-14-927 0,-3 14-288 0</inkml:trace>
  <inkml:trace contextRef="#ctx0" brushRef="#br0" timeOffset="-205416.86">9344 8030 0 0,'0'0'758'16,"0"0"-531"-16,0 0 136 0,0 0-47 0,0 0-62 0,0 0-52 15,0 0 46-15,0 0-51 0,0 0-38 0,0 0-32 16,0 0 44-16,0 0-29 0,0 0-28 0,0 0-23 16,0 0 20-16,0 0-22 0,0 0-18 0,0 0-14 0,0 0 33 15,0 0-19-15,0 0-12 0,6-10-14 0,-6 10 3 16,0 0-10-16,6-13-7 0,-6 13-7 0,3-13-3 0,-3 13-4 16,4-12-3-16,-4 12-4 0,1-17 4 0,-1 17-3 15,0-18-1-15,-6 8-5 0,6 10 56 0,1-13-12 16,-1 13-10-16,0 0-8 0,-1-10 44 0,1 10-15 0,0 0-11 15,0 0-10-15,0 0 4 0,0 0-8 0,0 0-9 0,-23-2-2 16,23 2-14-16,-17 7 0 0,17-7-4 0,-19 12 1 16,8-6-5-16,0 3 0 0,1 0 1 0,2 1-3 15,-1 0-1-15,1 3-1 0,0 2 0 0,2-3 2 0,-1 0-7 16,3 4 2-16,1-4 1 0,1 2-1 0,2 0 3 16,0-2 0-16,3 0 1 0,0-1 0 0,2 0 1 0,-2 0 1 15,-3-11-1-15,11 16 0 0,-11-16 1 16,16 15 0-16,-16-15 0 0,16 6 0 0,-16-6 4 0,24 5-2 0,-24-5-1 15,0 0 1-15,33-5 3 0,-33 5-2 0,24-6 0 16,-24 6-3-16,24-10 3 0,-13 2 0 0,1-1-1 16,-2 1-2-16,1-2 3 0,-1-1-1 0,-1 1 0 15,-1 0-2-15,2-2 2 0,-4 0 1 0,0-1-3 0,1-1 1 16,-1 0-3-16,1-3 0 0,-3 3 1 0,-1 0-1 16,2-3 5-16,-2 0 0 0,1 3-3 0,-4 14 1 0,3-20-1 15,-3 20 0-15,0-18 0 0,0 18-1 0,-2-11 16 0,2 11-4 16,0 0-3-16,0 0-1 0,0 0 15 0,0 0-6 15,0 0-2-15,0 0-4 0,0 0-15 0,0 0-1 16,0 0 2-16,0 0 1 0,-11 8-3 0,11-8 1 16,-6 16 2-16,6-16-2 0,-3 19 3 0,-1-8-1 0,3 2 1 15,-1 0 1-15,1 1-3 0,-1 3-1 0,2-3 3 0,0 3 0 16,-1-3-1-16,-1 1 0 0,1 0 0 0,1-15 1 16,0 25-11-16,0-12 3 0,0-13 2 0,0 20 1 0,0-20-35 15,0 15 9-15,0-15 5 0,0 0 7 0,1 12-17 16,-1-12 8-16,0 0 5 0,0 0 6 0,0 0 6 15,0 0 3-15,0 0 2 0,0 0 0 0,0 0 14 0,0 0-2 16,5-10 0-16,-5 10-2 0,3-11-10 0,-3 11 2 16,3-17 1-16,-3 17 1 0,5-16 3 0,-5 16 0 0,7-18 1 15,-7 18-1-15,7-18-1 0,-2 5 0 0,-5 13 1 16,8-12-1-16,-8 12-3 0,8-14 2 0,-8 14-1 0,0 0 1 16,9-9-2-16,-9 9 1 0,0 0 1 0,0 0 0 0,0 0-6 15,0 0 0-15,0 0 5 0,0 0-2 0,21 4-6 16,-21-4 3-16,0 0 2 0,9 11 1 0,-9-11-9 15,7 12 2-15,-7-12 2 0,6 16 2 0,-6-16-21 16,5 16 8-16,-5-16 2 0,3 19 5 0,-3-19-52 0,2 21 15 16,-2-21 9-16,1 20 9 0,-1-20-47 0,0 19 17 15,0-19 12-15,0 17 10 0,0-17-48 0,0 0 16 16,3 15 16-16,-3-15 10 0,0 0-119 0,0 0 33 0,8 9 27 16,-8-9 21-16,0 0-151 0,0 0 62 0,0 0 42 0,16-4 26 15,-16 4-306-15,16-8 84 0,-3 4 64 0,-2-4 54 16,-2-1-365-16,1 1-24 0</inkml:trace>
  <inkml:trace contextRef="#ctx0" brushRef="#br0" timeOffset="-204050.26">9739 8030 0 0,'0'0'436'0,"2"-17"-195"16,-2 17 62-16,0 0-49 0,4-10-22 0,-4 10-46 15,0 0 91-15,0 0-55 0,0 0-45 0,0 0-36 0,-3-12 40 16,3 12-36-16,0 0-26 0,0 0-13 0,0 0 28 16,0 0-27-16,0 0-21 0,0 0-18 0,0 0-13 15,-13 8-12-15,13-8-8 0,-8 10-7 0,8-10-3 0,-9 16-3 16,9-16-6-16,-13 14-3 0,13-14 2 0,-9 17-2 0,9-17-3 15,-8 18-2-15,5-9-1 0,0 4-1 16,3-13-1-16,-3 18-1 0,3-18 1 0,-2 18-2 0,2-18-1 16,2 18 0-16,-2-18 4 0,3 17-2 0,-3-17 1 0,6 13-2 15,-6-13-2-15,15 10-1 0,-15-10 1 0,0 0-1 16,14 10-5-16,-14-10 0 0,0 0 2 0,0 0 0 0,25-1 8 16,-25 1 0-16,16-5-1 0,-16 5-1 0,15-9-3 15,-15 9 0-15,16-13 0 0,-16 13 0 0,11-15 1 16,-11 15-1-16,12-13 0 0,-12 13 0 0,9-16 28 0,-9 16-3 15,6-18-8-15,-6 18-2 0,4-14 43 0,-4 14-12 16,0 0-8-16,3-18-8 0,-3 18 44 0,0 0-16 16,-2-11-10-16,2 11-12 0,0 0 20 0,0 0-11 0,0 0-9 15,0 0-7-15,0 0-11 0,0 0-3 0,0 0-4 16,0 0-1-16,0 0-16 0,0 0 1 0,-12 9 2 0,12-9 0 16,0 0 1-16,-7 16 0 0,7-16 1 0,-1 13-1 0,1-13 4 15,0 18 0-15,0-18-1 0,-3 21-1 0,3-21-4 16,1 20-1-16,1-8 2 0,-2-12 1 0,12 20-19 15,-12-20 6-15,5 18 2 0,-5-18 3 0,6 15-65 0,-6-15 13 16,12 13 14-16,-12-13 9 0,14 9-32 0,-14-9 13 16,0 0 12-16,22-1 10 0,-22 1 9 0,17-6 5 0,-17 6 6 15,18-12 2-15,-10 3 10 0,0 0 0 0,-2-1 1 16,2 0 1-16,-1 0 55 0,-1-3-11 0,-2 1-9 16,1 2-6-16,0-3 30 0,-1 0-14 0,0 0-7 0,-1 2-9 15,0-1 17-15,-1-1-11 0,0 0-6 0,-1 0-4 16,1 1 0-16,-2 12-3 0,1-20-5 0,-1 20-3 0,-1-12 17 15,1 12-7-15,0 0-4 0,0 0-3 0,0 0-1 16,0 0-3-16,0 0-3 0,-7-7-1 0,7 7-12 0,-12 10-1 16,12-10 3-16,-13 13-1 0,13-13-1 0,-13 10 0 15,13-10 1-15,-11 10 2 0,11-10-11 0,0 0 2 16,-6 10 4-16,6-10 0 0,0 0-12 0,0 0 4 0,0 0 2 16,0 0 3-16,0 0-15 0,0 0 3 0,0 0 6 15,0 0 2-15,0 0 0 0,0 0 4 0,0 0 0 0,13 8 4 16,-13-8-1-16,0 0 3 0,0 0-1 0,17-6 2 0,-17 6 5 15,0 0-1-15,16-7 0 0,-16 7 0 0,0 0 1 16,0 0-1-16,17-6 0 0,-17 6 0 0,0 0-3 16,0 0 1-16,20-2-1 0,-20 2 1 0,0 0-1 15,0 0 1-15,18 7 0 0,-18-7 0 0,0 0-2 0,12 8 1 16,-12-8 0-16,0 0 1 0,11 14-1 0,-11-14 1 0,1 10-1 16,-1-10 2-16,0 12-4 0,0-12 1 0,0 17 1 15,0-17-1-15,-1 15 2 0,1-15 0 0,-2 14 0 16,2-14 0-16,-1 16-36 0,1-16 8 0,0 13 6 0,0-13 4 15,0 0-55-15,-2 14 15 0,2-14 11 0,0 0 10 16,0 0-34-16,0 0 15 0,0 0 11 0,0 0 10 16,0 0 1-16,0 0 8 0,0 0 4 0,0 0 6 0,0 0 11 15,11-11 1-15,-11 11 1 0,3-14 2 0,-3 14 27 16,7-14-5-16,-7 14-3 0,5-18-5 0,-1 8 49 0,-4 10-11 16,6-18-11-16,-6 18-8 0,8-16 32 0,-8 16-12 15,8-17-10-15,-8 17-8 0,10-12 40 0,-10 12-15 0,9-11-12 16,-9 11-8-16,0 0-7 0,11-10-4 0,-11 10-7 15,0 0-4-15,0 0-6 0,0 0-2 0,0 0-1 0,23 4-2 16,-23-4-8-16,10 7 2 0,-10-7-1 0,4 11 1 16,-4-11-1-16,3 13 1 0,-3-13 0 0,4 15 0 0,-4-15 1 15,3 16-1-15,-3-16 1 0,1 17-1 0,-1-17-9 16,2 15 1-16,-2-15 1 0,0 14 3 0,0-14-50 16,1 12 11-16,-1-12 8 0,0 0 8 0,3 13-29 0,-3-13 11 15,0 0 11-15,0 0 6 0,0 0-4 0,0 0 5 16,0 0 8-16,0 0 2 0,0 0 15 0,0 0 1 15,0 0 2-15,0 0-3 0,4-10 9 0,-4 10-2 0,0-13 1 16,0 13-2-16,3-16 12 0,-3 16-5 0,3-14-1 16,-3 14-2-16,3-18 17 0,-3 18-4 0,3-14-5 0,-3 14-4 15,5-12 16-15,-5 12-7 0,8-13-2 0,-8 13-6 16,0 0-4-16,9-10-2 0,-9 10 0 0,0 0-2 0,15-9-3 16,-15 9 1-16,0 0-1 0,0 0 0 0,0 0-10 15,22 0 1-15,-22 0 1 0,0 0 3 0,16 10-9 0,-16-10 0 16,0 0 4-16,8 17 3 0,-5-5-8 0,-3-2 2 15,0-10 3-15,0 22 2 0,0-9-3 0,0-13 0 16,0 22 2-16,0-22 1 0,2 19-12 0,7-11 3 0,-9-8 4 16,0 15 1-16,0-15-23 0,5 11 5 0,-5-11 7 0,0 0 3 15,0 0-50-15,23 1 15 0,-23-1 11 0,17-4 7 16,-17 4-140-16,18-11 36 0,-18 11 28 0,23-12 22 0,-14 4-237 16,3-1 80-16,-1 3 48 0,-2-2 41 0,-4-2-750 15,0-1-111-15</inkml:trace>
  <inkml:trace contextRef="#ctx0" brushRef="#br0" timeOffset="-203395.52">9832 8445 0 0,'2'-14'693'15,"-2"14"-455"-15,0 0 136 0,0-16-39 0,0 16-66 0,0 0-56 16,0 0 75-16,0 0-59 0,0 0-45 0,0 0-26 16,0 0 20-16,0 0-34 0,0 0-31 0,0 0-21 0,0 0-34 15,0 0-11-15,-2 17-10 0,2-17-7 0,6 21 36 16,-5-10-14-16,-1 5-11 0,0-3-8 0,0 4 27 16,0 1-11-16,-1 0-10 0,1 1-8 0,-4 4 30 15,2 1-11-15,1 0-11 0,-1 1-7 0,-2 4 13 0,0 1-7 16,1-3-7-16,-3 3-6 0,0 0 2 0,-1-1-3 0,1-3-6 15,3-1-4-15,-4 1 4 0,3-3-4 0,-1-1-2 16,0-3-3-16,0 0 7 0,-1-1-4 0,3-4-2 0,-3 0-3 16,2 0 0-16,0-1-1 0,1-3-2 0,3-10 0 15,-7 17 1-15,7-17 0 0,-6 17-4 0,6-17 2 16,0 0-3-16,-2 15 0 0,2-15 0 0,0 0 1 0,0 0-68 16,0 0 13-16,0 11 12 0,0-11 8 0,0 0-211 15,0 0 51-15,0 0 39 0,0 0 29 0,0 0-365 0,0 0 111 16,0 0 105-16,-9-8 56 0,9 8-763 0,-12-8-180 15</inkml:trace>
  <inkml:trace contextRef="#ctx0" brushRef="#br0" timeOffset="-203018.3">9669 8937 0 0,'0'0'900'16,"2"-12"-541"-16,-2 12-31 0,0 0-66 0,0 0 2 16,0 0-53-16,0 0-43 0,0 0-32 0,0 0-31 15,0 0-23-15,0 0-15 0,12 11-9 0,-12-11 27 0,7 14-18 16,-7-14-13-16,6 19-11 0,-3-8 35 0,0 2-16 0,-1 0-12 16,0-2-11-16,-1 7 3 0,1-3-9 0,-2-15-8 15,3 23-3-15,-1-8 6 0,-1-3-7 0,1 2-2 0,-2-14-5 16,3 20-6-16,-3-20 0 0,5 16-3 0,-5-16 0 15,7 10 16-15,-7-10-4 0,0 0-3 0,17 5-5 16,-17-5 83-16,0 0-19 0,24-3-15 0,-24 3-11 0,20-14 42 16,-20 14-18-16,21-7-14 0,-21 7-12 0,20-10 28 15,-9 2-16-15,-11 8-11 0,19-13-9 0,-6 6-4 16,-3-1-7-16,-10 8-4 0,19-14-5 0,-19 14-5 0,15-14-1 16,-15 14-3-16,15-11-3 0,-15 11-145 0,13-7 29 15,-13 7 21-15,0 0 18 0,0 0-342 0,6-10 83 0,-6 10 65 16,0 0 55-16,0 0-996 0,0 0-376 0</inkml:trace>
  <inkml:trace contextRef="#ctx0" brushRef="#br0" timeOffset="-202219.95">9080 9356 0 0,'0'0'821'0,"0"0"-487"0,0 0-14 0,0 0-64 15,0 0-2-15,-11 10-51 0,11-10-42 0,0 0-30 16,1 20 69-16,-1-20-40 0,0 23-20 0,0-23-22 0,-1 29 68 15,1-14-37-15,-2 4-31 0,-1-1-21 0,0 4 34 16,-2 0-23-16,-1 2-25 0,0 0-14 0,-4 3 23 16,4-1-17-16,-4-3-15 0,1 0-11 0,-1 2-9 0,2-4-5 15,2-2-9-15,1-3-5 0,1 2 0 0,-2-2-4 16,5-3-4-16,1-13-3 0,-5 19-5 0,5-19-2 0,0 0-1 16,-1 16 0-16,1-16-48 0,0 0 7 0,0 0 8 0,0 0 8 15,0 0 0-15,0 0 6 0,0 0 2 0,14-13 5 16,-14 13-8-16,3-14 5 0,-1 3 2 0,1-1 1 15,0-2 1-15,2-1 3 0,-4-1 1 0,2-2 1 0,2 0-19 16,0-4 7-16,0 4 1 0,1-2 4 0,-1-2-8 16,1 3 4-16,-3 1 3 0,2 3 2 0,0-3 6 0,-2 4 1 15,2 0 0-15,-2 1 0 0,0 1 5 16,0-2-1-16,1 4-1 0,-4 10 1 0,7-22 29 0,-7 22-5 16,10-16-6-16,-10 16-2 0,10-18 19 0,-10 18-7 0,12-13-5 15,-12 13-4-15,16-8-6 0,-16 8-4 0,14-7 0 16,-14 7-3-16,0 0-6 0,26 0-1 0,-26 0 0 0,16 4 0 15,-16-4-3-15,14 13 1 0,-14-13 0 0,11 16 1 16,-11-16 1-16,3 17-1 0,-3-17 1 0,5 18 0 0,-5-18-3 16,4 20-1-16,-4-20 3 0,0 21-1 0,-2-10 7 15,2-11-1-15,-4 20-1 0,4-20 0 0,-1 16-5 0,1-16 0 16,-8 17 1-16,8-17 0 0,-8 11 6 16,8-11-1-16,-14 10 0 0,14-10-2 0,-16 8-5 0,16-8 1 0,-20 9 1 15,20-9-2-15,-20 5 2 0,20-5 0 0,-21 1 0 16,21-1 0-16,-18 2-68 0,18-2 15 0,0 0 9 15,-21-2 10-15,21 2-96 0,0 0 24 0,0 0 23 0,-16-6 15 16,16 6-187-16,0 0 50 0,0 0 41 0,0 0 33 16,0 0-240-16,0 0 82 0,0 0 58 0,11-6 47 0,-11 6-643 15,11-7-83-15</inkml:trace>
  <inkml:trace contextRef="#ctx0" brushRef="#br0" timeOffset="-201466.97">9396 9533 0 0,'11'-14'648'0,"-11"14"-333"16,8-10-53-16,-8 10 144 0,0 0-81 0,-3-13-64 0,3 13-53 16,0 0 56-16,0 0-52 0,-6-12-18 0,6 12-38 0,0 0 24 15,-10-9-36-15,10 9-29 0,0 0-23 0,0 0-8 16,-19-3-18-16,19 3-13 0,0 0-9 0,-19 3-12 15,19-3-8-15,-16 5-2 0,16-5-5 0,-16 10-6 16,16-10-1-16,-17 12-2 0,17-12-1 0,-13 13-5 0,13-13-1 16,-5 18 0-16,5-18 0 0,-8 19-6 0,8-19 0 0,-6 18 1 15,6-18 0-15,-3 17 1 0,3-17-1 0,2 15 1 16,-2-15 1-16,4 12-7 0,-4-12 3 0,8 11-1 16,-8-11 3-16,0 0-19 0,14 8 7 0,-14-8 1 0,0 0 4 15,21-2 3-15,-21 2 2 0,0 0 0 0,19-10 2 16,-19 10 15-16,16-2-2 0,-8-6-3 0,-8 8-1 15,14-15-7-15,-6 7 1 0,-8 8 0 0,11-14 0 0,-11 14 23 16,10-16-5-16,-10 16-2 0,8-13-3 0,-8 13 38 16,4-14-10-16,-4 14-6 0,4-12-8 0,-4 12 37 0,0 0-11 15,0-13-11-15,0 13-7 0,0 0 47 0,0 0-18 16,0 0-11-16,0 0-10 0,0 0 0 0,0 0-7 0,0 0-7 16,0 0-7-16,0 0 2 0,0 0-5 0,-14 5-4 15,14-5-2-15,-5 9-22 0,5-9 3 0,5 11 1 0,-5-11 2 16,-7 11-14-16,7-11 2 0,0 0 5 0,0 14 2 15,0-14-27-15,3 13 7 0,-3-13 6 0,4 10 5 16,-4-10-40-16,6 10 11 0,-6-10 11 0,4 12 7 0,-4-12-32 16,7 11 11-16,-7-11 11 0,0 0 7 0,9 8-18 15,-9-8 10-15,0 0 9 0,0 0 5 0,0 0 1 0,0 0 5 16,21-4 4-16,-21 4 4 0,0 0 9 0,16-9 1 16,-16 9 0-16,2-13 0 0,5 6 0 0,-7 7 0 0,11-18 0 15,-11 18-1-15,12-19 21 0,-9 9-2 0,2-3-4 16,-2 5-3-16,0-5 30 0,0 1-9 0,-1 2-6 15,-1-3-4-15,-1 13 18 0,3-19-7 0,-3 19-7 0,2-14-4 16,-2 14 25-16,0 0-8 0,1-16-8 0,-1 16-7 0,0 0 22 16,0 0-10-16,0 0-6 0,0 0-6 0,-9-9-7 15,9 9-3-15,0 0-2 0,0 0-3 0,0 0-10 16,0 0 1-16,0 0 1 0,0 0-1 0,0 0 0 16,0 0 0-16,0 0 1 0,0 0 1 0,0 0 13 0,0 0-1 15,0 0-4-15,0 0 0 0,0 0-16 0,0 0 3 0,0 0 1 16,0 0 0-16,0 0-10 0,0 0 3 0,0 0 1 15,2 10 4-15,-2-10-45 0,0 0 11 0,0 0 9 0,-2 13 4 16,2-13-264-16,0 0 58 0,-2 11 47 0,2-11 37 16,0 0-375-16,-3 11 130 0,3-11 102 0,0 0 58 15,0 0-714-15,0 0-147 0</inkml:trace>
  <inkml:trace contextRef="#ctx0" brushRef="#br0" timeOffset="-201084.7">9296 9218 0 0,'0'0'721'0,"0"0"-465"0,0 0 43 16,0 0-30-16,0 0-55 0,0 0-42 0,-5 9-26 15,5-9-30-15,-4 13-23 0,4-13-19 0,-7 16 64 16,4-3-26-16,-1 0-24 0,0-1-17 0,-1 5 4 0,2-2-14 16,1 0-4-16,-2 2-13 0,1 2 20 0,-2 0-12 15,2 0-10-15,1 0-10 0,-3 2-3 0,2-1-7 0,1-2-3 16,-1 0-4-16,2 1 4 0,-1-4-3 0,2 0-4 16,-1-2-2-16,1-13-4 0,-4 20-2 0,4-20-1 0,0 14 1 15,0-14-2-15,0 0 0 0,2 13 1 0,-2-13-2 16,0 0-26-16,0 0 5 0,0 0 4 0,0 0 2 15,0 0 0-15,0 0 1 0,0 0 3 0,0 0 2 0,5-11-224 16,-5 11 53-16,0 0 49 0,0-13 26 0,0 13-462 16,1-10 115-16,-1 10 88 0,0-16 111 0,0 16-177 0,0 0 55 15</inkml:trace>
  <inkml:trace contextRef="#ctx0" brushRef="#br0" timeOffset="-200509.45">9718 9293 0 0,'-1'-17'529'0,"1"17"-278"0,-3-15 84 0,3 15-23 16,0 0-56-16,-7-12-51 0,7 12 65 0,0 0-54 0,0 0-42 16,0 0-37-16,0 0-5 0,0 0-20 0,0 0-16 15,0 0-18-15,0 0-20 0,0 0-13 0,0 0-8 16,0 0-7-16,0 0-6 0,0 0-3 0,-10 6-5 0,10-6-3 16,-4 9-6-16,4-9-3 0,-5 12 1 0,5-12-2 0,-5 15 12 15,5-15-3-15,-4 18-5 0,4-18 1 0,-5 17-9 16,5-17 0-16,-5 23 0 0,3-6 0 0,2-17 13 15,-3 22-2-15,0-10-2 0,1 2-2 0,-1 0 20 16,2 2-6-16,-2-3-4 0,0 2-3 0,-2 1 14 0,3-2-5 16,-1-1-5-16,-1-1-3 0,3 2 0 0,1-14-3 0,-3 20-3 15,3-20-1-15,-2 18-1 0,2-18-1 16,0 0-2-16,2 15-1 0,-2-15 0 0,0 0-2 0,7 11 2 16,-7-11-1-16,0 0-60 0,0 0 12 0,18 2 11 0,-18-2 7 15,0 0-212-15,15-6 49 0,-15 6 38 0,0 0 46 16,14-10-333-16,-14 10 87 0,6-9 72 0,-6 9 55 0,5-18-414 15,-5 18-41-15</inkml:trace>
  <inkml:trace contextRef="#ctx0" brushRef="#br0" timeOffset="-200278.73">9556 9393 0 0,'-18'-5'565'0,"18"5"-271"0,0 0 26 0,0 0-19 0,0 0-58 0,0 0-51 16,0 0-30-16,0 0-32 0,14 5-26 0,-14-5-21 15,0 0 13-15,28 0-20 0,-28 0-15 0,22 0-12 0,-22 0-8 16,26 0-8-16,-26 0-6 0,22-3-6 0,-22 3-61 16,0 0 8-16,24 1 5 0,-24-1 7 0,0 0-125 0,0 0 29 15,0 0 22-15,19 2 20 0,-19-2-155 0,0 0 45 16,0 0 37-16,0 0 31 0,0 0-565 0,0 0-49 0</inkml:trace>
  <inkml:trace contextRef="#ctx0" brushRef="#br0" timeOffset="-199064.75">9814 9381 0 0,'11'7'461'0,"-11"-7"-230"0,0 0 93 0,0 0-39 16,25-2-36-16,-25 2-50 0,0 0 42 0,19-3-48 15,-19 3-38-15,0 0-31 0,18-6 29 0,-18 6-31 16,7-11-23-16,-7 11-19 0,0 0 44 0,0 0-27 0,15-8-18 16,-15 8-16-16,0 0 64 0,8-13-25 0,-8 13-22 15,0 0-15-15,6-16 43 0,-6 16-22 0,5-12-18 0,-5 12-12 16,3-12 34-16,-3 12-19 0,3-14-13 0,-3 14-12 0,0 0 91 15,0 0-27-15,2-11-23 0,-2 11-17 0,0 0 65 16,0 0-30-16,0 0-19 0,0 0-19 0,0 0-31 16,0 0-8-16,0 0-5 0,-10 11-5 0,10-11-7 15,-1 16-2-15,1-16-4 0,-7 19 1 0,7-19-2 0,-3 23 1 16,0-9-3-16,2 0 1 0,-3 2 3 0,4 0-2 0,-1 0-1 16,1-2 0-16,0 4 1 0,-2-3-1 0,2 3 1 15,0-2-2-15,0 1 1 0,-1 1-2 0,1-3 2 0,-3 3-2 16,2-3-22-16,-1 2 2 0,1-2 4 0,-2-1 4 15,0-1-62-15,3-13 13 0,-7 18 13 0,7-18 10 16,-9 16-24-16,9-16 11 0,-10 11 11 0,10-11 8 0,0 0-4 16,-11 7 8-16,11-7 4 0,0 0 6 0,0 0 10 15,0 0 1-15,-17-4 1 0,17 4 2 0,-11-11 4 0,11 11-1 16,-10-14 1-16,10 14-1 0,-9-21 4 0,6 10 0 16,3 11-1-16,-7-19-1 0,7 19 6 0,-2-21-3 15,2 21 1-15,2-18-2 0,-2 18 17 0,4-18-6 0,-4 18-2 16,7-19-3-16,1 11 5 0,-8 8-3 0,13-14-3 0,-5 4 0 15,1 4 2-15,-9 6 0 0,16-16-3 0,-16 16-2 16,21-10 2-16,-21 10-1 0,18-9-3 0,-18 9 1 0,20-10 12 16,-20 10-3-16,18-6-3 0,-18 6-1 0,15-5-15 15,-15 5 3-15,0 0-1 0,16-3 2 0,-16 3-3 16,0 0 2-16,0 0 1 0,0 0-1 0,0 0-4 0,0 0 2 16,16 3 0-16,-16-3 2 0,0 0-4 0,0 0-1 15,6 11 2-15,-6-11 2 0,0 0-11 0,2 11 4 16,-2-11 1-16,0 0 2 0,0 13 9 0,0-13 1 15,1 13-1-15,-1-13-1 0,0 13 1 0,0-13 0 0,0 14-1 0,0-14 2 16,-1 15-7-16,1-15 1 0,1 12 1 0,-1-12 1 16,7 14-15-16,-7-14 4 0,0 0 2 0,3 15 1 15,-3-15-5-15,0 0 0 0,10 6 3 0,-10-6 2 16,0 0 7-16,0 0-1 0,0 0 1 0,25-3-1 0,-25 3 9 16,11-10-3-16,-11 10 1 0,12-11-1 0,-12 11 12 15,14-13-2-15,-14 13-4 0,9-14-2 0,-9 14 34 0,8-16-7 16,-8 16-7-16,4-18-5 0,-4 18 16 0,4-17-5 15,-4 17-9-15,0-17-3 0,0 17 2 0,-4-18-3 0,4 18-5 16,-10-12-2-16,10 12-7 0,-5-13-2 0,5 13-1 16,0 0 1-16,-11-10-9 0,11 10 1 0,0 0 1 0,0 0 0 15,0 0-52-15,-22 2 12 0,22-2 7 0,-11 8 6 16,11-8-94-16,0 0 23 0,0 0 21 0,0 0 17 0,-13 6-37 16,13-6 21-16,0 0 14 0,0 0 15 0,0 0 13 15,0 0 7-15,0 0 6 0,0 0 5 0,0 0 43 0,14-6-6 16,-14 6-3-16,0 0-3 0,16-8 17 0,-16 8-5 15,13-8-6-15,-13 8-4 0,0 0 51 0,17-9-15 16,-17 9-9-16,0 0-8 0,16-2 20 0,-16 2-11 0,0 0-9 16,0 0-6-16,25 0-6 0,-25 0-7 0,0 0 0 15,18 6-4-15,-18-6 1 0,11 10-2 0,-11-10-2 0,11 11-1 16,-11-11-4-16,10 14-1 0,-10-14 2 0,6 18-3 0,-1-7 2 16,4-2-2-16,-9-9 1 0,-3 21 0 0,3-21 1 15,-2 21-1-15,2-9 0 0,0-12 1 0,0 16 0 16,0-16-1-16,2 13 0 0,-2-13-1 0,0 0 0 15,1 14 0-15,-1-14 0 0,0 0 1 0,0 0-1 0,0 0 1 16,0 0 0-16,0 0-1 0,0 0 15 0,0 0-3 0,0 0-4 16,0 0-2-16,0 0 20 0,-3-11-7 0,3 11-4 15,-3-11-2-15,3 11 1 0,-3-15-3 0,3 15-2 16,6-15-2-16,-6 15 7 0,-6-18-3 0,6 18-2 0,-2-19-2 16,2 19 10-16,2-20-3 0,-2 20-3 0,3-15-1 15,-3 15 23-15,5-14-5 0,-5 14-6 0,8-14-4 16,-8 14-3-16,10-12-2 0,-10 12-6 0,10-6 2 0,-10 6-3 15,0 0-1-15,20-8 0 0,-20 8-2 0,0 0-2 16,20-5 1-16,-20 5-2 0,0 0 2 0,0 0-5 0,24-3 2 16,-24 3-1-16,0 0 1 0,0 0-89 0,19 7 19 15,-19-7 13-15,0 0 13 0,0 0-222 0,0 0 54 16,0 0 43-16,13 5 33 0,-13-5-310 0,0 0 89 0,0 0 71 16,-3 15 74-16,3-15-936 0,0 0-334 0</inkml:trace>
  <inkml:trace contextRef="#ctx0" brushRef="#br0" timeOffset="-198382.06">10355 9386 0 0,'0'0'1155'16,"0"0"-697"-16,0 0-89 0,0 0-74 0,0 0 28 0,0 0-64 15,-3-9-27-15,3 9-42 0,0 0-36 0,0 0-30 0,0 0-25 16,0 11-20-16,0-11-23 0,0 15-11 0,0-15-9 15,0 17-8-15,0-17-1 0,-2 19-6 0,2-19-5 16,0 19-2-16,0-19-5 0,-3 21-3 0,3-21 1 0,-2 20-3 16,1-8-2-16,1-12-1 0,-3 16-1 0,3-16 1 15,0 0-8-15,-6 17 2 0,6-17 0 0,0 0 2 16,-6 12-5-16,6-12 1 0,0 0 3 0,0 0 1 0,0 0 7 16,0 0 1-16,0 0-1 0,0 0-2 0,0 0 18 0,0 0-4 15,2-14-3-15,-2 14-3 0,2-12-1 0,-2 12-1 16,2-16-3-16,-2 16 1 0,3-20 9 0,-3 20-1 15,4-17-3-15,-4 17-2 0,3-19 22 0,2 8-7 0,-5 11-3 16,6-18-5-16,-6 18 11 0,10-20-5 0,-10 20-5 16,10-9-3-16,-10 9 10 0,0 0-7 0,14-9-2 15,-14 9-4-15,0 0-6 0,0 0-1 0,22 2 0 0,-22-2-2 16,0 0-6-16,12 7 1 0,-12-7 2 0,7 10-1 0,-7-10-4 16,10 15 3-16,-10-15 0 0,4 16 0 0,-4-16-1 15,4 19 2-15,-4-19-2 0,1 17 2 0,-1-17-6 16,0 21 2-16,0-21 0 0,-1 16 3 0,1-16-15 0,0 16 4 15,0-16 4-15,0 0 0 0,0 15-10 0,0-15 5 16,0 0 2-16,0 0 3 0,0 0 2 0,0 0 0 0,0 0 3 16,0 0 0-16,0 0 20 0,0 0-4 0,0 0-1 15,0 0-2-15,0 0 8 0,6-11-2 0,-6 11-3 0,1-14-1 16,-1 14 9-16,0-14-4 0,0 14-3 0,0-16-2 16,0 16-2-16,0-13-1 0,0 13-2 0,3-15 0 15,-3 15-4-15,6-16 0 0,-6 16 0 0,11-15 0 0,-11 15-3 16,9-16 1-16,-9 16 0 0,11-11 0 0,-11 11 0 15,11-6-1-15,-11 6 1 0,0 0 0 0,0 0-8 0,22 0 2 16,-22 0 1-16,0 0 2 0,15 8-1 0,-15-8 4 16,8 9-1-16,-8-9 0 0,7 13-15 0,-7-13 3 15,7 16 4-15,-7-16 0 0,5 17 6 0,-3-3 1 0,-2-14 0 16,1 17 1-16,-1-17-7 0,0 19 3 0,0-19 0 16,-1 19 2-16,1-19-61 0,-2 19 14 0,2-19 10 15,-3 18 8-15,3-18-138 0,-3 19 35 0,3-19 27 0,-6 13 21 0,6-13-248 16,-6 12 67-16,6-12 78 0,-6 10 42 0,6-10-399 15,0 0 112-15,-14 8 85 0,14-8 102 0,0 0-191 16,-19 6 43-16</inkml:trace>
  <inkml:trace contextRef="#ctx0" brushRef="#br0" timeOffset="-198048.82">10090 9802 0 0,'-11'9'847'0,"11"-9"-513"0,0 0-17 0,0 0 119 16,0 0-86-16,0 0-72 0,0 0-54 0,0 0 88 0,25 1-48 15,-25-1-52-15,27-1-45 0,-6-1 4 0,-2 1-35 16,0-3-28-16,2 2-21 0,3-1-14 0,-3 2-13 15,3-3-13-15,-4 1-10 0,1 1-4 0,0 0-9 0,-21 2-3 16,35-3-5-16,-35 3-11 0,34-4 1 0,-34 4-3 0,25-3 0 16,-25 3-59-16,0 0 12 0,26-2 7 15,-26 2 9-15,0 0-144 0,0 0 33 0,0 0 29 0,0 0 22 0,0 0-201 16,0 0 58-16,0 0 47 0,0 0 37 0,0 0-245 16,-9 7 95-16,9-7 60 0,-22 2 47 0,22-2-651 15,-35-2-85-15</inkml:trace>
  <inkml:trace contextRef="#ctx0" brushRef="#br0" timeOffset="-197831.81">10056 9864 0 0,'0'0'590'0,"0"0"-278"16,5 13-65-16,-5-13 233 0,22 5-95 0,-22-5-77 16,28 5-62-16,-28-5 23 0,38 3-31 0,-19-2-40 15,3-1-41-15,5 0-2 0,-2 2-33 0,-1-4-22 0,0 2-22 16,3 0-8-16,-3-1-14 0,-4-1-12 0,1 1-7 0,0-1-13 15,-1-1-5-15,-20 3-2 0,32-3-6 0,-14 0-5 16,-18 3-3-16,23-2 0 0,-23 2 1 0,0 0-149 16,22-4 31-16,-22 4 21 0,0 0 19 0,0 0-439 0,0 0 112 15,0 0 115-15,-1-12 57 0,1 12-759 0,-21-6-185 16</inkml:trace>
  <inkml:trace contextRef="#ctx0" brushRef="#br0" timeOffset="-194302.53">19797 2846 0 0,'0'0'766'0,"0"0"-503"0,0 0 88 16,0 0-52-16,2-18-58 0,-2 18-50 0,0 0-22 0,0 0-34 15,0 0-27-15,0 0-21 0,0 12-10 0,0-12-15 0,0 0-14 16,0 0-8-16,0 0 27 0,3 14-5 0,-3-14-13 16,0 0-9-16,0 0 12 0,-2 14-10 0,2-14-8 0,0 0-8 15,0 13 27-15,0-13-12 0,0 0-9 0,0 14-5 16,0-14 1-16,0 0-5 0,0 13-6 0,0-13-2 16,0 0 9-16,0 0-5 0,2 11-3 0,-2-11-4 0,0 0 4 15,0 0-2-15,0 0-5 0,0 0 0 0,0 0 14 16,0 0-3-16,0 0-5 0,0 0-3 0,0 0 75 0,0 0-17 15,0 0-14-15,16 5-11 0,-16-5 113 0,16-3-31 16,-16 3-26-16,20-8-19 0,-6 3 58 0,0-4-29 0,1 4-22 16,0-3-17-16,3 0 21 0,-1-2-20 0,0 3-13 15,-1-3-13-15,3 0 2 0,-2 2-9 0,-4 0-7 0,3 1-8 16,-2-3-7-16,2 2-4 0,-2 0-3 0,-14 8-2 16,31-11-1-16,-19 5-3 0,1-1 0 0,0 1-2 0,0 1 3 15,-13 5-3-15,21-8-2 0,-21 8 3 0,21-8-1 16,-21 8 0-16,17-6-1 0,-17 6 1 0,14-6-7 15,-14 6 3-15,0 0-1 0,15-9 1 0,-15 9 3 0,0 0-1 16,12-7 1-16,-12 7 0 0,0 0 5 0,0 0 0 0,0 0-1 16,0 0-2-16,0 0-5 0,7-10 1 0,-7 10 0 0,0 0 0 15,0 0-56-15,0 0 13 0,0 0 9 0,0 0 6 16,0 0-194-16,0 0 44 0,0 0 36 0,0 0 29 0,0 0-402 16,-20-3 103-16,20 3 83 0,0 0 65 0,0 0-952 15,-31-1-381-15</inkml:trace>
  <inkml:trace contextRef="#ctx0" brushRef="#br0" timeOffset="-192799.67">8483 1776 0 0,'0'0'400'15,"0"0"-101"-15,0 0-48 0,0 0-50 0,0 0-10 0,0 0 45 16,0 0-46-16,0 0-39 0,0 0-30 0,0 0 23 15,0 0-27-15,0 0-26 0,0 0-17 0,0 0 16 16,0 0-19-16,0 0-14 0,0 0-10 0,0 0 18 0,0 0-12 16,0 0-12-16,0 0-2 0,0 0-22 0,0 0-1 15,0 0-5-15,-4 13-2 0,4-13 58 0,1 13-15 16,-1-13-9-16,2 12-10 0,-2-12-6 0,1 15-4 0,-1-15-6 16,0 14-2-16,0-14 5 0,2 16-2 0,-2-16-3 0,-3 11-5 15,3-11 2-15,5 9-3 0,-5-9-2 0,0 0-1 16,0 0 8-16,9 12-1 0,-9-12-3 0,0 0-4 0,0 0 12 15,0 0-5-15,0 0-3 0,0 0-1 0,0 0 55 16,0 0-15-16,0 0-7 0,0 0-11 0,18-10 95 16,-18 10-27-16,12-11-18 0,-12 11-17 0,16-14 16 0,-6 5-14 15,2 1-15-15,-4-1-10 0,3-1 14 0,2 0-9 16,-1-1-11-16,-3 1-7 0,6-3-1 0,2 2-4 0,-2 0-6 16,0 0-4-16,0 0 4 0,-1 0-6 0,-4 1-1 15,4 0-2-15,-1 2 12 0,0-1-5 0,-2 0-2 0,-11 9-3 16,16-13 12-16,-16 13-8 0,16-11-1 0,-16 11-2 15,8-8 22-15,-8 8-8 0,0 0-4 0,9-8-5 0,-9 8 10 16,0 0-6-16,0 0-3 0,0 0-4 0,0 0 2 16,0 0-3-16,0 0-3 0,0 0-2 0,0 0-1 15,0 0-1-15,0 0-1 0,0 0-1 0,0 0-59 16,0 0 11-16,0 0 9 0,0 0 8 0,0 0-348 0,0 0 75 0,0 0 59 16,0 0 50-16,7 11-524 0,-7-11 218 0,0 0 99 15,-11 11 80-15,11-11-407 0,-13 8-60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54:55.52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6511 3861 0 0,'0'0'282'0,"0"0"-137"15,0 0 19-15,0 0-31 0,4-10-25 0,-4 10 23 16,0 0-25-16,0 0-22 0,0 0-4 0,0 0 37 0,0 0-24 15,0 0-17-15,0 0-17 0,0 0 21 0,0 0-14 16,0 0-16-16,0 0-9 0,0 0 53 0,0 0-17 0,0 0-17 16,0 0-12-16,0 0 19 0,0 0-13 0,0 0-11 15,0 0-9-15,0 0 15 0,0 0-8 0,0 0-10 0,11-8-5 16,-11 8 11-16,0 0-8 0,0 0-5 0,0 0-5 16,0 0 8-16,0 0-6 0,0 0-3 0,0 0-4 15,0 0 7-15,0 0-4 0,0 0-3 0,0 0-3 0,0 0 6 16,0 0-4-16,0 0-1 0,0 0-4 0,0 0 6 15,0 0-2-15,0 0-2 0,0 0-2 0,0 0 3 0,0 0-1 16,0 0-2-16,0 0-2 0,0 0 4 0,0 0-2 16,0 0-2-16,0 0 0 0,0 0 18 0,0 0-5 15,0 0-2-15,0 0-2 0,0 0 15 0,0 0-6 0,0 0-4 16,0 0-6-16,0 0 16 0,0 0-8 0,0 0-3 0,0 0-6 16,0 0 24-16,0 0-7 0,0 0-8 0,0 0-3 15,0 0 9-15,0 0-7 0,0 0-3 0,0 0-5 16,0 0 2-16,0 0-1 0,0 0-4 0,0 0-1 0,0 0 7 15,0 0-3-15,0 0-3 0,0 0-2 0,0 0-3 16,19 8-3-16,-19-8 1 0,0 0 0 0,0 0-3 16,0 0 0-16,0 0 0 0,0 0 0 0,0 0 0 0,0 0 1 15,0 0 0-15,0 0-1 0,0 0-4 0,0 0 1 16,0 0 0-16,0 0 1 0,0 0-1 0,0 0 1 0,0 0 0 16,0 0 0-16,9 10 2 0,-9-10 0 0,0 0-1 15,0 0 1-15,10 10 0 0,-10-10 1 0,0 0-1 0,8 10 0 16,-8-10 12-16,0 0-3 0,9 10-2 0,-9-10-1 0,5 8-1 15,-5-8-2-15,0 0 0 0,7 11-1 0,-7-11 10 16,0 0-4-16,9 7-1 0,-9-7 0 0,0 0-1 16,0 0 1-16,0 0-4 0,9 10 2 0,-9-10 5 15,0 0-2-15,0 0-3 0,0 0 1 0,0 0 0 0,0 0 0 16,0 0-2-16,0 0 0 0,10 8 0 0,-10-8-2 16,0 0 1-16,0 0-1 0,0 0-2 0,0 0 1 0,0 0 0 15,0 0-1-15,0 0 8 0,0 0-4 0,0 0 2 0,0 0-3 16,0 0 10-16,0 0-3 0,0 0-3 0,0 0 0 15,0 0 15-15,0 0-5 0,0 0-3 0,0 0-3 16,0 0 42-16,11-6-9 0,-11 6-10 0,0 0-6 0,0 0 22 16,14-8-10-16,-14 8-8 0,12-8-7 0,-12 8 11 15,12-11-8-15,-12 11-6 0,16-14-4 0,-16 14 3 0,21-13-5 16,-21 13-1-16,16-13-6 0,-7 6 12 0,-9 7-6 16,16-14-1-16,-16 14-4 0,16-14 13 0,-16 14-3 15,14-11-6-15,-14 11-1 0,9-12 35 0,-9 12-8 0,14-10-8 16,-14 10-8-16,12-10 7 0,-12 10-5 0,12-9-8 15,-12 9-1-15,10-8 1 0,-10 8-3 0,11-8-2 16,-11 8-4-16,8-11 14 0,-8 11-4 0,10-8-4 0,-10 8-3 16,13-6 5-16,-13 6-4 0,7-6-3 0,-7 6-2 0,0 0 31 15,12-10-9-15,-12 10-4 0,0 0-8 0,12-7-12 16,-12 7-3-16,0 0-1 0,0 0 2 0,0 0-2 16,15-4 0-16,-15 4-1 0,0 0 0 0,0 0-3 15,0 0 0-15,0 0 1 0,0 0 0 0,0 0 0 0,0 0 1 0,0 0 0 16,0 0 0-16,0 0 3 0,0 0-2 0,0 0 1 15,0 0-1-15,16-4 27 0,-16 4-4 0,0 0-6 16,0 0-3-16,0 0-22 0,0 0 2 0,0 0 1 0,0 0 0 16,0 0-43-16,0 0 11 0,0 0 6 0,0 0 6 15,0 0-366-15,0 0 77 0,-14 5 63 0,14-5 49 16,-18 8-1271-16,18-8-470 0</inkml:trace>
  <inkml:trace contextRef="#ctx0" brushRef="#br0" timeOffset="1608.46">7445 3802 0 0,'0'0'452'0,"-22"0"-221"0,22 0 41 15,0 0-53-15,0 0-11 0,0 0-41 0,0 0 29 0,0 0-39 16,0 0-31-16,0 0-25 0,0 0 10 0,0 0-23 16,0 0-17-16,0 0-15 0,0 0 16 0,0 0-13 15,0 0-13-15,17 5-8 0,-17-5 17 0,33 1-11 0,-33-1-8 16,29 1-8-16,-3-1 29 0,-1 0-5 0,2 0-9 15,0 0-9-15,3-1 3 0,-1 1-7 0,-1 0-5 0,1-1-6 16,3 1-5-16,0-2-1 0,-5 1-5 0,2 1 1 0,0 0 1 16,0-2-2-16,-7 2-2 0,1-2-1 0,1 1-2 15,-3-1 2-15,-21 2-3 0,37-3 1 0,-37 3 4 16,28-2-1-16,-15-4-1 0,-13 6-2 0,19 1 0 16,-19-1-1-16,0 0 0 0,0 0-1 0,22 7-1 0,-22-7 0 15,0 0 0-15,0 0 0 0,0 0-9 0,0 0 2 16,0 0 1-16,0 0 1 0,0 0-24 0,0 0 6 0,0 0 5 15,0 0 4-15,-16 5-230 0,16-5 74 0,0 0 34 0,-21 5 28 16,21-5-359-16,0 0 94 0,0 0 75 16,-21 0 69-16,21 0-249 0,0 0 10 0</inkml:trace>
  <inkml:trace contextRef="#ctx0" brushRef="#br0" timeOffset="2043.47">7946 3725 0 0,'0'0'440'0,"0"0"-132"0,0 0-62 15,0 0-41-15,0 0 38 0,0 0-51 0,0 0-37 16,0 0-31-16,0 0-15 0,0 0-22 0,0 0-17 16,0 0-15-16,0 0-3 0,0 0-11 0,6 12-8 0,-6-12-7 15,12 6 24-15,-12-6-10 0,16 8-8 0,-16-8-7 0,21 6 8 16,-21-6-6-16,24 8-6 0,-24-8-5 0,25 7-6 15,-25-7-2-15,25 6-2 0,-25-6-1 0,26 5 4 16,-26-5-2-16,22 4 0 0,-22-4-2 0,20 3 4 16,-20-3 0-16,21 2-4 0,-21-2 1 0,0 0 11 0,19 2-5 15,-19-2 0-15,0 0-4 0,0 0 42 0,0 0-9 16,0 0-8-16,0 0-6 0,0 0 9 0,0 0-7 0,0 0-6 16,0 0-5-16,0 0-3 0,0 0-4 0,4 11-2 0,-4-11-1 15,-9 8 11-15,9-8-5 0,-9 10-1 0,9-10-3 16,-14 8 23-16,14-8-6 0,-15 15-5 0,15-15-6 15,-15 16 6-15,5-8-5 0,10-8-3 0,-14 13-4 0,4-7 10 16,10-6-5-16,-18 13-4 0,18-13 0 0,-15 11 3 16,15-11-5-16,-18 10-1 0,18-10-1 0,-11 8 10 15,11-8-5-15,-12 7-1 0,12-7-3 0,0 0-4 0,-15 8 0 16,15-8-3-16,0 0 1 0,0 0 3 0,0 0 0 16,-12 4-2-16,12-4 1 0,0 0-79 0,0 0 15 0,0 0 14 15,0 0 8-15,-5-10-350 0,5 10 112 0,0 0 57 16,3-13 43-16,-3 13-761 0,-1-14-138 0</inkml:trace>
  <inkml:trace contextRef="#ctx0" brushRef="#br0" timeOffset="3147.71">8699 3653 0 0,'0'0'572'0,"0"0"-329"0,0 0 116 0,0 0-17 16,0 0-67-16,0 0-56 0,0 0 58 0,6 11-55 16,-6-11-46-16,0 0-33 0,0 0 81 0,0 0-35 0,0 0-39 15,0 0-30-15,0 0 68 0,0 0-38 0,-1-14-30 16,1 14-25-16,0 0 51 0,0 0-29 0,0 0-24 0,0 0-17 0,-5-9 22 15,5 9-21-15,0 0-12 0,0 0-16 0,0 0 3 16,-11-7-11-16,11 7-9 0,0 0-6 0,0 0-13 16,-16-4-2-16,16 4-3 0,0 0-2 0,0 0 11 15,-25 5-4-15,25-5-4 0,-15 6 0 0,15-6-23 16,-12 8 3-16,12-8 2 0,-12 8 1 0,12-8 2 0,-11 11 1 16,11-11 3-16,-9 14-2 0,9-14-3 0,-8 13 0 0,8-13 2 15,-3 12 1-15,3-12-3 0,-4 15 4 0,4-15-1 16,-1 12 0-16,1-12 0 0,0 0 0 0,3 15 2 15,-3-15 0-15,0 0-2 0,5 13 1 0,-5-13 1 0,0 0 0 16,13 7-4-16,-13-7 3 0,0 0 0 0,0 0-1 16,19 1 5-16,-19-1-1 0,0 0 2 0,14-5-2 0,-14 5-2 15,19-8 1-15,-19 8 0 0,18-9 1 0,-11 1 4 16,-7 8-1-16,17-15 0 0,-17 15-3 0,12-15 7 0,-7 5-1 16,-5 10-3-16,10-18 0 0,-6 8-5 0,3-2 0 15,-4 1 0-15,0 0-1 0,3 0 7 0,-5 0-2 0,-1 11 0 16,6-18-1-16,-6 18 8 0,3-20-2 0,-3 20-3 15,2-14 1-15,-2 14 3 0,1-13 0 0,-1 13-2 0,0 0-1 16,3-11 13-16,-3 11-1 0,0 0-6 0,0 0-1 16,0 0 4-16,0 0-3 0,0 0-2 0,0 0-2 0,0 0 13 15,0 0-5-15,0 0-2 0,0 0-3 0,0 0-45 16,0 0 9-16,0 0 6 0,-3 12 2 0,3-12 3 16,-3 15 4-16,3-15 1 0,-5 16 3 0,5-16 0 15,-4 22 2-15,4-22 0 0,-1 22 2 0,1-8 3 0,0-1-2 16,0-13 2-16,0 23-1 0,-2-9 5 0,1-3-1 0,1 2-1 15,0-13 0-15,-2 20-4 0,2-20 1 0,0 16 0 16,0-16 1-16,2 13-25 0,-2-13 7 0,0 0 1 16,0 0 6-16,6 11-31 0,-6-11 10 0,0 0 4 0,0 0 8 15,0 0-72-15,21 0 18 0,-21 0 17 0,0 0 9 16,18-8-180-16,-18 8 45 0,15-10 38 0,-15 10 28 0,15-13-296 16,-15 13 84-16,16-12 74 0,-16 12 71 0,17-10-424 15,-17 10 123-15,14-12 97 0,-14 12 127 0,14-10-145 16,-14 10 75-16</inkml:trace>
  <inkml:trace contextRef="#ctx0" brushRef="#br0" timeOffset="3895.27">8977 3659 0 0,'0'0'503'0,"-1"-16"-155"0,1 16-71 0,0 0-18 15,-10-11 81-15,10 11-69 0,0 0-53 16,-10-9-44-16,10 9 80 0,0 0-49 0,0 0-25 0,-18-6-31 0,18 6 10 15,0 0-32-15,0 0-26 0,0 0-19 0,0 0-17 16,-17 3-10-16,17-3-12 0,0 0-10 0,-16 9-2 16,16-9-6-16,-8 8-5 0,8-8-6 0,-6 12 0 15,6-12-5-15,-12 14 0 0,12-14-4 0,-6 14 0 0,6-14 0 16,-4 14-1-16,2-2-2 0,2-12 4 0,0 0-2 0,-4 16 1 16,4-16-3-16,0 0-9 0,1 15 1 0,-1-15 1 15,0 0 1-15,0 0-18 0,6 10 3 0,-6-10 4 0,0 0 3 16,0 0 14-16,0 0 0 0,0 0-1 0,0 0-1 15,18-2 12-15,-18 2-3 0,0 0-3 0,8-8 1 16,-8 8 4-16,8-10-3 0,-8 10-1 0,0 0-1 0,11-13 18 16,-11 13-6-16,8-8-2 0,-8 8-5 0,6-11 18 15,-6 11-8-15,0 0-2 0,6-11-6 0,-6 11 19 0,0 0-5 16,0 0-6-16,9-8-3 0,-9 8-8 0,0 0 0 16,0 0-2-16,0 0-2 0,0 0-18 0,0 0 2 15,0 0 2-15,0 0 3 0,0 0-7 0,3 13 2 0,-3-13 1 16,0 0 4-16,3 14-5 0,-3-14 3 0,0 13 0 0,0-13 1 15,3 12 0-15,-3-12-1 0,2 14 1 0,-2-14 2 16,3 10-16-16,-3-10 3 0,6 10 3 0,-6-10 4 16,0 0-19-16,12 11 6 0,-12-11 4 0,0 0 6 0,0 0-6 15,17 5 4-15,-17-5 3 0,0 0 3 0,16-5-6 16,-16 5 1-16,12-8 4 0,-12 8 2 0,11-13 9 0,-11 13 0 16,13-14-1-16,-13 14 0 0,13-17 10 0,-8 6-4 15,-1 1 0-15,3-1-2 0,-1 0-13 0,1 0 3 16,-1-3 0-16,-6 14 2 0,9-20 7 0,-6 10-1 0,-3 10 1 15,7-19-1-15,-7 19 16 0,5-18-4 0,-5 18-3 16,3-13-1-16,-3 13 11 0,0 0-3 0,-6-13-5 0,6 13-2 16,0 0 8-16,0 0-3 0,0 0-4 0,0 0-2 0,0 0 6 15,0 0-2-15,-2-12-3 0,2 12-3 16,0 0-2-16,0 0 1 0,0 0-2 0,0 0-2 0,0 0-8 16,0 0 1-16,0 0 2 0,0 0-2 0,-13 10 7 15,13-10-3-15,0 0 1 0,-9 10 0 0,9-10-9 0,-5 16 3 16,5-16 0-16,-6 18 2 0,3-7-3 0,1 2 2 15,-2-1 0-15,3 1 2 0,-2 2 4 0,3-1 0 16,-2-2 0-16,1-1-1 0,1 4 1 0,0-5 0 0,0-10-1 16,3 19 1-16,-3-19-28 0,3 15 7 0,-3-15 3 0,5 14 3 15,-5-14-115-15,0 0 24 0,14 7 21 0,-14-7 16 16,0 0-172-16,19-5 47 0,-19 5 37 0,16-6 32 0,-16 6-290 16,21-12 88-16,-10 4 65 0,-3 1 53 0,-1-5-553 15,2 1-66-15</inkml:trace>
  <inkml:trace contextRef="#ctx0" brushRef="#br0" timeOffset="4079.14">9069 3592 0 0,'0'0'600'0,"16"-4"-389"0,-16 4-42 0,0 0-35 0,27-5-7 15,-27 5-20-15,17-4-20 0,-17 4-17 16,23-3-152-16,-23 3 16 0,18-3 13 0,-18 3 11 0,17-3-499 16,-17 3-17-16</inkml:trace>
  <inkml:trace contextRef="#ctx0" brushRef="#br0" timeOffset="4664.27">9467 3571 0 0,'-8'-9'599'0,"8"9"-345"0,-10-7 116 16,10 7-26-16,0 0-70 0,-18-6-53 0,18 6 32 15,0 0-51-15,-19 0-39 0,19 0-35 0,0 0 30 16,-22 2-22-16,22-2-27 0,-16 4-22 0,16-4 31 0,-18 7-24 15,18-7-18-15,-19 8-16 0,19-8-20 16,-16 13-9-16,16-13-6 0,-15 15-4 0,5-8-18 0,10-7-1 0,-13 16-1 16,13-16 0-16,-13 16 17 0,13-16-3 0,-11 16-3 15,11-16-4-15,-4 15 2 0,4-15-3 0,-2 16 0 0,2-16-3 16,3 13 4-16,-3-13-1 0,3 10-2 0,-3-10-1 16,8 9 6-16,-8-9-1 0,0 0-3 0,18 6-1 15,-18-6 12-15,0 0-4 0,0 0-1 0,22-3-4 0,-22 3 12 16,18-4-3-16,-18 4-4 0,16-8-3 0,-16 8 1 15,15-7-3-15,-15 7-1 0,14-14-2 0,-14 14 28 0,15-14-8 16,-15 14-4-16,11-15-4 0,-11 15 32 0,8-12-10 16,-8 12-8-16,5-16-7 0,-5 16 24 0,0 0-10 15,2-16-7-15,-2 16-7 0,0 0 12 0,0 0-8 0,0 0-5 16,0 0-6-16,0 0 1 0,0 0-3 0,0 0-4 0,0 0-1 16,0 0-26-16,0 0 4 0,0 0 2 0,-18 3 3 15,18-3-7-15,0 0 2 0,0 14 3 0,0-14 1 16,7 8-16-16,-7-8 4 0,-7 16 4 0,7-16 4 0,-3 19-15 15,3-19 6-15,0 16 5 0,0-16 2 0,3 18-26 16,-3-18 8-16,1 15 6 0,-1-15 5 0,5 15-34 0,-5-15 11 16,7 11 8-16,-7-11 8 0,11 8-57 0,-11-8 17 15,0 0 13-15,15 6 12 0,-15-6-59 0,0 0 20 0,21-1 18 16,-21 1 12-16,0 0-110 0,17-10 33 0,-17 10 25 16,0 0 21-16,17-11-201 0,-17 11 71 0,9-12 43 0,-9 12 33 15,8-13-415-15,-8 13 109 0,11-18 135 0,-11 18 72 0,5-19-77 16,-5 19 97-16</inkml:trace>
  <inkml:trace contextRef="#ctx0" brushRef="#br0" timeOffset="4914.47">9631 3616 0 0,'-20'1'486'15,"20"-1"-216"-15,0 0 46 0,0 0-32 0,0 0-41 0,6 12-50 16,-6-12 23-16,0 0-43 0,14 8-35 0,-14-8-27 16,0 0-12-16,27 3-19 0,-27-3-18 0,22 1-11 15,-22-1-10-15,24 2-9 0,-24-2-5 0,21 2-7 0,-21-2-14 16,0 0-2-16,25-2 0 0,-25 2-2 0,0 0-35 16,0 0 6-16,21-2 7 0,-21 2 3 0,0 0-66 0,0 0 17 15,0 0 13-15,0 0 11 0,6-9-151 0,-6 9 38 16,0 0 32-16,0 0 23 0,-8-9-748 0,8 9-87 15</inkml:trace>
  <inkml:trace contextRef="#ctx0" brushRef="#br0" timeOffset="5947.63">10220 3481 0 0,'0'0'746'0,"0"0"-298"0,0 0-25 0,0 0-86 16,0 0-66-16,0 0 16 0,0 0-57 0,0 0-42 16,0 0-21-16,0 0-35 0,0 0-28 0,0 0-20 0,-5 14-17 15,5-14 46-15,-4 22-22 0,2-8-19 0,-1 0-15 0,-2 3 28 16,1 2-17-16,1-1-15 0,0 0-8 0,-1 3-6 16,-1-2-6-16,0 1-7 0,-1-5-5 0,1 1 3 15,0-2-4-15,2-2-5 0,0-2-3 0,3-10 2 16,-5 20-5-16,5-20-2 0,-8 11 0 0,8-11-4 0,0 0 1 0,0 0-2 15,0 0 0-15,0 0 12 0,0 0-2 0,0 0-3 16,0 0-2-16,0 0 11 0,2-14-3 0,-2 14-4 16,0-18-2-16,1 4 1 0,-1 0-3 0,0-2 0 15,2-1-3-15,0-1-3 0,1-1-1 0,-2 1 1 0,1-1-1 16,-1 2 0-16,2-1 1 0,0 4-1 0,1 0 0 16,-2 0 1-16,3 0 0 0,-2 4-1 0,0 0 1 0,-3 10 5 15,8-25-1-15,-8 25-2 0,9-15 1 0,-9 15-13 16,13-13 2-16,1 9 3 0,-14 4 0 0,0 0-2 0,15-11 1 15,-15 11 2-15,0 0 1 0,23-5-6 0,-23 5 1 16,18-2 3-16,-18 2 2 0,0 0-9 0,24 3 3 16,-24-3 1-16,14 5 2 0,-14-5-7 0,7 8 4 0,-7-8 0 15,9 10 1-15,-9-10-3 0,3 13 3 0,-3-13 2 0,0 13-1 16,0-13 5-16,-3 16 0 0,3-16 0 0,-10 15 0 16,10-15-6-16,-12 18 2 0,12-18 1 0,-20 14 2 0,12-8-42 15,-1 2 9-15,9-8 7 0,-16 13 5 0,16-13-100 16,-16 11 24-16,16-11 20 0,0 0 16 0,-18 9-183 15,18-9 48-15,0 0 39 0,-13 7 33 0,13-7-243 0,0 0 91 16,0 0 55-16,0 0 44 0,0 0-694 0,0 0-95 16</inkml:trace>
  <inkml:trace contextRef="#ctx0" brushRef="#br0" timeOffset="6960.47">10517 3557 0 0,'0'0'648'0,"-6"-12"-349"0,6 12-54 0,0 0 147 16,0 0-78-16,-11-8-64 0,11 8-49 0,0 0 20 0,0 0-41 16,-17-3-39-16,17 3-11 0,0 0 6 0,-18 3-28 15,18-3-22-15,0 0-17 0,-23 4-9 0,23-4-12 16,-14 8-10-16,14-8-7 0,-11 10-8 0,11-10-5 0,-11 11-4 15,11-11-2-15,-10 13-4 0,10-13 0 0,-6 15-2 0,6-15-2 16,-3 15-5-16,3-15 0 0,-2 13 1 0,2-13-1 16,0 20 4-16,0-20 0 0,0 0 0 0,3 11-1 0,-3-11-7 15,0 0 2-15,8 10 1 0,-8-10 0 0,0 0-4 16,0 0 2-16,18 3-1 0,-18-3 3 0,0 0 2 16,14-6 1-16,-14 6 0 0,13-5-1 0,-13 5 4 15,11-10-1-15,-11 10-2 0,9-11 1 0,-9 11 26 0,13-12-5 16,-13 12-6-16,8-13-2 0,-8 13 27 0,3-14-9 15,-3 14-6-15,5-11-6 0,-5 11 61 0,0 0-17 0,4-12-13 16,-4 12-9-16,0 0 16 0,0 0-11 0,0 0-10 16,0-12-8-16,0 12 3 0,0 0-5 0,0 0-6 0,0 0-5 15,0 0-14-15,0 0 1 0,0 0-2 0,0 0 0 16,0 0-19-16,0 0 6 0,0 0 1 0,-3 14 1 0,3-14-7 16,0 0 1-16,-4 18 4 0,4-18 2 0,0 15-5 15,0-15 1-15,0 18 3 0,0-18 3 0,0 16-35 16,0-16 8-16,0 14 7 0,0-14 6 0,4 16-48 0,-4-16 12 15,5 11 13-15,-5-11 9 0,13 10-53 0,-13-10 16 16,0 0 17-16,20 3 9 0,-20-3-7 0,23-2 12 16,-23 2 8-16,0 0 6 0,19-9 11 0,-19 9 2 0,14-11 4 0,-14 11 1 15,15-14 7-15,-15 14 0 0,12-17 0 0,-12 17 1 16,9-19 9-16,-4 9-1 0,-2-1-1 0,1 1-1 16,1-3 42-16,-2 0-10 0,0 0-7 0,0 2-6 0,-1-3 30 15,-1 1-9-15,2 2-11 0,-3 11-6 0,2-18 2 16,-2 18-5-16,0-23-6 0,0 23-2 0,0 0-2 0,0 0-1 15,0 0-4-15,0 0-3 0,0 0 0 0,0 0-1 16,0 0-2-16,0 0-1 0,0 0-5 0,0 0 0 16,-16 9 0-16,16-9 0 0,-8 17-13 0,8-17 3 0,-8 14 2 15,8-14 2-15,-6 16 15 0,6-16-3 0,-3 17 1 16,3-17-2-16,-3 21-7 0,3-21 0 0,0 20 1 16,0-20 1-16,3 22-45 0,-2-10 10 0,-1-12 7 0,5 19 7 0,-5-19-82 15,6 15 21-15,-6-15 17 0,9 15 13 0,-9-15-67 16,9 9 24-16,-9-9 20 0,0 0 16 0,14 5-8 15,-14-5 15-15,0 0 10 0,19-6 9 0,-19 6 15 16,14-8 4-16,-14 8 5 0,12-10 1 0,-12 10 14 0,12-14 0 16,-12 14-2-16,9-17 0 0,-2 5 52 0,-2-7-5 15,-5 19-10-15,8-16-9 0,-3 5 46 0,-2 1-15 16,0-4-11-16,1 4-11 0,0-4 25 0,-2 2-11 0,-1 1-11 16,-1 11-10-16,2-18 35 0,-2 18-14 0,3-14-11 0,-3 14-8 15,0 0 21-15,0 0-13 0,0-13-8 0,0 13-6 16,0 0-4-16,0 0-5 0,0 0-3 0,0 0-4 0,0 0-17 15,0 0 0-15,-10 10 1 0,10-10 2 0,-5 10-2 16,5-10 2-16,-4 11 0 0,4-11 0 0,-5 13 0 16,2-4 2-16,3-9 0 0,-5 21 0 0,2-7 3 0,2-3 0 15,-1 2-2-15,2-13 1 0,0 23 0 0,-2-8 0 16,4-4 0-16,-2 2-1 0,3-1-48 0,-3-12 11 0,3 19 5 16,-3-19 7-16,6 16-111 0,-6-16 26 0,7 11 24 15,-7-11 15-15,0 0-90 0,16 7 33 0,-16-7 24 16,0 0 27-16,22-4-107 0,-22 4 37 0,16-5 28 0,-16 5 24 15,15-9-128-15,-15 9 44 0,17-13 36 0,-17 13 29 0,12-17-254 16,-4 7 100-16,-1-3 71 0,-1 1 39 0,-1-2-147 16,-1-1 96-16</inkml:trace>
  <inkml:trace contextRef="#ctx0" brushRef="#br0" timeOffset="7179.41">10612 3567 0 0,'21'4'559'0,"-21"-4"-348"0,23 2-41 16,-23-2-13-16,24-3-18 0,-24 3-19 0,24-1-23 0,-24 1-18 16,24-5-16-16,-24 5-13 0,22-5-10 0,-22 5-87 15,23-4 9-15,-23 4 6 0,15-4 8 0,-15 4-226 16,16-3 60-16,-16 3 57 0,11-5 26 0,-11 5-287 0,0 0 87 15</inkml:trace>
  <inkml:trace contextRef="#ctx0" brushRef="#br0" timeOffset="8311.46">10868 3588 0 0,'0'0'426'0,"23"1"-176"0,-23-1-49 0,0 0-39 15,16-5 25-15,-16 5-17 0,0 0-36 0,0 0-26 16,17-6 25-16,-17 6-27 0,0 0-20 0,14-7-18 0,-14 7 53 16,0 0-24-16,0 0-19 0,9-10-16 0,-9 10 85 15,0 0-29-15,3-10-25 0,-3 10-17 0,0 0 23 16,0 0-10-16,-1-14-19 0,1 14-15 0,0 0 64 0,-4-11-23 16,4 11-20-16,0 0-15 0,0 0 23 0,0 0-17 15,0 0-13-15,0 0-10 0,0 0-4 0,-15-5-9 0,15 5-7 16,0 0-3-16,0 0-7 0,0 0-3 0,-16 10-2 0,16-10-3 15,0 0-5-15,-10 10 2 0,10-10-1 0,-6 10-1 16,6-10 1-16,-7 14 1 0,7-14 0 0,-3 13-2 16,3-13-1-16,-3 16 0 0,3-16-1 0,0 16 1 0,-6-9-20 15,6-7 3-15,6 15 4 0,-6-15 3 0,9 14-41 16,-9-14 11-16,10 13 8 0,-10-13 6 0,13 6-46 0,-13-6 14 16,14 7 13-16,-14-7 8 0,0 0 0 0,25 0 8 15,-25 0 6-15,0 0 4 0,21-8 12 0,-21 8 1 0,14-8 0 16,-1 1 2-16,-13 7 12 0,14-14-2 0,-4 6-1 15,0 2-1-15,1-5 36 0,-1 2-9 0,2 0-5 16,-4 0-5-16,1-3 24 0,0 2-7 0,0 0-9 0,-3 0-6 16,0 0 25-16,-6 10-11 0,12-18-7 0,-12 18-6 0,6-18 14 15,-6 18-8-15,5-14-6 0,-5 14-5 0,0 0 1 16,0-14-2-16,0 14-6 0,0 0-2 0,-6-10-4 16,6 10-2-16,0 0-1 0,0 0 1 0,0 0-11 0,0 0 2 15,0 0 0-15,-23 0 2 0,23 0-4 0,0 0 3 0,-17 7-1 16,17-7 2-16,0 0-33 0,-13 12 8 15,13-12 6-15,0 0 5 0,-8 14-28 0,8-14 11 0,0 0 5 16,0 0 7-16,0 15-26 0,0-15 11 0,0 0 7 0,0 0 6 16,9 9-5-16,-9-9 7 0,0 0 3 0,0 0 6 15,21 2 7-15,-21-2 2 0,0 0 0 0,16-5 1 16,-16 5 5-16,0 0 1 0,21-3-2 0,-21 3 0 0,12-6 1 16,-12 6 0-16,0 0-1 0,15-8 0 0,-15 8 16 15,0 0-2-15,0 0-4 0,12-4-2 0,-12 4 9 0,0 0-2 16,0 0-5-16,0 0-2 0,0 0 1 0,0 0-2 15,0 0-4-15,0 0 2 0,0 0-15 0,18 4 3 0,-18-4 1 16,0 0 0-16,0 0 0 0,2 13 0 0,-2-13 1 16,0 0 2-16,-2 14 20 0,2-14-3 0,0 0-2 15,0 17-4-15,0-17-22 0,5 14 3 0,-5-14 2 0,-6 15 0 16,6-15 3-16,-4 14-1 0,4-14 2 0,0 0 1 0,2 17-28 16,-2-17 8-16,0 0 2 0,8 10 7 0,-8-10-22 15,0 0 7-15,0 0 6 0,14 5 5 0,-14-5-2 16,0 0 5-16,0 0 2 0,22-5 3 0,-22 5 17 15,11-9-3-15,-11 9 1 0,12-10-2 0,-12 10 4 0,15-11 0 16,-15 11-3-16,13-14 0 0,-13 14 21 0,13-15-5 0,-13 15-5 16,9-15-2-16,-9 15 19 0,8-15-6 0,-8 15-6 15,8-14-3-15,-8 14-1 0,8-12-3 0,-8 12-2 16,6-12-3-16,-6 12 13 0,0 0-4 0,0 0-4 0,0 0-2 16,3-11-16-16,-3 11 3 0,0 0 0 0,0 0 0 15,0 0-19-15,0 0 3 0,0 0 5 0,0 0 2 0,0 0 2 16,-3 14 1-16,3-14 2 0,-3 13 2 0,3-13-33 15,-1 16 8-15,1-16 7 0,-3 16 2 0,3-16-41 16,-4 17 12-16,4-17 9 0,-3 15 9 0,3-15-91 0,0 15 26 16,0-15 18-16,-4 15 19 0,4-15-61 0,-1 14 24 15,1-14 19-15,0 0 16 0,0 0-7 0,1 12 12 0,-1-12 12 16,0 0 9-16,0 0 17 0,0 0 5 0,0 0 2 16,0 0 3-16,15-7 70 0,-15 7-13 0,6-9-8 0,-6 9-9 15,8-12 77-15,-8 12-19 0,10-13-20 0,-10 13-12 16,0 0 50-16,14-15-8 0,-9 5-19 0,-1-1-16 0,1 2 51 15,2-1-21-15,-7 10-20 0,11-14-16 0,-11 14 11 16,9-13-17-16,-9 13-10 0,13-8-7 0,-13 8-13 16,0 0-5-16,17-6-3 0,-17 6-3 0,0 0-9 15,0 0-1-15,18 3-1 0,-18-3 1 0,0 0-9 0,11 11 0 16,-11-11 3-16,8 11 0 0,-8-11-27 0,5 14 7 0,-5-14 5 16,5 15 3-16,-5-15-99 0,2 17 23 0,-2-17 19 15,0 0 15-15,1 19-134 0,-1-19 39 0,-1 21 38 0,1-21 30 16,-5 24-150-16,5-24 47 0,0 0 37 0,-6 14 32 15,6-14-164-15,0 0 56 0,-4 12 46 0,4-12 36 0,0 0-381 16,0 0-15-16</inkml:trace>
  <inkml:trace contextRef="#ctx0" brushRef="#br0" timeOffset="8565.15">11663 3573 0 0,'0'0'617'0,"0"0"-323"0,0 0-58 16,0 0 34-16,0 0-51 0,0 0-44 0,0 0-35 0,3 13-21 16,-3-13-24-16,-1 13-19 0,1-13-15 0,-3 14-17 15,3-14-9-15,-5 16-7 0,5-16-7 0,-7 16-75 16,7-16 11-16,-6 14 7 0,6-14 8 0,-3 16-279 0,3-16 60 15,-2 11 49-15,2-11 42 0,0 0-429 0,0 0-28 0</inkml:trace>
  <inkml:trace contextRef="#ctx0" brushRef="#br0" timeOffset="9675.51">12025 3389 0 0,'0'0'768'0,"0"0"-416"0,0 0-22 0,0 0-61 16,0 0 43-16,-10-7-64 0,10 7-50 0,0 0-39 16,0 0-4-16,0 0-26 0,0 0-15 0,0 0-22 0,0 0 7 15,0 0-19-15,18-4-18 0,-18 4-11 0,0 0 2 16,0 0-13-16,0 0-5 0,24-2-9 0,-24 2 10 15,0 0-7-15,0 0-6 0,14-3-5 0,-14 3 6 0,0 0-3 16,0 0-4-16,0 0-6 0,24 0 2 0,-24 0-1 16,0 0-6-16,0 0 1 0,0 0 0 0,0 0-3 0,0 0 0 15,0 0-1-15,0 0 1 0,0 0-1 0,0 0 0 16,0 0-2-16,0 0 4 0,0 0 0 0,0 0-3 0,0 0 1 16,0 0 12-16,0 0-5 0,0 0-1 0,0 0-2 15,0 0 24-15,0 0-4 0,0 0-7 0,0 0-3 0,0 0-4 16,0 0-2-16,0 0-2 0,0 0-2 0,0 0-1 15,0 0 1-15,-19 5-3 0,19-5 0 0,0 0 5 0,-10 8-2 16,10-8-2-16,-7 10-1 0,7-10 0 0,-11 12-2 16,11-12 0-16,-7 14-1 0,4-2 4 0,0-2-1 0,3-10-2 15,-5 21 2-15,3-10-1 0,-1 3-1 0,3-14-1 16,-1 19 2-16,-3-7 3 0,4-12 0 0,2 19-2 16,-2-19-1-16,3 19 4 0,-3-19-1 0,8 14-2 0,-8-14-2 15,6 8 7-15,-6-8-1 0,13 7-1 0,-13-7-3 0,0 0 7 16,21 0-1-16,-21 0-3 0,22-5-1 0,-22 5-4 15,19-10-1-15,-19 10 0 0,19-8 0 0,-10 2 4 16,-1-2-1-16,1 0-1 0,-9 8 1 0,12-17-2 16,-6 5 0-16,-6 12-1 0,8-20 0 0,-6 7-1 0,1 4 1 15,-3 9-1-15,3-21 0 0,-3 21-3 0,0-16 0 0,0 16-1 16,-1-13 2-16,1 13 1 0,-2-14 0 16,2 14 0-16,0 0 1 0,0 0-13 0,0 0 5 0,0 0 0 0,0 0 1 15,0 0-129-15,0 0 26 0,0 0 21 0,0 0 19 16,0 0-333-16,0 0 81 0,0 0 80 0,0 0 62 0,0 0-906 15,0 0-278-15</inkml:trace>
  <inkml:trace contextRef="#ctx0" brushRef="#br0" timeOffset="10044.48">12360 3430 0 0,'0'0'655'0,"-16"-8"-257"0,16 8-37 0,0 0-57 16,0 0-59-16,-19-1 2 0,19 1-49 0,0 0-39 0,-16 4-32 15,16-4-22-15,0 0-20 0,0 0-10 0,-11 10-13 0,11-10-5 16,0 0-10-16,-3 11-10 0,3-11-8 0,0 0-4 16,0 16-4-16,0-16-4 0,0 0-4 0,9 14 11 15,-9-14-3-15,10 11-7 0,-10-11-1 0,14 10-3 0,-14-10-2 16,14 10-1-16,-14-10-3 0,18 7-33 0,-18-7 6 15,11 10 3-15,-11-10 5 0,12 7-15 0,-12-7 6 0,0 0 4 16,12 9 6-16,-12-9-9 0,0 0 5 0,0 0 3 16,3 12 4-16,-3-12-1 0,0 0 1 0,0 0 3 15,-15 13 2-15,15-13-5 0,0 0 4 0,-14 10 0 0,14-10 2 16,-14 8-2-16,14-8 2 0,-20 5 1 0,20-5 1 16,-21 4 0-16,21-4 2 0,-16 6 0 0,16-6 0 15,-18 3-91-15,18-3 23 0,0 0 19 0,0 0 9 0,0 0-207 16,0 0 49-16,-17-3 40 0,17 3 32 0,0 0-767 0,9-14-98 15</inkml:trace>
  <inkml:trace contextRef="#ctx0" brushRef="#br0" timeOffset="11492.2">12476 3476 0 0,'0'0'419'15,"0"0"-219"-15,0 0 53 0,0 0-49 0,0 0-26 0,0 0-22 0,16 5 18 16,-16-5-34-16,0 0-28 0,0 0-24 0,15 3 20 16,-15-3-21-16,0 0-17 0,20 3-15 15,-20-3-3-15,0 0-10 0,17-3-8 0,-17 3-7 0,0 0 13 16,0 0-8-16,22-3-6 0,-22 3-5 0,0 0 24 0,13-7-9 16,-13 7-7-16,0 0-7 0,10-9 43 0,-10 9-15 0,0 0-9 15,6-9-8-15,-6 9 19 0,0 0-5 0,0 0-9 16,2-13-6-16,-2 13 36 0,0 0-13 0,0 0-11 0,-8-11-8 15,8 11 17-15,0 0-11 0,-12-7-9 0,12 7-6 16,0 0 2-16,0 0-7 0,-25-1-4 0,25 1-4 16,-17 4-4-16,17-4-1 0,-18 6-3 0,18-6-1 0,-16 6 1 15,16-6-1-15,-8 11-1 0,8-11-1 0,-10 11-5 16,10-11 1-16,-6 14 0 0,6-14-1 0,-1 14 4 16,1-14-2-16,0 17 1 0,0-17-1 0,-4 16-16 0,4-16 4 15,14 13 2-15,-14-13 2 0,14 10-61 0,-14-10 15 16,0 0 10-16,22 5 8 0,-22-5-36 0,17 4 14 0,-17-4 11 15,0 0 11-15,29-3 0 0,-29 3 10 0,21-4 2 16,-21 4 7-16,17-11 3 0,-9 3 4 0,-8 8 1 0,16-13 4 16,-16 13 12-16,14-16-1 0,-14 16-1 0,13-17-1 0,-5 8 42 15,-4 0-11-15,-4 9-7 0,10-17-4 0,-3 7 47 16,-7 10-14-16,6-19-12 0,-6 19-8 0,6-14 30 16,-6 14-15-16,5-13-9 0,-5 13-10 0,0 0 42 15,0 0-15-15,1-12-14 0,-1 12-7 0,0 0 21 0,0 0-13 16,0 0-8-16,0 0-9 0,0 0-16 0,0 0-2 0,0 0-2 15,0 0-2-15,0 0-5 0,-6 9-1 0,6-9 0 16,-6 8-1-16,6-8 2 0,0 0 0 0,-6 16 0 16,6-16-2-16,-6 15 15 0,6-15-3 0,-4 20-2 0,0-9-4 15,1 2-3-15,0 1-1 0,2-1-1 0,-2-1-1 16,-2 3 3-16,2 0 0 0,-3-1 0 0,2 0-2 0,4-14-40 16,-10 23 8-16,7-9 6 0,-1 1 4 0,-1-2-94 15,2-2 24-15,3-11 17 0,-7 19 17 0,7-19-44 16,-5 14 21-16,5-14 17 0,0 0 11 0,0 0-6 0,-3 13 11 15,3-13 8-15,0 0 9 0,0 0 11 0,0 0 5 16,0 0 1-16,0 0 3 0,0 0 21 0,0 0-2 0,0 0-3 16,-6-13-1-16,6 13 50 0,0 0-13 0,0-18-7 0,0 18-10 15,3-15 53-15,-3 15-16 0,5-18-13 0,-5 18-9 16,8-21 18-16,-1 13-12 0,0-2-9 0,-2 0-9 16,-5 10 5-16,15-19-9 0,-6 11-5 0,-9 8-3 0,17-15-6 15,-5 8-2-15,-1 1-3 0,-2-3-1 0,2 3 1 16,0 0-2-16,-1-1 0 0,-10 7-1 0,19-9-2 15,-19 9 0-15,17-10-1 0,-17 10 1 0,18-11-1 16,-18 11 0-16,14-6 0 0,-14 6 0 0,0 0 1 0,19-8 1 16,-19 8-1-16,0 0-1 0,9-7 18 0,-9 7-4 0,0 0-3 15,0 0-2-15,0 0 22 0,0 0-5 0,0 0-7 16,0 0-2-16,0 0 27 0,0 0-9 0,0 0-8 0,0 0-4 16,0 0 11-16,0 0-9 0,0 0-3 0,0 0-5 15,0 0-1-15,-4-7-4 0,4 7-2 0,0 0-1 16,0 0-9-16,0 0 1 0,-16 7-1 0,16-7 1 0,0 0-5 15,-10 12 0-15,10-12 2 0,-4 9 0 0,4-9-19 16,-5 11 4-16,5-11 3 0,-3 10 4 0,3-10-23 0,-2 13 6 16,2-13 7-16,0 0 2 0,-1 15-51 0,1-15 14 15,0 0 11-15,3 15 8 0,-3-15-53 0,0 0 17 16,8 12 13-16,-8-12 12 0,0 0-40 0,0 0 15 0,10 8 14 16,-10-8 12-16,0 0 0 0,0 0 8 0,20 6 8 0,-14-15 7 15,-6 9 11-15,0 0 0 0,19-8 5 0,-19 8 0 16,11-6 4-16,-11 6-1 0,10-8 1 0,-10 8 2 0,10-8 15 15,-10 8-3-15,7-9-2 0,-7 9-1 0,8-12 48 16,-8 12-13-16,6-9-8 0,-6 9-7 0,7-11 18 16,-7 11-11-16,5-10-6 0,-5 10-6 0,0 0 25 0,2-11-9 15,-2 11-9-15,0 0-5 0,0 0 21 0,-5-10-8 16,5 10-8-16,0 0-7 0,0 0-2 0,0 0-7 0,0 0 0 16,0 0-4-16,0 0-8 0,0 0 1 0,-21 4 0 15,21-4-2-15,-12 11-2 0,12-11-1 0,0 0 1 16,-7 11 1-16,7-11-15 0,-4 11 3 0,4-11 2 0,-1 14 3 15,1-14-55-15,1 14 12 0,-1-14 10 0,5 14 9 16,-5-14-107-16,7 15 27 0,-7-15 22 0,8 11 18 0,-8-11-93 16,8 8 38-16,-8-8 36 0,0 0 16 0,19 7-9 15,-19-7 15-15,0 0 15 0,23-2 10 0,-23 2 17 16,20-7 6-16,-20 7 3 0,15-12 5 0,-5 6 47 0,-10 6-7 16,17-16-6-16,-17 16-4 0,15-19 90 0,-6 10-24 15,1-1-16-15,-1 1-13 0,-1-1 54 0,0-3-8 0,-3 2-22 16,-1 1-14-16,1-2 13 0,4 1-16 0,-9 11-11 15,9-19-11-15,-6 6 23 0,2 2-11 0,-5 11-11 0,4-18-9 16,-4 18 10-16,2-14-10 0,-2 14-6 0,0 0-6 16,0-11 18-16,0 11-9 0,0 0-5 0,0 0-5 0,0 0-5 15,0 0-3-15,0 0-5 0,0 0 2 0,-19 5-9 16,19-5 1-16,0 0 0 0,-13 10 0 0,13-10 0 16,-8 13 0-16,8-13 0 0,-6 16 0 0,5-3 4 0,1-13 0 15,-3 18-2-15,3-18 1 0,0 19 2 0,0-19-1 16,0 22-2-16,0-22 1 0,0 22-8 0,0-22 1 0,1 21 0 15,2-11 2-15,-3-10-77 0,5 17 16 0,-5-17 12 16,8 12 11-16,-8-12-70 0,11 8 21 0,-11-8 19 16,0 0 14-16,20 4-50 0,-20-4 22 0,18-4 17 0,-18 4 13 15,19-8-88-15,-19 8 37 0,19-11 20 0,-19 11 18 0,18-11-150 16,-18 11 43-16,17-14 34 0,-17 14 29 0,18-18-730 16,-12 9-87-16</inkml:trace>
  <inkml:trace contextRef="#ctx0" brushRef="#br0" timeOffset="12909.77">13474 3361 0 0,'0'0'682'0,"0"0"-420"0,0 0 36 16,0 0-25-16,0 0-55 0,0 0-43 0,0 0 4 0,0 0-35 16,9 11-29-16,-9-11-24 0,18 3 6 0,-18-3-19 15,26 3-16-15,-26-3-13 0,30 3-5 0,-30-3-10 0,32 0-7 16,-32 0-4-16,32 0-4 0,-32 0-4 0,27 0-1 15,-27 0-3-15,23-3 5 0,-23 3-4 0,19-2-3 16,-19 2-1-16,0 0 32 0,16-4-9 0,-16 4-5 0,0 0-5 16,0 0 83-16,0 0-20 0,0 0-18 0,0 0-12 0,0 0 19 15,0 0-16-15,0 0-10 0,0 0-10 0,0 0-17 16,0 0-6-16,-6 10-2 0,6-10-2 0,-10 14 1 16,10-14-3-16,-12 19 0 0,12-19-3 0,-13 13 3 15,13-13-2-15,-13 14-1 0,13-14-1 0,-10 15 6 0,10-15-1 16,-12 18-3-16,12-18 0 0,-11 15-10 0,11-15 2 0,-12 15 0 15,12-15 1-15,-9 12 12 0,9-12-4 0,-8 12-1 16,8-12 0-16,-6 17-41 0,6-17 7 0,0 0 4 0,0 0 6 16,0 0-19-16,0 0 6 0,0 0 5 0,0 0 6 15,0 0-25-15,-8-8 8 0,8 8 7 0,3-9 6 16,-3 9 34-16,8-15-4 0,-8 15 1 0,6-15-3 0,1 6-3 16,-1-1-1-16,1 0 2 0,1 1-2 0,-2-3 20 15,1 3-5-15,1-1-3 0,1 1-1 0,-2 1 43 0,-7 8-13 16,16-13-6-16,-16 13-8 0,16-9 27 0,-16 9-9 15,13-7-11-15,-13 7-4 0,14-6-7 0,-14 6-4 16,0 0-4-16,14 10-2 0,-14-10-7 0,11 12-3 0,-11-12 1 16,0 0-2-16,15 15-7 0,-15-15 1 0,5 17 0 15,-5-17 2-15,1 16-7 0,-1-16 1 0,2 19 2 0,-2-19 2 16,-2 14-53-16,2-14 11 0,0 14 10 16,0-14 7-16,0 0-47 0,-3 14 16 0,3-14 14 0,0 0 8 0,0 0-14 15,-3 10 10-15,3-10 9 0,0 0 7 0,0 0-2 16,0 0 7-16,0 0 2 0,0 0 7 0,0 0 1 15,0 0 3-15,-3-11 1 0,3 11 3 0,0 0 15 16,0-13-2-16,0 13-3 0,3-14 0 0,-3 14 10 0,5-17-3 0,-5 17-2 16,7-15-3-16,-7 15 22 0,10-14-8 0,-10 14-2 15,8-13-7-15,-8 13 26 0,11-11-8 0,-11 11-5 16,13-6-6-16,-13 6-6 0,0 0-3 0,14-5-2 0,-14 5-1 16,0 0-8-16,0 0 0 0,23 2 0 0,-23-2 0 15,9 11-5-15,-9-11 2 0,0 0 1 0,8 8 0 16,-8-8-13-16,3 13 4 0,-3-13 1 0,0 0 3 0,0 17-90 15,0-17 19-15,-2 13 17 0,2-13 10 0,0 13-49 0,0-13 19 16,-4 17 16-16,4-17 16 0,-5 14-111 0,5-14 34 16,0 0 24-16,-3 15 21 0,3-15-45 0,0 0 24 15,3 11 21-15,-3-11 17 0,0 0-10 0,0 0 16 0,0 0 11 16,22 0 9-16,-22 0 42 0,13-8-1 0,-13 8 0 0,14-17-2 16,-14 17 103-16,18-7-21 0,-18 7-17 0,15-12-13 15,-8 2 113-15,-7 10-32 0,14-16-27 0,-8 8-22 16,4-4 76-16,-2 3-27 0,-2-1-16 0,0 0-23 0,1 2 45 15,0 0-27-15,-7 8-22 0,11-17-18 0,-11 17-5 16,7-10-12-16,-7 10-12 0,0 0-8 0,0 0-5 0,0 0-6 16,0 0-5-16,0 0-4 0,0 0-21 0,0 0 0 15,0 0 0-15,0 0 3 0,-7 12-3 0,7-12 0 16,-8 12 1-16,8-12 2 0,-12 12-16 0,12-12 2 0,-6 11 4 16,6-11 3-16,-3 13-62 0,3-13 13 0,0 0 13 15,3 12 8-15,-3-12-24 0,0 0 14 0,8 15 8 0,-8-15 8 16,8 10-28-16,-8-10 12 0,0 0 10 0,11 7 6 15,-11-7-10-15,0 0 8 0,9 10 8 0,-9-10 2 16,0 0 3-16,0 0 4 0,0 0 3 0,8 8 2 0,-8-8 0 16,0 0 5-16,0 0-2 0,0 0 3 0,-1 13 22 15,1-13-2-15,0 0-4 0,0 0-2 0,0 0-33 0,0 0 6 16,0 0 3-16,-16 4 3 0,16-4-5 0,0 0 3 16,-12 6 3-16,12-6 3 0,0 0-151 0,0 0 35 15,0 0 25-15,0 0 20 0,0 0-256 0,0 0 66 0,0 0 55 16,0 0 41-16,0 0-464 0,0 0-41 0</inkml:trace>
  <inkml:trace contextRef="#ctx0" brushRef="#br0" timeOffset="13147.57">14141 3421 0 0,'7'-10'564'0,"-7"10"-275"16,0 0-56-16,3-9-25 0,-3 9 80 0,0 0-57 15,0 0-47-15,0 0-37 0,0 0 10 0,0 0-30 16,0 0-26-16,0 0-20 0,0 0-24 0,0 0-10 0,-8 13-10 16,8-13-7-16,0 0-9 0,-4 15-3 0,4-15-5 15,-3 14-2-15,3-14-31 0,-5 17 6 0,5-17 1 0,-1 15 4 16,1-15-203-16,-3 14 44 0,3-14 34 0,-2 10 26 16,2-10-424-16,0 0 105 0,5 11 133 0,-5-11 66 15,0 0-81-15,0 0 96 0</inkml:trace>
  <inkml:trace contextRef="#ctx0" brushRef="#br0" timeOffset="13297.82">14208 3317 0 0,'0'0'675'0,"-8"-7"-402"16,8 7-53-16,0 0-86 0,0 0-26 0,0 0-22 0,0 0-16 15,0 0-747-15,0 0-49 0</inkml:trace>
  <inkml:trace contextRef="#ctx0" brushRef="#br0" timeOffset="13959.47">14633 3499 0 0,'0'0'944'0,"0"0"-655"0,0 0 36 0,0 0-64 15,0 0-53-15,-11 8-41 0,11-8 23 0,-5 17-38 16,5-17-31-16,-7 17-23 0,0-3 31 0,-1 0-12 0,2 0-23 16,0 1-18-16,-1-2 2 0,0 0-14 0,1-2-14 15,1 0-9-15,1 0-8 0,4-11-4 0,-8 16-8 0,8-16-2 16,-5 11-10-16,5-11-1 0,0 0-2 0,0 0 0 15,-3 11-138-15,3-11 25 0,0 0 23 0,0 0 16 0,0 0-378 16,8-11 114-16,-8 11 67 0,9-17 53 0,-7 4-610 16,1 0-82-16</inkml:trace>
  <inkml:trace contextRef="#ctx0" brushRef="#br0" timeOffset="16320.65">15298 3317 0 0,'0'0'591'0,"0"0"-363"0,0 0 32 0,0 0-27 15,4-12-34-15,-4 12-40 0,0 0 39 0,0 0-40 0,0 0-31 16,3-11-26-16,-3 11 43 0,0 0-28 0,0 0-25 16,2-11-16-16,-2 11 60 0,0 0-24 0,0 0-12 0,-5-13-19 15,5 13 54-15,0 0-27 0,0 0-20 0,-7-11-20 16,7 11 31-16,0 0-20 0,0 0-14 0,0 0-15 0,0 0 23 15,0 0-13-15,0 0-11 0,-19-2-12 0,19 2-7 16,-14 7-6-16,14-7-4 0,-16 6-4 0,16-6-4 16,-15 14-2-16,15-14-2 0,-14 10-1 0,14-10-5 0,-9 16 0 15,9-16 0-15,-10 17 1 0,5-4-4 0,5-13 2 16,-4 19-1-16,4-19 1 0,0 19 5 0,0-19-2 0,4 19-1 16,-4-19 0-16,10 18 7 0,-10-18-2 0,11 14-2 15,-11-14-1-15,16 9 1 0,-16-9-1 0,18 6-1 16,-18-6 0-16,0 0 3 0,30 2-2 0,-30-2 0 0,17-4-1 15,-17 4 4-15,24-8-1 0,-24 8-1 0,25-12-1 16,-6 5 2-16,-7-3-1 0,-3 1-1 0,3-3-1 0,2 0 0 16,-4 1 0-16,4-2-1 0,-4 0-1 0,-2-1 3 15,2-2-1-15,-2 2-1 0,-3-1 0 0,-1 1-5 16,1 1-1-16,-3-1 2 0,-2 3 0 0,0-4 3 0,0 3 1 16,0 12-2-16,-4-21 1 0,4 21 23 0,-4-17-8 0,4 17-1 15,-5-15-4-15,5 15 7 0,-6-9-3 0,6 9-4 16,0 0-2-16,-7-10 10 0,7 10-6 0,0 0-2 15,0 0-2-15,0 0-4 0,0 0-3 0,0 0 0 0,0 0 0 16,0 0-8-16,-6 15 0 0,6-15 3 0,-3 14 0 16,3-14-3-16,-2 18 3 0,2-18-1 0,-1 22 2 0,-1-8 2 15,2-1 0-15,0 1 0 0,-2 2 0 0,2 0 5 16,0 0-1-16,-1-2-1 0,1 0 1 0,-2 2-4 16,1-2 1-16,-1-1 0 0,2-13-1 0,-1 22-22 0,1-22 2 15,-3 18 4-15,3-18 5 0,0 13-30 0,0-13 7 16,0 0 7-16,0 0 6 0,0 0 2 0,4 8 4 0,-4-8 4 15,0 0 1-15,0 0 16 0,0 0 0 0,6-10-3 0,-6 10-1 16,8-9-1-16,-8 9-1 0,8-14 0 0,-8 14 0 16,10-14 3-16,-10 14 0 0,8-14-2 0,-8 14 0 15,11-18 2-15,-11 18 1 0,13-15-3 0,-13 15 0 0,9-15 0 16,-9 15 0-16,8-10-1 0,-8 10 1 0,3-13 5 16,-3 13-3-16,0 0 0 0,12-10 1 0,-12 10 7 0,0 0-2 15,12-8-2-15,-12 8-1 0,0 0-10 0,0 0-1 16,0 0 2-16,0 0 1 0,0 0-12 0,23 4 3 15,-23-4 1-15,0 0 5 0,9 9-4 0,-9-9 3 0,4 10 1 16,-4-10 1-16,7 13-14 0,-7-13 3 0,4 13 3 16,-4-13 4-16,2 15-52 0,-2-15 12 0,0 16 12 15,0-16 6-15,1 18-70 0,-1-18 20 0,-1 15 16 0,1-15 14 16,0 14-105-16,0-14 32 0,5 15 24 0,-5-15 20 16,5 8-129-16,-5-8 50 0,6 10 42 0,-6-10 23 0,0 0-33 15,21 3 27-15,-21-3 18 0,0 0 17 0,23-4 11 16,-23 4 13-16,18-6 6 0,-18 6 6 0,14-11 28 0,-14 11 0 15,16-11 0-15,-16 11-2 0,14-16 103 0,-7 8-21 16,0-1-17-16,-7 9-11 0,6-22 87 0,-6 22-27 0,6-18-23 16,-6 18-18-16,3-22 76 0,-3 22-20 0,3-22-24 15,-3 22-21-15,2-17 50 0,-2 17-27 0,0 0-20 0,1-17-18 16,-1 17 37-16,0 0-22 0,-1-13-17 0,1 13-12 16,0 0 15-16,0 0-13 0,0 0-12 0,0 0-9 0,0 0-23 15,0 0 1-15,0 0-5 0,0 0 0 0,-13 5-14 16,13-5 3-16,0 0 1 0,-7 14 0 0,7-14 4 0,-7 13 2 15,7-13-2-15,-7 12 0 0,7-12-1 0,-6 16-1 16,6-16 1-16,-6 16-1 0,6-16-12 0,1 18 4 16,-1-18 2-16,4 15 1 0,-4-15-68 0,3 15 14 0,-3-15 13 15,4 12 10-15,-4-12-89 0,10 13 26 0,-10-13 20 16,8 10 16-16,-8-10-45 0,0 0 20 0,16 6 19 16,-16-6 15-16,0 0 10 0,22-1 9 0,-22 1 8 0,13-5 4 15,-13 5 9-15,16-9 3 0,-16 9 3 0,11-9 0 0,-11 9 12 16,15-10-1-16,-15 10-1 0,12-14-1 0,-12 14 44 15,9-14-8-15,-9 14-8 0,8-15-5 0,-8 15 45 16,7-15-12-16,-7 15-14 0,6-16-6 0,-6 16 20 0,3-13-10 16,-3 13-9-16,0 0-10 0,2-12 16 0,-2 12-11 15,0 0-5-15,0 0-7 0,0 0 8 0,0 0-6 16,0 0-5-16,0 0-4 0,0 0-16 0,0 0 0 0,0 0-1 16,0 0 3-16,0 0-11 0,-8 7 4 0,8-7 1 0,-5 12 1 15,5-12-18-15,-5 14 4 0,5-14 5 0,-2 16 2 16,2-16-40-16,-1 17 11 0,1-17 9 0,0 16 7 0,0-16-73 15,3 21 19-15,-3-21 15 0,7 13 15 0,-7-13-69 16,9 9 22-16,-9-9 22 0,9 8 19 0,-9-8-18 16,15 3 15-16,-15-3 12 0,0 0 10 0,0 0 11 0,27-1 4 15,-27 1 5-15,14-5 5 0,-14 5 51 0,10-10-8 16,-10 10-6-16,10-11-5 0,-10 11 100 0,11-23-26 0,-11 23-8 16,9-10-15-16,-9 10 67 0,11-16-29 0,-11 16-21 15,10-16-18-15,-10 16 29 0,7-16-21 0,-7 16-15 16,0 0-12-16,7-16-4 0,-7 16-10 0,3-11-6 0,-3 11-7 15,0 0-5-15,0 0-3 0,0 0-3 0,0 0-3 0,0 0-8 16,0 0-1-16,-6-8 1 0,6 8-1 0,0 0-23 16,0 0 3-16,-21 4 5 0,21-4 1 0,0 0-25 15,-16 4 7-15,16-4 4 0,0 0 8 0,0 0-43 16,0 0 12-16,0 0 10 0,-8 8 9 0,8-8-30 0,0 0 13 16,0 0 9-16,10 8 8 0,-10-8 3 0,0 0 7 0,14 5 4 15,-14-5 3-15,0 0-1 0,0 0 3 0,0 0 2 16,22 0 3-16,-22 0 8 0,0 0-1 0,0 0 0 15,26-2 1-15,-26 2-5 0,0 0 0 0,18-3 2 0,-18 3 0 16,0 0 3-16,20-2 0 0,-20 2-1 0,0 0 1 16,22 0 1-16,-22 0 1 0,0 0-1 0,0 0-1 0,0 0-7 15,0 0 1-15,0 0 2 0,9 9 0 0,-9-9-1 16,0 0 1-16,4 11 0 0,-4-11 1 0,0 0-4 0,-2 14 0 16,2-14 1-16,0 0 2 0,-3 16-55 0,3-16 13 15,-5 9 8-15,5-9 7 0,-8 11-94 0,8-11 31 16,0 0 24-16,-2 14 13 0,2-14-63 0,0 0 24 0,0 0 20 15,-1 13 14-15,1-13-13 0,0 0 16 0,0 0 10 0,0 0 11 16,0 0 21-16,0 0 3 0,0 0 3 0,0 0 2 16,17-4 40-16,-17 4-7 0,10-8-4 0,-10 8-4 15,11-8 72-15,-11 8-18 0,11-11-14 0,-11 11-12 16,10-11 68-16,-10 11-23 0,10-13-17 0,-10 13-17 0,10-13 50 16,-10 13-10-16,10-12-20 0,-10 12-15 0,9-8 22 15,-9 8-17-15,10-9-15 0,-10 9-9 0,0 0 3 0,0 0-11 16,11-5-6-16,-11 5-5 0,0 0-19 0,0 0-2 15,11 7 0-15,-11-7-1 0,0 0-23 0,6 15 5 0,-6-15 4 16,0 0 1-16,7 12-65 0,-7-12 17 0,0 13 10 16,0-13 11-16,0 0-95 0,3 15 25 0,-3-15 24 0,0 0 24 15,2 14-89-15,-2-14 29 0,0 0 24 0,3 14 20 16,-3-14-57-16,0 0 28 0,0 0 21 0,1 11 16 0,-1-11-16 16,0 0 16-16,0 0 15 0,0 0 11 0,0 0 10 15,0 0 5-15,0 0 7 0,0 0 3 0,0 0 25 16,0 0-2-16,0 0-1 0,3-10-2 0,-3 10 64 0,0 0-14 15,8-12-10-15,-8 12-9 0,5-12 53 0,-5 12-18 16,8-9-13-16,-8 9-11 0,8-12 30 0,-8 12-14 16,6-9-12-16,-6 9-10 0,15-8 23 0,-15 8-10 0,11-6-13 15,-11 6-6-15,12-6-7 0,-12 6-4 0,15-5-4 0,-15 5-4 16,0 0 3-16,23-3-3 0,-23 3-3 0,0 0-2 16,18 1-15-16,-18-1 3 0,0 0-1 0,20 5 2 0,-20-5-48 15,0 0 11-15,10 8 8 0,-10-8 7 0,0 0-76 16,7 13 20-16,-7-13 18 0,0 0 12 0,1 16-93 0,-1-16 31 15,0 0 20-15,-5 17 21 0,5-17-138 0,0 14 43 16,0-14 33-16,2 11 32 0,-2-11-383 0,0 0 2 16</inkml:trace>
  <inkml:trace contextRef="#ctx0" brushRef="#br0" timeOffset="17709.89">16714 3221 0 0,'0'0'649'0,"0"0"-207"16,0 0-31-16,0 0-73 0,0 0-67 0,0 0 60 15,0 0-66-15,0 0-50 0,5-12-20 0,-5 12 39 0,0 0-46 16,11-4-39-16,-11 4-28 0,0 0 19 0,0 0-27 16,18-5-23-16,-18 5-18 0,0 0 10 0,20 4-16 0,-20-4-14 15,0 0-10-15,23 5 0 0,-23-5-9 0,14 10-6 16,-14-10-7-16,14 13-7 0,-14-13-3 0,15 14-2 0,-15-14-2 15,12 16-1-15,-6-8 0 0,-6-8-2 0,12 16 0 16,-12-16-1-16,6 17 0 0,-6-17-1 0,3 17-1 16,-3-17-10-16,2 14 1 0,-2-14 3 0,-5 11 1 0,5-11-16 15,-5 12 6-15,5-12 2 0,-7 8 3 0,7-8-8 16,-12 8 4-16,12-8 3 0,0 0 2 0,-16 7-1 16,16-7 2-16,0 0 1 0,0 0 3 0,-16 4 1 0,16-4 1 15,0 0 0-15,0 0 1 0,0 0 2 0,-12-6 1 0,12 6-1 16,0 0 0-16,0 0 6 0,-3-13-1 0,3 13-2 15,0 0 0-15,0-11 9 0,0 11-4 0,0 0 0 0,1-14-2 16,-1 14 10-16,6-11 0 0,-6 11-5 0,7-9-3 16,-7 9 18-16,11-10-7 0,-11 10-4 0,10-9-2 0,-10 9 6 15,12-10-5-15,-12 10-3 0,13-8-1 0,-13 8 27 16,17-7-7-16,-17 7-6 0,10-6-5 0,-10 6-3 16,0 0-2-16,16-6-4 0,-16 6-1 0,0 0-4 0,0 0-1 15,0 0 0-15,0 0-2 0,0 0-6 0,0 0 1 16,0 0 0-16,0 0 1 0,0 0-82 0,17-3 16 0,-17 3 14 15,0 0 10-15,0 0-237 0,0 0 57 0,0 0 44 16,0 0 36-16,19-6-408 0,-19 6 116 0,0 0 128 0,21-6 61 16,-21 6-730-16,13-4-175 0</inkml:trace>
  <inkml:trace contextRef="#ctx0" brushRef="#br0" timeOffset="18210.56">17020 3286 0 0,'0'0'670'15,"0"0"-363"-15,0 0-50 0,0 0 98 0,0 0-71 0,0 0-57 16,0 0-46-16,0 0 7 0,0 0-39 0,0 0-29 0,21 3-24 16,-21-3 34-16,0 0-18 0,0 0-23 0,24-1-17 15,-24 1-23-15,0 0-8 0,16-4-10 0,-16 4-4 16,0 0-4-16,0 0-4 0,18-5-5 0,-18 5-1 0,0 0 41 15,0 0-12-15,11-9-6 0,-11 9-7 0,0 0 51 16,6-9-16-16,-6 9-12 0,0 0-10 0,0-12 48 16,0 12-18-16,0 0-13 0,1-12-12 0,-1 12 41 15,0 0-17-15,-4-10-15 0,4 10-9 0,0 0 25 0,0 0-15 16,-10-8-11-16,10 8-8 0,0 0 10 0,-19-2-10 0,19 2-8 16,0 0-4-16,-33 0-13 0,33 0-2 0,-22 7-1 15,22-7-4-15,-26 8-6 0,26-8-1 0,-22 11 1 16,22-11-1-16,-14 14-4 0,14-14 2 0,-11 16-1 0,11-16 1 15,-5 19-20-15,5-19 3 0,-2 18 3 0,2-18 6 16,5 19-28-16,-5-19 8 0,7 16 7 0,-7-16 4 0,9 14-41 16,-9-14 13-16,19 13 10 0,-19-13 6 0,27 9-45 15,-27-9 15-15,14 7 13 0,-14-7 9 0,28 3-19 0,-28-3 12 16,23 0 9-16,-23 0 8 0,18-2-30 0,-18 2 14 16,17-3 9-16,-17 3 6 0,14-5-61 0,-14 5 18 15,11-6 14-15,-11 6 13 0,10-8-117 0,-10 8 31 0,10-8 27 16,-10 8 22-16,3-10-202 0,-3 10 74 0,0 0 43 0,0-15 33 15,0 15-371-15,1-13 100 0,-1 13 105 0,0 0 84 16,0-16-162-16,0 16 99 0</inkml:trace>
  <inkml:trace contextRef="#ctx0" brushRef="#br0" timeOffset="19694.05">17349 3273 0 0,'0'0'624'15,"0"0"-336"-15,-6-11 140 0,6 11-47 0,0 0-76 0,0 0-61 16,0 0 23-16,-11-7-53 0,11 7-38 0,0 0-18 16,0 0-9-16,0 0-29 0,-18 4-25 0,18-4-18 15,0 0-31-15,-15 8-9 0,15-8-8 0,-11 9-5 0,11-9 3 16,-12 10-5-16,12-10-4 0,-8 13-5 0,8-13 2 15,-6 15-5-15,6-15-1 0,-7 16-4 0,7-16 10 0,-6 18-4 16,6-18-3-16,-1 16-1 0,1-16-6 0,-5 16 0 16,5-16 1-16,6 12-1 0,-6-12-16 0,0 0 2 15,13 15 4-15,-13-15 0 0,0 0 6 0,17-7-1 0,-17 7 2 16,15-6 0-16,-15 6 8 0,19-12-3 0,-19 12 0 0,14-14-1 16,-6 5 37-16,0-1-7 0,-2 1-7 0,-2-1-6 15,2-3 84-15,-1 2-22 0,-1-3-17 0,1 3-10 0,0-3 31 16,-2-1-16-16,2 1-13 0,-3 0-12 0,1-1-10 15,0 1-6-15,-1 3-6 0,-1 0-5 0,-1 11 1 16,3-19-5-16,-3 19-2 0,0 0-1 0,0-12-5 0,0 12-1 16,0 0-2-16,0 0 1 0,0 0 1 0,0 0 0 15,0 0 0-15,0 0-2 0,0 0-13 0,0 0 2 0,0 0 2 16,-11 5 2-16,11-5 0 0,0 0 2 0,-7 10 1 16,7-10-1-16,0 0-2 0,-6 15 2 0,6-15-2 15,-9 8 3-15,9-8 0 0,-3 10 1 0,3-10-1 0,-2 15 1 16,2-15 1-16,-1 17 1 0,1-17-1 0,-2 19 2 15,2-19-2-15,-1 23 0 0,1-23 0 0,1 20 0 0,-1-20-5 16,2 22 1-16,-2-22 2 0,3 20-1 0,-3-20-82 16,6 17 16-16,-6-17 16 0,6 11 8 0,-6-11-76 15,15 9 25-15,-15-9 18 0,12 5 17 0,-12-5-46 0,20 2 21 16,-20-2 17-16,0 0 14 0,20-5-8 0,-20 5 13 16,18-6 12-16,-18 6 5 0,15-9 11 0,-15 9 3 0,20-9 5 15,-20 9 3-15,15-12 6 0,-15 12 3 0,13-15-1 0,-13 15 1 16,11-17 28-16,-11 17-4 0,9-18-6 0,-9 18-2 15,7-15 74-15,-7 15-17 0,7-15-15 0,-7 15-11 0,3-12 51 16,-3 12-20-16,1-13-15 0,-1 13-12 0,0 0 43 16,0 0-20-16,0 0-13 0,0 0-12 0,0 0 22 15,-4-11-15-15,4 11-10 0,0 0-9 0,0 0-21 0,0 0-2 16,-7 11-2-16,7-11-2 0,-8 8-10 0,8-8 0 16,-6 9 0-16,6-9-1 0,-7 14 2 0,7-14-1 15,-3 12 1-15,3-12 0 0,-4 14-33 0,4-14 7 0,-2 15 6 16,2-15 3-16,2 15-48 0,-2-15 14 0,4 15 10 15,-4-15 9-15,5 12-70 0,-5-12 20 0,9 11 19 16,-9-11 11-16,12 10-38 0,-12-10 16 0,11 6 16 0,-11-6 12 16,0 0-7-16,18 3 11 0,-18-3 8 0,0 0 7 0,0 0 8 15,23-5 3-15,-23 5 4 0,11-7 3 0,-11 7 1 16,11-10 3-16,-11 10 1 0,11-10 0 0,-11 10 50 16,13-10-10-16,-13 10-7 0,8-12-4 0,-8 12 32 0,8-11-9 15,-8 11-11-15,6-11-7 0,-6 11 22 0,5-13-10 0,-5 13-8 16,3-10-8-16,-3 10 7 0,0 0-5 15,1-14-6-15,-1 14-4 0,0 0 14 0,0 0-7 0,-7-7-4 16,7 7-4-16,0 0-7 0,0 0-3 0,0 0 0 16,0 0-3-16,-13 7-7 0,13-7 0 0,-7 7 2 0,7-7-1 15,-9 9-18-15,9-9 4 0,-6 12 3 0,6-12 4 0,-6 14-68 16,6-14 16-16,-2 13 13 0,2-13 10 0,0 14-66 16,0-14 21-16,8 12 18 0,-8-12 12 0,8 13-84 15,-8-13 27-15,0 0 21 0,13 14 19 0,-13-14-73 0,11 9 42 16,-11-9 19-16,0 0 18 0,19 8-33 0,-19-8 19 15,0 0 14-15,19 0 16 0,-19 0 19 0,17-4 5 0,-17 4 6 16,14-8 3-16,-14 8 13 0,18-9 0 0,-18 9 1 16,17-10 0-16,-17 10 58 0,16-13-11 0,-16 13-9 15,16-12-7-15,-16 12 54 0,15-11-17 0,-15 11-13 0,12-11-9 16,-12 11-5-16,11-11-10 0,-11 11-3 0,10-12-7 0,-10 12 13 16,6-9-8-16,-6 9-3 0,0 0-4 0,0 0 8 15,3-13-4-15,-3 13-1 0,0 0-6 0,0 0 15 16,0 0-8-16,0 0-3 0,-11-5-5 0,11 5 1 0,0 0-4 15,0 0-2-15,-24 3-2 0,24-3 0 0,0 0-3 16,-16 4 0-16,16-4 1 0,0 0 11 0,-15 6-4 0,15-6-1 16,0 0-1-16,-7 11-16 0,7-11 3 0,-3 12 1 15,3-12-1-15,0 0 4 0,2 18 0 0,-2-18 0 16,5 11 0-16,-5-11-21 0,10 15 4 0,-10-15 4 0,12 11 2 16,-12-11-104-16,16 10 31 0,-16-10 20 0,14 6 13 15,-14-6-62-15,19 5 22 0,-19-5 20 0,21 1 12 0,-21-1-10 16,26-1 14-16,-26 1 10 0,26-3 10 0,-26 3-1 15,28-5 7-15,-28 5 5 0,28-8 6 0,-13 5 3 0,-2-2 4 16,-13 5 2-16,24-10 1 0,-24 10 37 0,16-9-6 16,-16 9-5-16,18-11-3 0,-18 11 57 0,9-11-14 15,-4 0-12-15,-5 11-9 0,0 0 57 0,6-15-18 0,-6 15-16 16,0 0-11-16,-2-16 42 0,-1 5-17 0,3 11-15 0,0 0-12 16,0 0 57-16,0 0-18 0,-11-6-19 0,11 6-11 15,0 0-13-15,0 0-8 0,0 0-8 0,-18 3-6 0,18-3-1 16,-12 8-4-16,12-8-4 0,-10 6-2 0,10-6 0 15,-8 12-2-15,8-12-1 0,-8 10-3 0,8-10-4 16,-4 13-1-16,4-13 0 0,-2 11 1 0,2-11-20 16,0 13 2-16,0-13 6 0,5 11 1 0,-5-11-49 0,8 11 12 15,-8-11 10-15,0 0 7 0,17 10-74 0,-17-10 20 0,0 0 18 16,18 5 18-16,-18-5-16 0,0 0 13 0,0 0 11 16,24-4 9-16,-24 4 4 0,0 0 7 0,17-6 3 15,-17 6 6-15,11-8-49 0,-11 8 12 0,11-5 11 0,-11 5 7 16,11-7-122-16,-11 7 31 0,12-7 25 0,-12 7 18 15,10-6-285-15,-10 6 71 0,11-8 74 0,-11 8 62 0,7-10-259 16,-7 10 66-16</inkml:trace>
  <inkml:trace contextRef="#ctx0" brushRef="#br0" timeOffset="21506.75">7019 4723 0 0,'0'0'750'0,"0"0"-459"0,0 0-35 0,0 0 137 16,0 0-79-16,0 0-63 0,0 0-51 0,0 0 32 15,0 0-49-15,0 0-18 0,0 0-29 0,0 0 16 0,0 0-31 16,0 0-24-16,0 0-19 0,0 0-14 16,0 0-13-16,0 0-9 0,0 0-9 0,0 0-22 0,0 0-2 15,6 10-1-15,-6-10-2 0,1 10 3 0,-1-10-3 0,3 16-2 16,-3-16 1-16,3 13-2 0,-3-13-1 0,7 13 0 16,-7-13 1-16,6 14 2 0,-6-14 0 0,4 9-1 0,-4-9-1 15,0 0-3-15,7 9 2 0,-7-9-1 0,0 0-1 16,0 0 3-16,0 0-1 0,0 0-1 0,8 9 0 15,-8-9 5-15,0 0-3 0,0 0 1 0,0 0-1 0,0 0 4 16,0 0-2-16,0 0 0 0,0 0-2 0,0 0 27 16,0 0-6-16,0 0-6 0,0 0-2 0,11-9 42 15,-11 9-10-15,9-10-10 0,-9 10-8 0,13-15-1 0,-3 8-6 16,-2-1-4-16,-8 8-6 0,17-18 6 0,-6 10-6 0,-1 0 0 16,0 1-5-16,0-2 4 0,-10 9-6 0,18-11 1 15,-8 3-2-15,-1 0-1 0,-9 8-1 0,18-13-1 0,-18 13-1 16,18-11 7-16,-18 11-2 0,17-7-3 0,-17 7 0 15,14-8 0-15,-14 8-3 0,11-7 1 0,-11 7 0 0,0 0 4 16,0 0-1-16,0 0 0 0,0 0-2 0,13-8 6 16,-13 8-2-16,0 0-1 0,0 0 0 0,0 0-25 15,0 0 3-15,0 0 4 0,0 0 3 0,0 0-239 0,-17-4 52 16,17 4 38-16,0 0 32 0,-20 0-449 0,20 0 150 16,-15 4 106-16,15-4 63 0,-18 5-645 0,18-5-105 0</inkml:trace>
  <inkml:trace contextRef="#ctx0" brushRef="#br0" timeOffset="22531.15">6716 5647 0 0,'0'0'673'0,"0"0"-373"0,0 0-48 16,0 0 111-16,0 0-72 0,0 0-59 0,7-10-47 0,-7 10-1 16,0 0-38-16,0 0-29 0,0 0-23 0,0 0 5 15,0 0-11-15,0 0-19 0,0 0-13 0,0 0-7 16,0 0-11-16,0 0-7 0,0 0-6 0,9 6 21 0,-9-6-8 16,0 0-9-16,7 11-5 0,-7-11 23 0,4 11-9 0,-4-11-7 15,6 12-7-15,-6-12 11 0,5 14-8 0,-5-14-3 16,7 13-7-16,-7-13 3 0,6 8-4 0,-6-8-3 0,6 14-3 15,-6-14 0-15,5 10-2 0,-5-10 0 0,0 0-4 16,6 9 5-16,-6-9-1 0,0 0-4 0,0 0 1 16,0 0 2-16,0 0 1 0,0 0-3 0,0 0-1 0,0 0 54 15,0 0-12-15,0 0-9 0,0 0-8 0,0 0 63 16,20-6-19-16,-20 6-15 0,9-8-10 0,-9 8 17 16,12-15-10-16,-12 15-13 0,17-12-8 0,-10 3-11 0,2 2-5 15,0-1-3-15,2-2-4 0,-3 1-4 0,3-1-3 16,2 2-1-16,-4-1 1 0,4-2 0 0,0-4-2 0,0 7 0 15,-1-1 1-15,1-1 0 0,1 0-1 0,0 1 1 16,-2 1-1-16,-3 0-2 0,2 2 0 0,-11 6 0 0,15-11 0 16,-15 11 0-16,0 0 1 0,9-11-1 0,-9 11 0 15,0 0 1-15,11-7 0 0,-11 7 0 0,0 0 0 0,0 0-7 16,0 0 0-16,0 0 3 0,0 0-1 0,0 0-154 16,0 0 30-16,0 0 28 0,0 0 18 0,0 0-424 15,0 0 101-15,0 0 88 0,-20 4 92 0,20-4-863 0,0 0-280 16</inkml:trace>
  <inkml:trace contextRef="#ctx0" brushRef="#br0" timeOffset="23266.75">7590 5540 0 0,'0'0'518'0,"0"0"-251"0,0 0-55 0,0 0 87 15,-10 8-35-15,10-8-52 0,0 0-42 0,0 0 16 16,0 0-35-16,14 6-32 0,-14-6-23 0,20 4 64 16,-20-4-33-16,29 4-24 0,-29-4-12 0,37 2-19 15,-16 2-16-15,-2-3-11 0,1 1-8 0,4 0-9 0,-3 0-5 16,1 0-6-16,0-1-2 0,1 1-1 0,-3-2-1 0,-20 0-4 15,35 1 0-15,-35-1-7 0,32-1-1 0,-32 1 1 16,25-2-2-16,-25 2-4 0,0 0 0 0,24-3 1 16,-24 3 1-16,0 0-1 0,0 0 0 0,0 0 2 0,0 0-1 15,0 0-56-15,0 0 12 0,0 0 8 0,0 0 9 16,0 0-187-16,-18-4 64 0,18 4 32 0,0 0 24 0,0 0-223 16,-17-5 62-16,17 5 54 0,0 0 39 0,0 0-527 15,3-15-53-15</inkml:trace>
  <inkml:trace contextRef="#ctx0" brushRef="#br0" timeOffset="23845.29">8334 5402 0 0,'0'0'592'0,"0"0"-335"0,0 0-52 0,0 0 14 16,0 0-30-16,0 0-37 0,1 16-30 0,-1-16 60 0,-1 16-36 16,1-16-30-16,-3 17-23 0,0-5 35 0,1 0-26 15,-3-1-20-15,1 2-17 0,1 1 24 0,-7-2-18 16,7 0-15-16,-2 1-9 0,-1 1 19 0,1-3-13 0,0 0-11 16,5-11-9-16,-8 18 2 0,8-18-9 0,-5 12-3 15,5-12-7-15,0 0-4 0,0 0-2 0,0 0-1 0,0 0-3 16,0 0 25-16,0 0-8 0,0 0-3 0,0 0-5 0,0 0 61 15,0 0-14-15,5-12-14 0,-5 12-9 0,4-19-9 16,2 9-5-16,-5-3-7 0,3 2-1 0,-1-3-2 16,1-1-2-16,-1 1-3 0,-6 2-3 0,10-5 1 15,-4 4-2-15,3 0-2 0,-2-1 1 0,-1 1 0 0,1 3-1 16,1-2-1-16,-5 12 0 0,9-21 4 0,-4 12-3 16,0 0 1-16,-5 9-2 0,14-15-2 0,-14 15-1 15,11-13 1-15,-11 13-1 0,15-11 2 0,-15 11 0 0,16-8-1 16,-16 8-1-16,0 0-4 0,17-5 2 0,-17 5 0 0,0 0 0 15,0 0-7-15,14 5 1 0,-14-5 1 0,0 0 3 16,8 11-6-16,-8-11 3 0,3 11 1 0,-3-11 1 16,4 16 3-16,-4-16 0 0,2 19 1 0,-2-19 0 0,3 23 4 15,-3-12-1-15,1 1-1 0,1 3 1 0,-2 2 3 16,0-1-2-16,0-1-2 0,0 2 3 0,0 0 6 0,-2-1-1 16,1-2-3-16,-2-1-1 0,3-13-1 0,-4 24-2 15,2-13 1-15,1 0-1 0,1-11 3 0,5 13 0 16,-5-13-1-16,-5 10-2 0,5-10 1 0,0 0-2 0,0 0 0 15,0 0 0-15,0 0-49 0,0 0 10 0,0 0 8 16,0 0 6-16,0 0-210 0,0 0 44 0,14-10 40 0,-14 10 29 16,8-12-340-16,-8 12 96 0,8-14 72 0,-8 14 60 0,1-19-452 15,-1 19-49-15</inkml:trace>
  <inkml:trace contextRef="#ctx0" brushRef="#br0" timeOffset="24093.11">8307 5518 0 0,'0'0'600'15,"0"0"-355"-15,0 0-49 0,0 0 87 0,0 0-38 0,19 4-48 16,-19-4-40-16,0 0-15 0,32-1-29 0,-32 1-23 0,24-3-17 16,-24 3-16-16,28-5-12 0,-28 5-9 0,22-3-7 15,-22 3-6-15,0 0-6 0,26-2-3 0,-26 2-1 16,0 0-46-16,0 0 8 0,0 0 5 0,0 0 4 0,0 0-123 15,0 0 28-15,0 0 23 0,0 0 16 0,0 0-330 16,0 0 81-16,12-6 75 0,-12 6 74 0,0 0-245 0,0 0 67 16</inkml:trace>
  <inkml:trace contextRef="#ctx0" brushRef="#br0" timeOffset="24410.79">8652 5348 0 0,'0'0'643'0,"0"0"-381"15,0 0 127-15,0 0-38 0,0 0-70 0,0 0-57 0,0 0-14 16,0 0-41-16,0 0-34 0,0 0-27 0,0 0-41 16,0 0-13-16,-2 13-5 0,2-13-9 0,-1 17 59 15,1-17-21-15,-2 20-15 0,2-20-12 0,-2 21 36 0,1-6-14 16,1-4-17-16,0 1-10 0,-2 5 0 0,-2-5-8 15,4 1-9-15,-1-2-6 0,-10 4-1 0,13-3-6 0,-2-12-3 16,0 18-2-16,0-18-1 0,0 18 0 0,0-18-3 0,0 13 0 16,0-13-115-16,0 0 23 0,0 0 16 0,3 14 13 15,-3-14-278-15,0 0 71 0,0 0 77 0,0 0 36 0,0 0-302 16,0 0 88-16,0 0 74 0,0 0 58 0,13-6-271 16,-13 6-9-16</inkml:trace>
  <inkml:trace contextRef="#ctx0" brushRef="#br0" timeOffset="25358.48">8812 5488 0 0,'9'-10'464'0,"-9"10"-119"0,5-12-68 0,-5 12-26 15,0 0-40-15,3-10 61 0,-3 10-54 0,0 0-44 0,-1-12-34 0,1 12 62 16,0 0-40-16,0 0-33 0,0 0-18 0,-8-8 51 15,8 8-33-15,0 0-25 0,0 0-22 0,0 0-10 16,-23-2-16-16,23 2-10 0,0 0-11 0,-17 6-13 16,17-6-5-16,-13 8-2 0,13-8-5 0,-9 9 3 0,9-9-2 15,-13 17-2-15,13-17-3 0,-8 14-19 0,3-4 1 16,5-10 3-16,-4 17 3 0,1-7-67 0,3-10 16 16,-4 20 11-16,4-20 8 0,2 19-91 0,-2-19 24 0,3 13 22 15,-3-13 16-15,8 10-50 0,-8-10 22 0,0 0 29 0,22 6 14 16,-22-6-5-16,19-3 12 0,-19 3 9 0,24-5 7 15,-24 5 11-15,16-10 2 0,-16 10 5 0,14-11 1 16,-14 11 51-16,13-13-8 0,-13 13-6 0,11-11-6 0,-11 11 89 16,8-15-23-16,-8 15-10 0,5-14-13 0,-5 14 74 15,3-15-28-15,-3 15-22 0,1-13-18 0,-1 13 57 0,0-13-24 16,0 13-21-16,0 0-16 0,0 0 37 0,0-14-20 16,0 14-16-16,0 0-14 0,0 0 9 0,0 0-11 0,0 0-11 15,0 0-8-15,0 0-20 0,0 0-2 0,0 0-4 16,0 0 0-16,-4 13-3 0,4-13 0 0,-3 10-2 15,3-10 1-15,-4 17-1 0,4-17-1 0,-3 17 1 0,3-17 0 16,-3 18 1-16,0-8 2 0,0 2-3 0,1-1 1 0,-1 2-2 16,-1 0 0-16,3-1 0 0,1-12 0 0,-6 21-12 15,4-10 3-15,2-11 1 0,-4 15 4 0,4-15-31 16,-4 17 8-16,4-17 5 0,-1 13 5 0,1-13-11 16,0 0 6-16,-2 10 3 0,2-10 5 0,0 0-2 0,0 0 3 15,0 0 2-15,0 0 3 0,-3 12 9 0,3-12-1 0,0 0 1 16,0 0-1-16,0 0 0 0,0 0 0 0,-10-10 0 15,10 10 0-15,0 0 11 0,-8-14-1 0,8 14-1 0,-1-12-2 16,1 12 11-16,0-16-2 0,0 16-4 0,1-12-1 16,-1 12-3-16,7-18-1 0,-7 18-2 0,8-15 0 15,0 7-5-15,-8 8 1 0,12-16-1 0,-4 8 1 16,2 0-3-16,1 2 1 0,-11 6-1 0,26-15 2 0,-26 15 2 16,14-12-2-16,-14 12 1 0,17-12-1 0,-17 12-4 0,17-9 2 15,-17 9 0-15,15-8 0 0,-15 8 9 0,11-6-2 16,-11 6 1-16,11-8-2 0,-11 8 7 0,0 0-2 0,15-5-2 15,-15 5-1-15,0 0 1 0,0 0-2 0,0 0 0 16,0 0-2-16,0 0-11 0,14 5 2 0,-14-5 1 16,0 0 1-16,6 13 2 0,-6-13 0 0,-5 9 1 0,5-9 0 15,5 12 3-15,-5-12-1 0,2 17 1 0,-2-17-1 16,2 12-46-16,-2-12 9 0,3 11 7 0,-3-11 6 0,0 13-73 16,0-13 20-16,4 10 15 0,-4-10 12 0,0 0-61 15,7 12 22-15,-7-12 18 0,0 0 15 0,10 7-11 16,-10-7 15-16,0 0 10 0,0 0 8 0,26-2 5 0,-26 2 7 15,11-11 3-15,-11 11 5 0,16-6 4 0,-16 6 2 0,14-10 2 16,-14 10 1-16,18-13 41 0,-10 1-6 0,-8 12-6 16,13-13-7-16,-13 13 73 0,14-15-17 0,-14 15-15 15,8-15-13-15,-8 15 49 0,6-18-20 0,-6 18-14 0,5-15-13 16,-5 15 21-16,0-14-15 0,0 14-10 0,-2-12-9 16,2 12-5-16,-5-9-6 0,5 9-4 0,0 0-4 0,-11-7-15 15,11 7-1-15,0 0 0 0,0 0 1 0,-27 4-57 16,27-4 11-16,-14 8 9 0,14-8 8 0,-16 7-212 0,16-7 48 15,-11 9 39-15,11-9 29 0,-11 10-233 16,11-10 102-16,0 0 56 0,-5 13 39 0,5-13-826 0,0 0-183 16</inkml:trace>
  <inkml:trace contextRef="#ctx0" brushRef="#br0" timeOffset="25628.7">9396 5531 0 0,'0'0'812'0,"0"0"-544"0,0 0 106 0,0 0-62 0,0 0-63 15,11 6-50-15,-11-6 41 0,19 2-48 0,-19-2-38 16,24 1-27-16,-24-1-8 0,26 0-23 0,-26 0-20 15,21 0-15-15,-21 0-17 0,0 0-9 0,31 0-5 0,-31 0-8 16,0 0 3-16,24 0-4 0,-24 0-6 0,0 0-1 16,0 0-72-16,0 0 11 0,0 0 11 0,19-3 6 0,-19 3-162 15,0 0 37-15,0 0 38 0,0 0 31 0,0 0-354 16,0 0 87-16,0 0 72 0,-7-12 55 0,7 12-406 16,0 0-37-16</inkml:trace>
  <inkml:trace contextRef="#ctx0" brushRef="#br0" timeOffset="26481.04">9900 5389 0 0,'0'0'909'16,"0"0"-646"-16,0 0 166 0,0 0-85 0,0 0-69 0,0-12-54 15,0 12 34-15,0 0-51 0,0 0-17 0,0 0-37 16,0 0 15-16,18-2-33 0,-18 2-27 0,0 0-21 0,14 10 33 16,-14-10-25-16,13 9-16 31,-13-9-16-31,10 11 3 0,-10-11-11 0,9 18-11 0,-6-2-8 0,-3-16-2 0,10 17-5 0,-7-6-6 0,0 0-3 0,1 0-1 0,-3 2-1 16,-1-13-4-16,5 20-3 0,-5-20 4 0,1 21-3 15,-1-21-3-15,0 16-1 0,0-16-3 0,-1 13 0 16,1-13-1-16,0 0 0 0,-3 11-6 0,3-11 1 0,0 0 0 15,0 0 2-15,0 0 0 0,0 0 0 0,0 0 1 0,0 0 1 16,-16-3 17-16,16 3-3 0,0 0-1 0,-13-12-5 16,13 12-3-16,-6-14-1 0,6 14 1 0,-3-14-3 0,3 14 13 15,-2-18-4-15,2 18-2 0,3-14-2 0,-3 14 2 16,5-17-2-16,-5 17-3 0,11-16 1 0,-11 16-2 16,13-15-1-16,-13 15 1 0,14-15-1 0,-6 9 8 0,3-2-1 15,-11 8-4-15,16-10 1 0,-16 10-13 0,24-9 4 16,-24 9-1-16,14-8 1 0,-14 8 0 0,18-6-1 0,-18 6 2 15,14-4 0-15,-14 4-4 0,0 0 1 0,17-3 2 16,-17 3 0-16,0 0-135 0,0 0 25 0,23 0 25 16,-23 0 17-16,0 0-380 0,0 0 89 0,18 4 73 0,-18-4 69 15,0 0-935-15,0 0-344 0</inkml:trace>
  <inkml:trace contextRef="#ctx0" brushRef="#br0" timeOffset="26876.09">10229 5419 0 0,'0'0'590'0,"0"0"-303"0,0 0-57 0,0 0-19 0,0 0-35 16,15 5 23-16,-15-5-38 0,0 0-33 0,0 0-24 0,24 2 11 15,-24-2-20-15,17-3-22 0,-17 3-13 0,0 0 1 16,22 0-13-16,-22 0-9 0,0 0-7 0,14-5 31 15,-14 5-11-15,0 0-11 0,0 0-7 0,14-8 57 0,-14 8-9 16,0 0-14-16,0 0-15 0,6-11 51 0,-6 11-22 16,0 0-16-16,0 0-14 0,0-13 61 0,0 13-22 0,0 0-17 15,0 0-16-15,0 0 46 0,0 0-22 0,-12-8-16 16,12 8-12-16,0 0-5 0,0 0-8 0,-20-1-8 16,20 1-9-16,-18 4 1 0,18-4-5 0,-15 8-6 0,15-8-2 15,-21 9 4-15,21-9-4 0,-19 6-2 0,19-6-2 16,-16 12-10-16,16-12 1 0,-11 18-1 0,11-18 1 0,-8 17 12 15,8-17-3-15,-4 18-1 0,4-18-2 0,2 15-6 16,-2-15 0-16,8 17 1 0,-8-17-1 0,8 17-4 0,-8-17 0 16,16 11 1-16,-16-11 1 0,21 11-91 0,-21-11 21 15,25 5 13-15,-25-5 12 0,27 1-213 0,-27-1 51 0,27 0 43 16,-27 0 34-16,22-6-292 0,-22 6 122 0,23-8 62 16,-23 8 48-16,18-10-719 0,-18 10-113 0</inkml:trace>
  <inkml:trace contextRef="#ctx0" brushRef="#br0" timeOffset="27442.92">10496 5395 0 0,'0'0'507'0,"-13"-6"-160"16,13 6-69-16,0 0-17 0,0 0-49 0,0 0 62 15,0 0-57-15,0 0-41 0,0 0-37 0,-22 3 16 0,22-3-31 16,0 0-25-16,-12 10-21 0,12-10-2 0,-8 11-13 0,8-11-12 15,-13 14-11-15,13-14 4 0,-7 17-10 0,7-17-6 16,-3 16-6-16,2-4-2 0,1-12-2 0,-2 17-4 0,2-17-4 16,3 19-2-16,-3-19-1 0,6 17-2 0,-6-17 0 15,11 12-74-15,-11-12 14 0,12 11 11 0,-12-11 8 0,11 6-72 16,-11-6 20-16,0 0 25 0,21 4 15 0,-21-4-7 16,0 0 14-16,22-5 6 0,-22 5 7 0,16-8 17 15,-16 8 2-15,14-8 2 0,-14 8 2 0,13-12 61 0,-13 12-12 16,9-12-9-16,-9 12-7 0,8-14 104 0,-8 14-13 15,5-15-24-15,-5 15-18 0,7-14 75 0,-7 14-30 16,6-14-25-16,-6 14-19 0,3-12 61 0,-3 12-26 0,4-10-22 16,-4 10-20-16,0 0 19 0,0 0-18 0,4-15-15 15,-4 15-11-15,0 0-3 0,0 0-9 0,0 0-6 0,0 0-7 16,0 0-28-16,0 0 1 0,0 0 1 0,-7 12 2 0,7-12-10 16,-1 13 3-16,1-13 1 0,-3 13 4 0,3-13-33 15,-3 17 6-15,3-17 7 0,-3 15 5 0,3-15-61 16,1 13 15-16,-1-13 13 0,3 11 11 0,-3-11-28 0,6 12 14 15,-6-12 10-15,0 0 11 0,11 10-9 0,-11-10 11 16,0 0 5-16,0 0 7 0,21 0 2 0,-21 0 5 0,0 0 3 16,18-6 2-16,-18 6 18 0,12-10-3 0,-12 10-1 15,11-12-1-15,-11 12 63 0,13-13-13 0,-13 13-10 0,10-15-10 16,-10 15 52-16,9-16-19 0,-9 16-11 0,6-17-13 16,-6 17 10-16,7-17-10 0,-7 17-10 0,6-15-6 15,-6 15-9-15,4-12-3 0,-4 12-4 0,0 0-2 0,0-13-21 16,0 13 3-16,0 0 0 0,0 0 2 0,0 0-204 15,0 0 41-15,0 0 35 0,0 0 26 0,0 0-374 0,-17 9 108 16,17-9 105-16,-6 9 56 0,6-9-776 0,0 0-186 16</inkml:trace>
  <inkml:trace contextRef="#ctx0" brushRef="#br0" timeOffset="28759.27">10831 5372 0 0,'0'0'533'0,"0"0"-301"0,0 0-48 0,0 0 30 16,0 0-9-16,11 11-41 0,-11-11-34 0,0 0 4 0,3 16-28 15,-3-16-21-15,-1 13-17 0,1-13 0 0,-2 12-13 0,2-12-11 16,-11 15-10-16,11-15 2 0,0 12-9 0,0-12-5 15,-3 12-3-15,3-12-8 0,0 0-2 0,-4 15-3 0,4-15-1 16,0 0 1-16,-6 13-2 0,6-13-1 0,0 0 1 16,0 0 1-16,0 0 2 0,0 0-2 0,0 0-2 15,0 0 8-15,0 0-2 0,0 0-2 0,0 0-1 0,0 0 74 16,0 0-17-16,3-13-11 0,-3 13-10 0,5-11 38 16,-5 11-15-16,7-14-13 0,-7 14-5 0,8-14 87 0,-8 14-27 15,6-16-22-15,-6 16-17 0,5-11 46 0,-5 11-22 16,7-12-17-16,-7 12-17 0,10-8 34 0,-10 8-18 15,0 0-16-15,0 0-10 0,10-9-22 0,-10 9-4 0,0 0-5 16,0 0-4-16,0 0-9 0,18 5-1 0,-18-5-2 16,0 0 1-16,12 11-1 0,-12-11 1 0,8 11-2 0,-8-11 1 15,4 11-27-15,-4-11 6 0,3 16 4 0,-3-16 3 0,4 14-78 16,-4-14 18-16,0 15 14 0,0-15 14 0,-2 15-93 16,2-15 28-16,-5 15 21 0,5-15 18 0,-3 11-42 15,3-11 22-15,0 0 18 0,-3 12 14 0,3-12 7 16,0 0 16-16,0 0 6 0,0 0 7 0,0 0 7 0,0 0 3 15,0 0 2-15,0 0 3 0,0 0 46 0,0 0-7 0,0 0-7 16,-1-11-4-16,1 11 51 0,0 0-12 0,1-17-12 16,-1 17-10-16,3-13 39 0,-3 13-14 0,3-15-12 15,-3 15-11-15,7-15 27 0,-7 15-14 0,8-14-10 0,-8 14-9 16,9-13 21-16,-9 13-12 0,8-9-9 0,-8 9-6 16,10-10-20-16,-10 10 0 0,13-7-2 0,-13 7-1 0,0 0 6 15,17-1-3-15,-17 1-2 0,0 0 0 0,21 6-21 16,-21-6 3-16,9 9 2 0,-9-9 2 0,10 9-23 0,-10-9 6 15,8 11 5-15,-8-11 4 0,4 15-34 0,-4-15 10 16,0 13 9-16,0-13 6 0,7 17-35 0,-7-17 13 16,-7 14 9-16,7-14 7 0,-4 14-46 0,4-14 13 15,-5 11 14-15,5-11 11 0,0 0-43 0,-3 12 22 0,3-12 15 0,0 0 9 16,0 0-55-16,0 0 19 0,0 0 15 0,0 0 10 16,0 0-52-16,0 0 20 0,0 0 15 0,0 0 15 15,16-3-70-15,-16 3 24 0,7-9 18 0,-7 9 17 0,12-11 4 16,-12 11 12-16,5-13 9 0,-5 13 6 0,15-14 5 15,-15 14 4-15,15-15 5 0,-15 15 4 0,12-15 12 0,-12 15 1 16,13-14-1-16,-13 14 0 0,13-13 36 0,-13 13-8 16,7-11-5-16,-7 11-5 0,10-8 52 0,-10 8-14 15,10-8-11-15,-10 8-9 0,0 0 45 0,11-6-17 0,-11 6-13 16,0 0-10-16,0 0 22 0,14-5-14 0,-14 5-9 16,0 0-8-16,0 0 8 0,0 0-7 0,18 5-9 15,-18-5-3-15,0 0 10 0,7 10-6 0,-7-10-6 0,0 0-3 16,6 15 8-16,-6-15-6 0,0 11-3 0,0-11-3 15,0 16-3-15,0-16-1 0,-3 14-2 0,3-14-2 0,-6 16-5 16,6-16 0-16,-4 14 1 0,4-14 0 0,-5 15-5 16,5-15 1-16,-8 11 1 0,8-11 0 0,-10 11 6 0,10-11 0 15,0 0-1-15,-8 7 0 0,8-7-1 0,0 0 1 16,0 0-2-16,0 0 1 0,0 0 27 0,0 0-6 16,-7-7-4-16,7 7-3 0,0 0 60 0,1-16-17 0,-1 16-7 15,3-11-8-15,-3 11 79 0,3-16-25 0,-3 16-20 0,8-18-14 16,-8 18 26-16,12-17-16 0,-12 17-15 0,11-16-12 15,-5 8-3-15,-6 8-8 0,14-12-8 0,-14 12-4 0,11-9-6 16,-11 9-3-16,13-6-3 0,-13 6-1 0,0 0-15 16,24 2 3-16,-24-2 0 0,11 7 0 0,-11-7-24 15,17 7 5-15,-17-7 4 0,11 13 4 0,-11-13-61 0,9 13 14 16,-9-13 12-16,6 13 9 0,-6-13-80 0,2 12 24 16,-2-12 20-16,0 13 13 0,0-13-45 0,0 0 20 15,-4 15 24-15,4-15 15 0,-7 10-9 0,7-10 12 0,0 0 9 16,-7 10 7-16,7-10 8 0,0 0 4 0,0 0 3 15,0 0 3-15,0 0 9 0,0 0 1 0,0 0 1 0,0 0 0 16,0 0 38-16,-6-8-9 0,6 8-5 0,3-13-5 0,-3 13 47 16,6-9-13-16,-6 9-11 0,8-14-8 0,-8 14 45 15,11-12-14-15,-11 12-13 0,11-11-10 0,-11 11 9 16,13-11-9-16,-13 11-9 0,14-10-6 0,-14 10-12 16,13-4-3-16,-13 4-2 0,14-7-3 0,-14 7 7 0,0 0-4 15,21-1-1-15,-21 1-2 0,0 0-11 0,19 3 2 0,-19-3 0 16,0 0-1-16,15 9-7 0,-15-9 3 15,0 0 2-15,10 10 1 0,-10-10-13 0,7 10 5 0,-7-10 3 16,0 0 0-16,6 14-26 0,-6-14 6 0,0 0 4 0,3 10 7 16,-3-10-43-16,0 0 13 0,-2 18 10 0,2-18 7 15,-3 11-84-15,3-11 30 0,-4 12 19 0,4-12 12 0,-10 6-241 16,10-6 59-16,-7 8 48 0,7-8 36 0,0 0-626 16,0 0-71-16</inkml:trace>
  <inkml:trace contextRef="#ctx0" brushRef="#br0" timeOffset="29710.56">11741 5395 0 0,'0'0'670'0,"0"0"-432"0,0 0-48 0,0 0 18 16,0 0-33-16,-6 9-34 0,6-9-29 0,0 0 13 0,0 0-24 15,0 0-20-15,0 0-17 0,0 0 14 0,0 0-13 16,0 0-16-16,0 0-7 0,0 0 36 0,0 0-16 0,0 0-12 16,0 0-10-16,0 0 73 0,0 0-20 0,0 0-20 15,0 0-13-15,3-13 35 0,-3 13-18 0,0 0-16 16,3-10-13-16,-3 10 28 0,0 0-17 0,4-12-10 0,-4 12-11 15,0 0 16-15,0 0-12 0,0 0-9 0,-1-13-6 0,1 13 18 16,0 0-9-16,0 0-7 0,0 0-6 0,0 0 7 16,0 0-7-16,0 0-3 0,0 0-5 0,-23 5-16 15,23-5 1-15,-14 8 0 0,14-8 0 0,-17 11 3 16,7-2-2-16,10-9 1 0,-12 13-1 0,12-13-3 16,-13 14 1-16,13-14 0 0,-7 20 0 0,7-20-21 0,-3 17 4 15,3-17 5-15,2 14 0 0,-2-14-32 0,5 16 8 16,-5-16 8-16,10 13 5 0,-10-13-4 0,12 10 7 0,-12-10 2 15,14 4 6-15,-14-4-18 0,0 0 8 0,24 3 3 16,-24-3 4-16,19-5 5 0,-19 5 2 0,17-7 3 0,-17 7 0 16,20-10 6-16,-20 10 0 0,14-10-1 0,-14 10 1 0,15-12 9 15,-15 12-3-15,12-18 1 0,-12 18-3 0,9-12 27 16,-9 12-4-16,12-15-7 0,-12 15-3 0,8-15 29 16,-8 15-8-16,9-15-7 0,-9 15-6 0,8-9 28 0,-8 9-11 15,0 0-6-15,10-7-10 0,-10 7 16 0,0 0-9 16,0 0-7-16,0 0-5 0,0 0-16 0,0 0-2 0,17-1-2 15,-17 1 1-15,0 0-3 0,11 8 0 0,-11-8 0 16,0 0 1-16,13 10-4 0,-13-10 0 0,6 12 1 16,-6-12 0-16,6 12-11 0,-6-12 4 0,7 15 0 0,-7-15 4 15,3 12-46-15,-3-12 9 0,3 14 10 0,-3-14 8 0,-3 15-92 16,3-15 24-16,-1 11 18 0,1-11 16 0,-5 12-19 16,5-12 14-16,0 0 14 0,-8 10 9 0,8-10 3 15,0 0 6-15,0 0 6 0,0 0 7 0,0 0 8 16,0 0 3-16,0 0 2 0,0 0 1 0,0 0 35 0,-13-7-7 15,13 7-3-15,0 0-5 0,-3-17 79 0,3 17-18 0,-1-10-17 16,1 10-11-16,0-18 45 0,0 18-19 0,1-12-17 16,-1 12-9-16,6-17 14 0,-6 17-11 0,6-11-11 15,-6 11-7-15,12-12-21 0,-12 12-3 0,13-10-2 0,-13 10-2 16,12-8 13-16,-12 8-5 0,21-5-3 0,-21 5-1 0,0 0-4 16,27-1 0-16,-27 1-2 0,15 3-1 0,-15-3-44 15,20 6 8-15,-20-6 6 0,12 10 6 0,-12-10-103 16,11 8 26-16,-11-8 20 0,9 11 14 0,-9-11-106 0,0 0 36 15,1 16 25-15,-1-16 23 0,0 0-138 0,-4 16 49 16,4-16 35-16,-7 10 29 0,7-10-161 0,-7 12 56 16,7-12 42-16,0 0 35 0,-4 11-493 0,4-11-39 0</inkml:trace>
  <inkml:trace contextRef="#ctx0" brushRef="#br0" timeOffset="30998.58">12280 5418 0 0,'3'-16'565'16,"-3"16"-292"-16,4-13-53 0,-4 13-30 0,0 0 57 0,-4-14-49 16,4 14-38-16,0 0-34 0,-7-8 60 0,7 8-37 0,0 0-30 15,0 0-23-15,-16-5 13 0,16 5-21 0,0 0-18 16,-21 4-14-16,21-4 1 0,-14 6-6 0,14-6-11 0,-16 6-8 15,16-6-3-15,-12 13-6 0,12-13-5 0,-12 14-3 16,12-14-5-16,-8 14 0 0,8-14-2 0,-5 17-1 16,5-17-15-16,-1 14 2 0,1-14 1 0,0 13 2 0,0-13-72 15,0 0 15-15,5 14 12 0,-5-14 11 0,0 0-31 16,0 0 16-16,17 6 12 0,-17-6 6 0,0 0-1 0,17-5 7 16,-17 5 5-16,15-4 5 0,-15 4 7 0,14-11 2 15,-14 11 2-15,13-9 0 0,-13 9 2 0,13-12 0 0,-13 12 2 16,11-13-2-16,-11 13 37 0,13-16-9 0,-4 8-2 0,-9 8-7 15,6-16 45-15,-6 16-13 0,8-20-10 16,-8 20-5-16,10-21 28 0,-5 10-7 0,-1-2-10 0,1 4-6 16,-2-6-2-16,0 5-6 0,-3 10-6 0,6-24-3 0,-6 24 64 15,4-18-17-15,-4 18-13 0,3-16-12 0,-3 16 55 16,0 0-21-16,-3-13-15 0,3 13-11 0,0 0 30 16,0 0-17-16,0 0-11 0,0 0-11 0,0 0-24 0,0 0-3 15,0 0-2-15,-10 9-3 0,10-9 0 0,-6 12-1 16,6-12-2-16,-8 18-1 0,4-7 2 0,-2 0-2 0,3 0-2 15,0 0 1-15,1 2 12 0,1-1-3 16,-1 4-2-16,1-3-2 0,1 1-45 0,0 1 7 0,0-2 8 16,0-2 3-16,1 1-153 0,1 1 34 0,-1-2 28 0,-1-11 23 15,5 18-175-15,-5-18 52 0,7 15 63 0,-7-15 29 0,13 10-120 16,-13-10 47-16,15 5 39 0,-15-5 30 0,0 0-73 16,29 0 39-16,-29 0 31 0,22 0 26 0,-22 0 6 15,23-10 19-15,-12 5 17 0,-11 5 17 0,20-11 25 16,-20 11 3-16,19-14 1 0,-19 14 3 0,21-11 68 0,-13 3-9 15,-8 8-5-15,19-13-8 0,-10 5 64 0,-9 8-19 16,16-13-17-16,-16 13-13 0,18-12 50 0,-18 12-21 0,12-11-16 16,-12 11-13-16,12-10 76 0,-12 10-26 0,8-8-21 15,-8 8-15-15,0 0 73 0,0 0-28 0,6-9-22 0,-6 9-19 16,0 0 61-16,0 0-26 0,-2-13-10 0,2 13-18 16,0 0 44-16,0 0-25 0,0 0-19 0,-12-8-15 0,12 8-12 15,0 0-9-15,0 0-9 0,-26 2-7 0,26-2 9 16,-18 3-7-16,18-3-7 0,0 0-2 0,-21 8-4 0,21-8-3 15,-17 9-2-15,17-9-1 0,-10 11-4 0,10-11-3 16,-18 16 0-16,18-16 0 0,-5 16-8 0,5-16 0 0,-2 16 2 16,2-16-1-16,0 13-56 0,0-13 10 0,4 16 12 15,-4-16 7-15,4 12-85 0,-4-12 24 0,9 9 19 16,-9-9 15-16,0 0-35 0,12 10 19 0,-12-10 16 0,0 0 12 16,20-1 7-16,-20 1 11 0,0 0 6 0,20-5 5 15,-20 5 7-15,16-7 3 0,-16 7 2 0,11-9 1 0,-11 9 45 16,9-9-8-16,-9 9-6 0,12-12-5 0,-12 12 77 15,8-11-18-15,-8 11-17 0,6-12-12 0,-6 12 52 16,4-13-21-16,-4 13-17 0,10-11-11 0,-10 11 9 0,0 0-12 16,-2-14-10-16,2 14-8 0,0 0 3 0,0 0-7 0,0 0-5 15,0 0-6-15,0 0-7 0,0 0-2 0,0 0-2 16,0 0-3-16,0 0-17 0,0 0 1 0,-9 9 3 16,9-9 2-16,-6 13-36 0,6-13 8 0,-5 12 6 0,5-12 7 15,-5 13-100-15,5-13 26 0,0 13 19 0,0-13 14 16,0 13-82-16,0-13 30 0,0 0 23 0,7 12 21 0,-3 0-40 15,-4-12 20-15,0 0 20 0,0 0 13 0,16 6-39 16,-16-6 19-16,0 0 16 0,16 3 12 0,-16-3 16 0,0 0 6 16,22-3 7-16,-22 3 4 0,16-6 9 0,-16 6 1 15,18-7 2-15,-18 7 0 0,12-12 33 0,-12 12-5 16,16-10-5-16,-16 10-4 0,13-16 38 0,-13 16-12 16,11-14-7-16,-11 14-7 0,11-15 25 0,-11 15-11 0,10-15-9 15,-10 15-5-15,6-18 5 0,-6 18-6 0,4-16-5 16,-4 16-4-16,-1-16 17 0,1 16-6 0,6-19-6 0,-6 19-4 15,2-15 6-15,-2 15-3 0,0 0-5 0,1-18-3 0,-1 18 23 16,0 0-7-16,-1-13-6 0,1 13-4 0,0 0 32 16,0 0-8-16,0 0-7 0,0 0-9 0,0 0-14 15,0 0-2-15,-13 5-2 0,13-5-1 0,-6 8 9 16,6-8-3-16,-8 11-2 0,8-11-2 0,-8 14-5 0,8-14-1 16,-5 18 1-16,5-18-2 0,-1 19 1 0,1-19 1 0,-2 20-2 15,2-20 0-15,0 23-1 0,2-11 0 0,-2-12 0 16,1 23 1-16,-1-23-7 0,-3 19 2 0,8-10-1 0,-5-9 2 15,10 17-75-15,-10-17 15 0,12 20 11 0,-12-20 13 16,11 6-59-16,-11-6 20 0,0 0 16 0,21 3 12 16,-21-3-44-16,0 0 19 0,24-3 16 0,-24 3 9 0,17-8-122 15,-17 8 34-15,18-8 26 0,-18 8 24 0,15-10-288 16,-15 10 75-16,18-12 99 0,-18 12 40 0,11-14-208 0,-11 14 104 16</inkml:trace>
  <inkml:trace contextRef="#ctx0" brushRef="#br0" timeOffset="31295.27">12807 5358 0 0,'0'0'333'16,"0"0"-115"-16,26-2-9 0,-26 2-42 0,0 0-34 0,27-2 41 15,-27 2-20-15,0 0-31 0,27-4-24 0,-27 4 35 16,16-3-25-16,-16 3-24 0,0 0-15 0,22-4 38 15,-22 4-22-15,0 0-17 0,0 0-13 0,0 0 25 16,0 0-15-16,0 0-14 0,0 0-10 0,0 0 2 0,0 0-8 16,0 0-8-16,0 0-5 0,13 8-19 0,-13-8 0 0,0 0-1 15,-5 14-1-15,5-14 7 0,-2 12-3 0,2-12 0 16,-1 11-3-16,1-11 4 0,-3 12-1 0,3-12-3 0,-3 13 0 16,3-13-23-16,-5 13 4 0,5-13 3 0,-3 13 3 15,3-13-120-15,0 0 27 0,-4 12 20 0,4-12 16 16,0 0-195-16,0 0 52 0,-2 13 42 0,2-13 34 0,0 0-531 15,0 0-46-15</inkml:trace>
  <inkml:trace contextRef="#ctx0" brushRef="#br0" timeOffset="31468.6">13028 5192 0 0,'0'0'617'0,"0"0"-385"0,0 0-45 0,0 0-32 0,3 14-13 16,-3-14-76-16,2 12-16 0,-2-12-9 0,3 17-9 0,-3-17-689 15,2 13-45-15</inkml:trace>
  <inkml:trace contextRef="#ctx0" brushRef="#br0" timeOffset="32213.88">13234 5369 0 0,'0'0'592'16,"-6"-11"-229"-16,6 11-57 0,0 0-28 0,-14-8-57 15,14 8 25-15,0 0-48 0,-25-5-42 0,25 5-30 0,0 0-1 16,-27 2-25-16,27-2-20 0,-18 3-15 0,18-3 11 15,-16 8-11-15,16-8-13 0,-12 7-10 0,12-7-28 0,-10 12-2 16,10-12-3-16,-11 11-2 0,11-11-4 0,-8 12-1 16,8-12 1-16,-1 18-2 0,1-18 1 0,0 0-1 15,4 13 0-15,-4-13 0 0,7 9-27 0,-7-9 3 0,10 6 7 16,-10-6 1-16,17 7-25 0,-17-7 7 0,0 0 8 16,24 3 3-16,-24-3 7 0,0 0 2 0,21-3 2 15,-21 3 2-15,15-5 8 0,-15 5-1 0,11-8 1 0,-11 8 0 16,9-6 37-16,-9 6-9 0,8-10-4 0,-8 10-6 0,9-8 60 15,-9 8-17-15,6-11-10 0,-6 11-11 0,6-11 80 16,-6 11-24-16,9-13-18 0,-9 13-15 0,9-11 28 16,-9 11-16-16,3-11-17 0,-3 11-10 0,6-9 17 15,-6 9-13-15,0 0-10 0,5-12-9 0,-5 12-14 0,0 0-3 16,16-5-3-16,-16 5-3 0,0 0-1 0,0 0 0 0,23 0-3 16,-23 0 0-16,0 0-6 0,18 5 0 0,-18-5 0 15,9 7 1-15,-9-7-10 0,11 9 1 0,-11-9 4 0,12 11 0 16,-12-11 8-16,8 12-1 0,-8-12-1 0,7 14 1 15,-7-14-6-15,5 14 0 0,-5-14 1 0,2 14 1 16,-12-7-27-16,10-7 5 0,5 13 6 0,-5-13 3 0,0 0-74 16,1 14 19-16,-1-14 13 0,0 0 13 0,-4 10-55 15,4-10 21-15,0 0 16 0,0 0 11 0,-9 7-1 16,9-7 10-16,0 0 9 0,0 0 4 0,0 0 9 0,0 0 2 16,0 0 5-16,0 0 2 0,-5-10 23 0,5 10-3 15,0 0-2-15,5-12 0 0,-5 12 10 0,4-11-4 0,-4 11-2 16,8-13-2-16,-8 13 44 0,12-12-9 0,-12 12-11 15,10-17-4-15,-10 17 24 0,14-14-11 0,-14 14-7 0,14-12-8 16,-14 12 24-16,6-11-8 0,-6 11-11 0,19-8-4 0,-19 8-7 16,17-3-4-16,-17 3-3 0,0 0-2 0,23 1-11 15,-23-1 0-15,12 4-1 0,-12-4 1 0,12 6-5 16,-12-6 2-16,11 11-1 0,-11-11 1 0,7 12-2 16,-7-12 0-16,3 13 2 0,-3-13 0 0,5 15-1 0,-5-15 0 15,2 15 0-15,-2-15 2 0,0 0-39 0,-2 16 9 0,2-16 5 16,-5 20 6-16,5-20-66 0,-6 18 18 0,6-18 13 15,-6 11 11-15,6-11-139 0,0 0 38 0,-13 13 28 16,13-13 23-16,-8 11-188 0,8-11 55 0,0 0 46 0,0 0 36 16,0 0-354-16,0 0 98 0,0 0 133 0,8 9 54 15,-8-9-95-15,0 0 97 0</inkml:trace>
  <inkml:trace contextRef="#ctx0" brushRef="#br0" timeOffset="32427.39">13725 5466 0 0,'0'0'1045'16,"2"-10"-656"-16,-2 10-60 0,0 0 91 0,0 0-85 0,0 0-66 15,0 0-39-15,0 0-14 0,0 0-44 0,-2 13-33 16,2-13-30-16,0 0-11 0,-3 17-19 0,3-17-15 0,-3 15-15 16,3-15-19-16,-6 17-5 0,6-17-8 0,-10 17 0 15,0-9-310-15,10-8 58 0,-4 15 48 0,4-15 35 0,-3 14-611 16,3-14 181-16,0 0 116 0,-3 13 123 0,3-13-101 15,0 0 40-15</inkml:trace>
  <inkml:trace contextRef="#ctx0" brushRef="#br0" timeOffset="33265.26">14192 5315 0 0,'0'0'693'0,"0"0"-343"0,-3-11-39 16,3 11 113-16,0 0-85 0,0 0-67 0,0 0-55 0,0 0 5 15,0 0-29-15,0 0-31 0,-24 3-31 0,24-3-11 16,-13 5-22-16,13-5-20 0,0 0-17 0,-14 8-7 15,14-8-12-15,-8 13-8 0,8-13-7 0,-8 12-5 16,8-12-5-16,-8 14-3 0,8-14-2 0,-6 21 0 0,6-21 0 16,-7 19-5-16,7-19 1 0,-3 19 0 0,3-19 0 0,2 18-2 15,-2-18-1-15,4 17 1 0,-4-17-1 0,7 11-3 16,-7-11 0-16,11 10 4 0,-11-10-2 0,0 0 0 16,21 3-2-16,-21-3 10 0,19-5-4 0,-19 5 0 0,19-8-3 15,-10 1 27-15,-9 7-5 0,30-12-6 0,-30 12-4 0,14-11 53 16,-14 11-15-16,14-15-9 0,-14 15-11 0,9-15 62 15,-9 15-20-15,6-15-15 0,-6 15-13 0,5-14 1 16,-5 14-8-16,3-16-9 0,-3 16-8 0,-3-11-9 16,3 11-4-16,-5-11-1 0,5 11-3 0,0 0-47 0,-6-11 8 15,6 11 5-15,0 0 8 0,-21-7-210 0,21 7 45 16,0 0 37-16,0 0 29 0,-23-3-308 0,23 3 84 0,0 0 68 16,0 0 72-16,-21-1-942 0,21 1-331 0</inkml:trace>
  <inkml:trace contextRef="#ctx0" brushRef="#br0" timeOffset="33808.33">14387 5275 0 0,'0'0'836'0,"0"0"-580"0,0 0 71 0,2 12-56 0,-2-12-53 15,0 12-44-15,0-12 51 0,0 17-45 0,0-17-36 16,0 21-29-16,0-21 33 0,-2 22-13 0,2-22-27 16,-3 22-21-16,2-9 2 0,-3 0-18 0,3-2-16 0,-2 2-9 15,-1 0-5-15,-2-1-9 0,3-2-5 0,-2 1-7 0,2 0-4 16,3-11-2-16,-8 14-3 0,8-14-2 0,-8 14-5 16,8-14 0-16,0 0-2 0,-8 12 0 0,8-12-4 15,0 0 1-15,0 0-1 0,0 0 1 0,0 0 18 0,0 0-4 16,0 0-2-16,1-21-3 0,-1 21 1 0,2-16-1 15,-2 16-2-15,5-17-1 0,-3 3 18 0,-1 2-5 16,3-2-3-16,-3 1-2 0,2 1 10 0,0-2-4 0,-1 2-4 16,-1 1-2-16,-1 11 64 0,2-21-15 0,-2 21-12 15,3-14-10-15,-3 14 20 0,5-14-10 0,-5 14-11 0,0 0-9 16,6-13 24-16,-6 13-10 0,0 0-11 0,0 0-5 16,10-13-7-16,-10 13-4 0,12-7-3 0,-12 7-3 0,18-5-3 15,-18 5-3-15,23-5 1 0,-23 5-3 0,0 0-14 16,29-2 1-16,-29 2 4 0,0 0-1 0,29 2 10 0,-29-2 1 15,19 5-2-15,-19-5 0 0,14 8-12 0,-14-8 1 16,11 6 4-16,-11-6-1 0,7 13-1 0,-7-13 3 16,3 11-2-16,-3-11 3 0,-1 14-16 0,1-14 6 0,-5 13 1 15,5-13 3-15,-9 12-19 0,9-12 7 0,-11 15 2 16,11-15 5-16,-13 9-22 0,13-9 7 0,-21 9 7 0,21-9 2 16,-13 7-43-16,13-7 12 0,-24 5 10 0,24-5 7 15,-19 5-68-15,19-5 20 0,0 0 17 0,-19 4 11 0,19-4-134 16,0 0 35-16,0 0 33 0,0 0 23 0,-15-4-250 15,15 4 97-15,0 0 50 0,0 0 40 0,0-18-788 16,0 18-148-16</inkml:trace>
  <inkml:trace contextRef="#ctx0" brushRef="#br0" timeOffset="34093.79">14655 5154 0 0,'0'0'819'15,"0"0"-499"-15,0 0-17 0,0 0-58 0,0 0 5 16,2 12-49-16,-2-12-41 0,3 15-31 0,-1-4-7 16,-2 3-23-16,1-2-21 0,1 1-15 0,-2 2 47 0,-2 0-9 15,2-1-20-15,-3 2-17 0,0 0-2 0,1 0-11 0,-1-2-11 16,2-1-8-16,-2 2-7 0,0-3-7 0,3-12-3 15,-4 18-3-15,4-18-129 0,0 0 22 0,2 18 21 16,-2-18 13-16,0 0-189 0,0 0 66 0,0 0 36 0,0 0 31 16,0 0-215-16,0 0 67 0,17-1 54 0,-17 1 41 15,3-13-422-15,-3 13-29 0</inkml:trace>
  <inkml:trace contextRef="#ctx0" brushRef="#br0" timeOffset="34409.96">14633 5278 0 0,'0'0'458'15,"0"0"-224"-15,0 0-46 0,0 0-38 0,0 0 63 0,0 0-22 16,0 0-38-16,0 0-31 0,16-5 35 16,-16 5-31-16,0 0-25 0,23 2-21 0,-23-2 4 0,0 0-17 0,29-2-13 15,-29 2-12-15,24-1 2 0,-24 1-10 16,23-1-7-16,-23 1-4 0,24-5 5 0,-24 5-5 0,20-4-5 0,-20 4-3 16,19-6 36-16,-19 6-8 0,0 0-9 0,20-3-7 15,-20 3 62-15,0 0-10 0,17-5-12 0,-17 5-15 16,0 0 21-16,0 0-15 0,0 0-11 0,0 0-10 0,0 0 10 15,0 0-10-15,0 0-7 0,0 0-6 0,0 0-40 16,0 0 5-16,4 13 2 0,-4-13 2 0,-7 10-21 0,7-10 4 16,-5 12 6-16,5-12 3 0,-9 16 32 0,9-16-5 15,-11 17-1-15,11-17-2 0,-9 19 0 0,5-9-1 16,4-10-1-16,-9 16-2 0,9-16-90 0,-8 14 17 0,8-14 12 16,0 0 14-16,-4 11-227 0,4-11 78 0,0 0 39 15,0 0 29-15,0 0-287 0,0 0 81 0,0 0 67 0,19-3 52 16,-19 3-295-16,8-11-7 0</inkml:trace>
  <inkml:trace contextRef="#ctx0" brushRef="#br0" timeOffset="34713.17">14828 5029 0 0,'-23'5'387'16,"23"-5"-219"-16,-9 14 52 0,9-14-43 0,-4 14-35 16,4-14-20-16,0 16 9 0,0-16-27 0,4 16-21 0,-4-16-16 15,9 15-10-15,-9-15-11 0,0 0-9 0,14 5-8 16,-14-5 2-16,12 7-7 0,-12-7-4 0,0 0-6 0,0 0 15 16,21-4-7-16,-21 4-5 0,0 0-2 0,13-8 84 15,-13 8-19-15,5-11-17 0,-5 11-12 0,2-12 28 0,-2 12-17 16,1-13-11-16,-1 13-12 0,-1-11-2 0,1 11-8 15,0 0-6-15,-7-14-4 0,7 14-10 0,0 0-1 16,-10-11-3-16,10 11 0 0,0 0-193 0,0 0 37 0,0 0 30 16,-18 3 26-16,18-3-798 0,0 0-97 0</inkml:trace>
  <inkml:trace contextRef="#ctx0" brushRef="#br0" timeOffset="35665.08">14905 5228 0 0,'0'0'807'0,"20"3"-540"0,-20-3-28 16,0 0 31-16,23 6-55 0,-23-6-42 0,12 8-34 15,-12-8-8-15,13 13-26 0,-13-13-21 0,8 14-17 0,-8-14-5 16,1 18-13-16,-1-18-10 0,0 14-7 0,0-14-13 16,-1 19-3-16,1-19-4 0,-5 15-2 0,5-15-32 15,-7 16 5-15,7-16 2 0,-6 12 4 0,6-12-49 16,0 0 11-16,-11 12 11 0,11-12 6 0,0 0-7 0,0 0 6 16,0 0 8-16,-3 11 4 0,3-11 11 0,0 0 2 15,0 0 1-15,-1-12 3 0,1 12 36 0,0 0-5 0,-2-16-5 16,2 16-4-16,3-14 70 0,-3 14-17 0,2-18-14 15,-2 18-12-15,12-17 58 0,-12 17-21 0,3-18-6 0,-3 18-16 16,7-16 24-16,-7 16-18 0,8-14-13 0,-8 14-9 0,9-11 9 16,-9 11-11-16,13-8-7 0,-13 8-8 0,0 0-10 15,19-4-4-15,-19 4-3 0,0 0-2 16,21 2-5-16,-21-2 1 0,12 7-2 0,-12-7 0 0,14 9-6 16,-14-9 0-16,9 12 1 0,-9-12 1 0,8 14-9 0,-8-14 1 15,4 12 2-15,-4-12 2 0,2 16-68 0,-2-16 16 0,0 14 11 16,0-14 8-16,-2 15-106 0,2-15 30 0,-4 12 25 15,2 1 25-15,2-13-77 0,0 0 28 0,-8 11 24 16,8-11 17-16,0 0-21 0,-7 11 17 0,7-11 17 0,0 0 13 16,0 0 6-16,0 0 9 0,0 0 7 0,0 0 5 15,0 0 48-15,0 0-6 0,0 0-5 0,0-15-2 0,0 15 44 16,7-12-12-16,-7 12-10 0,8-14-5 0,-8 14 70 16,11-13-20-16,-11 13-17 0,10-15-12 0,-10 15 47 0,9-13-21 15,-9 13-15-15,11-14-14 0,-11 14 25 0,12-15-10 16,-12 15-12-16,11-10-10 0,-11 10 18 0,10-9-12 15,-10 9-11-15,0 0-6 0,20-6-27 0,-20 6-1 0,0 0 0 16,0 0-2-16,24 5-14 0,-24-5 3 0,0 0 1 0,12 11 3 16,-12-11-4-16,8 9 1 0,-8-9 2 0,5 13 2 15,-5-13-27-15,1 13 6 0,-1-13 6 0,3 12 3 16,-3-12-92-16,3 13 24 0,-3 0 19 0,0-13 18 0,0 0-85 16,0 0 26-16,4 14 20 0,-4-14 18 0,3 11-44 15,-3-11 23-15,0 0 17 0,7 13 16 0,-7-13-5 0,0 0 14 16,9 8 9-16,-9-8 8 0,0 0 0 0,0 0 7 15,0 0 4-15,0 0 4 0,22 1 46 0,-22-1-6 0,0 0-5 16,14-8-4-16,-14 8 94 0,14-7-25 0,-14 7-15 16,10-8-13-16,-3-4 65 0,-7 12-25 0,13-9-18 15,-13 9-17-15,11-11 100 0,-11 11-31 0,12-15-11 0,-12 15-25 16,10-17 33-16,-10 17-26 0,8-15-20 0,-8 15-16 16,8-18-6-16,-8 18-10 0,4-18-11 0,-4 18-8 15,5-12-6-15,-5 12-5 0,0 0-3 0,3-14-5 0,-3 14 6 16,0 0-5-16,0 0-2 0,0 0-2 0,0 0-19 15,0 0 2-15,0 0 3 0,0 0 0 0,0 0-17 0,-5 9 7 16,5-9 1-16,0 0 3 0,-4 17 7 0,4-17-1 16,-2 15 4-16,2-15-1 0,-3 21-16 0,3-21 5 0,0 0 2 15,-3 17 2-15,3-17-45 0,-2 15 10 0,2-15 10 16,-3 14 6-16,3-14-104 0,0 14 28 0,0-14 19 0,0 0 19 16,0 12-103-16,0-12 44 0,0 0 32 0,0 0 17 15,0 0-116-15,3 10 39 0,-3-10 31 0,0 0 23 0,0 0-210 16,16-4 61-16,-16 4 50 0,12-9 39 0,-12 9-336 15,7-13-5-15</inkml:trace>
  <inkml:trace contextRef="#ctx0" brushRef="#br0" timeOffset="35987.62">15467 5000 0 0,'-21'10'415'16,"10"-1"-157"-16,3 1-44 0,8-10-43 0,-13 16-29 0,13-16 29 15,-7 20-35-15,7-20-26 0,-5 15-23 0,5-15-6 16,0 12-18-16,0-12-11 0,5 12-11 0,-5-12 8 16,9 8-9-16,-9-8-9 0,0 0-5 0,22 4 74 0,-22-4-21 15,14 5-16-15,-14-5-12 0,21-9 58 0,-21 9-22 16,16-13-16-16,-16 13-16 0,14-13 32 0,-14 13-17 0,13-13-12 15,-13 13-6-15,11-15 10 0,-11 15-12 0,5-13-10 0,-5 13-8 16,2-16-13-16,-2 16-3 0,-2-13-3 0,2 13-5 16,-4-9-15-16,4 9 0 0,-6-11 1 0,6 11 2 15,0 0-250-15,0 0 72 0,-23 1 39 0,23-1 31 0,-20 5-933 16,20-5-241-16</inkml:trace>
  <inkml:trace contextRef="#ctx0" brushRef="#br0" timeOffset="36448.76">15505 5201 0 0,'0'0'592'0,"0"0"-295"16,0 0 58-16,0 0-29 0,0 0-65 0,0 0-52 15,0 0 46-15,14 6-52 0,-14-6-40 0,19 1-33 0,-19-1 19 16,24 5-17-16,-24-5-27 0,20-5-20 0,-7 10-12 16,-13-5-13-16,21 8-15 0,-21-8-7 0,18 4-16 15,-18-4-5-15,0 0-4 0,17 9-2 0,-17-9 6 0,0 0-4 16,11 6-2-16,-11-6-3 0,0 0 15 0,0 0-6 16,8 8-1-16,-8-8-4 0,0 0-4 0,0 0-1 0,-3 13-1 15,3-13 0-15,-9 10 10 0,9-10-4 0,-12 9-2 0,12-9-1 16,-16 11-1-16,3-6-2 0,3 1-1 0,-4 0-2 15,0 1 1-15,2-2-3 0,2 2 1 0,-1 0-1 0,2-1-2 16,9-6 0-16,-15 14 1 0,15-14-1 0,-6 11-20 16,6-11 3-16,0 0 4 0,0 0 4 0,1 12-5 0,-1-12 4 15,10 12 3-15,-10-12 2 0,17-3-2 0,-17 3 3 16,23-3 1-16,-23 3 0 0,20-2 9 0,-20 2 0 16,21-3-3-16,-21 3 1 0,19-4 3 0,-19 4-1 0,0 0-1 15,22-5-2-15,-22 5 11 0,14-4-3 0,-14 4-2 16,0 0-3-16,15-6 1 0,-15 6-2 0,0 0 0 0,0 0-1 15,17-5-98-15,-17 5 19 0,0 0 15 0,0 0 13 16,16-4-377-16,-16 4 113 0,0 0 75 0,0 0 49 16,20-8-785-16,-20 8-169 0</inkml:trace>
  <inkml:trace contextRef="#ctx0" brushRef="#br0" timeOffset="37211.31">16003 5296 0 0,'0'0'665'0,"2"-20"-271"0,-2 20-36 0,0-14-57 15,0 14-59-15,0 0 47 0,-2-14-59 0,2 14-46 0,0 0-36 16,0-16 36-16,0 16-26 0,0 0-33 0,0 0-24 16,0 0-9-16,0 0-17 0,-13 9-16 0,13-9-12 15,-14 9-27-15,14-9-2 0,-14 6-6 0,14-6-1 0,-19 10 14 16,19-10-7-16,-14 9-3 0,14-9-4 0,-16 12-1 0,16-12-2 15,-13 12-1-15,13-12-2 0,-11 13-8 0,11-13 2 16,-10 12-1-16,10-12 0 0,-3 13-41 0,3-13 9 16,0 0 6-16,2 14 6 0,-2-14-69 0,0 0 18 0,0 0 15 15,11 8 11-15,-11-8-39 0,0 0 16 0,14 10 14 16,-14-10 12-16,0 0-11 0,0 0 12 0,29-2 9 16,-29 2 6-16,14-5 10 0,-14 5 6 0,12-6 1 0,-12 6 2 15,17-6 23-15,-17 6-3 0,15-12-3 0,-15 12-1 0,12-9 41 16,-12 9-11-16,12-11-7 0,-12 11-4 0,11-11 63 15,-11 11-18-15,10-14-14 0,-10 14-11 0,8-15 54 16,-8 15-20-16,6-14-17 0,-6 14-11 0,8-8 23 16,-8 8-16-16,0 0-12 0,0 0-9 0,0 0 5 0,0 0-9 0,0 0-7 15,0 0-5-15,0 0-18 0,-17 8-1 0,17-8 0 16,-11 11-1-16,11-11 11 0,-15 15-1 0,15-15-3 16,-11 14-1-16,11-14-67 0,-7 15 12 0,7-15 11 0,-7 14 7 15,7-14-114-15,-2 14 28 0,2-14 24 0,2 11 18 16,-2-11-99-16,8 9 32 0,-8-9 30 0,0 0 20 0,13 10-45 15,-13-10 35-15,22 4 19 0,-22-4 17 0,0 0 7 16,0 0 11-16,25 0 9 0,-25 0 8 0,16-4 5 16,-16 4 5-16,17-8 3 0,-17 8 4 0,16-11 34 0,-16 11-5 15,18-13-3-15,-11 5-3 0,-7 8 58 0,15-17-15 16,-7 12-9-16,-8 5-10 0,13-19 70 0,-7 9-22 16,-1-1-17-16,1 2-8 0,-1-4 29 0,0-1-17 0,-2 0-15 15,0 2-10-15,-1-2 29 0,1 1-15 0,-2-1-11 16,1 2-11-16,0 0 44 0,-2 12-15 0,1-16-14 0,-1 16-10 15,0 0 26-15,0 0-14 0,2-13-11 0,-2 13-8 0,0 0-22 16,0 0-2-16,0 0-2 0,-7 10-1 0,7-10-6 16,-6 11 1-16,6-11-1 0,-6 14-1 0,6-14-1 15,-7 18 0-15,7-18 1 0,-8 19-1 0,8-8 2 16,0-11 0-16,-3 23-1 0,3-23 1 0,0 23-4 0,0-23 1 16,2 24 1-16,-2-24-1 0,0 22 3 0,0-22 0 0,1 21-2 15,-1-21 1-15,3 14 1 0,-3-14-1 0,7 16 0 16,-7-16 0-16,8 13-83 0,-8-13 17 0,0 0 12 0,13 9 11 15,-13-9-112-15,0 0 31 0,19 3 23 0,-19-3 20 16,0 0-179-16,23-5 71 0,-23 5 43 0,18-6 30 16,-18 6-288-16,20-7 81 0,-20 7 64 0,18-9 53 0,-18 9-361 15,17-10-24-15</inkml:trace>
  <inkml:trace contextRef="#ctx0" brushRef="#br0" timeOffset="37535.12">16199 5231 0 0,'0'0'500'0,"15"-10"-192"0,-15 10-62 0,0 0-30 16,29 0-26-16,-29 0-29 0,24-2-32 0,-24 2-26 0,22 0-20 16,-22 0-5-16,22 0-17 0,-11-9-11 0,-11 9-11 0,18 5 1 15,-18-5-9-15,0 0-5 0,21 4-7 0,-21-4 34 16,0 0-12-16,0 0-7 0,0 0-8 0,18 3 14 15,-18-3-8-15,0 0-6 0,0 0-5 0,0 0 13 16,11 10-8-16,-11-10-4 0,0 0-5 0,4 13 1 0,-4-13-6 0,0 0 0 16,2 16-3-16,-2-16 19 0,-2 14-8 0,2-14-2 15,-1 12-5-15,1-12 0 0,-7 15-4 0,7-15-2 16,-8 21-1-16,8-21 2 0,-6 10-1 0,6-10-1 16,-7 9-3-16,7-9-62 0,0 0 11 0,-10 9 10 0,10-9 8 15,0 0-286-15,0 0 62 0,0 0 52 0,0 0 41 16,0 0-591-16,0 0-66 0</inkml:trace>
  <inkml:trace contextRef="#ctx0" brushRef="#br0" timeOffset="37695.56">16511 5113 0 0,'0'0'796'0,"0"0"-548"0,0 0-30 0,0 0-26 0,-3 13-38 15,3-13-30-15,0 0-264 0,3 18 28 0,-3-18 23 16,6 9 18-16,-6-9-496 0,2 16-23 0</inkml:trace>
  <inkml:trace contextRef="#ctx0" brushRef="#br0" timeOffset="38375.62">16652 5268 0 0,'0'0'538'0,"0"0"-250"0,2-15 139 0,-2 15-33 0,0 0-79 16,-5-12-62-16,5 12 58 0,0 0-60 0,-11-6-41 15,11 6-25-15,0 0 9 0,0 0-37 0,-24-1-32 0,24 1-25 16,0 0-4-16,-20 3-19 0,20-3-16 0,-19 8-11 16,19-8-19-16,-18 9-6 0,18-9-6 0,-14 15-3 15,14-15-2-15,-9 16-2 0,9-16-4 0,-8 14-1 0,8-14-2 16,-2 16-2-16,2-16 0 0,0 12-1 0,0-12 3 15,5 15-3-15,-5-15 1 0,8 9 0 0,-8-9-31 16,11 8 7-16,-11-8 4 0,0 0 3 0,20 3-26 0,-20-3 8 16,0 0 6-16,22 0 6 0,-22 0 11 0,15-4 3 15,-15 4 0-15,12-7 3 0,-12 7-9 0,10-8 4 16,-10 8 1-16,8-9 3 0,-8 9 4 0,9-11 0 0,-9 11 0 16,8-13 0-16,-8 13 4 0,9-14 0 0,-9 14-1 0,7-13 0 15,-7 13 24-15,10-15-4 0,-10 15-6 0,15-14-2 16,-15 14 10-16,13-13-4 0,-13 13-6 0,14-7 0 0,-14 7 10 15,14-9-4-15,-14 9-4 0,0 0-4 0,18-3-10 16,-18 3 0-16,0 0-2 0,20 3 1 0,-11 7 5 16,-9-10-1-16,0 0 0 0,19 5-2 0,-19-5-14 15,10 11 4-15,-10-11 0 0,10 10 2 0,-10-10-3 0,9 14 0 16,-9-14 3-16,3 12 1 0,-3-12-2 0,0 17 2 0,0-17 1 16,2 12-1-16,-2-12-18 0,-2 17 6 0,2-17 1 15,-5 10 3-15,5-10-32 0,-5 11 8 0,5-11 8 0,0 0 5 16,-8 13-43-16,8-13 15 0,0 0 9 0,-8 8 7 15,8-8-9-15,0 0 7 0,0 0 6 0,0 0 8 0,0 0 16 16,0 0 2-16,-9-8 1 0,9 8-1 0,0 0 34 16,0 0-6-16,5-13-7 0,-5 13-1 0,6-16 32 15,-6 16-11-15,8-15-7 0,-8 15-5 0,11-19 5 0,-6 9-6 16,1 1-4-16,2-1-5 0,0-1 1 0,0 0-4 16,2 1-1-16,-1 2-2 0,3-2 4 0,-3 3-5 15,-9 7 1-15,22-10-2 0,-22 10-8 0,20-4 1 0,-20 4 0 16,0 0 0-16,26 3-7 0,-26-3 2 0,11 9 1 0,-11-9 1 15,10 13-19-15,-10-13 4 0,8 14 6 0,-8-14 0 16,3 18 3-16,-3-18 2 0,0 20 0 0,0-20 3 0,-3 23-18 16,0-12 6-16,0 0 3 0,-3 0 2 0,0 2-199 15,-2-4 42-15,0 2 34 0,1-1 26 0,-5-1-249 16,1 0 106-16,2-2 50 0,-1 1 41 0,-4-3-810 0,14-5-167 16</inkml:trace>
  <inkml:trace contextRef="#ctx0" brushRef="#br0" timeOffset="39891.8">6673 6569 0 0,'0'0'429'0,"0"0"-141"16,0 0-57-16,0 0-47 0,0 0-12 0,0 0 67 15,0 0-47-15,0 0-39 0,0 0-31 0,0 0 55 0,0 0-37 16,0 0-28-16,0 0-21 0,0 0 24 0,0 0-22 16,0 0-19-16,0 0-14 0,0 0 32 0,14 8-14 15,-14-8-17-15,7 8-12 0,-7-8 13 0,7 10-13 0,-7-10-9 16,7 12-9-16,-7-12 2 0,7 13-5 0,-7-13-7 0,6 9-4 16,-6-9-2-16,10 13-3 0,-10-13-2 0,6 11-3 15,-6-11 1-15,6 11-3 0,-6-11 0 0,0 0-2 0,5 11 6 16,-5-11-3-16,0 0-1 0,0 0 0 0,0 0-2 15,0 0-2-15,0 0 1 0,0 0-1 0,0 0 25 16,0 0-4-16,0 0-5 0,0 0-4 0,0 0 100 0,0 0-22 16,0 0-19-16,0 0-14 0,0 0 35 0,15-11-18 15,-15 11-16-15,4-9-12 0,-4 9-6 0,8-10-10 0,-8 10-4 16,9-11-6-16,-9 11-3 0,15-14-6 0,-15 14 0 16,14-10-3-16,-14 10-2 0,16-15 0 0,-5 8-2 15,-3-1 0-15,3-1 17 0,0 0-3 0,0 0-4 0,-1 0-4 16,4 1 19-16,-4-2-5 0,0 2-6 0,-10 8-4 15,15-11 11-15,-15 11-4 0,0 0-7 0,13-7 0 0,-13 7 20 16,0 0-7-16,0 0-6 0,0 0-4 0,0 0 4 16,0 0-4-16,0 0-5 0,0 0-1 0,0 0 2 15,0 0-3-15,0 0-2 0,0 0-3 0,0 0-57 0,0 0 9 16,0 0 10-16,0 0 4 0,0 0-334 0,-19-4 72 16,19 4 59-16,-21 5 44 0,21-5-629 0,-22 0 238 0,22 0 117 15,-27-5 91-15,27 5-235 0,-22 0-32 0</inkml:trace>
  <inkml:trace contextRef="#ctx0" brushRef="#br0" timeOffset="42093.76">7842 6486 0 0,'-8'8'348'0,"8"-8"-152"0,0 0-11 0,0 0-38 16,0 0 46-16,0 0-26 0,0 0-20 0,0 0-28 16,-21-3 69-16,21 3-37 0,0 0-29 0,0 0-26 0,0 0 67 15,0 0-34-15,0 0-26 0,0 0-20 0,0 0 42 16,0 0-25-16,0 0-19 0,0 0-15 0,0 0 20 16,0 0-17-16,0 0-14 0,0 0-10 0,0 0 2 0,0 0-10 15,0 0-6-15,0 0-7 0,0 0 1 0,0 0-5 16,12 6-4-16,-12-6-3 0,28 4 45 0,-28-4-12 0,38-1-8 15,-18-3-8-15,6 4 7 0,1 0-6 0,-3-2-7 16,3 1-4-16,3-1 1 0,0 0-2 0,-3-1-5 16,6 1-2-16,2 0-3 0,0 2-3 0,-1-3 1 0,-4 3-3 15,2-4 2-15,-1 3-3 0,-4 1 1 0,-3-4-1 16,1 3 5-16,-1 1-4 0,-3-3 1 0,-2 1-1 0,2 0-3 16,-21 2-1-16,27-3 0 0,-27 3 1 0,17-3-1 15,-17 3 0-15,0 0 0 0,0 0 1 0,0 0 4 0,0 0-2 16,18-3 0-16,-18 3 0 0,0 0 3 0,0 0-2 15,0 0-1-15,0 0 0 0,0 0-13 0,0 0 1 0,0 0 2 16,0 0 1-16,0 0-178 0,0 0 36 0,0 0 31 16,0 0 22-16,0 0-389 0,0 0 134 0,-21-5 69 15,21 5 58-15,-11-9-609 0,11 9-82 0</inkml:trace>
  <inkml:trace contextRef="#ctx0" brushRef="#br0" timeOffset="42546.15">8434 6346 0 0,'0'0'451'0,"0"0"-69"0,0 0-76 16,0 0-18-16,0 0-53 0,0 0 6 0,0 0-47 0,-16 4-39 15,16-4-31-15,0 0-17 0,0 0-20 0,0 0-19 0,0 0-13 16,3 13-2-16,-3-13-10 0,7 10-9 0,-7-10-6 15,9 12 15-15,-9-12-4 0,15 12-8 0,-15-12-6 0,17 15 2 16,-6-9-3-16,0 1-8 0,0-1-1 0,2 0 5 16,1-1-5-16,0 1-2 0,1 2-2 0,-15-8-4 15,27 5 0-15,-27-5-2 0,27 7 0 0,-27-7 3 0,26 4-5 16,-26-4 2-16,23 2-1 0,-23-2-4 0,18 3 1 16,-18-3 0-16,0 0-1 0,17 2 6 0,-17-2-3 0,0 0 0 15,0 0 0-15,0 0 14 0,0 0-2 0,0 0-3 16,0 0-3-16,0 0-18 0,0 0 1 0,0 0 3 0,0 0-1 15,0 0 30-15,0 0-5 0,-5 14-3 0,5-14-5 16,-19 8 47-16,19-8-12 0,-22 9-10 0,9-4-6 0,-1 1 20 16,-1 0-10-16,3 1-8 0,-2-2-6 0,-1 1 4 15,4 0-5-15,-2 1-6 0,13-7-4 0,-22 13 0 16,6-7-3-16,16-6-2 0,-12 11-2 0,12-11-3 16,-11 10 0-16,11-10-1 0,-7 9 0 0,7-9-12 0,0 0 1 15,0 0 3-15,-6 9 0 0,6-9-198 0,0 0 43 16,0 0 29-16,0 0 28 0,0 0-273 0,0 0 101 0,0 0 54 15,0 0 44-15,10-6-734 0,-10 6-112 0</inkml:trace>
  <inkml:trace contextRef="#ctx0" brushRef="#br0" timeOffset="43876.18">8015 5453 0 0,'0'0'367'0,"0"0"-176"15,-18 3 2-15,18-3-38 0,0 0-31 0,-10 4-25 16,10-4 39-16,0 0-23 0,0 0-24 0,-10 10-17 16,10-10 32-16,0 0-20 0,0 0-19 0,0 0-13 0,0 0 27 15,0 0-18-15,0 0-11 0,0 0-12 0,0 0 25 16,0 0-14-16,0 0-10 0,0 0-9 0,0 0 15 0,0 0-10 15,0 0-6-15,0 0-7 0,0 0-15 0,0 0-1 16,0 0-2-16,1 11-1 0,-1-11 52 0,0 0-11 16,13 8-10-16,-13-8-6 0,11 9 14 0,-11-9-8 0,11 10-8 15,-11-10-4-15,15 10-5 0,-15-10-3 0,12 11-4 0,-12-11-2 16,21 12 2-16,-21-12-2 0,11 13-3 0,-11-13 0 16,11 14-2-16,-11-14 0 0,11 12-3 0,-11-12 1 0,10 11 3 15,-10-11 0-15,7 11-2 0,-7-11 0 0,0 0-7 16,7 11 1-16,-7-11 1 0,0 0 0 0,0 0 3 0,3 11 0 15,-3-11-1-15,0 0 0 0,0 0 11 0,0 0-2 16,0 0-1-16,0 0-3 0,0 0 53 0,0 0-11 16,0 0-10-16,0 0-8 0,0 0 51 0,-6 9-16 15,6-9-12-15,0 0-12 0,0 0 37 0,0 0-14 0,-13 10-13 16,13-10-11-16,-11 6 22 0,11-6-11 0,-13 12-11 16,13-12-8-16,-12 13-3 0,2-6-6 0,3 1-5 0,7-8-2 15,-14 16-1-15,14-16-5 0,-12 13 0 0,12-13-2 0,-10 14 2 16,10-14-3-16,-9 11-2 0,9-11-1 0,0 0 4 15,-5 10-1-15,5-10-3 0,0 0 0 0,0 0 1 16,0 0 1-16,0 0-2 0,0 0 1 0,0 0-14 0,0 0 3 16,0 0 2-16,0 0 0 0,0 0-55 0,0 0 11 0,0 0 9 15,0 0 9-15,0 0-158 0,0 0 38 16,0 0 30-16,8-11 24 0,-8 11-370 0,0 0 126 0,1-11 66 16,-1 11 57-16,-3-17-609 0,3 17-83 0</inkml:trace>
  <inkml:trace contextRef="#ctx0" brushRef="#br1" timeOffset="130028">10914 7477 0 0,'-3'-11'788'0,"3"11"-456"15,0 0-21-15,0 0 120 0,0 0-87 0,0 0-69 0,0 0-54 16,0 0 46-16,1-11-32 0,-1 11-46 0,0 0-38 15,0 0 41-15,0 0-39 0,0 0-31 0,0 0-23 16,0 0 0-16,0 0-20 0,0 0-14 0,0 0-15 0,0 0-12 16,0 0-8-16,0 0-6 0,6 9-5 0,-6-9 22 15,0 0-9-15,12 13-4 0,-12-13-8 0,9 11 24 0,-9-11-8 16,0 0-9-16,8 16-4 0,-8-16 5 0,11 9-6 16,-11-9-4-16,8 12-2 0,-8-12-4 0,0 0-1 15,11 9-1-15,-11-9-3 0,0 0 2 0,0 0-1 0,9 7-3 16,-9-7 1-16,0 0 13 0,0 0-4 0,0 0-3 0,0 0-3 15,0 0 18-15,0 0-6 0,0 0-3 0,0 0-5 16,0 0-1-16,0 0-2 0,0 0-1 0,0 0-4 0,0 0 39 16,0 0-10-16,23-5-5 0,-23 5-7 0,14-8 4 15,-14 8-4-15,19-11-6 0,-19 11-2 0,20-12 8 16,-9 2-3-16,-1 5-3 0,4-4-5 0,0 0 27 16,-4 0-7-16,5-3-7 0,-3 3-4 0,6-3 19 0,-5 2-7 0,5-3-5 15,-3 3-8-15,1-1 34 0,0 1-11 0,-5 2-9 16,0 1-6-16,0-1 13 0,-11 8-8 0,18-13-6 15,-18 13-6-15,14-9 2 0,-14 9-5 0,9-7-3 0,-9 7-3 16,0 0 2-16,0 0-2 0,13-6-3 0,-13 6-1 16,0 0-6-16,0 0 1 0,0 0-1 0,0 0 1 0,0 0-6 15,0 0 2-15,0 0 0 0,0 0 1 0,0 0-85 16,0 0 18-16,0 0 14 0,0 0 10 0,0 0-245 16,0 0 58-16,0 0 45 0,0 0 38 0,0 0-391 0,0 0 107 15,-16 10 86-15,16-10 70 0,0 0-1064 0,0 0-423 16</inkml:trace>
  <inkml:trace contextRef="#ctx0" brushRef="#br1" timeOffset="131829.21">12128 7150 0 0,'-3'-13'770'0,"3"13"-392"0,0 0-15 0,0 0-72 15,0 0-59-15,0 0 20 0,0 0-51 0,0 0-39 0,0 0-33 16,0 0-11-16,0 0-7 0,0 0-24 0,0 0-17 16,0 0-10-16,0 13-11 0,0-13-12 0,2 19-5 15,1-5 115-15,-3 2-29 0,3 1-23 0,-1 1-19 0,-1 4 27 16,1-3-21-16,-1-3-16 0,8 2-13 0,-10-3 20 16,1 1-13-16,0-1-12 0,0-2-10 0,0-13-4 15,0 20-7-15,0-20-4 0,-2 18-6 0,2-18 1 0,2 10-4 16,-2-10-3-16,0 0-1 0,0 14-10 0,0-14 1 0,0 0-1 15,0 0 1-15,0 0-225 0,-2 15 45 0,2-15 36 16,0 0 29-16,0 0-426 0,0 0 117 0,0 0 123 16,0 0 60-16,-17-9-738 0,17 9-175 0</inkml:trace>
  <inkml:trace contextRef="#ctx0" brushRef="#br1" timeOffset="132527.07">12095 7239 0 0,'-10'-10'539'0,"10"10"-252"0,0 0-57 15,0 0 134-15,-3-9-57 0,3 9-62 0,0 0-47 16,1-12 51-16,-1 12-47 0,0 0-42 0,3-13-30 0,-3 13 74 15,4-12-41-15,-4 12-33 0,0 0-25 0,5-15 69 16,-5 15-35-16,0 0-27 0,6-17-24 0,-6 17 42 16,9-11-28-16,-9 11-18 0,14-10-19 0,-14 10 22 15,14-10-18-15,-14 10-14 0,17-9-12 0,-17 9 4 0,21-9-10 16,-21 9-6-16,21-6-8 0,-21 6 7 0,24-5-6 0,-24 5-4 16,21-2-3-16,-21 2-5 0,21 4-2 0,-21-4-1 15,0 0-2-15,17 8-8 0,-17-8 0 0,9 10 1 16,-9-10-2-16,3 15 6 0,-3-15-2 0,-2 16-1 0,2-16 0 15,-10 21 7-15,4-10-2 0,-2 5-2 0,1-7-1 16,-7 2 6-16,5 0-3 0,-2-1-1 0,-2 1 0 16,2-1 1-16,-3-1 0 0,3 0-2 0,3-4 0 0,8-5-3 15,-20 11 0-15,20-11 0 0,-10 8 0 0,10-8 4 16,0 0-3-16,0 0 1 0,0 0-1 0,0 0 2 0,0 0-2 16,0 0 0-16,0 0-1 0,0 0 5 0,0 0-2 15,0 0 0-15,0 0-1 0,0 0-9 0,0 0 2 0,16-8 1 16,-16 8-1-16,18-4 0 0,-18 4 1 0,26-5-1 15,-26 5 2-15,29-3-1 0,-29 3 0 0,28 0 0 0,-28 0 1 16,27 3 2-16,-27-3-1 0,27 5 0 0,-27-5 1 16,24 6-7-16,-24-6 1 0,15 8 3 0,-15-8 0 0,17 11-2 15,-17-11 2-15,7 11 1 0,-7-11 0 0,7 13-1 16,-7-13 1-16,-2 14 1 0,2-14-1 0,-1 13 4 16,1-13-1-16,-7 14 0 0,7-14-1 0,-4 11-2 0,4-11-1 15,-11 10 2-15,11-10-2 0,-15 9 8 0,15-9-2 0,-17 9 0 16,17-9-1-16,-21 5 1 0,21-5-1 0,-21 5 0 15,21-5 1-15,-17 3-2 0,17-3 1 0,-22 0-1 16,22 0-1-16,0 0 3 0,-27 0 0 0,27 0-1 0,0 0 0 16,-21-4-59-16,21 4 14 0,0 0 6 0,-14-5 9 15,14 5-172-15,0 0 41 0,0 0 30 0,0 0 27 16,0 0-300-16,-8-13 82 0,8 13 64 0,0 0 51 16,12-8-325-16,-12 8 121 0,21-10 83 0,-13 3 65 0,-8 7-398 15,18-12-45-15</inkml:trace>
  <inkml:trace contextRef="#ctx0" brushRef="#br1" timeOffset="133661.31">12441 7204 0 0,'0'0'692'0,"7"-9"-427"16,-7 9 101-16,0 0-40 0,0 0-66 0,0 0-52 0,0 0 32 15,0 0-49-15,0 0-39 0,0 0-29 0,0 0 18 16,0 0-20-16,0 0-25 0,0 0-19 0,0 0-6 0,0 0-13 16,0 0-12-16,-4 9-10 0,4-9 6 0,-2 14-7 15,2-14-9-15,-3 13-4 0,3-13 9 0,0 16-7 16,0-16-5-16,0 14-2 0,0-14 6 0,2 17-4 0,-2-17-5 16,1 16-2-16,-1-16 1 0,5 16-3 0,-5-16-3 15,3 11-1-15,-3-11-2 0,5 11 0 0,-5-11-2 0,0 0 0 16,7 10-2-16,-7-10-1 0,0 0 0 0,0 0 1 15,0 0 7-15,0 0-2 0,0 0-2 0,0 0 1 0,17-5 6 16,-17 5-1-16,11-8-3 0,-11 8 0 0,11-11 23 16,-11 11-7-16,8-13-2 0,-8 13-7 0,13-16 28 15,-13 16-7-15,9-15-9 0,-9 15-5 0,5-14 36 0,-5 14-11 16,5-15-11-16,-5 15-5 0,3-11 36 0,-3 11-13 16,0 0-11-16,3-13-8 0,-3 13 28 0,0 0-11 15,0 0-10-15,0 0-9 0,0 0 6 0,0 0-6 0,0 0-8 16,0 0-4-16,0 0-15 0,0 0-1 0,0 0-2 0,0 0 1 15,0 0-13-15,0 0 2 0,-6 11 1 0,6-11 3 16,-2 13 3-16,2-13 1 0,0 12-2 0,0-12 3 16,0 17-5-16,0-17 2 0,3 14 0 0,-3-14 1 0,3 16 4 15,-3-16 1-15,5 14-2 0,-5-14 1 0,5 13-7 16,-5-13 2-16,0 0 0 0,5 14 0 0,-5-14-10 0,6 8 3 16,-6-8 3-16,0 0 1 0,0 0-9 0,0 0 4 15,0 0 2-15,0 0 3 0,0 0 4 0,0 0-1 0,0 0 2 16,20-8-1-16,-20 8 2 0,9-13 0 15,-9 13-1-15,9-11 1 0,-9 11 12 0,8-16-3 0,-8 16-1 16,9-16-2-16,-9 16-4 0,10-19-1 0,-10 19 0 0,8-14 0 16,-8 14 17-16,8-15-2 0,-8 15-4 0,10-12-3 0,-10 12 44 15,5-9-12-15,-5 9-8 0,0 0-6 0,6-11 20 16,-6 11-8-16,0 0-9 0,0 0-4 0,0 0 15 16,0 0-9-16,0 0-7 0,0 0-3 0,0 0 8 15,0 0-8-15,0 0-2 0,0 0-7 0,0 0 8 0,0 0-5 16,0 0-3-16,0 0-3 0,0 0 3 0,0 0-3 0,0 0-1 15,0 0-2-15,0 0-6 0,0 0 0 0,0 0-1 16,0 0 1-16,0 0-8 0,0 0 3 0,0 0 0 16,0 0 1-16,0 0-7 0,0 0 3 0,18 4 0 0,-18-4 1 15,14 7 8-15,-14-7-1 0,12 6-1 0,-12-6 1 16,18 10-5-16,-18-10 1 0,18 7 1 0,-18-7 1 0,20 12 4 16,-20-12-1-16,19 11 1 0,-19-11-1 0,17 9-7 15,-17-9 3-15,15 10 0 0,-15-10 0 0,0 0-4 16,11 11 2-16,-11-11 0 0,0 0 1 0,9 8-14 0,-9-8 5 15,0 0 2-15,0 0 1 0,-9 8-17 0,9-8 2 0,-11 6 7 16,11-6 2-16,-19 4-31 0,19-4 9 0,-23 6 8 16,23-6 6-16,-25 4-27 0,25-4 11 0,-22 5 9 15,22-5 3-15,0 0 3 0,-27-1 5 0,27 1 2 0,0 0 4 16,-14-8 10-16,14 8-1 0,0 0 3 0,-3-11-1 0,3 11-2 16,0 0 0-16,1-12 1 0,-1 12 1 0,6-11-4 15,-6 11 2-15,11-11-1 0,-11 11 3 0,13-11-2 16,0 5 0-16,-13 6 2 0,17-11 0 0,-17 11 3 15,27-12-1-15,-27 12 1 0,16-7 0 0,-16 7 17 16,16-10-4-16,-16 10-2 0,19-10-4 0,-19 10 46 0,19-8-11 0,-19 8-10 16,16-6-6-16,-16 6 28 0,16-7-10 0,-16 7-11 15,0 0-6-15,13-5 58 0,-13 5-17 0,0 0-15 16,0 0-10-16,0 0 44 0,0 0-19 0,4-12-13 0,-4 12-11 16,0 0 16-16,0 0-11 0,0 0-11 0,0 0-7 15,0 0 1-15,-1-12-6 0,1 12-4 0,0 0-6 0,0 0 32 16,0 0-9-16,0 0-7 0,0 0-8 0,0 0-39 15,0 0 2-15,0 0 2 0,0 0 3 0,0 0-19 16,0 0 6-16,0 0 4 0,0 0 2 0,0 0 0 0,1 19 2 16,-1-19 2-16,4 16 3 0,-3-4-7 0,1 1 1 15,-2-1 6-15,1 0-1 0,-1 2-24 0,2-1 5 0,-2-13 7 16,0 24 2-16,0-24-155 0,1 20 33 0,-1-20 29 0,0 16 24 16,0-16-269-16,3 14 73 0,-3-14 57 0,3 11 44 15,-3-11-381-15,0 0 113 0,0 0 111 0,0 0 88 16,0 0-800-16,20-11-243 0</inkml:trace>
  <inkml:trace contextRef="#ctx0" brushRef="#br1" timeOffset="134022.03">12852 6934 0 0,'-18'8'354'16,"18"-8"-139"-16,-13 9-16 0,13-9-39 0,-12 13-33 15,12-13 20-15,-8 14-13 0,8-14-27 0,-4 16-22 0,4-16 5 16,-2 16-18-16,2-16-13 0,0 14-12 0,0-14 4 16,5 15-10-16,-5-15-9 0,4 11-6 0,-4-11 43 15,10 8-15-15,-10-8-11 0,0 0-7 0,19 4 57 0,-19-4-18 16,0 0-15-16,0 0-11 0,26-4 53 0,-26 4-19 15,13-7-17-15,-13 7-14 0,18-2 48 0,-18 2-19 0,3-14-8 16,-3 14-13-16,0-17 11 0,0 17-14 0,-1-15-11 0,1 15-9 16,-3-17-6-16,3 17-6 0,-6-12-5 0,6 12-3 15,-9-13-25-15,9 13 4 0,0 0-1 0,-11-6 1 16,11 6-163-16,0 0 33 0,0 0 26 0,-19 5 31 0,19-5-319 16,-6 17 80-16,6-17 63 0,-4 11 50 0,4-11-522 15,-1 19-58-15</inkml:trace>
  <inkml:trace contextRef="#ctx0" brushRef="#br1" timeOffset="134626.82">13021 7148 0 0,'3'-11'766'0,"-3"11"-362"0,0 0-19 16,6-9-77-16,-6 9-62 0,0 0 8 0,0 0-50 0,0 0-40 15,19 0-34-15,-19 0 12 0,0 0-24 0,13 6-24 0,-13-6-20 16,0 0-16-16,6 14-12 0,-6-14-10 15,4 13-7-15,-4-13 2 0,5 16-7 0,-5-16-5 0,4 14-3 16,-4-14-3-16,2 18-2 0,-2-18-2 0,3 19-3 0,-3-19 3 16,1 15-3-16,-1-15 0 0,-1 17-2 0,1-17-9 15,1 10 0-15,-1-10 2 0,0 0 0 0,0 0-10 16,0 0 1-16,-1 13 3 0,1-13 3 0,0 0 6 16,0 0 1-16,0 0-1 0,0 0 0 0,0 0 13 0,1-13-3 0,-1 13-2 15,0 0-1-15,0-22 36 0,0 22-8 0,0 0-6 16,0-14-8-16,0 14 57 0,2-18-17 0,-2 18-11 15,1-14-10-15,-1 14 56 0,5-21-20 0,-5 21-14 0,6-13-12 16,-6 13 5-16,9-15-12 0,-9 15-8 0,11-11-7 16,-11 11 6-16,9-9-7 0,-9 9-6 0,0 0-4 15,0 0 1-15,15-5-5 0,-15 5-1 0,0 0-4 0,20 2 11 16,-20-2-5-16,11 7-3 0,-11-7-1 0,11 11-20 16,-11-11 3-16,8 13 2 0,-8-13 0 0,5 17 1 0,-5-17 2 15,4 21 0-15,-4-21 0 0,5 21-16 0,-5-21 4 16,1 18 1-16,-1-18 3 0,2 18-31 0,-2-18 8 0,2 18 6 15,-2-18 6-15,0 14-27 0,0-14 10 0,2 11 8 16,-2-11 5-16,0 0-57 0,3 11 17 0,-3-11 12 0,0 0 11 16,0 0-133-16,0 0 34 0,0 0 29 0,0 0 22 15,0 0-201-15,0 0 59 0,0 0 62 0,0 0 40 0,14-9-357 16,-14 9 98-16,6-13 79 0,-6 13 60 0,9-16-275 16,-9 16-14-16</inkml:trace>
  <inkml:trace contextRef="#ctx0" brushRef="#br1" timeOffset="135021.84">13325 7190 0 0,'0'0'702'0,"0"0"-424"0,0 0-46 16,0 0-19-16,0 0 5 0,0 0-45 0,0 0-33 0,0 0-29 15,0 0 48-15,9 9-32 0,-9-9-26 0,0 0-19 16,0 0 56-16,0 0-27 0,25-4-22 0,-25 4-10 15,0 0 38-15,15-9-23 0,-15 9-19 0,15-6-15 0,-15 6 21 16,11-9-15-16,-11 9-14 0,9-8-10 0,-9 8 61 16,10-10-18-16,-10 10-20 0,0 0-10 0,8-13 46 0,-8 13-19 15,0 0-18-15,1-12-12 0,-1 12 40 0,0 0-17 16,0 0-17-16,-6-8-11 0,6 8 12 0,0 0-11 0,0 0-10 16,-24-2-7-16,24 2-8 0,0 0-5 0,-17 5-3 15,17-5-3-15,-13 5-8 0,13-5-1 0,-13 9 0 0,13-9-1 16,-13 13-3-16,13-13 0 0,-9 18 1 0,9-18-2 15,-5 17-2-15,5-17 1 0,-1 23 0 0,1-23 2 0,0 21 2 16,0-21-1-16,1 23 0 0,-1-23 0 0,6 18 0 16,-6-18-2-16,5 18 1 0,-5-18 1 0,12 13-33 15,-12-13 7-15,11 9 7 0,-11-9 2 0,14 5-109 0,-14-5 26 16,0 0 20-16,22 3 16 0,-22-3-239 0,0 0 60 16,24-1 49-16,-24 1 38 0,12-7-379 0,-12 7 149 0,18-9 77 15,-8 1 62-15,-4 0-544 0,-6 8-75 0</inkml:trace>
  <inkml:trace contextRef="#ctx0" brushRef="#br1" timeOffset="135426">13652 7142 0 0,'0'0'958'0,"5"-12"-650"0,-5 12 216 16,0 0-105-16,0 0-85 0,-5-10-65 0,5 10 76 0,0 0-59 15,0 0-58-15,0 0-45 0,0 0 1 0,0 0-39 16,-24 1-28-16,24-1-24 0,-15 5-23 0,15-5-15 0,-13 7-9 16,13-7-11-16,-11 9-8 0,11-9-6 0,-6 9-4 0,6-9-4 15,-5 15-1-15,5-15-3 0,-4 14-2 0,4-14-1 16,0 12-8-16,0-12 0 0,4 16 1 0,-4-16-1 16,6 12-13-16,-6-12 2 0,9 6 3 0,-9-6 2 0,16 8-33 15,-16-8 8-15,16 7 5 0,-16-7 8 0,21 2-28 16,-21-2 10-16,17 4 8 0,-17-4 6 0,20 5-14 15,-20-5 8-15,0 0 6 0,20 4 4 0,-20-4-1 0,0 0 3 16,13 10 5-16,-13-10 2 0,0 0-3 0,0 0 4 16,3 12 1-16,-3-12 3 0,0 0-16 0,-10 10 2 0,10-10 4 15,-9 8 5-15,9-8-38 0,-11 9 9 0,11-9 9 16,-17 7 7-16,17-7-79 0,-15 6 21 0,15-6 18 0,-15 6 12 16,15-6-70-16,-14 7 24 0,14-7 19 0,0 0 17 15,0 0-114-15,0 0 35 0,0 0 31 0,-15-5 31 16,15 5-233-16,0 0 63 0,0 0 49 0,3-11 41 0,-3 11-660 15,8-10-80-15</inkml:trace>
  <inkml:trace contextRef="#ctx0" brushRef="#br1" timeOffset="135787.12">13906 7147 0 0,'16'-14'542'0,"-4"2"-270"0,-3 3-56 0,-9 9 129 0,8-15-48 0,-8 15-60 16,0 0-47-16,0 0 89 0,0 0-55 0,0 0-46 15,1-9-29-15,-1 9 24 0,0 0-34 0,0 0-26 0,0 0-26 16,-22 5-14-16,22-5-16 0,-19 9-11 0,19-9-10 16,-21 10-6-16,21-10-6 0,-16 12-5 0,7-3-5 0,9-9-4 15,-11 14-2-15,11-14-2 0,-9 14-1 0,9-14-3 16,-9 15 0-16,9-15 1 0,-2 10-2 0,2-10 2 0,4 12 0 16,-4-12 0-16,0 0 0 0,11 14-3 0,-11-14 0 15,11 6 0-15,-11-6 0 0,16 6 5 0,-16-6 0 16,17 7-3-16,-17-7 1 0,23 5 7 0,-23-5-3 0,15 6 0 15,-15-6-2-15,20 5 2 0,-20-5-2 0,17 6-1 16,-17-6-1-16,0 0-1 0,21 7 0 0,-21-7 0 0,6 10-1 16,-6-10 1-16,5 8-1 0,-5-8 1 0,0 0 0 15,1 11-4-15,-1-11 1 0,0 0 0 0,-5 15 1 16,5-15-8-16,-9 6 1 0,9-6 1 0,-18 10 2 0,18-10-120 16,-21 9 27-16,21-9 18 0,-23 10 16 0,23-10-233 15,-29 5 60-15,29-5 66 0,-22 1 38 0,22-1-306 0,-19 5 89 16,19-5 70-16,0 0 55 0,-14-10-356 0,14 10-27 15</inkml:trace>
  <inkml:trace contextRef="#ctx0" brushRef="#br1" timeOffset="137683.32">14449 7255 0 0,'0'0'704'0,"0"0"-383"0,3-13-39 0,-3 13 158 0,0 0-88 15,0 0-71-15,0 0-57 0,0 0-11 0,0 0-26 16,0 0-29-16,0 0-34 0,0 0-12 0,-1 14-21 0,1-14-20 16,1 14-13-16,-1-14 41 0,2 21-20 0,-2-21-16 15,0 23-12-15,0-11 7 0,0-12-13 0,1 23-8 0,-1-23-7 16,0 23 0-16,0-23-7 0,-1 21-4 0,1-21-4 0,0 16 1 16,0-16-3-16,0 0-4 0,0 17-1 0,0-17-76 15,0 0 14-15,0 11 11 0,0-11 8 0,0 0-240 16,0 0 53-16,0 0 46 0,0 0 35 0,0 0-308 15,0 0 121-15,0 0 66 0,0 0 52 0,9-7-639 0,-9 7-89 16</inkml:trace>
  <inkml:trace contextRef="#ctx0" brushRef="#br1" timeOffset="139312.85">14886 7018 0 0,'-5'-21'643'16,"5"21"-286"-16,-5-14-46 0,5 14-37 0,-3-9 73 15,3 9-70-15,0 0-56 0,-5-13-42 0,5 13 55 16,0 0-26-16,0 0-34 0,0 0-36 0,0 0 23 0,0 0-33 0,0 0-26 15,0 0-18-15,0 0-23 0,0 0-11 0,0 0-10 16,0 0-8-16,0 0-8 0,2 16-5 0,-2-16-3 0,3 17-5 16,-3-17 47-16,3 23-13 0,-3-12-8 0,0 1-8 15,2 4 26-15,-4-1-13 0,4-3-6 0,-4 6-9 0,1-1 3 16,1-2-6-16,-2-1-4 0,2-2-5 0,0 3 1 16,2-3-4-16,-2-12-2 0,0 22-2 0,0-22 1 15,3 20-3-15,-3-20 0 0,0 15-2 0,0-15-5 0,1 12 0 16,-1-12 1-16,0 0 0 0,3 11 6 0,-3-11-1 15,0 0 0-15,0 0-2 0,0 0 7 0,10 9-1 0,-10-9-4 16,0 0 0-16,0 0 13 0,21 0-5 0,-21 0-3 16,0 0-1-16,32-1-1 0,-32 1-2 0,0 0 0 0,18-4-3 15,-18 4 4-15,19 0-1 0,-19 0-1 0,0 0-2 16,21-4-2-16,-21 4-1 0,0 0 0 0,0 0 0 16,0 0-27-16,14-5 3 0,-14 5 8 0,0 0 0 0,0 0-203 15,0 0 44-15,0 0 35 0,0 0 28 0,0 0-303 0,13-6 83 16,-13 6 67-16,0 0 69 0,8-13-948 15,-8 13-333-15</inkml:trace>
  <inkml:trace contextRef="#ctx0" brushRef="#br1" timeOffset="139660.35">15100 7102 0 0,'0'0'801'0,"0"0"-531"0,0 0-29 16,0 0 96-16,0 0-68 0,0 0-53 0,0 0-44 15,0 0-32-15,0 0-28 0,-10 9-23 0,10-9-18 0,-1 12 21 16,1-12-18-16,-2 13-9 0,2-13-10 0,-1 14 7 16,1-14-11-16,-2 18-10 0,2-18-8 0,0 13 7 15,0-13-7-15,2 18-8 0,-2-18-4 0,3 14-11 0,-3-14-1 16,3 16-1-16,-3-16-2 0,8 10 7 0,-8-10-2 16,7 9-2-16,-7-9-2 0,0 0 16 0,12 8-3 0,-12-8-6 15,0 0-1-15,21-4 66 0,-21 4-15 0,15-9-12 16,-15 9-11-16,17-14 63 0,-10 6-19 0,1-3-19 0,1 3-11 15,-2-3 69-15,1 1-25 0,-3 0-19 0,-5 10-18 16,6-21 19-16,-6 21-17 0,2-20-11 0,5 10-11 0,-13 2 4 16,6 8-9-16,-8-15-8 0,8 15-6 0,-10-14-4 15,10 14-5-15,-14-8-2 0,14 8-4 0,-12-6-30 0,12 6 3 16,0 0 5-16,-26-1 2 0,26 1-204 16,-18 1 44-16,18-1 35 0,-18 11 26 0,18-11-285 0,-16 9 79 15,16-9 65-15,-11 13 49 0,11-13-394 0,0 0 123 0,0 0 95 16,0 13 74-16,0-13-193 0,0 0-7 0</inkml:trace>
  <inkml:trace contextRef="#ctx0" brushRef="#br1" timeOffset="140045.76">15348 7050 0 0,'7'-10'755'0,"-7"10"-416"0,0 0-28 0,0 0-52 0,0 0 53 15,0 0-63-15,0 0-49 0,0 0-42 0,0 0-8 0,0 0-31 16,0 0-15-16,0 0-15 0,-18 5 0 0,18-5-18 16,-13 8-12-16,13-8-14 0,-13 9 0 0,13-9-10 0,-9 13-7 15,9-13-6-15,-9 13-5 0,9-13-4 0,-6 9-4 16,6-9 0-16,-5 10 2 0,5-10-1 0,2 13-4 0,-2-13 0 16,5 10-6-16,-2 2 0 0,-3-12 0 0,0 0 1 15,0 0 2-15,22 5 0 0,-22-5-1 0,17 4-1 0,-17-4 3 16,18 2-1-16,-18-2-1 0,20 5-1 0,-20-5 0 15,15 1-1-15,-15-1 1 0,0 0-1 0,23 5 6 16,-23-5 0-16,0 0-2 0,12 5-1 0,-12-5-14 16,0 0 5-16,0 0-1 0,0 0 2 0,8 11 2 0,-8-11 0 15,0 0 1-15,-10 10-1 0,10-10 8 0,0 0-3 0,-6 12 1 16,6-12-2-16,-9 10-22 0,9-10 6 0,-16 9 2 16,16-9 3-16,-17 11-150 0,17-11 31 0,-21 11 26 0,21-11 21 15,-20 9-164-15,20-9 60 0,-17 4 37 0,17-4 30 16,0 0-176-16,0 0 60 0,0 0 47 0,-24-1 36 0,24 1-464 15,-5-12-34-15</inkml:trace>
  <inkml:trace contextRef="#ctx0" brushRef="#br1" timeOffset="140462.14">15525 7058 0 0,'0'0'852'0,"10"-9"-552"15,-10 9-14-15,0 0 117 0,0 0-82 0,0 0-63 0,0 0-52 16,0 0-4-16,0 0-28 0,0 0-25 0,0 0-32 16,0 0-20-16,0 0-19 0,0 0-15 0,-18 4-14 15,18-4 0-15,-17 11-12 0,6-4-6 0,11-7-5 0,-22 12-7 16,7-7-4-16,4 4-2 0,11-9-4 0,-21 12-1 16,21-12 0-16,-13 11-2 0,13-11-3 0,-9 10 4 0,9-10-3 15,-3 10 0-15,3-10 0 0,0 0-6 0,0 0-1 16,12 10 2-16,-12-10-1 0,10 8 10 0,-10-8-4 15,23 5 1-15,-23-5-1 0,25 3-4 0,-25-3 1 0,27 0-1 16,-27 0 1-16,32 0-2 0,-32 0 1 0,20-2 0 16,-20 2 0-16,21 0-3 0,-21 0 1 0,0 0-1 0,22 0 1 15,-22 0-3-15,0 0 0 0,18 4 2 0,-18-4 1 16,0 0-5-16,0 0 3 0,9 9-1 0,-9-9 2 16,0 0 1-16,3 9-1 0,-3-9 1 0,0 0 1 0,-1 13-1 15,1-13 0-15,-3 11 0 0,3-11 1 0,-5 11-26 16,5-11 3-16,-13 13 8 0,13-13 0 0,-17 13-107 0,17-13 23 15,-23 13 20-15,23-13 17 0,-21 7-140 0,21-7 41 16,-20 7 44-16,20-7 28 0,-15 4-184 0,15-4 55 16,0 0 45-16,0 0 34 0,0 0-698 0,-23-6-85 0</inkml:trace>
  <inkml:trace contextRef="#ctx0" brushRef="#br1" timeOffset="140911.82">15731 7064 0 0,'0'0'749'0,"3"-11"-387"16,-3 11-24-16,0 0 25 0,0 0-72 0,0 0-59 15,21 5-46-15,-21-5 9 0,14 10-38 0,-14-10-19 16,7 12-23-16,-7-12-18 0,10 16-20 0,-10-16-14 0,9 15-15 15,-5-5-1-15,-4-10-10 0,9 18-7 0,-9-18-7 16,6 20-1-16,-6-20-5 0,8 18-4 0,-8-18-1 0,6 18-7 16,-6-18-1-16,7 15 0 0,-7-15-3 0,3 11 0 15,-3-11 0-15,0 0 0 0,0 0-1 0,3 13 8 16,-3-13-2-16,0 0-1 0,0 0-2 0,0 0 5 0,0 0-3 16,0 0 0-16,0 0-2 0,0 0 53 0,0 0-12 15,0 0-8-15,0 0-8 0,-6-8 63 0,6 8-19 0,0 0-15 16,-4-14-10-16,4 14 44 0,-6-11-18 0,6 11-15 15,-3-15-11-15,3 15 55 0,-3-12-20 0,3 12-16 0,0 0-13 16,1-20 41-16,-1 20-18 0,5-14-16 0,-5 14-12 16,9-14 6-16,-9 14-10 0,10-14-10 0,-10 14-6 15,16-10-4-15,-16 10-5 0,15-11-4 0,-15 11-2 0,14-8-8 16,-14 8-1-16,13-6-1 0,-13 6 0 0,0 0-56 0,0 0 11 16,0 0 10-16,0 0 5 0,0 0-264 0,20 3 59 15,-20-3 45-15,0 0 38 0,0 0-375 0,3 11 105 16,-3-11 84-16,0 0 99 0,0 0-870 0,0 0-297 0</inkml:trace>
  <inkml:trace contextRef="#ctx0" brushRef="#br1" timeOffset="141329.47">15978 7154 0 0,'0'0'514'0,"0"0"-174"0,0 0-68 0,21-3-18 0,-21 3 43 15,0 0-59-15,0 0-48 0,21-1-38 0,-21 1 3 16,0 0-31-16,17-5-25 0,-17 5-20 0,0 0 23 0,0 0-22 16,20-8-4-16,-20 8-15 0,0 0 28 0,0 0-18 15,0 0-16-15,0 0-9 0,0-13 37 0,0 13-16 0,0 0-14 16,0 0-11-16,-3-15 39 0,3 15-16 0,0 0-13 0,-5-12-11 16,5 12 49-16,0 0-18 0,-9-11-13 0,9 11-13 15,0 0 26-15,-9-6-15 0,9 6-10 0,0 0-11 16,0 0 1-16,-26 0-7 0,26 0-5 0,-16 8-6 0,-1-5-9 15,17-3-1-15,-14 11-3 0,14-11-1 0,-14 13-7 16,14-13 1-16,-10 15 0 0,10-15 0 0,-9 17-3 0,9-17 1 16,-6 17 1-16,6-17 0 0,-2 16-27 0,2-16 4 15,3 15 8-15,-3-15 2 0,7 15-40 0,-7-15 11 16,11 16 9-16,-11-16 6 0,17 10-59 0,-17-10 17 0,20 6 15 16,-20-6 10-16,24 3-22 0,-24-3 13 0,23 2 12 15,-23-2 8-15,24-4-19 0,-24 4 9 0,23-4 11 16,-23 4 6-16,20-5-49 0,-20 5 16 0,16-5 11 0,-16 5 11 15,9-8-166-15,-9 8 42 0,10-9 47 0,-10 9 25 0,0 0-337 16,10-8 86-16,-10 8 68 0,0 0 56 0,3-16-405 16,-3 16-37-16</inkml:trace>
  <inkml:trace contextRef="#ctx0" brushRef="#br1" timeOffset="142797.24">16372 7097 0 0,'0'0'642'0,"0"0"-336"0,-5-11-56 16,5 11 138-16,0 0-76 0,0 0-64 0,-13-6-49 0,13 6-7 16,0 0-38-16,-19-1-30 0,19 1-24 0,0 0 26 15,-29 1-26-15,29-1-20 0,-16 4-17 0,16-4-4 16,-18 9-13-16,18-9-8 0,-17 8-9 0,17-8 0 0,-15 14-6 15,15-14-5-15,-11 15-3 0,6 0-8 0,5-15 0 16,-8 13-3-16,8-13 1 0,-5 14 5 0,5-14-3 0,0 14-2 16,0-14-1-16,3 13 1 0,-3-13-2 0,5 11-1 15,-5-11 0-15,8 10 0 0,-8-10 0 0,0 0-1 0,16 6 0 16,-16-6 6-16,0 0-1 0,24-2-2 0,-24 2 0 16,14-4 23-16,-14 4-6 0,16-11-3 0,-16 11-6 0,14-14 22 15,-5 5-6-15,-9 9-7 0,12-17-3 0,-7 7 28 16,-2 1-10-16,1-1-6 0,-4 10-8 0,5-22 15 15,-2 10-7-15,-3-1-8 0,2 2-4 0,-4-3 19 16,2-1-4-16,-3 2-10 0,0 1-3 0,1-4 9 0,-1 1-7 16,0 3-3-16,0 1-6 0,-5-2 4 0,8 13-4 0,-3-18-4 15,3 18-1-15,-4-9 39 0,4 9-9 0,0 0-9 16,0 0-4-16,-7-10 10 0,7 10-6 0,0 0-8 0,0 0-2 16,0 0-20-16,0 0 0 0,-5 13 1 0,5-13-1 15,-5 13 3-15,5-13-1 0,-4 16 1 0,4-16-2 16,-5 17-1-16,5-17 0 0,-2 21 0 0,2-21 1 0,0 24 10 15,2-12-2-15,0 3-2 0,-2-2 0 0,3 1-3 16,-2 0-1-16,-4-1 0 0,8 1 0 0,-1-1-1 0,1-2 1 16,0 1-1-16,-1-3 0 0,3 0-26 0,-7-9 6 15,11 14 3-15,-11-14 4 0,10 8-30 0,-10-8 8 0,17 5 7 16,-17-5 7-16,0 0 6 0,24 0 5 0,-24 0 2 16,17-6 0-16,-17 6 5 0,18-12 0 0,-18 12-1 15,14-9 2-15,-14 9 20 0,14-13-2 0,-14 13-4 0,9-13-4 16,-9 13 55-16,7-15-14 0,-7 15-8 0,5-16-10 0,-5 16 31 15,3-18-12-15,-3 18-11 0,3-16-8 0,-3 16 48 16,0-15-18-16,0 15-11 0,0-16-10 0,0 16 17 16,-1-15-11-16,1 15-11 0,0 0-6 0,-2-14 26 15,2 14-12-15,0 0-8 0,0 0-8 0,0 0 23 0,0 0-11 16,0 0-7-16,0 0-8 0,0 0-22 0,0 0-1 0,0 0-1 16,0 0-1-16,-12 10-6 0,12-10 2 15,-7 14 1-15,7-14 0 0,2 15-9 0,-2-15 1 0,2 18 3 16,-2-18 2-16,3 18-28 0,-3-18 7 0,6 14 4 0,-6-14 7 15,8 18-52-15,-8-18 13 0,9 15 11 0,-9-15 9 16,12 15-67-16,-12-15 21 0,11 13 15 0,-11-13 14 0,14 5-39 16,-14-5 19-16,14 9 14 0,-14-9 12 0,0 0 11 15,26 0 6-15,-26 0 6 0,0 0 5 0,22-5 9 0,-22 5 2 16,14-8 1-16,-14 8 1 0,8-9 23 0,-8 9-4 16,12-10-3-16,-12 10-3 0,14-11 70 0,-14 11-17 15,6-17-11-15,-6 17-10 0,3-15 17 0,-3 15-13 0,1-19-7 16,-1 19-7-16,0-17 37 0,0 17-12 0,0-18-11 0,0 18-8 15,-1-14 26-15,1 14-13 0,-3-12-9 0,3 12-8 16,0 0 3-16,0 0-8 0,-3-13-5 0,3 13-4 16,0 0-11-16,0 0-3 0,0 0 1 0,0 0-3 0,0 0-10 15,-5 17 2-15,5-17 1 0,-1 14 2 0,1-14-1 16,0 18 3-16,0-18-1 0,1 18 1 0,-2-6-25 0,1-12 4 16,0 19 7-16,0-19 0 0,1 20-65 0,-1-20 17 15,3 19 12-15,-3-19 10 0,8 17-88 0,-8-17 25 0,12 14 20 16,-12-14 18-16,13 9-52 0,-13-9 24 0,19 9 18 15,-19-9 16-15,21 0-17 0,-21 0 15 0,0 0 13 16,27-4 9-16,-27 4 19 0,27-9 3 0,-27 9 5 0,24-12 1 16,-11 6-4-16,-2-2 2 0,-1 3 4 0,2-1 2 15,-3-2 48-15,1 0-9 0,0 0-5 0,-10 8-6 0,14-16 61 16,-14 16-16-16,14-16-12 0,-14 16-12 0,10-16 35 16,-10 16-16-16,3-12-13 0,-3 12-8 0,1-12 61 15,-1 12-21-15,0 0-16 0,-3-12-12 0,3 12 30 0,0 0-15 16,0 0-15-16,-7-10-10 0,7 10 26 0,0 0-13 15,0 0-11-15,0 0-9 0,0 0-18 0,0 0-5 0,-25 4-1 16,25-4-2-16,-6 7-8 0,6-7 0 0,-8 11 0 0,8-11 0 16,4 13-7-16,-4-13 2 0,-6 18 0 0,6-18 3 15,-1 18-19-15,1-18 5 0,0 15 4 0,0-15 2 16,7 16-53-16,-7-16 12 0,7 17 11 0,-7-17 8 0,14 13-59 16,-14-13 19-16,15 9 15 0,-15-9 10 0,16 9-20 15,-16-9 12-15,17 2 12 0,-17-2 8 0,22 0 11 16,-22 0 4-16,23-6 4 0,-23 6 3 0,25-9 5 0,-11 4 2 15,-1 1 0-15,1-3 3 0,0 0 22 0,-1 0-4 16,0 0-2-16,0 1-3 0,-4-2 54 0,2 2-11 0,-11 6-12 16,15-14-7-16,-15 14 64 0,17-18-20 0,-17 18-15 15,9-14-13-15,-9 14 36 0,4-13-17 0,-4 13-15 0,0 0-10 16,2-14 33-16,-2 14-15 0,0 0-13 0,0 0-9 16,0 0 10-16,0 0-9 0,0 0-9 0,0 0-7 0,-24 2-14 15,24-2-4-15,-18 9 0 0,8-3-4 0,1 1-7 16,-1 1-2-16,10-8 3 0,-14 14 0 0,14-14-42 15,-8 16 10-15,8-16 7 0,-1 14 4 0,1-14-43 0,4 14 13 16,-4-14 13-16,10 11 5 0,-10-11 13 0,15 10 6 0,-15-10 2 16,13 6 2-16,-13-6-22 0,23 4 6 15,-23-4 6-15,23 0 4 0,-23 0-12 0,20 0 5 0,-20 0 6 16,22-4 4-16,-22 4-29 0,22-5 10 0,-22 5 5 0,25-8 7 16,-25 8-111-16,29-6 26 0,-29 6 23 0,24-9 16 15,-24 9-209-15,19-3 54 0,-19 3 47 0,0 0 34 0,0 0-472 16,0 0 156-16,16-9 116 0,-16 9 68 0,0 0-616 15,0 0-99-15</inkml:trace>
  <inkml:trace contextRef="#ctx0" brushRef="#br1" timeOffset="145344.19">10124 2553 0 0,'0'0'409'16,"0"0"-238"-16,0 0-27 0,0 0-27 0,0 0 17 0,0 0-27 15,-20-2-20-15,20 2-5 0,0 0 57 0,0 0-30 16,0 0-19-16,0 0-19 0,0 0 55 0,-22 2-23 0,22-2-22 16,0 0-17-16,0 0 62 0,0 0-28 0,0 0-18 15,0 0-16-15,-16 4 37 0,16-4-22 0,0 0-14 0,0 0-14 16,0 0 16-16,0 0-13 0,0 0-11 0,0 0-9 15,0 0 42-15,0 0-15 0,0 0-12 0,0 0-10 0,0 0-20 16,0 0-3-16,0 0-4 0,24 2-1 0,-24-2 35 16,19 2-9-16,-19-2-8 0,22 1-5 0,-4-6 45 15,-18 5-14-15,30 4-10 0,-30-4-9 0,36 0 42 0,-36 0-16 16,35-2-13-16,-14 2-9 0,2-2 15 0,0 2-11 16,-23 0-10-16,39 2-6 0,-16-2-1 0,-5 2-5 0,3-1-4 15,-1 1-5-15,-2-1 1 0,2 1-3 0,-3 3-2 16,-17-5-1-16,36 3-4 0,-16-2 1 0,-20-1-2 0,31 4-1 15,-13-1 6-15,1 0-1 0,-19-3-2 0,35 3 0 16,-18 1-10-16,-17-4 1 0,32 4 2 0,-32-4-2 16,37 3 7-16,-37-3-2 0,35 2 1 0,-35-2-2 0,38 5 1 15,-38-5-1-15,39 1 0 0,-39-1 0 0,44 0 6 0,-21 1-2 16,1-1-2-16,-3 0 2 0,3 2-1 16,4-4-1-16,-3 2-1 0,-2 2 0 0,1-2 2 0,2-2-1 15,-2 2-1-15,-24 0 1 0,43 0 8 0,-21 0-1 0,-2 2-2 16,3-4-3-16,-2 1-7 0,0 1-1 0,0 0 2 15,0-1 0-15,3 1-2 0,0 0 0 0,0-2 2 0,-3 2 0 16,5-2 4-16,1 2 0 0,-3 0-1 0,-2 0 0 16,5-1 3-16,-1 1-3 0,-2-2 1 0,-1 2-1 15,2 0 3-15,3-2-1 0,-4 1-1 0,-1 1-1 0,4-2 2 16,0 2-1-16,0 0-1 0,-1 0 0 0,2 3 4 16,-1-3 0-16,-2 0-3 0,3 0 1 0,-1 0-1 0,-3 0 0 15,4 0-1-15,-3-1 0 0,2 2-3 16,0-1 0-16,-3 0 0 0,0 0 2 0,4 0 2 0,0 0 0 15,-3 0-1-15,-2 0 0 0,6 0 2 0,-2 0 1 0,-1-1-3 16,-3 1 0-16,4 0 1 0,0 0-1 0,-1-2 0 0,-2 2 0 16,1-1 1-16,2 1-1 0,0-1-1 0,-1-2 1 15,2 2 0-15,0 1 0 0,2-2 0 0,-1 1-1 0,3-1 2 16,-2 2 1-16,0-1-1 0,1-2-1 0,0 3-6 16,0 0 3-16,-3 0 0 0,2 0 0 0,2-2 4 15,-2 2 0-15,0 0-1 0,0 0 0 0,2 0 2 0,-2 0-2 16,-1 0-1-16,0 0 1 0,1-2-3 0,-3 2-1 15,-2 0 2-15,-1 0 0 0,3-1-3 0,-5 1 0 0,0 0 1 16,1-2 2-16,-3 1-1 0,-20 1-1 0,40-2 2 16,-40 2 0-16,43 0 3 0,-43 0 2 0,24-2-4 15,-24 2 2-15,24 0-3 0,-24 0 1 0,21 0-1 0,-21 0 1 16,0 0 0-16,28 0 0 0,-28 0 0 0,0 0 0 0,20-1 11 16,-20 1-1-16,0 0-2 0,0 0-2 15,24 0-7-15,-24 0 1 0,0 0-1 0,0 0 1 0,0 0 2 16,0 0 1-16,0 0-2 0,0 0 0 0,0 0-3 15,0 0 0-15,0 0 0 0,0 0 1 0,0 0-6 0,0 0 1 16,0 0 1-16,0 0 1 0,0 0-103 0,0 0 22 16,0 0 16-16,0 0 15 0,0 0-440 0,-24 0 100 0,24 0 108 15,0 0 66-15,-19-5-815 0,19 5-231 0</inkml:trace>
  <inkml:trace contextRef="#ctx0" brushRef="#br1" timeOffset="151111.89">19042 3314 0 0,'0'0'363'16,"0"0"-173"-16,0 0-14 0,0 0 16 0,0 0-39 16,-24 3-22-16,24-3-14 0,-12 7 60 0,12-7-33 15,0 0-30-15,0 0-23 0,-14 6 19 0,14-6-25 0,0 0-14 0,0 0-15 16,0 0 25-16,0 0-17 0,0 0-13 0,0 0-9 16,0 0 7-16,0 0-9 0,0 0-10 0,0 0-4 0,0 0 10 15,0 0-5-15,0 0-8 0,0 0-4 0,0 0 17 16,21 4-8-16,-21-4-5 0,0 0-5 0,0 0 43 15,17-2-12-15,-17 2-6 0,0 0-8 0,21-3 11 16,-21 3-11-16,24-6-7 0,-24 6-5 0,27-6 4 0,-11 3-6 16,-16 3-3-16,32-4-6 0,-14 0 6 0,-18 4-4 0,34-3-4 15,-34 3-1-15,27-1 7 0,-27 1-5 0,22-1-2 16,-22 1 0-16,23-2 23 0,-23 2-7 0,0 0-3 16,22 3-5-16,-22-3 7 0,0 0-3 0,0 0-6 0,20 1-2 15,-20-1-4-15,0 0-1 0,0 0-1 0,0 0-3 16,11 7-2-16,-11-7 1 0,0 0-1 0,0 0-1 0,5 13 9 15,-5-13-1-15,5 11-1 0,-5-11-3 0,0 0 7 16,8 14-1-16,-8-14-2 0,3 9-2 0,-3-9 0 16,3 16-3-16,-3-16-2 0,2 16 0 0,-2-16 12 0,3 21-5 15,-3-21-1-15,0 24-3 0,0-10 19 0,0 2-6 16,-2-3-2-16,2 5-4 0,-1 1 21 0,-1 3-7 0,1-3-4 16,-1 1-5-16,1 6 13 0,-8-3-5 0,6 2-6 15,0-1-4-15,-2 3 6 0,1-2-5 0,-1 3-4 0,0-3-1 16,-3 5 12-16,3-1-7 0,2 1-1 0,-2-1-4 15,1 2 7-15,-1-1-3 0,4 1-4 0,-3-3-2 0,3 2-2 16,-1-1-2-16,1-2 0 0,1-2-1 0,0 0 2 16,1 1 0-16,1-4-1 0,-1-1-2 0,1 3 4 0,0-2-3 15,1-1 0-15,-2-4-1 0,2 3-2 0,0-1-1 16,-1 1 1-16,0-3-1 0,-1 2 12 0,1-4-1 16,1 1-2-16,-2-4-2 0,1 1-4 0,0-2 1 0,-2-11-1 15,3 18-1-15,-3-18 3 0,3 15-2 0,-3-15-1 16,0 0 0-16,0 13-2 0,0-13 0 0,0 0 0 0,7 14 0 15,-7-14 4-15,0 0-3 0,0 0 1 0,0 0-1 0,0 0 4 16,9 8-3-16,-9-8 1 0,0 0-1 16,0 0 12-16,19 3-3 0,-19-3-2 0,0 0-4 0,32-3 11 15,-32 3-4-15,27-1-4 0,-27 1 0 0,28-2 4 16,-28 2-2-16,30-1-2 0,-30 1-3 0,26-4 8 0,-26 4-3 16,22-4-2-16,-22 4-2 0,22-2 5 0,-22 2-2 15,18-4-2-15,-18 4-2 0,0 0 36 0,17-2-7 0,-17 2-7 16,0 0-7-16,0 0 61 0,0 0-16 0,0 0-13 15,0 0-11-15,0 0 33 0,0 0-14 0,0 0-13 0,0 0-10 16,0 0 1-16,0 0-8 0,0 0-6 0,0 0-4 16,0 0-8-16,-11-7-4 0,11 7 1 0,0 0-3 15,-24 2-3-15,24-2-1 0,-22 2 1 0,22-2-1 0,-28 1-5 16,28-1 1-16,0 0 0 0,-26 2 2 0,26-2-3 16,0 0 0-16,-19 1-1 0,19-1 3 0,0 0-6 0,0 0 3 15,-16 7 1-15,16-7 0 0,0 0-6 0,0 0 3 16,0 0-1-16,0 0 3 0,0 0-7 0,0 0 1 0,-9 9 4 15,9-9 0-15,0 0-2 0,-10 13 1 0,10-13 2 16,-8 9 0-16,8-9 5 0,-8 11-1 0,8-11 1 16,-7 14 0-16,7-14-3 0,-7 18-2 0,7-18 2 0,-8 18 1 15,3-8 6-15,2 2-1 0,0 0 0 0,-2-2-2 0,-1 4 5 16,3 0-1-16,-1 1-2 0,1-2 1 0,0 5 0 16,-2-1-1-16,2 2 0 0,2-5-1 0,-4 6-2 15,2 1-1-15,1-1 1 0,-1-1-1 0,0 4 4 16,1-2-2-16,-1 1 1 0,1-2-1 0,1 3 0 0,-1-1 0 15,-1 0 1-15,3-1-2 0,2 3 1 0,-1 0 1 0,1-2 0 16,-1 0-1-16,1 6-3 0,1-2 0 0,1 1 1 16,-1-2 0-16,0 6 5 0,0-3-1 0,-1 1 1 0,-1-1-2 15,5 4 1-15,1-3 1 0,-3 1-2 0,2 2 0 16,4 0-2-16,-6-3 1 0,0 2-1 0,-1-1 1 16,2 0 0-16,-1-4 2 0,-1 1-2 0,0-2-1 0,2-2 3 15,-1 3-1-15,1-4-1 0,-2-1 0 0,2 1-5 16,0-3 1-16,-2-1-1 0,0 2 2 0,-1-1-5 15,-1-1 2-15,3-4 2 0,-4 0-1 0,1 2-11 0,-1-2 1 16,0-1 4-16,-1-1 4 0,1 0-1 0,-4-1 3 16,4-11 0-16,-3 18 1 0,0-8 0 0,3-10 0 0,-7 11 2 15,7-11-1-15,-4 10 2 0,4-10-1 0,0 0 0 16,-10 9 1-16,10-9-4 0,0 0 0 0,-11 9 2 0,11-9 0 16,0 0 4-16,-14 8-1 0,14-8-1 0,0 0 1 15,-19 4 4-15,19-4-3 0,-16 5 0 0,16-5 0 0,-17 5 3 16,17-5-1-16,-21 3-1 0,21-3 0 0,-23 1-9 15,23-1 2-15,-24 2-1 0,24-2 2 0,-24 0-58 16,24 0 10-16,-20-3 12 0,20 3 7 0,-14-4-161 0,14 4 37 16,-9-12 33-16,9 12 24 0,-9-13-216 0,9 13 64 15,-3-21 50-15,3 9 39 0,3-4-435 0,2 2 157 0,0 0 88 16,-1-4 70-16,2-1-404 0,2 1-50 0</inkml:trace>
  <inkml:trace contextRef="#ctx0" brushRef="#br1" timeOffset="153128.29">19915 4224 0 0,'0'0'711'0,"0"0"-480"0,0 0 57 15,-23-3-24-15,23 3-53 0,0 0-43 0,0 0 36 0,0 0-40 16,0 0-33-16,0 0-27 0,0 0 65 0,0 0-34 16,0 0-25-16,0 0-13 0,0 0 74 0,0 0-34 0,0 0-27 15,0 0-22-15,0 0 41 0,0 0-24 0,0 0-23 16,0 0-16-16,17-4 17 0,-17 4-19 0,0 0-11 16,0 0-11-16,0 0-4 0,21 4-8 0,-21-4-5 0,14 6-5 15,-14-6 6-15,18 8-5 0,-18-8-3 0,16 13-4 16,-5-5 12-16,-1 1-7 0,-2-1-2 0,-8-8-4 0,13 21 2 15,-7-8-2-15,-2-1-3 0,2 1-3 0,-2-1-1 16,-2 2 0-16,1-1-2 0,-3-13-1 0,2 23 8 16,-5-11-3-16,3-12-2 0,-2 20-2 0,2-20 8 0,-5 19-2 15,5-19-1-15,-7 11-4 0,7-11 2 0,-6 9 0 16,6-9-1-16,0 0-3 0,0 0 17 0,0 0-3 0,-14 7-5 16,14-7-2-16,0 0-4 0,0 0 0 0,0 0-2 0,-10-8 0 15,10 8 2-15,0 0-2 0,-4-14 0 0,4 14 1 16,-2-17-3-16,2 17 1 0,0 0-1 0,3-12 0 0,-3 12-1 15,7-15-1-15,-7 15 1 0,6-9-1 0,-6 9 1 16,13-13 0-16,-13 13 0 0,13-12-1 0,-13 12 13 16,18-14-1-16,-18 14-4 0,21-12-1 0,-10 6 2 15,-11 6-3-15,20-9-1 0,-20 9-2 0,17-6 7 0,-17 6-3 16,14-6-1-16,-14 6-2 0,0 0-2 0,0 0-1 0,0 0 2 16,21-1-2-16,-21 1-5 0,0 0 2 0,0 0 1 15,0 0 1-15,11 7-4 0,-11-7 1 0,5 14 1 16,-5-14 0-16,3 17-1 0,-5-6-1 0,2-11 2 15,-1 20 0-15,-4-7 1 0,1 2 0 0,0-4-1 0,1 1 1 16,-1 1 19-16,4-13-5 0,-4 21 0 0,4-21-4 0,-2 16-32 16,2-16 8-16,0 14 0 0,0-14 4 0,0 0-136 15,6 13 28-15,-6-13 24 0,0 0 20 0,0 0-278 0,0 0 71 16,21-2 57-16,-21 2 44 0,17-6-462 0,-17 6 163 16,21-11 97-16,-21 11 75 0,14-16-299 0,-14 16-32 15</inkml:trace>
  <inkml:trace contextRef="#ctx0" brushRef="#br1" timeOffset="153529.39">20301 4286 0 0,'0'0'726'0,"0"0"-476"0,0 0 30 16,0 0-28-16,0 0-49 0,0 0-41 0,0 0 15 15,-12 11-35-15,12-11-28 0,-6 10-24 0,6-10 40 0,-5 11-25 16,5-11-21-16,-3 14-17 0,3-14 0 0,-4 16-12 0,4-16-6 16,-3 16-9-16,3-16 8 0,-3 17-12 0,3-17-6 15,0 16-6-15,0-16 17 0,3 18-9 0,-3-18-5 16,3 12-7-16,-3-12-7 0,6 11-2 0,-6-11-4 0,0 0-1 16,12 8 6-16,-12-8-3 0,0 0-2 0,0 0-3 15,0 0 31-15,23-3-10 0,-23 3-5 0,14-6-2 0,-14 6 51 16,13-13-12-16,-13 13-13 0,11-14-7 0,-11 14 50 15,6-14-15-15,-6 14-14 0,2-18-12 0,-2 18 43 16,-2-20-18-16,2 20-14 0,-2-18-10 0,2 18-9 0,-4-18-7 16,4 18-7-16,-10-13-4 0,10 13-11 0,-11-12-3 15,11 12-1-15,-11-8 1 0,11 8-101 0,-21-6 19 0,21 6 15 16,0 0 12-16,-14-4-259 0,14 4 63 0,0 0 47 16,0 0 41-16,-15 4-426 0,15-4 139 0,0 0 87 0,0 0 73 15,0 0-334-15,0 0-35 0</inkml:trace>
  <inkml:trace contextRef="#ctx0" brushRef="#br1" timeOffset="153746.87">20536 4291 0 0,'0'0'670'15,"4"-12"-339"-15,-4 12-46 0,0 0 68 0,0 0-72 0,0 0-56 16,0 0-45-16,0 0-58 0,0 0-26 0,0 0-18 15,0 0-16-15,0 0-275 0,0 0 44 0,0 0 31 16,0 0 30-16,0 0-789 0,0 0-98 0</inkml:trace>
  <inkml:trace contextRef="#ctx0" brushRef="#br1" timeOffset="154595.56">20813 4273 0 0,'0'0'933'0,"-3"-14"-487"16,3 14-55-16,0 0-78 0,-6-11 55 0,6 11-75 15,0 0-46-15,0 0-32 0,0 0 12 0,0 0-45 0,-13-6-37 16,13 6-30-16,0 0-11 0,0 0-22 0,0 0-17 16,-19 3-11-16,19-3-7 0,0 0-9 0,-16 9-8 0,16-9-7 15,-12 10-4-15,12-10-2 0,-26 11-6 0,26-11-1 0,-14 14 5 16,14-14-2-16,-13 15-2 0,13-15-3 0,-13 14-7 15,9-3 1-15,4-11-2 0,-5 14 1 0,5-14 2 16,-5 18 0-16,5-18-1 0,-2 12 0 0,2-12-5 16,2 14 1-16,-2-14 0 0,0 0 0 0,7 12-5 0,-7-12 2 15,0 0 1-15,0 0-1 0,21 1 10 0,-21-1-2 0,20 4-1 16,-9-12 0-16,-11 8 4 0,21-12-2 0,-11 6-1 16,-10 6-1-16,20-14 9 0,-11 6-2 0,-9 8-3 15,15-14-1-15,-15 14 55 0,12-17-13 0,-12 17-9 0,10-15-8 16,-10 15 4-16,1-18-7 0,-1 18-6 0,2-13-4 15,-2 13 9-15,-2-12-6 0,2 12-5 0,0 0-2 0,-5-11 4 16,5 11-3-16,0 0-4 0,0 0-1 0,-7-10 11 16,7 10-4-16,0 0-4 0,0 0-2 0,-8 8-53 0,8-8 7 15,0 0 10-15,-15 9 2 0,15-9-73 0,0 0 19 16,0 0 15-16,0 0 13 0,0 0-57 0,0 0 23 16,0 0 15-16,3 10 14 0,-3-10-19 0,0 0 13 0,0 0 14 15,26 0 10-15,-26 0 6 0,19-3 7 0,-19 3 6 0,17-5 2 16,-17 5 6-16,20-8 1 0,-20 8 2 0,15-7 2 15,-15 7 5-15,16-13-1 0,-16 13 1 0,13-13 0 16,-13 13 43-16,12-14-10 0,-12 14-5 0,10-16-7 0,-5 7 49 16,-5 9-14-16,8-15-11 0,-8 15-9 0,6-14 60 15,-6 14-19-15,2-11-16 0,-2 11-11 0,0 0 15 0,3-13-13 16,-3 13-10-16,0 0-8 0,0 0 40 0,0 0-15 16,-2-11-11-16,2 11-10 0,0 0 21 0,0 0-12 15,0 0-9-15,0 0-8 0,0 0-2 0,0 0-8 0,0 0-3 16,0 0-4-16,0 0-11 0,0 0 0 0,0 0 0 15,0 0-1-15,-6 11-5 0,6-11 0 0,-5 13 1 0,5-13 1 16,-4 16 2-16,4-16-1 0,1 23 0 0,1-9 0 0,-1 1 1 16,1-1-1-16,-1 2-1 0,1 1 2 15,-1 1-3-15,3 1 2 0,-3 2-1 0,1-2 1 0,-4 0-6 16,1 1 2-16,-1-2 1 0,0 1 1 0,-1 1 10 16,0-3-3-16,0-2 0 0,-2 0 0 0,1 1 0 0,1-4-1 15,-3 1 0-15,6-13-1 0,-6 19-8 0,6-19 2 16,-9 14 0-16,9-14 1 0,-10 13-1 0,10-13 1 0,0 0 0 15,-8 10 1-15,8-10 0 0,0 0 2 0,0 0-1 0,0 0 0 16,0 0 13-16,0 0-2 0,0 0-2 0,0 0-3 16,0 0 11-16,-14-10-4 0,14 10-3 0,0 0-1 15,-3-16 7-15,3 16-4 0,0-16-2 0,0 16-1 0,3-16 1 16,-3 16-2-16,8-17-1 0,-2 7-2 0,2-1-3 16,0 2-1-16,-8 9 0 0,14-17 0 0,-2 3 4 15,-1 6 0-15,-2-2-1 0,-2 0 0 0,2-1-16 0,1 5 3 16,-10 6 2-16,16-13 0 0,-16 13-5 0,11-11 3 15,-11 11 0-15,0 0 3 0,12-10-96 0,-12 10 19 0,0 0 18 16,0 0 12-16,6-9-231 0,-6 9 57 0,0 0 45 16,0 0 36-16,3-13-379 0,-3 13 105 0,0 0 105 0,0 0 81 15,-7-12-822-15,7 12-248 0</inkml:trace>
  <inkml:trace contextRef="#ctx0" brushRef="#br1" timeOffset="155939.25">21310 4167 0 0,'0'0'882'0,"-14"-3"-501"0,14 3-32 0,0 0-69 0,0 0 36 16,0 0-63-16,0 0-51 0,0 0-41 0,0 0 25 16,0 0-31-16,0 0-29 0,0 0-27 0,0 0-6 15,0 0-20-15,0 0-13 0,19 3-13 0,-19-3 22 0,0 0-14 16,25 0-10-16,-25 0-10 0,0 0 37 0,29-2-13 16,-29 2-13-16,19-1-9 0,-19 1 77 0,0 0-23 0,21-5-17 15,-21 5-16-15,0 0 102 0,0 0-32 0,14-4-24 16,-14 4-22-16,0 0 94 0,0 0-35 0,0 0-28 0,0 0-22 15,0 0 40-15,0 0-28 0,0 0-19 0,0 0-18 16,0 0-10-16,0 0-12 0,0 0-9 0,0 0-5 0,0 0-27 16,0 0-2-16,7 12 0 0,-7-12 0 0,4 21 1 15,-1-10 0-15,-1 0 1 0,-2 2-2 0,0 2 2 16,0 3 1-16,1-2-1 0,-1-2-1 0,-1 4-4 0,1-1-1 16,-3 1 1-16,1-3 1 0,-1 3-34 0,2 0 6 15,-3-3 5-15,1-2 7 0,-4 3-70 0,3-5 19 0,-1-1 13 16,5-10 11-16,-9 17-40 0,9-17 17 0,-10 12 13 15,10-12 11-15,0 0 0 0,-10 8 7 0,10-8 8 0,0 0 5 16,0 0 14-16,0 0 0 0,-10-8 3 0,10 8 0 16,-2-11 18-16,2 11-3 0,-3-14-2 0,3 14-2 0,0-19 21 15,-2 6-6-15,2 13-5 0,2-22-2 0,-1 10 7 16,3-3-6-16,0 4-2 0,1 0-3 0,1-1 15 16,0 2-5-16,0 1-4 0,-6 9-3 0,15-18 10 0,-15 18-6 15,11-16-2-15,-4 8-4 0,1 0 7 0,-8 8-4 16,17-11-3-16,-17 11-2 0,19-11 4 0,-19 11-2 0,19-10-4 15,-19 10 0-15,15-6-4 0,-15 6-2 0,15-5 1 16,-15 5-1-16,0 0 10 0,21-5-4 0,-21 5 1 16,0 0-3-16,0 0 0 0,19-1-2 0,-19 1 1 0,0 0-1 15,0 0-8-15,0 0 2 0,0 0 1 0,0 0 1 0,0 0-4 16,3 12 2-16,-3-12 2 0,0 0-2 0,0 16 4 16,0-16-1-16,-3 13 1 0,3-13 0 0,2 16 0 15,-2-16 1-15,0 17-1 0,0-17 0 0,0 16 0 16,0-16-1-16,1 15 1 0,-1-15-1 0,4 12 5 0,-4-12-1 15,0 0-1-15,12 11 0 0,-12-11 13 0,0 0-3 0,0 0-2 16,0 0-1-16,0 0-18 0,0 0 1 0,0 0 3 16,24-1 0-16,-24 1 11 0,14-11-2 0,-14 11 1 0,12-13-2 15,-5 5 8-15,-7 8-3 0,13-14-2 0,-13 14 0 16,8-16 27-16,-8 16-6 0,5-19-5 0,-5 19-5 16,1-18 7-16,-1 18-5 0,-1-17-3 0,1 17-4 0,0-14 2 15,0 14-2-15,-2-13-2 0,2 13-2 0,-7-10-9 16,7 10 1-16,0 0 0 0,-9-11-1 0,9 11-74 0,0 0 15 15,-15-8 11-15,15 8 11 0,0 0-102 0,0 0 28 16,-12-8 23-16,12 8 17 0,0 0-139 0,0 0 40 16,0 0 36-16,0 0 26 0,0 0-85 0,5-9 39 0,-5 9 32 15,0 0 23-15,13-12-54 0,-13 12 31 0,9-14 23 0,-9 14 20 16,0 0 9-16,16-9 14 0,-16 9 11 0,8-10 9 16,-8 10 9-16,9-13 6 0,-9 13 4 0,10-12 5 15,-10 12 61-15,8-14-11 0,-8 14-7 0,10-13-5 0,-10 13 75 16,6-11-21-16,-6 11-15 0,7-12-13 0,-7 12 89 15,9-10-27-15,-9 10-23 0,0 0-19 0,8-9 55 16,-8 9-25-16,0 0-20 0,0 0-18 0,0 0 15 0,0 0-17 16,0 0-13-16,0 0-8 0,0 0-16 0,12 4-5 0,-12-4-5 15,6 13-3-15,-6-13-2 0,6 17-2 0,-6-17-2 16,1 17-1-16,1-3-2 0,-2 2-1 0,0-1 0 16,1 0-1-16,-2 1 4 0,-1-1 1 0,2-2-2 0,-1 1-1 15,-1 0 6-15,0 1-2 0,0-4-2 0,2-11 1 16,-3 20-10-16,3-20 3 0,-1 19-1 0,1-19 2 15,-3 13-3-15,3-13 1 0,0 0 1 0,0 0-1 0,0 0 15 16,0 0-5-16,0 0 0 0,0 0-3 0,0 0 24 0,0 0-8 16,0 0-2-16,6-14-5 0,-6 14 35 0,5-15-9 15,-5 15-8-15,2-15-7 0,-2 15 56 0,6-19-18 16,-6 19-11-16,6-16-11 0,-6 16 26 0,10-16-13 16,-10 16-13-16,7-10-4 0,-7 10-3 0,12-8-6 0,-12 8-6 15,0 0-2-15,18-4-13 0,-18 4-1 0,0 0-1 0,23 2-1 16,-23-2-5-16,18 7 1 0,-18-7-1 0,15 10 1 15,-15-10-8-15,17 12 0 0,-17-12 3 0,10 13 1 0,-10-13-14 16,8 17 2-16,-8-17 5 0,5 13 2 0,-5-13-18 16,0 17 5-16,0-17 6 0,-3 17 3 0,0-8-9 15,3-9 4-15,-10 18 4 0,1-11 3 0,9-7 10 0,-15 18 1 16,15-18 0-16,-15 11 0 0,15-11-62 0,-13 9 12 16,13-9 11-16,-16 7 9 0,16-7-106 0,0 0 28 0,0 0 22 15,0 0 17-15,-21-3-253 0,21 3 64 0,-8-11 52 16,8 11 42-16,-10-14-486 0,10 14 157 0,-10-18 133 0,0 10 70 15,-1-2-611-15,1-1-105 0</inkml:trace>
  <inkml:trace contextRef="#ctx0" brushRef="#br1" timeOffset="156281.79">21524 3908 0 0,'0'0'936'0,"0"0"-630"0,9-7 74 0,-9 7-77 0,0 0-61 16,11 7-48-16,-11-7 10 0,7 12-41 0,-7-12-33 0,3 12-15 15,-3-12-7-15,2 14-24 0,-2-14-15 0,-2 14-15 16,2-14 0-16,-6 18-12 0,6-18-8 0,-9 13-7 16,9-13 3-16,-16 11-5 0,16-11-5 0,0 0-4 0,-19 9 2 15,19-9-4-15,-21 5-3 0,21-5-3 0,0 0 9 16,-20-3-4-16,20 3-4 0,0 0-1 0,-13-11-11 15,13 11 2-15,-5-13 0 0,5 13 0 0,-1-14-38 0,1 14 8 16,1-21 7-16,-1 21 4 0,6-19-83 0,-6 19 21 16,9-15 17-16,-9 15 13 0,9-14-88 0,-9 14 29 15,8-7 24-15,-8 7 24 0,0 0-118 0,0 0 36 0,21-1 28 16,-21 1 24-16,12 7-261 0,-12-7 73 0,10 8 56 16,-10-8 44-16,1 11-347 0,-1-11-15 0</inkml:trace>
  <inkml:trace contextRef="#ctx0" brushRef="#br1" timeOffset="162328.63">22133 3982 0 0,'0'0'499'0,"0"0"-165"16,0 0-66-16,0 0-21 0,0 0 43 0,0 0-57 0,3-10-47 16,-3 10-37-16,0 0-12 0,0 0-27 15,0 0-22-15,0 0-18 0,0 0-10 0,0 0-13 0,0 0-10 0,0 0-5 16,4 14 9-16,-4-14-9 0,7 11-6 0,-7-11-2 16,8 13 40-16,-8-13-12 0,8 19-10 0,-3-9-9 15,-1 0 25-15,1 2-11 0,-2-1-10 0,2 1-6 0,-2-2 12 16,1 2-9-16,-3 1-6 0,-1-13-5 0,3 21 4 15,-3-21-7-15,3 21-2 0,-3-21-5 0,2 17 1 16,-2-17-3-16,0 18-3 0,0-18-1 0,0 12-4 0,0-12-1 16,0 0-1-16,0 13 0 0,0-13 10 0,0 0-1 15,-8 10-4-15,8-10-1 0,0 0 4 0,0 0-1 0,-10 7-3 16,10-7 0-16,0 0 10 0,-17 4-3 0,17-4-2 0,0 0-2 16,-22 1 6-16,22-1-3 0,0 0-3 0,-29 0-1 15,29 0-1-15,-14-5-2 0,14 5 0 0,0 0-2 0,-11-15 13 16,11 15-5-16,0 0-1 0,0 0-1 0,-5-13 13 15,5 13-3-15,7-10-6 0,-7 10 0 0,10-12 3 16,-10 12-5-16,14-13 0 0,-14 13-3 0,21-11 13 16,-8 6-4-16,0-2-3 0,-13 7-2 0,29-7 2 0,-17 2-2 15,-12 5-4-15,29-8 0 0,-29 8 31 0,30-6-7 16,-30 6-8-16,23-5-3 0,-23 5 35 0,21-5-11 16,-21 5-10-16,0 0-5 0,26-3 11 0,-26 3-8 0,0 0-4 15,0 0-8-15,0 0 7 0,0 0-6 0,0 0-5 0,0 0-2 16,0 0-1-16,0 0-2 0,0 0-3 0,0 0-1 0,9 8-1 15,-9-8 1-15,0 0-3 0,0 0 0 0,-3 13 11 16,3-13 0-16,0 0-5 0,-2 12-2 0,2-12 8 0,-4 13-4 16,4-13-3-16,-3 12 0 0,3-12 2 0,-5 14-3 15,5-14-1-15,-5 17-2 0,5-17-4 0,-5 15-1 0,5-15 1 16,-2 15-1-16,2-15 7 0,2 14-1 0,-2-14-2 16,5 11-1-16,-5-11 1 0,0 0-1 0,10 10 0 0,-10-10-1 15,0 0 2-15,15 5 0 0,-15-5 1 0,0 0-3 16,24-3 8-16,-24 3-1 0,19-6-3 0,-19 6-1 0,21-12 4 15,-21 12-1-15,16-14-3 0,-16 14 1 0,15-16 70 16,-8 8-15-16,-7 8-11 0,8-17-10 0,-8 17 31 0,6-18-14 16,-6 18-11-16,3-16-10 0,-3 16 34 0,-3-17-12 15,3 17-13-15,-4-16-9 0,4 16 2 0,-7-15-10 0,7 15-4 16,-6-12-5-16,6 12-7 0,-11-10-2 0,11 10-2 16,-11-6-2-16,11 6-9 0,0 0 1 0,-16-8 1 0,16 8 0 15,0 0-110-15,0 0 22 0,0 0 18 0,0 0 14 16,0 0-235-16,-23 0 59 0,23 0 47 0,0 0 37 0,0 0-290 15,0 0 90-15,0 0 68 0,0 0 57 0,0 0-278 16,0 0 112-16,0 0 78 0,0 0 62 0,7-9-418 0,-7 9-46 16</inkml:trace>
  <inkml:trace contextRef="#ctx0" brushRef="#br1" timeOffset="162585.98">22563 3956 0 0,'0'0'554'0,"0"0"-80"15,1-13-47-15,-1 13-63 0,0 0-73 0,0 0 61 16,0 0-70-16,0 0-46 0,0 0-29 0,0 0-13 0,0 0-39 16,0 0-30-16,0 0-26 0,0 0-10 0,-1 16-18 15,1-16-14-15,-2 18-11 0,2-18 66 0,-1 19-22 0,1-19-19 16,-2 20-13-16,1-7 4 0,1 0-12 0,0 1-10 16,0-14-9-16,-2 25 2 0,1-10-7 0,1-3-4 0,0 1-5 15,4-2-3-15,-4 2-2 0,0-13-4 0,2 20 0 0,-2-20-16 16,1 19 2-16,-1-19 1 0,0 15 1 0,0-15-309 15,2 11 62-15,-2-11 51 0,0 0 40 0,0 0-404 0,1 13 137 16,-1-13 113-16,0 0 62 0,0 0-685 0,0 0-136 0</inkml:trace>
  <inkml:trace contextRef="#ctx0" brushRef="#br1" timeOffset="163344.6">22630 4116 0 0,'0'0'558'0,"0"0"-326"0,0 0-45 0,0 0-22 0,0 0-10 16,0 0-28-16,0 0-26 0,0 0 42 0,7 10-28 15,-7-10-24-15,0 0-18 0,0 0 44 0,17 6-25 0,-17-6-16 16,0 0-18-16,0 0 71 0,18 2-26 0,-18-2-21 0,0 0-15 16,0 0 43-16,20-7-21 0,-20 7-10 0,0 0-15 0,12-4 51 15,-12 4-22-15,0 0-20 0,9-9-13 0,-9 9 51 16,0 0-24-16,9-10-14 0,-9 10-17 0,0 0 42 15,6-12-20-15,-6 12-15 0,0 0-13 0,0 0 30 16,0-14-15-16,0 14-14 0,0 0-10 0,0 0 42 0,-8-9-18 0,8 9-12 16,0 0-11-16,0 0 20 0,0 0-12 0,0 0-11 15,0 0-7-15,-21-2-11 0,21 2-5 0,0 0-2 0,-16 6-3 16,16-6-16-16,-9 10 2 0,9-10 0 0,-11 13 0 16,11-13-1-16,-8 17 1 0,8-17 0 0,-7 16 1 0,4-5 0 15,3-11 1-15,-3 21 0 0,3-21 1 16,-2 22-7-16,2-22 1 0,0 19 1 0,0-19 2 0,3 21-17 15,-3-21 5-15,4 15 2 0,-4-15 3 0,8 13-18 0,-8-13 6 16,11 9 3-16,-11-9 6 0,0 0 1 0,22 4 2 0,-22-4 2 16,0 0 3-16,32-1 5 0,-32 1 0 0,20-9 0 15,-20 9 2-15,26-11 34 0,-26 11-8 0,22-11-5 0,-11 3-4 16,0 1 65-16,-1-2-16 0,0 1-15 0,-3 0-9 0,3-3 21 16,-3 0-14-16,2 2-10 0,-1-1-7 0,-1-1 7 15,2 0-8-15,-4 0-5 0,2 1-8 0,-7 10 24 0,7-18-8 16,-7 18-9-16,4-17-4 0,-4 17 15 0,3-14-8 15,-3 14-5-15,0 0-5 0,2-15 5 0,-2 15-4 0,0 0-4 16,0 0-4-16,0 0 7 0,0 0-3 0,0 0-6 0,0 0 0 16,0 0-9-16,0 0 1 0,0 0-2 0,0 0 1 0,0 0-19 15,0 0 5-15,0 0 1 0,0 0 2 0,-16 7-2 16,16-7 1-16,-4 10 1 0,4-10 4 0,-8 11-9 16,8-11 2-16,-3 14 3 0,3-14 2 0,-3 14-8 0,3-14 2 15,3 16 2-15,-3-16 3 0,3 15-41 0,-3-15 10 0,6 15 8 16,-6-15 6-16,11 15-10 0,-11-15 8 0,15 12 5 15,-15-12 6-15,15 15-27 0,-15-15 9 0,18 10 8 0,-18-10 4 16,17 9-8-16,-17-9 7 0,16 9 4 0,-16-9 4 16,16 8-3-16,-16-8 2 0,9 7 6 0,-9-7 0 0,0 0-2 15,9 7 2-15,-9-7 5 0,0 0-2 0,0 0 2 16,0 0 1-16,0 13 1 0,0-13 0 0,0 0 2 16,-9 8-1-16,9-8 2 0,0 0-1 0,-17 10 4 0,17-10 0 15,-15 4-1-15,15-4 0 0,-20 4 4 0,20-4-3 0,-18 2 1 16,18-2-1-16,-20 2-3 0,20-2 0 0,0 0 0 0,-27-2 0 15,27 2-77-15,0 0 14 0,-19-1 13 0,19 1 10 16,0 0-228-16,-14-5 55 0,14 5 41 0,0 0 37 0,-13-9-440 16,13 9 132-16,0 0 123 0,-10-8 63 0,10 8-689 15,-12-8-147-15</inkml:trace>
  <inkml:trace contextRef="#ctx0" brushRef="#br1" timeOffset="165463">6564 3982 0 0,'0'0'587'0,"0"0"-370"16,0 0 90-16,0 0-20 0,0 0-51 0,0 0-49 0,0 0 44 15,0 0-46-15,0 0-37 0,0 0-30 0,0 0 21 16,0 0-26-16,0 0-24 0,0 0-14 0,0 0 1 0,0 0-16 16,0 0-10-16,0 0-11 0,0 0-7 0,0 0-5 15,0 0-7-15,0 0-4 0,13 12 20 0,-13-12-8 16,0 0-6-16,7 11-3 0,-7-11 30 0,9 10-11 0,-9-10-6 16,8 10-9-16,-4 0 1 0,-4-10-4 0,0 0-4 0,11 9-5 15,-11-9 9-15,0 0-6 0,10 12 0 0,-10-12-4 16,0 0 3-16,8 10-2 0,-8-10-2 0,0 0-1 15,0 0 34-15,0 0-9 0,0 0-7 0,0 0-5 0,0 0 35 16,0 0-11-16,0 0-10 0,0 0-6 0,0 0 82 16,0 0-22-16,0 0-18 0,0 0-13 0,0 0 77 15,0 0-27-15,0 0-20 0,0 0-20 0,0 0 69 0,12-9-29 16,-12 9-21-16,5-11-18 0,3 4-11 0,-8 7-12 16,14-18-9-16,-4 10-7 0,1-3-3 0,2 1-6 0,-2-1-3 15,0-2-6-15,5 1 1 0,-2 1-2 0,2 0-3 16,-4 0 0-16,5-2 25 0,-3 2-4 0,-1 1-8 0,-1 2-3 15,-1 0-36-15,1 0 4 0,0 2 2 0,-12 6 4 16,13-11-1-16,-13 11 3 0,11-7 2 0,-11 7 0 16,0 0 3-16,0 0 0 0,0 0 0 0,0 0 1 0,0 0 0 15,0 0-1-15,0 0 1 0,11-4 0 0,-11 4-7 16,0 0 3-16,0 0-1 0,0 0 1 0,0 0 7 0,0 0 0 16,0 0-1-16,0 0-1 0,0 0 3 0,0 0 1 15,0 0-2-15,0 0 0 0,0 0-42 0,0 0 8 0,0 0 8 16,0 0 4-16,0 0-210 0,-8-8 45 0,8 8 38 0,0 0 28 15,0 0-296-15,0 0 83 0,0 0 65 0,0 0 54 16,-14 3-553-16,14-3 202 0,0 0 112 0,-13 11 91 16,13-11-169-16,0 0-15 0</inkml:trace>
  <inkml:trace contextRef="#ctx0" brushRef="#br1" timeOffset="167093.66">6939 4780 0 0,'0'0'488'15,"0"0"-213"-15,0 0-57 0,0 0 87 0,0 0-31 0,0 0-56 16,0 0-43-16,-5-10 41 0,5 10-43 0,0 0-34 0,0 0-28 16,0 0 25-16,0 0-26 0,0 0-17 0,0 0-13 15,0 0 12-15,0 0-19 0,0 0-13 0,0 0-14 0,0 0 2 16,0 0-8-16,0 0-10 0,0 0-3 0,0 0-7 15,0 0-2-15,0 0-5 0,0 0-2 0,0 0 6 16,0 0-5-16,0 0-2 0,12 5-2 0,-12-5 30 0,0 0-10 16,0 0-3-16,0 0-6 0,12 10 32 0,-12-10-10 15,0 0-9-15,9 13-6 0,-9-13 18 0,5 9-9 0,-5-9-7 16,11 14-4-16,-11-14 24 0,13 16-8 0,-13-16-7 16,12 13-8-16,-4-3 2 0,-8-10-5 0,13 14-5 15,-13-14-3-15,14 12 0 0,-14-12-1 0,9 13-3 0,-9-13-3 16,12 9 3-16,-12-9-2 0,8 10-1 0,-8-10-2 0,8 7-1 15,-8-7-2-15,0 0 0 0,0 0 0 0,8 9 2 16,-8-9 0-16,0 0-2 0,0 0 1 0,0 0-1 0,8 9 0 16,-8-9-1-16,0 0-1 0,0 0 2 0,0 0-1 15,0 0 1-15,0 0-2 0,0 0 2 0,0 0 0 16,0 0 0-16,0 0-1 0,0 0 5 0,0 0-2 0,0 0-1 16,0 0-1-16,0 0 34 0,0 0-7 0,0 0-5 15,0 0-6-15,0 0 53 0,0 0-14 0,0 0-11 0,0 0-10 16,0 0 26-16,0 0-13 0,11-6-10 0,-11 6-8 15,11-6 4-15,-11 6-8 0,16-12-4 0,-16 12-6 0,22-13-6 16,-9 6-1-16,-2-3-2 0,0 2-2 0,6-3 0 16,1 1 0-16,-4-5-3 0,-1 5 1 0,3-2-7 15,-4 1 0-15,1-1 2 0,0 3 0 0,-2-2 8 0,2 1-1 16,-2 1 0-16,-4 3-3 0,3-4-1 0,-10 10-1 16,16-12 2-16,-16 12-3 0,12-10 4 0,-12 10-1 15,0 0 1-15,14-10-3 0,-14 10 1 0,0 0-1 0,0 0 1 16,0 0-1-16,0 0-5 0,0 0 2 0,0 0 1 0,0 0-2 15,0 0-104-15,0 0 21 0,0 0 16 0,0 0 15 16,0 0-330-16,0 0 76 0,0 0 62 0,0 0 50 0,0 0-577 16,0 0 218-16,0 0 112 0,0 0 88 0,0 0-237 15,-21 6-29-15</inkml:trace>
  <inkml:trace contextRef="#ctx0" brushRef="#br1" timeOffset="168250.33">6611 5754 0 0,'0'0'643'0,"-4"-11"-411"0,4 11 111 16,0 0-23-16,0 0-65 0,0 0-50 0,0 0 65 16,0 0-56-16,0 0-41 0,0 0-34 0,0 0 48 0,0 0-25 15,0 0-31-15,0 0-28 0,0 0 28 0,0 0-27 0,0 0-20 16,0 0-18-16,0 0-15 0,0 0-10 0,0 0-7 15,0 0-9-15,0 13 20 0,0-13-11 0,3 11-6 16,-3-11-5-16,5 13 15 0,-5-13-9 0,3 13-6 0,-3-13-4 16,7 17 11-16,-7-17-7 0,7 15-3 0,-7-15-5 15,10 15 2-15,-10-15-2 0,9 14-5 0,-9-14-1 16,10 14 3-16,-10-14-2 0,9 10-2 0,-9-10-3 0,10 9 2 16,-10-9-2-16,0 0 0 0,0 0-1 0,13 7 2 15,-13-7-3-15,0 0 1 0,0 0-1 0,0 0 15 0,0 0-6 16,8 7-1-16,-8-7-3 0,0 0 53 0,0 0-11 15,0 0-11-15,0 0-8 0,0 0 51 0,12-7-18 0,-12 7-11 16,0 0-10-16,15-8 22 0,-15 8-11 0,0 0-11 16,15-9-9-16,-15 9-7 0,15-9-5 0,-15 9-5 0,15-13-3 15,-5 8-1-15,-10 5-3 0,19-13-1 0,-10 5-1 16,5 1 0-16,1-2-4 0,-6 2 2 0,3-2-2 0,2 0-4 16,-1 1 0-16,0 0 0 0,-3-1 0 0,4-1 0 15,1 2 1-15,-2 2-1 0,1-2 1 0,0-2-2 16,1 1 0-16,-3 2 1 0,-2 1-1 0,1-2 2 15,-11 8 0-15,17-10-1 0,-17 10 1 0,10-9-1 0,-10 9 1 16,0 0 1-16,0 0-2 0,13-7 4 0,-13 7-2 0,0 0 0 16,0 0 1-16,0 0-149 0,0 0 31 0,0 0 20 15,0 0 21-15,0 0-487 0,0 0 112 0,0 0 90 0,0 0 72 16,0 0-984-16,0 0-398 0</inkml:trace>
  <inkml:trace contextRef="#ctx0" brushRef="#br1" timeOffset="169594.75">6589 6585 0 0,'0'0'486'0,"0"0"-213"0,0 0-54 16,0 0 107-16,0 0-36 0,0 0-59 0,0 0-46 15,0 0 53-15,0 0-49 0,0 0-37 16,0 0-31-16,0 0 42 0,0 0-20 0,0 0-24 0,0 0-23 0,0 0 15 15,0 0-23-15,0 0-17 0,0 0-14 0,0 0 26 0,0 0-17 16,0 0-12-16,0 0-12 0,0 0 0 0,0 0-8 16,0 0-8-16,0 0-3 0,0 0-8 0,0 0-2 15,0 0-1-15,0 0-6 0,0 0 11 0,0 0-4 0,0 0-4 16,13 8 0-16,-13-8 19 0,0 0-5 0,9 14-5 16,-9-14-3-16,7 13 52 0,-7-13-13 0,8 14-11 0,-8-14-9 15,9 16 3-15,-9-16-10 0,10 14-2 0,-10-14-7 16,9 13 12-16,-9-13-6 0,9 12-5 0,-9-12-4 0,10 10-15 15,-10-10 1-15,8 11-1 0,-8-11 0 0,10 8 3 16,-10-8-1-16,0 0 0 0,10 11-1 0,-10-11-1 16,0 0 0-16,0 0 0 0,9 8 0 0,-9-8 0 15,0 0 0-15,0 0 0 0,0 0 0 0,0 0 4 0,6 10-2 16,-6-10 0-16,0 0 0 0,0 0-7 0,0 0 1 0,0 0 3 16,0 0-2-16,0 0 6 0,0 0-2 0,0 0 0 15,0 0 1-15,0 0 2 0,0 0-1 0,0 0 1 0,0 0-2 16,0 0 7-16,0 0-2 0,0 0-2 0,0 0-1 15,0 0 20-15,0 0-7 0,0 0-2 0,0 0-4 0,0 0 13 16,0 0-4-16,0 0-5 0,0 0-2 0,0 0 7 16,0 0-3-16,0 0-5 0,0 0-2 0,0 0 9 0,0 0-6 15,0 0-1-15,0 0-3 0,0 0 6 16,0 0-3-16,0 0-3 0,0 0-1 0,0 0 17 0,0 0-5 16,13-8-4-16,-13 8-3 0,0 0 17 0,13-8-8 15,-13 8-2-15,14-9-4 0,-14 9 1 0,16-9-1 0,-16 9-6 16,14-6 0-16,-14 6-2 0,15-8-2 0,-15 8-1 15,14-9-1-15,-14 9-3 0,17-7 3 0,-17 7-3 0,16-9 1 16,-16 9 1-16,18-14 0 0,-7 5-1 0,-2 3 0 0,4-2 1 16,-2 0 0-16,0 0-1 0,2-1 0 0,-1 1-4 15,3-1 2-15,-3 2-1 0,-1-1 0 0,1 0 13 16,-1 2-4-16,-11 6-1 0,14-8-1 0,-14 8-13 16,16-10 1-16,-16 10 1 0,0 0 3 0,11-9-2 0,-11 9 1 15,0 0 2-15,0 0-1 0,0 0 3 0,0 0-1 0,0 0 1 16,0 0-1-16,0 0-3 0,0 0-1 0,0 0 2 15,0 0 0-15,0 0-101 0,0 0 21 0,0 0 15 0,0 0 14 16,0 0-255-16,0 0 61 0,0 0 50 0,0 0 40 16,0 0-559-16,0 0 182 0,0 0 134 0,0 0 81 0,-14-9-516 15,14 9-85-15</inkml:trace>
  <inkml:trace contextRef="#ctx0" brushRef="#br1" timeOffset="171678.14">10831 7495 0 0,'0'0'599'0,"0"0"-240"0,0 0-55 0,0 0-28 16,0 0 45-16,0 0-63 0,0 0-51 0,0 0-42 0,0 0 19 15,0 0-36-15,0 0-24 0,0 0-16 0,0 0 34 16,0 0-30-16,5-14-22 0,-5 14-17 0,0 0 4 0,0 0-17 16,0 0-10-16,0 0-11 0,0 0 10 0,0 0-11 15,0 0-4-15,0 0-10 0,0 0-15 0,0 0-2 16,8 14-2-16,-8-14 1 0,5 12 23 0,-5-12-5 15,7 15-6-15,-7-15-3 0,12 17 22 0,-7-8-8 0,-5-9-5 16,7 18-5-16,-7-18 4 0,8 17-4 0,2-7-3 0,-10-10-4 16,5 14 1-16,-5-14-2 0,6 12-3 0,-6-12 0 15,5 13 15-15,-5-13-5 0,0 0-4 0,7 10-2 0,-7-10 3 16,0 0-4-16,0 0-1 0,7 13-3 0,-7-13 3 16,0 0-1-16,0 0-3 0,0 0 0 0,0 0 15 15,0 0-2-15,0 0-6 0,13 4-1 0,-13-4 20 0,0 0-8 16,0 0-4-16,0 0-4 0,0 0 40 0,0 0-12 15,0 0-8-15,0 0-8 0,0 0 36 0,0 0-14 0,15-4-9 16,-15 4-8-16,0 0 36 0,15-6-14 0,-15 6-11 16,0 0-10-16,15-8-4 0,-15 8-4 0,18-9-7 15,-18 9-3-15,16-9 14 0,-16 9-6 0,24-11-4 0,-13 4-6 16,5-1-6-16,-4 0-2 0,3 1-2 0,-1-1-1 16,0-2 14-16,4 2-3 0,-6-1-3 0,3 1-3 0,-1 0 0 15,2-1-1-15,-3 0-2 0,0 3 0 0,-1 0 6 16,-12 6-5-16,17-11 2 0,-17 11-2 0,21-13 10 0,-21 13-2 15,16-9-4-15,-16 9-1 0,21-10 2 0,-21 10-2 16,17-10-2-16,-17 10 0 0,13-9-3 0,-13 9 1 0,18-5-3 16,-18 5 1-16,12-6 20 0,-12 6-6 0,0 0-1 15,14-5-4-15,-14 5-23 0,0 0 2 0,0 0 1 0,15-8 4 16,-15 8-7-16,0 0 1 0,0 0 3 0,0 0 1 16,0 0-38-16,0 0 10 0,0 0 5 0,0 0 7 0,0 0-147 15,0 0 35-15,0 0 27 0,0 0 21 0,0 0-291 16,0 0 75-16,0 0 63 0,0 0 45 0,0 0-616 15,-21 1 243-15,21-1 114 0,-17-4 89 0,17 4-283 0,0 0-42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59:01.7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13524 1733 0 0,'-7'-11'680'15,"7"11"-318"-15,5-11-39 0,-5 11-45 0,0 0 59 0,0 0-66 16,0 0-56-16,8-10-42 0,-8 10 67 0,0 0-23 15,0 0-40-15,0 0-37 0,0 0 70 0,11-6-43 16,-11 6-33-16,0 0-27 0,0 0 27 0,0 0-25 0,0 0-25 16,0 0-14-16,0 0-6 0,0 0-12 0,0 0-12 15,0 0-7-15,0 0-16 0,0 0-4 0,4 17-2 16,-4-17-3-16,0 20 5 0,0-7-2 0,-4 1-1 0,4 1-4 16,-3 6 44-16,1 0-10 0,-1 0-8 0,-2 2-7 15,1 2-8-15,-10 3-4 0,7 0-3 0,-3-1-1 0,-2 3 12 16,-4-1-5-16,0 2-3 0,-3-8-2 0,-1 3 6 15,2-3-1-15,-2 1-5 0,2-4-2 0,-5 5 0 16,1-3-1-16,2-2-2 0,-1 0-1 0,2-1-1 0,-2-4-1 16,5 2 0-16,-1-2 0 0,-2 0 17 0,2 2-6 0,-3-3-1 15,3 1-3-15,-5-3-23 0,3 1 3 0,0-2 2 16,-1 0 3-16,3 0-52 0,-2-3 13 0,5 0 7 16,-1 0 9-16,3-2-39 0,12-6 11 0,-16 10 12 0,16-10 9 15,-16 6-69-15,16-6 20 0,0 0 17 0,-14 7 13 16,14-7-43-16,0 0 19 0,0 0 15 0,-19 4 14 0,19-4-80 15,-10-6 26-15,10 6 21 0,0 0 16 0,-13-11-177 16,13 11 49-16,-6-10 40 0,6 10 30 0,-3-10-280 0,3 10 95 16,0 0 61-16,-2-17 49 0,2 17-610 0,-1-13-78 15</inkml:trace>
  <inkml:trace contextRef="#ctx0" brushRef="#br0" timeOffset="400.15">12966 2298 0 0,'18'-14'380'0,"-18"14"-51"0,11-9-49 0,-11 9-45 0,0 0-21 16,0 0 54-16,0 0-55 0,8-8-42 0,-8 8-34 0,0 0 1 15,0 0-27-15,0 0-22 0,0 0-18 0,0 0-18 16,-5 11-10-16,5-11-10 0,-5 15-7 0,5-15 22 16,-10 18-10-16,3-7-6 0,-1 2-5 0,0 3-3 0,0-3-7 15,-3-1-1-15,1 3-4 0,1-1-1 0,-3-2-1 16,3 0-1-16,1-2-3 0,-1 2 2 0,1-2-1 0,1-1-1 15,7-9-2-15,-10 15 0 0,10-15-2 0,0 0 0 16,-10 15-1-16,10-15 7 0,0 0-2 0,-8 10-1 0,8-10-1 16,0 0-6-16,0 0 1 0,0 0 0 0,0 0 0 15,0 0 18-15,0 0-4 0,0 0-3 0,0 0-1 16,0 0 58-16,0 0-12 0,0 0-11 0,0 0-9 0,0 0 42 16,0 0-17-16,0 0-10 0,0 0-11 0,0 0 21 15,24-2-12-15,-24 2-9 0,0 0-9 0,0 0 11 0,33 0-9 16,-33 0-6-16,24 2-5 0,-24-2 1 0,32 1-6 15,-32-1-2-15,32 3-2 0,-32-3-4 0,33 4-2 16,-33-4 0-16,35 6-2 0,-35-6 1 0,29 6-3 0,-29-6 0 16,26 2 0-16,-26-2-173 0,22 3 36 0,-22-3 25 0,20 3 25 15,-20-3-388-15,0 0 131 0,0 0 79 0,14 7 53 16,-14-7-728-16,0 0-137 0</inkml:trace>
  <inkml:trace contextRef="#ctx0" brushRef="#br0" timeOffset="1499.5">13251 883 0 0,'0'0'868'0,"0"0"-598"0,0 0 88 0,0 0-69 16,0 0-58-16,0 0-46 0,0 0-5 15,0 0-37-15,0 0-29 0,0 0-23 0,1 14 53 0,-1-14-17 0,2 16-23 16,-2-16-20-16,-5 19 14 0,5-7-20 0,-4 0-15 16,1 0-13-16,-1 2 49 0,0 3-19 0,1-2-17 15,0 0-12-15,-1 0 2 0,-1 3-8 0,0-4-11 0,-2 2-5 16,1 3 3-16,1-1-7 0,1-2-5 0,-1 1-5 16,-1-2 1-16,2-1-5 0,1-3-2 0,3-11-2 15,-3 18-1-15,3-18-2 0,1 17 1 0,-1-17-3 0,4 9 4 16,-4-9-1-16,0 0 0 0,14 10-2 0,-14-10-5 15,0 0 0-15,31 1-1 0,-31-1 1 0,20-1 4 0,-20 1-1 16,24-5 1-16,-24 5-2 0,25-10 0 0,-12 6-2 16,3-1 2-16,-5-2-1 0,0 2 1 0,2-2 0 15,-13 7 0-15,17-20-1 0,-17 20 7 0,21-12-3 0,-21 12-1 16,15-11 2-16,-15 11-4 0,17-12 1 0,-17 12 0 0,7-9-1 16,-7 9 10-16,7-11-2 0,-7 11-2 0,0 0-1 15,4-12 31-15,-4 12-7 0,0 0-4 0,0 0-8 0,-1-14 41 16,1 14-12-16,0 0-10 0,-3-11-7 0,3 11 42 15,0 0-13-15,-7-9-13 0,7 9-8 0,0 0 30 0,0 0-14 16,0 0-11-16,0 0-8 0,0 0 27 0,0 0-14 16,0 0-8-16,0 0-7 0,0 0-10 0,0 0-3 15,0 0-5-15,0 0-2 0,0 0-17 0,-9 6 1 0,9-6 1 16,-1 13 0-16,1-13-2 0,-5 20 1 0,5-20 0 16,-3 23 2-16,0-11 6 0,3 1-1 0,-3 0-1 15,2-2 0-15,-1 2-11 0,2-13 0 0,0 21 2 0,0-21 2 16,0 15-175-16,0-15 37 0,3 13 29 0,-3-13 21 0,0 0-317 15,0 0 81-15,10 7 67 0,-10-7 52 0,0 0-325 16,16-2 147-16,-16 2 76 0,16-16 65 0,-10 5-534 16,1 0-72-16</inkml:trace>
  <inkml:trace contextRef="#ctx0" brushRef="#br0" timeOffset="1824.32">13376 819 0 0,'-17'3'568'0,"17"-3"-363"0,-10 9 21 16,10-9-41-16,-8 12-12 0,8-12-34 0,-3 15-1 16,3-15-28-16,0 15-22 0,0-15-17 0,4 14-9 15,-4-14-13-15,9 14-10 0,-9-14-8 0,9 12 21 0,-9-12-10 16,11 10-10-16,-11-10-6 0,15 4 25 0,-15-4-9 15,0 0-10-15,0 0-6 0,21-2 55 0,-21 2-18 0,0 0-12 16,9-11-10-16,-9 11 56 0,6-13-19 0,-6 13-16 16,5-10-10-16,-5 10 1 0,1-21-10 0,-1 21-9 15,-1-19-6-15,1 19-8 0,-8-20-3 0,8 20-2 0,-10-12-5 16,10 12-108-16,-11-15 20 0,11 15 16 0,-8-6 18 0,8 6-193 16,0 0 49-16,0 0 36 0,-22 5 31 0,22-5-377 15,-6 15 101-15,6-15 114 0,-5 12 69 0,3-1-135 16,2-11 101-16</inkml:trace>
  <inkml:trace contextRef="#ctx0" brushRef="#br0" timeOffset="2366.87">13457 1059 0 0,'0'0'619'0,"12"-5"-247"16,-12 5-51-16,0 0-37 0,21-2 4 0,-21 2-57 16,0 0-47-16,0 0-36 0,20 7-13 0,-20-7-28 0,0 0-20 15,12 9-18-15,-12-9 1 0,6 10-8 0,-6-10-12 16,5 13-10-16,-5-13-13 0,3 15-6 0,-3-15-4 15,2 16-4-15,-2-16 0 0,0 16-3 0,0-16-2 0,0 0-1 16,-5 20-5-16,5-20-1 0,-5 15 0 0,5-15 0 0,0 0-25 16,-6 13 4-16,6-13 3 0,0 0 5 0,0 0-42 15,0 0 9-15,-6 9 11 0,6-9 6 0,0 0 13 16,0 0 3-16,0 0 2 0,0 0 3 0,0 0-7 16,0-12 5-16,0 12 3 0,0 0-1 0,5-13 3 0,-5 13 1 15,0 0-1-15,6-18 2 0,-6 18 61 0,6-12-7 16,-6 12-13-16,9-13-5 0,-9 13 8 0,12-16-6 0,-12 16-8 15,9-13-6-15,-9 13 36 0,15-11-11 0,-15 11-10 0,12-9-7 16,-12 9 34-16,13-7-12 0,-13 7-9 0,0 0-11 16,18-5 12-16,-18 5-8 0,0 0-9 0,9 7-4 0,-9-7-13 15,0 0-3-15,0 0 0 0,8 14-1 0,-8-14 0 16,1 14-2-16,-1-14 0 0,-1 21-2 0,1-10 7 16,0-11-2-16,-5 22-2 0,5-22 0 0,-3 24-11 0,1-11 2 15,1-2 1-15,1-11 0 0,-3 21-67 0,3-21 14 16,-3 17 11-16,3-17 10 0,0 16-82 0,0-16 25 0,0 0 18 15,-2 14 14-15,2-14-113 0,0 0 38 0,0 0 38 16,0 0 19-16,0 0-188 0,0 0 52 0,0 0 43 16,0 0 35-16,6-11-692 0,-6 11-84 0</inkml:trace>
  <inkml:trace contextRef="#ctx0" brushRef="#br0" timeOffset="2666.07">13725 985 0 0,'0'-13'875'15,"0"13"-572"-15,0 0-17 0,0 0 131 0,0 0-84 16,0 0-66-16,0 0-55 0,0 0-15 0,0 0-20 0,0 0-33 16,0 0-29-16,0 0-22 0,5 13-19 0,-5-13-16 0,0 17-10 15,0-5 10-15,-2 3-14 0,1-3-7 0,-1 3-8 16,-1 2 2-16,0 1-6 0,0-3-4 0,0 3-5 15,-4-2-34-15,2-1 3 0,0 0 5 0,9-1 0 0,-12-1-274 16,5-4 57-16,3-9 46 0,-5 18 36 0,5-18-356 16,-1 14 109-16,1-14 77 0,0 0 64 0,0 0-402 0,0 0-42 15</inkml:trace>
  <inkml:trace contextRef="#ctx0" brushRef="#br0" timeOffset="2954.91">13810 1004 0 0,'1'-14'601'0,"-1"14"-210"0,0 0-51 0,0 0-41 16,0 0-60-16,0 0-32 0,0 0-41 0,0 0-33 0,0 0-28 15,-24 5-7-15,24-5-21 0,-9 11-15 0,9-11-12 16,-12 16-4-16,12-16-9 0,-11 13-7 0,11-13-5 0,-9 15-2 16,9-15-8-16,-10 14 0 0,10-14-4 0,-8 20-2 15,8-20-3-15,0 0 0 0,0 0-2 0,-4 10 0 0,4-10-2 16,0 0 0-16,0 12 0 0,0-12-1 0,0 0-1 15,0 0 1-15,4 12 0 0,-4-12 3 0,0 0-1 16,0 0 1-16,17 4-2 0,-17-4 3 0,9 8 0 0,-9-8-1 16,0 0-2-16,11 8-3 0,-11-8 1 0,9 7 0 15,-9-7-1-15,9 9-4 0,-9-9-1 0,0 0 2 0,7 12 1 16,-7-12 0-16,0 0 2 0,5 15-1 0,-5-15 2 0,0 0-87 16,0 0 23-16,0 0 16 0,0 0 8 0,0 0-188 15,6 10 45-15,-6-10 37 0,0 0 28 0,0 0-348 16,0 0 94-16,0 0 107 0,23-10 66 0,-23 10-170 0,4-8 106 15</inkml:trace>
  <inkml:trace contextRef="#ctx0" brushRef="#br0" timeOffset="3306.23">13898 1096 0 0,'0'0'663'0,"0"0"-408"16,0 0-51-16,0 0 70 0,0 0-49 0,0 0-45 0,0 0-37 15,0 0-19-15,19-2-25 0,-19 2-20 0,0 0-14 16,0 0-12-16,0 0-9 0,0 0-10 0,24-5-6 0,-24 5 3 16,0 0-6-16,0 0-3 0,16-6-7 0,-16 6 2 15,9-9-3-15,-9 9-3 0,8-8-2 0,-8 8 3 0,0 0-1 16,5-12-4-16,-5 12-1 0,0-16 62 0,0 16-14 16,0 0-11-16,0 0-9 0,0 0 78 0,-1-13-18 15,1 13-17-15,0 0-16 0,0 0 32 0,-10-7-19 0,10 7-13 16,0 0-12-16,0 0-8 0,0 0-6 0,-25 3-10 0,25-3-4 15,-16 6-5-15,16-6-4 0,-14 11-4 0,14-11 0 16,-17 13-4-16,17-13-1 0,-12 17 1 0,4-9-3 16,1 3-1-16,7-11 0 0,-7 19-1 0,7-19 1 0,-2 20-73 15,2-20 13-15,2 17 13 0,-2-17 9 0,6 15-198 16,-6-15 46-16,11 12 44 0,-11-12 41 0,14 11-244 0,-14-11 72 16,18 8 54-16,-18-8 44 0,22 0-569 0,-22 0-65 15</inkml:trace>
  <inkml:trace contextRef="#ctx0" brushRef="#br0" timeOffset="4055.17">14122 1094 0 0,'9'-15'578'0,"-1"2"-381"0,-2 4 133 0,-6 9-24 0,3-17-52 15,-3 17-51-15,0-16 65 0,0 16-53 0,0 0-43 0,-5-21-35 16,5 21 34-16,0 0-23 0,0 0-23 0,0 0-25 0,-18-3 1 16,18 3-21-16,0 0-16 0,0 0-13 15,-17 8-7-15,17-8-10 0,-12 10-6 0,12-10-6 0,-15 14-8 16,9-6-3-16,-3-1-2 0,3 3-2 0,0 1-1 15,0-1-1-15,1 1 0 0,-2 0-2 0,2 1-22 0,2 0 5 16,3-12 0-16,-1 19 5 0,1-19-104 0,0 20 23 16,0-20 18-16,6 16 14 0,-6-16-107 0,10 12 34 15,-10-12 24-15,11 7 34 0,-11-7-17 0,0 0 19 0,21 0 13 16,-21 0 12-16,18-5 1 0,-18 5 9 0,15-10 7 16,-15 10 6-16,14-15 51 0,-14 15-6 0,11-19-5 0,-3 6-2 15,-1 1 74-15,-1-1-18 0,-2 0-13 0,1-1-13 0,3-2 62 16,-3 2-12-16,-2 0-16 0,1-1-16 0,2 1 71 15,-6-2-25-15,1 0-22 0,-1 2-18 0,0 0 69 0,0 0-28 16,-1 1-21-16,1 2-18 0,-2-2 58 0,2 13-24 16,-3-14-22-16,3 14-17 0,0 0 22 0,-6-12-20 15,6 12-12-15,0 0-12 0,0 0-19 0,0 0-6 0,-13 7-3 16,13-7-5-16,-7 12-5 0,7-12-3 0,-7 17 1 16,4-8-2-16,-2 5-3 0,1-3 0 0,-1 2 0 15,4 1-1-15,-2 0 5 0,1 0-1 0,1-2-1 0,-1 2-1 16,1 2 0-16,2-1 0 0,-1 0 0 0,0-2 0 0,3 1-63 15,-1 0 13-15,2 0 9 0,1-2 8 0,-1-1-132 16,1 2 33-16,-1-4 27 0,-4-9 20 0,11 16-114 16,-11-16 38-16,12 10 34 0,-12-10 25 0,0 0-36 0,18 6 29 15,-18-6 23-15,17-6 16 0,-8-2-16 0,-9 8 25 16,17-10 13-16,-17 10 9 0,18-16-8 0,-10 7 10 0,-1 0 6 16,2-3 9-16,-3 1 16 0,-1 0 4 0,-1-2 0 15,1 2-1-15,0-2 27 0,-1 1-4 0,-1 0-4 16,0 0-3-16,-2-1 44 0,1 2-11 0,-1-1-8 0,-1 12-10 15,3-21 52-15,-3 21-12 0,2-21-11 0,-2 21-14 16,0-17 66-16,0 17-23 0,0-15-15 0,0 15-17 0,0 0 49 16,-2-12-23-16,2 12-13 0,0 0-15 0,0-11 40 15,0 11-19-15,0 0-14 0,0 0-12 0,0 0 35 0,0 0-16 16,0 0-14-16,0 0-10 0,0 0-7 0,0 0-6 16,0 0-4-16,0 0-8 0,0 0-4 0,0 0-2 15,-10 8-3-15,10-8-2 0,-7 14-6 0,7-14 0 0,0 0 1 16,-5 17-1-16,5-17 2 0,-3 23 0 0,-5-12-1 15,10 1 0-15,-2-12 0 0,0 28-1 0,-2-13 1 0,-1 3 0 16,3 1 8-16,0-2-1 0,0-1-3 0,0 2 0 0,-1-3-71 16,1 1 12-16,0-2 12 0,0 1 7 0,0-15-207 15,3 21 47-15,-3-21 38 0,1 15 33 0,-1-15-248 16,2 11 84-16,-2-11 81 0,0 0 41 0,6 10-427 16,-6-10 117-16,0 0 121 0,9-8 100 0,-9 8-103 0,0 0 103 15</inkml:trace>
  <inkml:trace contextRef="#ctx0" brushRef="#br0" timeOffset="4321.14">14273 916 0 0,'0'0'636'0,"-4"-11"-344"0,4 11 122 16,0 0-47-16,0 0-72 0,0 0-61 0,18-5-16 15,-18 5-44-15,0 0-34 0,26-3-28 0,-26 3-13 0,0 0-17 16,27 0-18-16,-27 0-12 0,0 0-4 0,26 1-11 16,-26-1-7-16,0 0-6 0,24 3-8 0,-24-3-3 15,14 9-4-15,-14-9-1 0,0 0-115 0,12 9 22 0,-12-9 17 16,0 0 14-16,3 16-233 0,-3-16 73 0,0 14 45 16,-3-4 31-16,3-10-822 0,-16 13-159 0</inkml:trace>
  <inkml:trace contextRef="#ctx0" brushRef="#br0" timeOffset="4472.72">14275 1173 0 0,'0'0'739'16,"0"0"-378"-16,0 0-27 0,0 0-58 0,25-3 1 16,-25 3-57-16,19-7-43 0,-19 7-36 0,14-8-11 0,-14 8-25 15,22-7-23-15,-22 7-13 0,18-10-198 0,-18 10 27 0,11-9 20 16,-11 9 17-16,8-8-432 0,-8 8 101 0,9-10 77 15,-9 10 80-15,7-13-229 0,-7 13 17 0</inkml:trace>
  <inkml:trace contextRef="#ctx0" brushRef="#br0" timeOffset="4900.78">14434 1022 0 0,'0'0'647'0,"0"0"-340"0,7-10 85 15,-7 10-48-15,0 0-67 0,0 0-56 0,0 0-11 0,16 7-42 16,-16-7-33-16,8 8-28 0,-8-8-42 0,6 11-9 16,-6-11-10-16,4 16-9 0,-4-16 5 0,0 19-9 0,0-19-6 15,-2 21-6-15,-2-9-1 0,3 1-4 0,1-13-4 16,-3 19-2-16,3-19-72 0,-7 17 13 0,7-17 9 16,-3 13 9-16,3-13-69 0,0 0 30 0,-1 13 15 0,1-13 12 15,0 0-26-15,0 0 14 0,0 0 12 0,0 0 7 0,0 0 17 16,0 0 3-16,0-16 3 0,0 16 4 0,3-14 38 15,-3 14-8-15,3-20-3 0,-3 20-4 0,5-20 74 16,-5 20-19-16,6-17-13 0,-4 6-11 0,1-2 65 0,-3 13-13 16,8-19-20-16,-8 19-16 0,8-16 50 0,-8 16-21 15,6-13-19-15,-6 13-14 0,0 0 10 0,13-16-14 0,-13 16-10 16,0 0-8-16,0 0-18 0,19 8-1 0,-19-8-4 16,8 7-4-16,-8-7-2 0,14 9-1 0,-14-9-1 0,8 16 0 15,1-6-4-15,-9-10 0 0,4 17 0 0,-4-17 1 16,2 19 3-16,-1-7 1 0,-1 0-2 0,0-12-1 15,-1 22-11-15,1-8 3 0,0 2-1 0,-2-3 3 0,1-1-62 16,-2 1 13-16,3-13 11 0,-1 19 8 0,1-19-100 16,-2 16 25-16,2-16 24 0,0 0 16 0,-3 15-128 0,3-15 52 15,0 0 35-15,0 0 24 0,0 0-183 0,0 0 55 16,0 0 41-16,21-5 36 0,-21 5-660 0,5-12-76 0</inkml:trace>
  <inkml:trace contextRef="#ctx0" brushRef="#br0" timeOffset="5204.38">14434 1460 0 0,'0'0'1069'0,"17"-11"-603"0,-17 11-80 16,22-4-75-16,-8 0-9 0,4 1-60 0,-1-2-38 16,1 1-26-16,0-1-28 0,3 0-29 0,-2 2-25 0,0-2-20 15,5 2-13-15,-24 3-12 0,25-8-12 0,-25 8-6 16,30-6-12-16,-30 6-5 0,24-7-1 0,-24 7-4 16,18-8-85-16,-18 8 13 0,0 0 12 0,14-5 11 0,-14 5-277 15,0 0 61-15,0 0 56 0,0 0 57 0,3-12-982 16,-3 12-311-16</inkml:trace>
  <inkml:trace contextRef="#ctx0" brushRef="#br0" timeOffset="6771.46">19299 4481 0 0,'3'-9'1043'0,"-3"9"-621"0,3-14-65 0,-3 14-72 0,0 0 19 0,0 0-61 16,0 0-48-16,0 0-23 0,0 0-9 0,0 0-33 15,0 0-26-15,19 7-21 0,-11 1 43 0,0 2-24 0,-1-1-21 16,-6 4-18-16,9 3 73 0,-4 1-28 0,2 1-22 15,-3 1-16-15,6 8 39 0,-8 0-23 0,-2 3-16 16,-2 1-15-16,2 8 76 0,-2-2-27 0,-2 0-21 0,0 0-16 16,0 2 35-16,-1 0-21 0,-2-4-15 0,-1 2-14 0,0 0 8 15,-3 1-13-15,2-4-9 0,-2 2-8 0,0 1 4 16,0-1-6-16,-1-4-5 0,-3 0-6 0,-4 1 21 16,-1-1-9-16,3-3-5 0,-1-1-5 0,-4 1-3 15,0-1-4-15,1-4-4 0,2 2 0 0,-4-2 2 0,3-1-2 16,2-2-1-16,1-3-4 0,0 2 4 0,3-4-2 0,2-4-1 15,3 0-1-15,8-12-5 0,-13 15 0 0,13-15-1 16,-9 10 2-16,9-10-101 0,0 0 20 0,0 0 18 0,0 0 10 16,0 0-226-16,0 0 56 0,0 0 45 0,0 0 35 15,0 0-423-15,9-16 113 0,-9 16 92 0,12-17 70 16,-8 2-911-16,1 1-376 0</inkml:trace>
  <inkml:trace contextRef="#ctx0" brushRef="#br0" timeOffset="7155.76">19082 5362 0 0,'0'0'739'0,"0"0"-418"16,0 0-33-16,0 0 118 0,0 0-81 0,0 0-65 16,0 0-51-16,0 0-34 0,0 0-33 0,-7 12-17 0,0-5-22 15,0 4 59-15,0 1-33 0,1 7-26 0,-4-10-20 16,2 3 20-16,-1 0-19 0,0 2-18 0,-1 2-11 0,-3 2 20 15,4 0-15-15,-1 0-11 0,1 0-10 0,-2-1 12 16,2-1-10-16,2 0-9 0,0-3-6 0,1 4-6 16,3-5-4-16,-2 4-2 0,2-7-4 0,3-9 0 15,-4 20-1-15,4-20-2 0,-1 15-1 0,1-15 0 0,0 0-1 16,3 12-1-16,-3-12 0 0,0 0 41 0,13 5-8 0,-13-5-9 16,0 0-4-16,26-3 58 0,-26 3-16 0,20-4-13 15,-20 4-12-15,27-7 19 0,-27 7-13 0,29-8-10 16,-14 3-7-16,3 0-1 0,1-1-4 0,0 1-8 0,-1 2-1 15,2-3-5-15,-2 1 0 0,0 1-3 0,-1-2-2 16,0 1-113-16,-3 0 19 0,-14 5 19 0,26-6 14 0,-26 6-353 16,17-6 83-16,-17 6 64 0,0 0 53 0,16-8-595 15,-16 8 225-15,0-16 116 0,0 16 92 0,-5-11-188 0,5 11-22 16</inkml:trace>
  <inkml:trace contextRef="#ctx0" brushRef="#br0" timeOffset="8683.77">18812 3435 0 0,'0'0'1259'15,"0"0"-786"-15,0 0-94 0,-2-13 178 0,2 13-78 0,0 0-69 16,0 0-82-16,0 0-3 0,0 0-66 0,0 0-50 15,0 0-42-15,-11 8-36 0,11-8-26 0,-14 13-22 0,6-7-15 16,-7 6-5-16,6 1-12 0,-3-3-10 0,1 1-8 16,-1 7 5-16,-3 0-5 0,4-4-8 0,1 2-5 0,0 2-4 15,0 1-3-15,2-2-3 0,4-2-2 0,-1 3 3 16,3-1-3-16,2-3-2 0,2 2 0 0,1-4 1 16,3-1-2-16,-1-1-1 0,-5-10 1 0,13 16-10 0,-13-16 1 15,14 13 2-15,-14-13-1 0,20 7-19 0,-20-7 5 0,23 1 1 16,-23-1 5-16,22-1-15 0,-22 1 7 0,22-7 3 15,-22 7 3-15,24-9-1 0,-13 3 3 0,-1-2 2 16,-1-1 2-16,1 0 4 0,0 0 1 0,-4-1 1 0,2 1 0 16,-2-2 1-16,-6 11 0 0,8-21 0 0,-8 21 0 15,3-19 5-15,-3 19-1 0,-1-17-1 0,1 17 0 0,-7-18 0 16,7 18 0-16,-8-13-2 0,8 13 1 0,-12-10-4 16,12 10 2-16,-15-4-1 0,15 4 0 0,-17-5-8 15,17 5 1-15,0 0 2 0,0 0 2 0,-27 1-5 0,27-1 2 16,0 0 1-16,-14 4 2 0,14-4-5 0,0 0 2 15,0 0 1-15,0 0 2 0,0 0 12 0,0 0-3 0,0 0 0 16,0 13-2-16,0-13-25 0,11 6 3 0,-11-6 6 16,14 5 1-16,-14-5 3 0,18 7 3 0,-18-7 2 15,15 5-1-15,-15-5 2 0,21 4 2 0,-21-4-1 0,0 0 0 16,24 1 4-16,-24-1-2 0,14 4 0 0,-14-4 0 0,0 0 2 16,19-5-2-16,-19 5 1 0,0 0 0 0,0 0 5 15,0 0-1-15,0 0-2 0,0 0 0 0,0 0-6 16,0 0 0-16,0 0 2 0,0 0 0 0,13 8 0 15,-13-8 1-15,-5 11 0 0,5-11-1 0,-6 15 5 0,1-4-2 0,-2 1 1 16,1 0-1-16,-3 3-2 0,1-3 0 0,-2 2 0 16,1 0 0-16,-1 0 3 0,4 0-1 0,-2-1 1 15,0-1-1-15,2 0-3 0,3-2 0 0,3-10-1 0,-4 17 2 16,4-17-56-16,0 0 9 0,2 17 12 0,-2-17 5 16,0 0-55-16,12 4 18 0,-12-4 13 0,0 0 11 15,24-4-41-15,-24 4 17 0,23-8 14 0,-23 8 10 0,25-11-7 16,-14 5 8-16,-1-1 9 0,2 0 7 0,-12 7 9 15,16-15 2-15,-6 5 4 0,-1 2 2 0,-1-3 8 0,-1-1 0 16,0 2 0-16,-7 10 0 0,11-14 12 0,-11 14-2 16,10-16-2-16,-10 16-1 0,3-16 37 0,-3 16-10 15,4-16-7-15,-4 16-3 0,0 0 39 0,-2-16-11 0,2 16-11 16,0 0-8-16,-2-16 15 0,2 16-11 0,0 0-7 16,-4-9-7-16,4 9 52 0,0 0-18 0,0 0-10 0,-6-10-10 15,6 10 7-15,0 0-9 0,0 0-7 0,0 0-5 0,0 0-7 16,0 0-1-16,0 0-4 0,0 0-4 0,0 0-16 15,0 0 3-15,0 0-1 0,-6 11 2 0,6-11-4 16,0 13 4-16,0-13-1 0,-1 18 2 0,1-6 3 16,-2 1 0-16,2-13 1 0,-5 22 1 0,1-9-12 0,1-1 4 15,1 0 0-15,-1-1 3 0,3-11-196 0,-2 19 40 16,2-19 33-16,-1 16 24 0,1-16-310 0,1 11 82 0,-1-11 65 16,0 0 54-16,7 10-384 0,-7-10 170 0,0 0 86 15,0 0 68-15,15-9-492 0,-15 9-68 0</inkml:trace>
  <inkml:trace contextRef="#ctx0" brushRef="#br0" timeOffset="8987.46">19002 3419 0 0,'-11'13'513'0,"11"-13"-318"0,-8 16 22 0,8-16-44 0,0 14-19 16,0-14-22-16,0 0 7 0,2 14-28 0,-2-14-22 16,4 14-19-16,-4-14 0 0,8 10-16 0,-8-10-10 0,0 0-8 15,0 0 23-15,18 5-11 0,-18-5-9 0,0 0-10 0,14-6 78 16,-14 6-22-16,9-9-17 0,-9 9-14 0,7-14 37 16,-7 14-19-16,3-12-13 0,-3 12-13 0,2-15 21 15,-2 15-15-15,-2-11-6 0,1-3-6 0,1 14-18 16,-12-6-3-16,12 6-6 0,0 0-1 0,0 0-99 15,-9-8 19-15,9 8 20 0,0 0 8 0,-13 5-322 0,13-5 73 0,-8 10 58 16,8-10 47-16,0 0-561 0,-8 17-63 0</inkml:trace>
  <inkml:trace contextRef="#ctx0" brushRef="#br0" timeOffset="9275.18">19196 3446 0 0,'0'0'962'0,"0"0"-554"0,0 0-53 0,0 0 34 0,0 0-78 16,0 0-63-16,0 0-48 0,0 0-20 0,-2 15-32 16,2-15-31-16,0 19-24 0,-3-5 30 0,1 1-27 0,-1 2-17 15,-1 0-16-15,0 2 6 0,1 3-14 0,-2-1-11 16,2-2-9-16,-2 5-7 0,1-4-6 0,-3 0-3 0,4-3-5 15,0-1-6-15,0 0-1 0,-1-4-1 0,1 0-2 16,3-12-191-16,-3 19 37 0,3-19 30 0,-2 12 24 0,2-12-290 16,0 0 85-16,0 0 85 0,0 0 44 0,0 0-394 15,0 0 113-15,0 0 104 0,0 0 108 0,4-19-147 16,-4 19 93-16</inkml:trace>
  <inkml:trace contextRef="#ctx0" brushRef="#br0" timeOffset="10750.09">19092 3640 0 0,'0'0'533'0,"0"0"-240"0,0 0-57 0,0 0-29 16,0 0-27-16,0 0 19 0,0 0-38 0,0 0-33 0,0 0-26 15,20-2 22-15,-20 2-25 0,28-1-20 0,-28 1-14 16,30-3-10-16,-30 3-10 0,27-13-9 0,-27 13-8 16,24 2 0-16,-24-2-5 0,19-7-6 0,-19 7-3 0,21-10 16 15,-21 10-5-15,9-10-5 0,-9 10-4 0,8-15 0 16,-8 15-3-16,4-12-4 0,-4 12-1 0,6-18 28 0,-6 18-7 15,3-19-6-15,-3 19-5 0,0 0 87 0,-2-28-22 16,2 28-17-16,-1-14-12 0,1 14 91 0,-3-14-29 0,3 14-24 16,0 0-19-16,-3-12 64 0,3 12-30 0,0 0-20 15,0 0-18-15,0 0 38 0,0 0-21 0,0 0-18 16,0 0-13-16,0 0-29 0,0 0-4 0,0 0-7 0,-5 17-1 16,5-17-7-16,-2 14-2 0,2-14-1 0,-1 21 1 0,1-8 8 15,-2-1-2-15,-2 2-3 0,3 1-1 0,-2 3-7 16,1-1 0-16,-1-1 0 0,0 0 0 0,0 1-7 15,0-3 1-15,0 0 3 0,1-1 0 0,-1-1-48 16,3-12 11-16,-5 17 6 0,5-17 9 0,-2 15-13 0,2-15 7 16,0 0 8-16,0 0 3 0,0 0 11 0,0 0 0 0,0 0 3 15,0 0 1-15,0 0-1 0,0 0 3 0,0 0 1 16,12-15-2-16,-12 15-12 0,6-14 3 0,-6 14 4 0,8-18 0 16,-5 8 55-16,3 0-8 0,-2 1-8 0,-1-4-6 15,2 3 37-15,-5 10-12 0,7-19-10 0,-2 9-7 16,-5 10 47-16,9-12-14 0,-9 12-15 0,9-8-9 0,-9 8 50 15,0 0-19-15,11-10-13 0,-11 10-14 0,0 0-14 16,0 0-6-16,0 0-5 0,0 0-6 0,19 3-17 0,-19-3 1 16,0 0-1-16,6 15 2 0,-6-15-9 0,-1 11 2 15,1-11 1-15,-2 17 2 0,1-6-47 0,1-11 10 16,-2 19 7-16,-6-8 9 0,6 0-121 0,2-11 30 0,-3 20 23 16,3-20 18-16,-2 16-114 0,2-16 38 0,0 15 31 0,0-15 22 15,2 13-96-15,-2-13 38 0,0 0 34 0,6 13 22 16,-6-13-38-16,0 0 27 0,0 0 23 0,0 0 24 15,16 3 26-15,-16-3 7 0,0 0 8 0,13-6 3 0,-13 6 19 16,0 0-1-16,14-10 1 0,-14 10 1 0,10-11 36 16,-10 11-7-16,9-13-6 0,-9 13-5 0,12-14 63 15,-12 14-8-15,9-16-15 0,-9 16-11 0,12-17 69 16,-12 17-22-16,12-18-20 0,-12 18-13 0,8-16 62 0,-8 16-25 0,9-14-18 16,-9 14-17-16,8-14 73 0,-8 14-29 0,7-11-19 15,-7 11-18-15,0 0 38 0,0 0-19 0,0 0-19 16,1-11-12-16,-1 11 20 0,0 0-13 0,0 0-15 0,0 0-9 15,0 0-17-15,0 0-5 0,0 0-4 0,0 0-3 16,0 0-8-16,-11 6-1 0,11-6 1 0,-5 9-2 0,5-9-10 16,-8 13 2-16,8-13 2 0,-4 13 1 0,4-13 1 15,-5 16 2-15,5-16-1 0,-4 14 2 0,4-14-11 16,-6 16 2-16,6-16 1 0,3 16 1 0,-3-16-53 0,3 12 12 16,-3-12 9-16,6 12 8 0,-6-12-72 0,0 0 20 15,4 9 17-15,-4-9 12 0,0 0-7 0,16 5 11 0,-16-5 10 16,0 0 9-16,19-4 10 0,-19 4 7 0,13-6 0 15,-13 6 4-15,13-8 10 0,-13 8 2 0,12-11-1 0,-12 11-1 16,14-11 29-16,-14 11-6 0,10-12-6 0,-10 12-2 16,11-14 44-16,-11 14-12 0,9-17-10 0,-9 17-6 0,10-14 26 15,-10 14-10-15,7-11-11 0,-7 11-7 0,7-11 24 16,-7 11-11-16,0 0-8 0,0 0-8 0,0 0-2 16,0 0-5-16,0 0-5 0,0 0-3 0,0 0-10 0,0 0-1 15,0 0 1-15,0 0-1 0,0 0-11 0,0 0 1 16,-11 10 3-16,11-10 0 0,-4 10-2 0,4-10 3 0,-9 15 1 15,9-15 0-15,-3 12-71 0,3-12 14 0,-3 16 14 16,3-16 9-16,2 15-74 0,-2-15 21 0,3 14 20 0,-3-14 13 16,6 14-86-16,-6-14 29 0,7 9 24 0,-7-9 18 15,11 9-76-15,-11-9 31 0,0 0 22 0,15 5 19 16,-15-5-11-16,0 0 16 0,24-5 16 0,-24 5 10 0,17-10 16 16,-17 10 6-16,14-13 7 0,-14 13 2 0,12-14 47 15,-5 5-7-15,-2-1-6 0,2 0 0 0,-2-1 92 16,0 0-23-16,0 0-17 0,-2 0-14 0,0-2 114 0,0 1-32 15,0-3-28-15,1 2-24 0,-1-1 42 0,0 2-26 16,-2-1-20-16,2-3-16 0,1 5 25 0,-4 11-17 0,5-18-15 16,-5 18-12-16,0 0 20 0,1-12-14 0,-1 12-8 0,0 0-11 15,0 0-18-15,0 0-3 0,0 0-4 0,0 0-1 16,-10 18-13-16,6-9 1 0,1 2 1 0,-2 0 1 0,2 2 2 16,0 1-1-16,0-3 1 0,0 3 0 0,-1 2-57 15,2-2 11-15,1 1 9 0,-2-2 7 0,3 1-108 16,-2 1 27-16,2-15 21 0,0 21 19 0,5-8-71 0,-5-13 28 15,0 19 25-15,0-19 15 0,-2 14-26 0,2-14 20 16,2 13 17-16,-2-13 11 0,0 0 15 0,0 0 7 16,0 0 6-16,0 0 4 0,0 0 104 0,13-6-17 0,-13 6-13 15,8-9-10-15,-8 9 89 0,10-17-25 0,-10 17-23 16,14-15-16-16,-10 1 50 0,2 5-24 0,-6 9-18 0,10-19-17 16,-10 19 43-16,10-19-22 0,-6 8-15 0,-4 11-14 0,10-19 11 15,-4 8-14-15,-6 11-9 0,10-15-8 0,-10 15 11 16,9-12-6-16,-9 12-10 0,0 0-4 0,14-6-22 15,-14 6 0-15,0 0 0 0,0 0 0 0,13 6-3 16,-13-6 1-16,14 9-1 0,-14-9 2 0,11 13-8 0,-11-13 2 16,9 13 2-16,-9-13-1 0,6 19-20 0,-6-19 5 15,5 19 3-15,-5-19 6 0,1 17-47 0,-1-17 13 0,0 16 9 16,0-16 8-16,-3 23-30 0,3-23 10 0,-6 19 10 16,6-19 8-16,-9 15-30 0,9-15 13 0,-10 16 9 0,10-16 7 15,-14 13-16-15,14-13 10 0,-14 10 7 0,14-10 6 16,-18 6-36-16,18-6 14 0,0 0 8 0,-23 5 7 0,23-5-81 15,0 0 23-15,-21 1 17 0,21-1 14 0,0 0-146 16,-17-5 41-16,17 5 30 0,0 0 29 0,-12-7-251 16,12 7 77-16,0 0 58 0,-10-12 42 0,10 12-664 0,-3-14-86 15</inkml:trace>
  <inkml:trace contextRef="#ctx0" brushRef="#br0" timeOffset="20234.28">20272 3465 0 0,'0'0'815'0,"0"0"-560"16,0 0 164-16,0 0-69 0,0 0-70 0,0 0-57 16,0 0 67-16,0 0-59 0,0 0-23 0,0 0-39 15,0 0 31-15,0 0-40 0,0 0-32 0,0 0-26 0,0 0-2 16,0 0-21-16,0 0-16 0,0 0-12 0,0 0-13 16,0 0-7-16,11 10-7 0,-11-10-4 0,3 18 12 0,-3-18-6 15,3 24-4-15,-3-24-6 0,2 26 49 0,-1-14-12 16,-1 3-10-16,-1 1-9 0,-2 1 50 0,0 0-16 15,0-2-12-15,-1 0-14 0,0 3 19 0,-1-2-12 0,0 0-10 16,-1-1-8-16,-1-1 15 0,1-1-9 0,0-2-7 16,1-2-7-16,5-9 3 0,-10 16-7 0,10-16-4 15,-4 12-3-15,4-12-4 0,0 0 0 0,0 0-3 0,0 0 0 16,0 0 26-16,0 0-7 0,0 0-4 0,-8 7-4 16,8-7-7-16,0 0-3 0,0 0 0 0,0 0 0 0,-3-16-1 15,3 16 0-15,1-14-1 0,-1 14-1 0,0-21 3 16,0 21-3-16,3-21 1 0,-3 21-1 0,2-23-6 0,-2 23 0 15,1-23 2-15,-1 23 0 0,2-22-4 0,0 11 1 16,-2 11 1-16,4-20 0 0,-1 7 20 0,-1 1-2 16,-2 12-5-16,7-20-1 0,-3 10-8 0,-4 10-1 0,7-16 1 15,-7 16 0-15,7-12-5 0,-7 12 0 0,10-11 2 16,-10 11 0-16,0 0-2 0,11-11 0 0,-11 11 3 16,0 0-1-16,13-5-5 0,-13 5 0 0,0 0 3 0,0 0 1 15,21-3-4-15,-21 3 0 0,0 0 4 0,0 0 0 0,28 0-5 16,-28 0 2-16,16 4 2 0,-16-4-1 0,12 10 1 15,-12-10 0-15,12 11 1 0,-12-11 1 0,11 13-2 0,-11-13-1 16,8 14 2-16,-8-14 1 0,6 16 0 0,-6-16 1 16,4 15 0-16,-4-15 0 0,3 14-5 0,-3-14 0 0,-3 11 2 15,3-11 0-15,-12 11 11 0,12-11 0 0,-8 9-3 16,8-9 0-16,-14 7 1 0,14-7-1 0,-19 8-2 16,19-8 1-16,-26 8 2 0,26-8-2 0,-23 6 0 0,23-6-1 15,-21-2-64-15,21 2 11 0,-12 4 10 0,12-4 9 0,0 0-225 16,0 0 52-16,0 0 41 0,0 0 32 0,0 0-311 15,-20-4 89-15,20 4 70 0,0 0 57 0,7-11-383 16,-7 11 136-16,11-7 94 0,-3 0 78 0,-8 7-240 0,15-13-18 16</inkml:trace>
  <inkml:trace contextRef="#ctx0" brushRef="#br0" timeOffset="20850.59">20409 3549 0 0,'0'0'838'0,"0"0"-555"15,9-11-20-15,-9 11 145 0,0 0-83 0,0 0-64 16,0 0-52-16,8-9 42 0,-8 9-29 0,0 0-38 0,0 0-35 16,16-3-6-16,-16 3-28 0,0 0-23 0,22 3-18 0,-22-3-18 15,16 3-11-15,-16-3-10 0,16 8-7 0,-6-2 35 16,2 0-13-16,-12-6-10 0,11 13-8 0,-11-13 0 16,11 18-7-16,-11-18-6 0,11 16-3 0,-6-5 0 0,0-1-4 15,-5-10-1-15,3 17-2 0,-3-17-9 0,2 26 1 16,-2-26-1-16,-2 12 1 0,2-12 5 0,-6 13-3 0,6-13 2 15,-8 11-2-15,8-11 0 0,-8 8 1 0,8-8-2 16,0 0-1-16,-13 6 3 0,13-6 0 0,0 0-2 16,0 0 0-16,0 0 5 0,0 0 0 0,0 0-2 0,-20-3 0 15,20 3 2-15,-2-11 0 0,2 11-2 0,0 0-1 0,3-13 8 16,-3 13-3-16,5-13 0 0,-5 13-4 0,8-16 0 16,-2 8-2-16,-6 8 1 0,13-15-2 0,-5 5 0 15,-8 10 0-15,16-14-1 0,-16 14 1 0,16-12 37 16,-16 12-8-16,13-9-5 0,-13 9-6 0,12-8 24 0,-12 8-9 15,0 0-7-15,19-5-6 0,-19 5-9 0,0 0-1 0,0 0-3 16,0 0-1-16,0 0-8 0,0 0-1 0,0 0 1 16,11 10 0-16,-11-10-1 0,0 12 1 0,0-12-1 0,-1 13 1 15,1-13-6-15,0 16 3 0,0-16-1 0,-3 18 2 16,3-18 3-16,-3 15 0 0,3-15 0 0,3 17-1 16,-3-17-5-16,0 12 0 0,0-12 2 0,0 0 1 0,4 13-5 15,-4-13 4-15,0 0 0 0,0 0-1 0,10 6 4 16,-10-6 1-16,0 0-1 0,17-6 0 0,-17 6 9 0,14-6-3 15,-14 6-2-15,16-10 1 0,-16 10 7 0,18-13-3 16,-18 13-3-16,14-13 0 0,-6 6 10 0,-8 7-4 16,11-18-3-16,-11 18-2 0,9-15 23 0,-9 15-6 0,7-18-5 15,-7 18-4-15,0-14 11 0,0 14-4 0,-2-17-6 16,2 17-2-16,0 0 0 0,-8-14 0 0,8 14-4 16,-7-9-3-16,7 9-38 0,-10-10 7 0,10 10 5 0,0 0 3 15,-21 0-199-15,21 0 43 0,0 0 35 0,-22 7 26 0,22-7-316 16,0 0 85-16,-17 6 68 0,17-6 54 0,0 0-489 15,0 0 154-15,0 0 111 0,-3 14 122 0,3-14-113 16,0 0 48-16</inkml:trace>
  <inkml:trace contextRef="#ctx0" brushRef="#br0" timeOffset="22054.79">20966 3487 0 0,'3'-13'866'0,"-3"13"-576"0,0 0-11 16,-1-13 112-16,1 13-78 0,0 0-62 0,-7-10-52 16,7 10 35-16,0 0-31 0,0 0-31 0,0 0-35 0,0 0 49 15,-14-8-37-15,14 8-29 0,0 0-25 0,0 0 9 16,0 0-22-16,0 0-16 0,0 0-13 0,-16-3 8 16,16 3-11-16,0 0-12 0,0 0-6 0,-8 11-32 0,8-11 0 15,0 0 0-15,-8 11 1 0,8-11 2 0,-6 12 0 16,6-12 0-16,-8 16-1 0,8-16 5 0,-9 19-2 0,5-9 1 15,1 2-2-15,-2 2 5 0,0 2-1 0,1-4-2 16,1 4-2-16,-3 3 2 0,3-1-1 0,0-1-2 0,-2-1 0 16,2 2 7-16,-1-4-2 0,2 2-3 0,-3-4 0 0,2 3-4 15,2-5 1-15,-1 2-2 0,2-12 2 16,-2 19-2-16,2-19-2 0,0 12 2 0,0-12 0 0,0 0-34 16,-3 12 6-16,3-12 5 0,0 0 5 0,0 0-111 15,0 0 26-15,0 0 20 0,0 0 17 0,0 0-116 0,0 0 37 16,0 0 28-16,-10-9 24 0,10 9-77 0,-4-15 35 0,4 15 27 15,-5-14 21-15,5 14 12 0,-3-19 24 0,3 19 8 16,0-20 11-16,0 20 11 0,2-14 5 0,-2 14 4 16,1-12 2-16,-1 12 44 0,5-12-7 0,-5 12-5 0,0 0-5 15,9-12 34-15,-9 12-11 0,8-16-4 0,-8 16-6 16,0 0 25-16,21-3-13 0,-21 3-8 0,18-4-5 0,-18 4 10 16,20-11-7-16,-20 11-7 0,0 0-4 0,30-1 9 15,-30 1-6-15,27-3-4 0,-27 3-4 0,0 0 34 16,23-4-12-16,-23 4-5 0,0 0-8 0,17-6 50 0,-17 6-15 15,0 0-13-15,14-7-9 0,-14 7 30 0,0 0-13 16,13-4-12-16,-13 4-8 0,0 0 88 0,0 0-23 16,9-10-20-16,-9 10-18 0,0 0 22 0,9-7-16 0,-9 7-13 0,0 0-13 15,4-10 47-15,-4 10-18 0,0 0-14 16,0 0-10-16,3-11 42 0,-3 11-17 0,0 0-15 0,0 0-11 16,0 0 31-16,-1-13-17 0,1 13-11 0,0 0-11 0,0 0 11 15,0 0-10-15,0 0-8 0,0 0-7 0,0 0-13 16,0 0-4-16,0 0 0 0,0 0-2 0,0 0-24 15,-5 14 2-15,5-14 6 0,-5 15 0 0,2-4 4 16,0 0 2-16,-1 0-1 0,1 0 4 0,2 2-1 0,-2-1 0 16,0 1 2-16,3-13-1 0,-5 19-38 0,5-19 8 0,-2 18 6 15,2-18 5-15,2 14-47 0,-2-14 13 0,6 8 12 16,-6-8 7-16,0 0-8 0,0 0 9 0,16 5 6 0,-16-5 8 16,0 0 10-16,21-8 3 0,-21 8 2 0,15-10 0 15,-6 2 2-15,-3-1 0 0,-6 9 2 0,15-13 0 0,-5 2 8 16,-2 1-2-16,0 1 0 0,-2-2 0 0,3 0-1 15,-3-2 0-15,2 0 0 0,-1 1-1 0,1-3 11 16,-3 2-3-16,0 3-1 0,1-2-2 0,-3 1 13 0,2-1-3 16,-5 12-3-16,5-17-4 0,-5 17 43 0,1-12-11 15,-1 12-8-15,0 0-9 0,-1-14 25 0,1 14-11 16,0 0-7-16,0 0-7 0,0 0 3 0,0 0-7 0,0 0-2 16,0 0-5-16,0 0-19 0,0 0 2 0,0 0 1 0,0 0-1 15,0 0-7-15,-13 11 2 0,13-11 1 0,-6 11 1 16,6-11-1-16,-8 18 0 0,8-18 2 0,-7 20 1 15,3-8 2-15,-1 3 1 0,2-2 0 0,-2 2-1 0,4-2-1 16,1 0 0-16,0 0 1 0,1-2-1 0,2 4-13 0,-3-15 0 16,7 18 6-16,-7-18 0 0,10 16-28 0,-10-16 10 15,12 13 3-15,-12-13 6 0,14 8-12 0,-14-8 8 16,16 4 4-16,-16-4 3 0,0 0-1 0,29 2 3 16,-29-2 2-16,17-5 3 0,-17 5 15 0,21-8-2 0,-21 8 1 15,17-9-3-15,-17 9-4 0,16-11 1 0,-16 11-2 16,16-13 2-16,-16 13 6 0,15-18-1 0,-15 18-2 0,10-17 1 15,-10 17 5-15,11-17-2 0,-11 17-1 0,8-18-1 0,-8 18 20 16,5-14-6-16,-5 14-2 0,4-10-5 0,-4 10 44 16,0 0-10-16,0 0-11 0,0 0-5 0,-4-13-1 15,4 13-6-15,0 0-4 0,0 0-3 0,0 0-14 16,0 0 0-16,0 0 1 0,-16 4-1 0,16-4-11 0,-14 9 2 16,14-9 1-16,-8 10 3 0,8-10-8 0,-5 14 2 15,5-14 1-15,-3 16 4 0,3-16-9 0,0 17 4 0,0-17 1 16,5 16 3-16,-5-16-22 0,7 16 5 0,-7-16 5 0,7 11 4 15,-7-11-15-15,10 11 6 0,-10-11 5 0,14 7 4 16,-14-7-32-16,0 0 11 0,25 1 7 0,-25-1 5 0,0 0-59 16,29-1 17-16,-29 1 13 0,19-6 12 0,-19 6-95 15,14-8 27-15,-14 8 22 0,13-10 18 0,-13 10-224 16,11-11 61-16,-11 11 44 0,5-13 39 0,-5 13-475 16,-6-16 181-16,-1 7 89 0,-6 1 70 0,-4-3-473 0,-1 3-67 15</inkml:trace>
  <inkml:trace contextRef="#ctx0" brushRef="#br0" timeOffset="22336.07">20972 3306 0 0,'11'17'818'0,"-11"-17"-510"0,9 15-19 0,-9-15 50 15,7 16-67-15,-7-16-56 0,0 14-42 0,0-14-1 16,-5 14-35-16,5-14-26 0,-9 10-18 0,9-10-3 0,-14 8-18 16,14-8-14-16,-13 5-12 0,13-5-3 0,0 0-7 15,0 0-8-15,-22 0-7 0,22 0 15 0,0 0-10 0,-13-9-2 16,13 9-8-16,-7-10 8 0,7 10-5 0,-4-10-5 0,4 10-2 16,-2-17-4-16,2 17-2 0,2-16-1 0,-2 16-2 15,3-14-164-15,-3 14 33 0,0 0 25 0,0 0 19 16,0 0-294-16,0 0 92 0,0 0 57 0,19 3 46 0,-19-3-688 15,2 14-93-15</inkml:trace>
  <inkml:trace contextRef="#ctx0" brushRef="#br0" timeOffset="22701.2">20691 4048 0 0,'0'0'950'0,"0"0"-563"0,0 0-45 0,0 0 102 0,16 3-87 16,-16-3-73-16,32 1-42 0,-12 1 44 0,3-4-58 15,-1 2-45-15,3 0-35 0,2-1-8 0,0-1-27 0,0 1-23 16,-1-1-18-16,2-1-10 0,0 2-12 0,-2-1-11 16,-2 1-7-16,2-3-5 0,-2 3-5 0,-1-1-6 0,-2 0-2 15,0 1-1-15,-21 1-4 0,34-1 0 0,-34 1-2 16,22 0-8-16,-22 0 1 0,0 0 0 0,0 0-1 0,0 0-162 16,0 0 33-16,0 0 25 0,0 0 22 0,0 0-304 15,0 0 76-15,-9 6 62 0,9-6 51 0,-27 3-1002 0,27-3-375 16</inkml:trace>
  <inkml:trace contextRef="#ctx0" brushRef="#br0" timeOffset="22951.31">20672 4155 0 0,'-4'9'669'15,"4"-9"-404"-15,0 0 165 0,9 12-52 0,-9-12-74 0,24 7-62 16,-5-5 102-16,3 1-64 0,2-2-27 0,-1 1-50 0,11-4 27 15,-1 4-46-15,0-4-36 0,-2 1-31 0,3-3-10 16,-2 3-22-16,0-2-17 0,-3 1-13 0,2-1-2 16,0-1-11-16,-6 3-9 0,-2-2-6 0,3 0-4 0,-3 1-6 15,-3 1-3-15,-20 1-1 0,33-3-8 0,-33 3 1 16,23-2-2-16,-23 2 0 0,0 0-6 0,0 0 0 16,0 0 1-16,0 0 0 0,0 0-192 0,0 0 39 0,0 0 30 15,0 0 26-15,0 0-512 0,0 0 122 0,0 0 144 0,0 0 71 16,0 0-711-16,-16 5-182 0</inkml:trace>
  <inkml:trace contextRef="#ctx0" brushRef="#br0" timeOffset="25807.31">2317 8296 0 0,'0'0'448'0,"0"0"-190"0,0 0 103 0,-8-8-34 0,8 8-50 16,0 0-56-16,0 0 49 0,0 0-54 0,0 0-44 16,0 0-33-16,0 0 11 0,0 0-20 0,0 0-19 15,0 0-24-15,8 8-25 0,-8-8-12 0,2 21-10 0,-2-21-8 16,0 23 44-16,0-10-17 0,0 3-11 0,-2 0-11 16,0 4 37-16,1 3-17 0,-2-4-10 0,1-2-9 0,-1 1 18 15,2-2-9-15,-3 0-12 0,4-6-6 0,-1 4-4 16,1-14-5-16,-2 18-5 0,2-18-3 0,0 13 2 0,0-13-6 15,0 0 0-15,-3 14-2 0,3-14 5 0,0 0-3 16,0 0-3-16,0 0 1 0,0 0 5 0,0 0-2 16,0 0-2-16,0 0-2 0,0 0 18 0,0 0-5 0,0 0-3 15,-9-11-3-15,9 11-6 0,-5-16-2 0,5 16 0 0,-7-17 0 16,4 4-5-16,0 2 1 0,0-1-2 0,0-1 2 16,0-1 3-16,1-1-2 0,-1 3 1 0,-1-2-2 15,3-1-2-15,-1 0 0 0,2-2-1 0,2 0 1 0,-2 4 7 16,1 0-2-16,3 2-1 0,-4 11 0 0,5-21 30 15,-5 21-5-15,4-14-7 0,-4 14-3 0,2-13 19 16,-2 13-8-16,9-8-5 0,-9 8-4 0,10-10-12 0,-10 10-1 16,0 0-2-16,16-7-1 0,-16 7-4 0,21-2 0 15,-21 2 0-15,17-3 1 0,-17 3-5 0,21 2 2 0,-21-2 0 16,17 7 1-16,-17-7 0 0,18 13 1 0,-9-6 0 16,-9-7 0-16,15 14 0 0,-15-14-1 0,6 16 1 0,-6-16 1 15,8 15 1-15,-8-15 1 0,1 14-1 0,-1-14-1 16,-3 11 5-16,3-11-3 0,-6 11 0 0,6-11 0 0,-10 13 4 15,10-13-2-15,-17 12 1 0,17-12-1 0,-21 11 3 16,8-4-3-16,0-1 1 0,2-1-1 0,-1 3-2 16,0-2 0-16,12-6 0 0,-18 8 0 0,18-8-15 0,-13 7 1 15,13-7 4-15,0 0 1 0,0 0-112 0,0 0 25 16,0 0 18-16,0 0 15 0,0 0-218 0,0 0 55 16,0 0 45-16,0 0 35 0,0 0-228 0,0 0 111 0,0 0 54 15,14-7 39-15,-14 7-795 0,13-7-162 0</inkml:trace>
  <inkml:trace contextRef="#ctx0" brushRef="#br0" timeOffset="26371.36">2560 8317 0 0,'0'0'577'0,"0"-13"-210"0,0 13-58 15,0 0-27-15,0 0-58 0,0 0-46 0,0 0-36 16,7 13-27-16,-7-13 1 0,3 13-24 0,-3-13-17 16,4 18-16-16,-2-7 6 0,-1 1-14 0,1 0-10 0,-2-12-9 15,0 27 14-15,0-11-11 0,0-1-5 0,0-2-7 16,-2 4 3-16,-1-4-3 0,3-1-5 0,0-12-2 16,-3 22 7-16,3-22-6 0,-3 18-2 0,3-18-2 0,-1 12-11 15,1-12 1-15,0 0 1 0,0 0-2 0,0 0 6 16,0 0-2-16,0 0 0 0,0 0-2 0,0 0 43 0,0 0-9 15,0 0-7-15,0 0-8 0,0 0 63 0,-7-9-18 16,7 9-11-16,-6-13-15 0,6 13-3 0,-7-19-7 0,4 8-8 16,3 11-5-16,-6-24 27 0,1 11-8 0,4 1-9 0,-1-3-5 15,1 3 9-15,2-1-5 0,-1 1-6 0,0-1-4 16,2 2 1-16,-2 11-6 0,3-23-1 0,-3 23-2 16,6-18 8-16,-6 18-2 0,10-13-4 0,-10 13-3 0,11-14-5 15,-11 14 1-15,12-9-3 0,-12 9 0 0,17-8 1 16,-17 8 0-16,15-4-2 0,-15 4 0 0,0 0-8 0,24-3 3 15,-24 3-1-15,20 3 2 0,-20-3 1 0,0 0 0 16,20 6 0-16,-20-6 2 0,13 6 0 0,-13-6 0 16,11 10 0-16,-11-10 0 0,7 8 0 0,-7-8-1 0,4 11 0 15,-4-11 1-15,0 17 1 0,0-17 0 0,-7 13-1 16,7-13 0-16,-10 18 4 0,1-9-2 0,0 2 0 0,-2-1-1 16,-2-1 3-16,2 1-2 0,0-1 0 0,-1 0-1 0,0 0 1 15,3-3 1-15,9-6-2 0,-18 11 0 16,18-11-38-16,0 0 8 0,-10 8 5 0,10-8 6 0,0 0-202 15,0 0 45-15,0 0 35 0,0 0 28 0,0 0-285 16,0 0 108-16,10-11 57 0,-10 11 48 0,19-11-715 16,-10 3-101-16</inkml:trace>
  <inkml:trace contextRef="#ctx0" brushRef="#br0" timeOffset="26933.86">2786 8269 0 0,'0'0'814'0,"0"0"-459"0,0 0-18 0,0 0-67 0,0 0-53 0,0 0-22 16,0 0-38-16,0 0-33 0,0 0-24 0,0 0 5 16,0 0-20-16,0 0-18 0,25 2-13 0,-25-2 38 0,0 0-18 15,27 0-15-15,-27 0-10 0,22 0-1 0,-22 0-10 16,26-2-8-16,-26 2-5 0,26-1-10 0,-26 1-3 0,24-7-2 15,-24 7-3-15,24-5 9 0,-3 0-4 0,-21 5-2 16,17-4-2-16,-17 4-15 0,14-6 3 0,-14 6-1 0,0 0 2 16,0 0 15-16,13-7-2 0,-13 7-3 0,0 0-2 15,0 0-72-15,0 0 13 0,0 0 11 0,0 0 9 0,0 0-179 16,0 0 52-16,0 0 43 0,-24 2 23 0,24-2-134 16,0 0 49-16,-20 1 34 0,20-1 29 0,0 0-52 15,0 0 33-15,-22 2 28 0,22-2 21 0,0 0 9 0,0 0 14 16,0 0 14-16,0 0 8 0,-16 3 63 0,16-3-4 15,0 0-4-15,0 0-3 0,0 0 114 0,0 0-24 0,0 0-22 16,0 0-15-16,0 0 93 0,0 0-31 0,0 0-25 16,0 0-20-16,0 0 72 0,0 0-32 0,0 0-24 0,0 0-18 15,0 0-1-15,0 0-15 0,0 0-14 0,-11 8-8 0,11-8 47 16,0 0-14-16,-2 18-10 0,2-18-11 0,-1 18 47 16,-3-3-19-16,1-3-16 0,2 0-13 0,-2 3 28 15,0 2-16-15,-1-3-13 0,1 2-9 0,1 2-2 0,-1-2-7 16,1 1-7-16,-1-2-4 0,0 2 9 0,0-2-6 0,5-2-4 15,-4-2-4-15,2-11-2 0,5 22 0 0,-5-22-5 16,-5 16-1-16,5-16-12 0,0 0 2 0,-3 14 0 0,3-14 0 16,0 0-7-16,0 0 1 0,0 0 2 0,0 0 0 0,0 0-114 15,0 0 22-15,0 0 20 0,0 0 17 0,0 0-201 16,0 0 54-16,0 0 55 0,0 0 37 0,2-17-475 16,-2 17 120-16,0 0 94 0,1-16 109 0,-1 16-166 0,3-13 50 15</inkml:trace>
  <inkml:trace contextRef="#ctx0" brushRef="#br0" timeOffset="27334.64">3251 8387 0 0,'0'0'538'0,"0"0"-294"0,-7 11-47 0,7-11-40 16,0 0-12-16,0 0 33 0,0 0-37 0,0 0-28 16,0 0-22-16,0 0 53 0,0 0-28 0,0 0-25 0,0 0-18 15,9 7 91-15,-9-7-33 0,0 0-26 0,0 0-22 0,0 0 99 16,0 0-15-16,0 0-33 0,0 0-28 0,0 0 93 15,0 0-40-15,10-7-34 0,-10 7-23 0,13-7 62 16,-13 7-33-16,21-6-27 0,-9 0-20 0,4 0-4 16,0 0-16-16,-1-1-13 0,-15 7-10 0,28-7-5 0,-14 2-6 15,0-1-5-15,-1 1-6 0,1 1-5 0,-14 4-4 0,24-10-1 16,-24 10-2-16,21-6-3 16,-21 6 0-16,16-8-1 0,-16 8-1 0,16-3 2 0,-16 3-2 0,0 0 1 0,0 0-2 15,0 0-193-15,0 0 39 0,0 0 32 0,0 0 22 16,0 0-468-16,0 0 111 0,0 0 101 0,5 11 103 15,-5-11-824-15,-20 6-267 0</inkml:trace>
  <inkml:trace contextRef="#ctx0" brushRef="#br0" timeOffset="28336.59">2359 9017 0 0,'0'0'533'0,"0"0"-142"0,0 0-62 0,0 0-31 15,0 0-58-15,0 0 29 0,0 0-55 0,0 0-42 16,0 0-35-16,0 0-33 0,1 14-21 0,-1-14-16 15,-4 13-14-15,4-13 83 0,-2 17-26 0,2-17-22 0,0 23-17 16,-1-11 100-16,1 2-33 0,-3-1-30 16,2 2-19-16,-1 0 15 0,-1 1-19 0,0-2-19 0,0 1-11 0,0-4-1 15,-3 5-10-15,3-4-9 0,-1 1-6 0,-1 0 4 16,0-3-6-16,5-10-6 0,-9 15-3 0,9-15-103 16,-8 13 19-16,8-13 11 0,0 0 13 0,0 0-279 0,0 0 66 15,0 0 49-15,0 0 41 0,0 0-340 0,0 0 129 16,-1-13 77-16,1 13 59 0,0-19-523 0,0 19-68 0</inkml:trace>
  <inkml:trace contextRef="#ctx0" brushRef="#br0" timeOffset="28702.08">2294 9079 0 0,'12'-13'565'16,"-12"13"-278"-16,13-10-58 0,-13 10-24 0,16-10 42 0,-16 10-48 16,21-7-39-16,-21 7-34 0,20-6 27 0,-20 6-32 0,24-4-23 15,-24 4-20-15,26 2 47 0,-26-2-24 0,25 3-19 16,-25-3-19-16,22 7-8 0,-22-7-6 0,22 11-9 16,-22-11-8-16,19 11 14 0,-19-11-9 0,18 14-8 0,-11-6-4 15,0 2 5-15,1-2-6 0,-8-8-3 0,8 18-6 16,-5-6 2-16,0-1-3 0,-1 0-4 0,-2-11-2 0,1 23 7 15,-2-11-3-15,-2-1-3 0,-2-1-1 0,0 1 33 16,-3 0-9-16,0 0-5 0,-1-1-6 0,-1 0 2 0,10-10-3 16,-24 10-5-16,14 0-3 0,-2 0-2 0,1-3-4 15,11-7 0-15,-18 8-2 0,18-8 5 0,-15 6-2 16,15-6-3-16,0 0 1 0,-17 4-54 0,17-4 10 0,0 0 8 16,0 0 6-16,-14-7-227 0,14 7 50 0,0 0 51 0,-6-11 38 15,6 11-326-15,0 0 88 0,6-14 70 0,-6 14 56 16,11-21-387-16,-4 11-32 0</inkml:trace>
  <inkml:trace contextRef="#ctx0" brushRef="#br0" timeOffset="29080.19">2703 9077 0 0,'0'0'567'16,"0"0"-283"-16,0 0-58 0,0 0 96 0,0 0-53 15,0 0-53-15,0 0-43 0,0 0-36 0,-15 9-27 0,15-9-22 16,-9 14-17-16,9-14 4 0,-5 15-15 0,5-15-11 0,-4 16-11 16,4-16-4-16,-2 19-7 0,2-19-5 0,-3 18-5 15,3-18 12-15,2 17-5 0,-2-17-6 0,3 17-4 16,-3-17 2-16,6 16-2 0,-6-16-3 0,8 13-1 0,-8-13-2 16,13 11-3-16,-13-11-1 0,11 10 0 0,-11-10 11 15,0 0-2-15,19 3-4 0,-19-3-2 0,0 0 22 0,17-5-6 16,-17 5-5-16,10-10-2 0,-10 10 74 0,8-10-18 15,-8 10-15-15,8-13-12 0,-8 13 82 0,3-16-28 16,-3 16-18-16,3-16-17 0,-3 16 63 0,1-17-24 0,-1 17-22 16,-6-16-15-16,6 16-13 0,-6-14-9 0,6 14-10 0,-8-15-7 15,8 15-25-15,-11-6-1 0,11 6-1 0,0 0 1 16,-21-2-214-16,21 2 42 0,-17 3 36 0,17-3 25 0,-16 5-331 16,16-5 98-16,-9 10 97 0,9-10 50 0,0 0-814 15,-9 11-208-15</inkml:trace>
  <inkml:trace contextRef="#ctx0" brushRef="#br0" timeOffset="29869.18">2933 9082 0 0,'0'0'937'16,"-3"-11"-664"-16,3 11 173 0,0 0-89 0,0 0-72 0,0 0-57 15,-8-10 10-15,8 10-39 0,0 0-25 0,0 0-34 16,0 0-27-16,-17 3-23 0,17-3-18 0,-11 9-14 0,11-9-11 16,-11 8-11-16,11-8-6 0,-12 9-6 0,12-9-7 15,-9 14-3-15,9-14-3 0,-8 17-2 0,8-17 1 0,-7 20-3 16,7-20-1-16,-1 16 0 0,1-16-3 0,1 18-1 16,-1-18 0-16,4 17 1 0,-4-17-4 0,8 16 1 15,-8-16 0-15,9 10 0 0,-9-10 5 0,15 9-1 0,0-3 0 16,-15-6-1-16,13-6-12 0,-13 6 2 0,16 7 1 0,-16-7 0 15,17-3-8-15,1-1 1 0,-18 4 3 0,15-9 2 16,-15 9 9-16,17-12 1 0,-17 12-1 0,12-14 0 0,-12 14 9 16,10-12-2-16,-10 12-2 0,5-12-2 0,-5 12 32 15,1-13-9-15,-1 13-5 0,0 0-4 0,0-14 51 16,0 14-12-16,0 0-13 0,-3-13-7 0,3 13 36 0,0 0-14 16,0 0-11-16,-3-11-11 0,3 11 32 0,0 0-12 15,0 0-14-15,0 0-6 0,0 0-39 0,0 0 0 0,0 0 1 16,-7 8 0-16,7-8 0 0,-4 11 0 0,4-11 0 15,-5 11 0-15,5-11-6 0,-3 14 3 0,3-14 0 16,-3 14 1-16,3-14 0 0,0 18-1 0,0-18 2 0,0 13 2 16,0-13-25-16,3 14 6 0,-3-14 3 0,3 11 4 15,-3-11-45-15,-3 9 12 0,3-9 8 0,12 7 8 0,-12-7-43 16,0 0 13-16,18 5 14 0,-18-5 7 0,0 0 2 16,19-7 7-16,-19 7 5 0,13-8 4 0,-13 8 8 15,8-11 3-15,-8 11 2 0,12-12 1 0,-12 12 9 0,10-16 1 16,-10 16-1-16,8-18-2 0,-8 18 8 0,6-18-3 0,-6 18-1 15,8-14 0-15,-8 14 37 0,5-14-9 0,-5 14-6 16,0 0-4-16,2-16 28 0,-2 16-10 0,0 0-8 0,0 0-6 16,0 0 6-16,0 0-7 0,0 0-4 0,0 0-5 15,0 0-22-15,0 0 4 0,0 0-2 0,0 0 1 16,-3 15 2-16,3-15 0 0,1 13 0 0,-1-13 0 0,0 12-8 16,0-12 1-16,-1 14 2 0,1-14 0 0,1 13-41 15,-1-13 9-15,3 13 8 0,-3-13 7 0,5 10-39 0,-5-10 14 16,0 0 9-16,6 9 6 0,-6-9-15 0,0 0 8 15,0 0 6-15,13 5 8 0,-13-5 7 0,0 0 3 16,0 0 2-16,14-10 5 0,-14 10 12 0,11-10 2 0,-11 10-3 16,9-12 0-16,-9 12-1 0,9-12 0 0,-9 12-1 15,14-16-1-15,-14 16 14 0,8-15-5 0,-8 15 0 0,7-13-1 16,-7 13 13-16,10-13-5 0,-10 13-1 16,10-8-5-16,-10 8 8 0,9-9-5 0,-9 9-3 0,0 0-1 0,19-4-11 15,-19 4-1-15,0 0 2 0,23 0 0 0,-23 0-6 16,15 7 4-16,-15-7-1 0,17 8 0 0,-17-8-101 15,14 13 20-15,-14-13 18 0,13 14 12 0,-13-14-255 0,11 16 60 16,-11-16 57-16,9 17 54 0,-9-17-403 0,8 18 109 0,-8-18 87 16,1 13 74-16,-1-13-212 0,2 14 4 0</inkml:trace>
  <inkml:trace contextRef="#ctx0" brushRef="#br0" timeOffset="31030.67">2362 9674 0 0,'0'0'664'0,"-12"-7"-397"0,12 7 159 0,0 0-48 16,0 0-77-16,0 0-59 0,0 0 14 0,0 0-51 15,0 0-40-15,0 0-15 0,0 0-2 0,0 0-32 0,0 0-21 16,0 0-20-16,7 10 12 0,-7-10-17 0,0 0-14 16,6 14-12-16,-6-14 19 0,7 13-14 0,-7-13-9 0,3 16-8 15,-3-16 2-15,4 16-6 0,-4-16-7 0,5 10-3 16,-5-10 0-16,4 20-4 0,-4-20-3 0,2 16-1 0,-2-16 6 16,1 12-3-16,-1-12-3 0,0 0-2 0,0 17-4 15,0-17-1-15,0 0 1 0,0 0-2 0,0 0 0 0,0 0-1 16,0 0 2-16,0 0-3 0,0 0 14 0,0 0-1 15,0 0-4-15,0 0 0 0,0 0 3 0,0 0 0 16,6-13-3-16,-6 13-1 0,3-14-6 0,-3 14-1 0,8-16 1 16,-8 16-1-16,8-13-5 0,-8 13 2 0,8-16 0 15,-8 16 0-15,11-12-2 0,-11 12 2 0,14-13 0 16,-14 13 0-16,12-11 2 0,-12 11 0 0,12-10 0 0,-12 10 0 16,18-8 2-16,-18 8 0 0,19-8-1 0,-19 8 0 15,19-3 0-15,-19 3 1 0,0 0-2 0,20 2 0 0,-20-2 2 16,12 6 0-16,-12-6-1 0,9 9-1 0,-9-9-2 15,6 13 0-15,-6-13-1 0,5 13 2 0,-5-13 4 0,2 14-2 16,-2-14 1-16,1 16-2 0,-1-16-3 0,-1 14-1 16,1-14 1-16,-2 14 2 0,2-14-12 0,-2 14 5 15,2-14-1-15,0 0 3 0,2 13-36 0,-2-13 9 0,0 0 6 16,0 0 5-16,5 12-31 0,-5-12 9 0,0 0 9 0,0 0 6 16,0 0-30-16,0 0 10 0,0 0 10 0,0 0 8 15,19-6 1-15,-19 6 5 0,11-9 5 0,-11 9 4 0,12-9 2 16,-12 9 3-16,9-10 1 0,-9 10 2 0,11-11-2 15,-11 11 1-15,7-11 3 0,-7 11 0 0,6-12 14 16,-6 12-3-16,6-12 1 0,-6 12-2 0,5-11 20 0,-5 11-4 16,0 0-5-16,7-9-2 0,-7 9 41 0,0 0-11 15,0 0-9-15,0 0-5 0,0 0 37 0,0 0-14 16,0 0-11-16,0 0-5 0,0 0-5 0,0 0-7 0,0 0-4 16,0 0-4-16,0 0-10 0,0 0 0 0,0 0-3 15,0 17 0-15,0-17 4 0,-3 13 0 0,3-13-3 0,-1 13 1 16,1-13-2-16,0 18 0 0,0-18 0 0,-2 15-1 0,2-15 0 15,3 14 0-15,-3-14-1 0,5 13 0 0,-5-13-1 16,9 12-1-16,-9-12 1 0,7 12 0 0,-7-12-13 16,11 8 2-16,-11-8 3 0,0 0 1 0,21 5-5 0,-21-5 3 15,0 0 1-15,23-4 3 0,-23 4 5 0,13-8 0 16,-13 8 0-16,14-9 0 0,-14 9 3 0,11-10 1 16,-5 2-2-16,-6 8 0 0,9-17 14 0,-9 17-3 0,5-19-4 15,-5 19 0-15,1-19 17 0,-1 19-2 0,-3-18-6 0,3 18-4 16,-6-17 11-16,6 17-3 0,-8-15-7 0,8 15-2 15,-8-12-3-15,8 12-2 0,-10-10-1 0,10 10-3 16,0 0-17-16,0 0 1 0,0 0 2 0,0 0 3 0,-27 3-238 16,27-3 49-16,-14 9 39 0,14-9 31 0,-8 9-355 15,8-9 121-15,0 0 92 0,0 0 52 0,-7 9-742 16,7-9-157-16</inkml:trace>
  <inkml:trace contextRef="#ctx0" brushRef="#br0" timeOffset="31321.55">2892 9612 0 0,'0'0'738'0,"0"0"-409"16,0 0-30-16,0 0-47 0,0 0-49 0,0 0-15 15,0 14-36-15,0-14-33 0,2 15-22 0,-2-15 44 16,0 17-28-16,0-17-23 0,1 19-17 0,-1-19 29 15,2 21-8-15,-2-21-19 0,0 19-14 0,0-19 5 0,0 20-13 16,0-20-10-16,0 20-9 0,0-20 0 0,0 18-7 16,0-18-7-16,0 18-3 0,0-18-3 0,0 16-2 0,0-16-3 15,8 13-1-15,-8-13-102 0,0 0 20 0,-2 12 15 0,2-12 11 16,0 0-301-16,0 0 98 0,0 0 53 0,0 0 36 16,0 0-793-16,0 0-155 0</inkml:trace>
  <inkml:trace contextRef="#ctx0" brushRef="#br0" timeOffset="32032.99">2936 9739 0 0,'0'0'598'16,"0"0"-332"-16,18 3-52 0,-18-3 82 0,0 0-47 0,20 5-50 15,-20-5-39-15,0 0-17 0,24-1-30 0,-24 1-22 16,0 0-18-16,23 0-2 0,-23 0-13 0,0 0-13 15,22-5-9-15,-22 5-1 0,0 0-6 0,16-7-6 0,-16 7-6 16,15-5 39-16,-15 5-11 0,0 0-11 0,7-11-5 0,-7 11 57 16,8-9-17-16,-8 9-13 0,5-9-11 0,-5 9 67 15,6-12-21-15,-6 12-20 0,3-11-12 0,-3 11 50 16,5-13-21-16,-5 13-17 0,0 0-16 0,0-14 85 16,0 14-29-16,0 0-23 0,0 0-17 0,-7-9 44 0,7 9-21 15,0 0-20-15,0 0-14 0,0 0 9 0,0 0-15 16,0 0-10-16,-12 8-9 0,12-8-20 0,-8 7-2 0,8-7-6 15,-7 13 1-15,7-13-7 0,-11 16 0 0,11-16-1 16,-7 13 0-16,7-13-1 0,-3 17 0 0,3-17 0 0,-3 13 0 16,3-13-10-16,1 14 3 0,-1-14 1 0,0 0 1 15,5 16-18-15,-5-16 4 0,4 11 6 0,-4-11 2 0,8 10-31 16,-8-10 8-16,0 0 8 0,9 12 4 0,-9-12-9 16,0 0 6-16,20 3 5 0,-20-3 5 0,0 0-8 0,21-4 7 15,-21 4 2-15,14-6 3 0,-14 6 5 0,14-9 1 16,-14 9 0-16,16-15 3 0,-8 4 3 0,-2 3 0 0,2-2 0 15,-3 1 1-15,3-3 12 0,0 0-2 0,-2 2-2 16,1-1-1-16,0 0 24 0,-2 1-5 0,0 2-6 16,-5 8-4-16,6-19 34 0,-6 19-11 0,2-12-9 0,-2 12-5 15,0 0 8-15,1-11-7 0,-1 11-6 0,0 0-3 16,0 0-2-16,0 0-5 0,0 0-1 0,0 0-1 0,0 0-15 16,0 0 3-16,-9 8-1 0,9-8 1 0,-8 11-2 15,8-11 1-15,-8 13 0 0,8-13 3 0,-6 14-7 16,6-14 1-16,-4 12 3 0,4-12-1 0,-1 12-39 0,1-12 7 15,0 0 10-15,0 15 3 0,0-15-32 0,7 9 10 0,-7-9 10 16,10 9 7-16,-10-9-15 0,16 9 11 0,-16-9 5 16,0 0 6-16,24 7-32 0,-24-7 10 0,18 4 9 15,-18-4 6-15,14 8-5 0,-14-8 7 0,0 0 5 0,19 7 4 16,-19-7 4-16,9 6 3 0,-9-6 1 0,7 10 2 16,-7-10 4-16,0 0 2 0,1 15 0 0,-1-15 1 0,-1 10-1 15,1-10 2-15,0 0 0 0,-10 13-1 0,10-13 2 16,-7 10-1-16,7-10 0 0,-10 7 0 0,10-7 1 15,-10 8 0-15,10-8 0 0,0 0 0 0,-18 5-3 0,18-5 1 16,0 0 1-16,0 0-1 0,-23 1-101 0,23-1 19 16,0 0 19-16,-21 2 11 0,21-2-193 0,-17-6 50 0,17 6 38 15,-15-3 33-15,15 3-335 0,0 0 101 0,-18-7 71 0,18 7 59 16,-12-13-484-16,12 13-57 0</inkml:trace>
  <inkml:trace contextRef="#ctx0" brushRef="#br0" timeOffset="33734.66">2344 10163 0 0,'0'-14'617'0,"0"14"-247"0,0 0-48 0,0 0-38 16,0 0 49-16,0 0-68 0,0 0-52 0,0 0-42 16,0 0 17-16,0 0-32 0,0 0-18 0,0 0-25 0,0 0-11 15,0 0-20-15,0 0-17 0,0 0-13 0,-1 15 45 16,1-15-19-16,-7 18-17 0,4-7-11 0,0-2 53 0,0 6-21 15,0-4-15-15,0 3-15 0,-1 2 39 0,2 0-19 16,1 0-14-16,-1-2-12 0,2 2 18 0,0 0-15 0,2 0-10 16,-2-2-7-16,1 2 4 0,-1-2-6 0,2-1-8 15,2-1-2-15,-3 0-2 0,-1-12-2 0,7 18-5 16,-7-18-1-16,7 12 23 0,-7-12-6 0,0 0-6 0,11 7-4 16,-11-7-18-16,0 0 1 0,20 0-1 0,-20 0 0 0,17-2 7 15,-17 2-2-15,17-10 0 0,-17 10-2 0,20-11-73 16,-20 11 14-16,15-13 12 0,-15 13 8 0,17-13-228 15,-10 4 53-15,-7 9 43 0,13-16 33 0,-10 5-348 16,-3 11 98-16,8-14 112 0,-8 14 60 0,4-17-812 16,-4 17-221-16</inkml:trace>
  <inkml:trace contextRef="#ctx0" brushRef="#br0" timeOffset="33934.8">2374 10293 0 0,'0'0'690'0,"0"0"-454"16,0 0 88-16,0 0-28 0,0 0-60 0,0 0-47 0,0 0-16 16,0 0-34-16,0 0-29 0,0 0-22 0,0 0-4 15,0 0-19-15,17-5-13 0,-17 5-10 0,14-5 2 16,-14 5-9-16,16-4-7 0,-16 4-5 0,14-6-124 0,-14 6 21 16,12-9 16-16,-12 9 13 0,9-7-310 0,-9 7 72 15,0 0 59-15,9-12 45 0,-9 12-460 0,-5-12-40 0</inkml:trace>
  <inkml:trace contextRef="#ctx0" brushRef="#br0" timeOffset="34167.19">2308 10141 0 0,'0'0'391'0,"0"0"-179"0,0 0 62 0,0 0-53 0,0 0-21 0,0 0-32 0,0 0-24 16,0 0-30-16,0 0-23 0,0 0-17 0,21 1 16 15,-21-1-19-15,24-2-12 0,-24 2-13 0,28-3 1 16,-28 3-7-16,25-3-9 0,-25 3-7 0,26-8-4 0,-26 8-4 0,21-7-3 16,-21 7-3-16,0 0 8 0,17-3-3 0,-17 3-4 15,0 0-2-15,0 0-77 0,0 0 14 0,0 0 11 16,0 0 8-16,0 0-196 0,0 0 46 0,0 0 37 0,0 0 31 16,0 0-543-16,0 0-45 0</inkml:trace>
  <inkml:trace contextRef="#ctx0" brushRef="#br0" timeOffset="34716.28">2556 10202 0 0,'0'0'771'0,"0"0"-403"0,1-12-20 15,-1 12-66-15,0 0 9 0,11-6-57 0,-11 6-47 16,0 0-38-16,0 0-1 0,0 0-32 0,23 1-8 0,-23-1-23 0,0 0 2 16,10 11-19-16,-10-11-14 0,11 13-10 0,-11-13 14 15,7 16-11-15,-7-16-9 0,3 19-10 0,-3-19 2 16,2 24-6-16,-2-24-6 0,-2 22-3 0,2-11 4 16,-3 0-5-16,3-11 0 0,-1 22-6 0,1-22 2 0,-6 18-2 15,6-18-2-15,-6 16-1 0,6-16-2 0,-3 11-1 0,3-11-1 16,0 0 0-16,0 0-24 0,-2 12 5 0,2-12 4 15,0 0 2-15,0 0-27 0,0 0 8 0,0 0 7 16,0 0 5-16,0 0 24 0,0-12 0 0,0 12 0 0,0 0-2 16,4-14-20-16,-4 14 5 0,1-13 1 0,-1 13 2 15,5-13-2-15,-5 13 2 0,3-12 1 0,-3 12 2 0,7-13 8 16,-7 13 0-16,8-13-1 0,-8 13 0 0,6-9 36 16,-6 9-8-16,11-13-5 0,-11 13-6 0,11-10-1 15,-11 10-6-15,13-8-1 0,-13 8-1 0,16-4-4 0,-16 4 0 16,0 0-1-16,19-5-1 0,-19 5-3 0,0 0 1 15,16 3-1-15,-16-3 0 0,0 0-1 0,14 9 1 0,-14-9 0 16,4 12-1-16,-4-12 3 0,5 14 0 0,-5-14-1 16,0 16 0-16,0-16 0 0,2 19 0 0,-2-19-1 15,0 21 1-15,0-21 4 0,0 20-3 0,0-20 1 0,-2 18-1 16,2-18-23-16,0 14 4 0,0-14 3 0,0 0 4 0,-1 16-101 16,1-16 22-16,0 0 18 0,0 0 14 0,0 0-140 15,0 0 41-15,0 0 46 0,0 0 22 0,0 0-160 16,0 0 47-16,0 0 43 0,0 0 29 0,0 0-727 15,7-13-90-15</inkml:trace>
  <inkml:trace contextRef="#ctx0" brushRef="#br0" timeOffset="35078.19">2832 10228 0 0,'1'-11'614'15,"-1"11"-209"-15,0 0-45 0,0 0-51 0,0 0-61 0,0 0 39 16,0 0-57-16,3-11-45 0,-3 11-39 0,0 0-37 16,0 0-10-16,2 14-19 0,-2-14-17 0,3 11-7 15,-3-11-12-15,3 19-9 0,-3-19-7 0,6 21-2 0,-6-21-4 16,1 22-5-16,1-11-3 0,-1 4-1 0,-1-3-4 16,0-12 0-16,3 23-2 0,-1-12 1 0,-2-11-2 0,4 17-1 15,-4-17-2-15,7 14-4 0,-7-14 1 0,0 0-1 16,6 12 0-16,-6-12 0 0,0 0-1 0,0 0 1 15,0 0 0-15,18-7 17 0,-18 7-4 0,6-11-2 0,-6 11-3 16,11-15 56-16,-11 15-14 0,8-18-10 0,-8 18-6 0,10-18 50 16,-7 7-14-16,-3 11-16 0,6-18-8 0,-3 8 0 15,-1-2-8-15,-2 12-7 0,7-17-6 0,-7 17-8 16,3-16-2-16,-3 16-3 0,1-11-2 0,-1 11-59 0,0 0 10 16,0 0 7-16,0 0 7 0,-1-13-292 0,1 13 65 15,0 0 49-15,0 0 41 0,0 0-428 0,0 0 130 0,1 13 92 16,-1-13 75-16,0 0-261 0,0 0-19 0</inkml:trace>
  <inkml:trace contextRef="#ctx0" brushRef="#br0" timeOffset="35319.89">3054 10193 0 0,'5'-12'724'0,"-5"12"-322"16,0 0-23-16,0 0-71 0,0 0-62 0,0 0-19 15,0 0-45-15,0 0-38 0,0 0-28 0,0 0-28 0,6 10-19 16,-6-10-7-16,5 10-10 0,-5-10 16 0,3 19-11 16,-3-19-15-16,1 19-5 0,-1-6 14 0,-1-2-9 0,1 2-10 15,-3-1-4-15,3 3-3 0,-2-3-3 0,1 1-5 16,-1-2-3-16,2-11-7 0,-2 22 0 0,2-22-2 16,0 16-1-16,0-16-210 0,0 0 41 0,5 12 32 0,-5-12 35 15,0 0-270-15,0 0 74 0,0 0 60 0,18-7 45 0,-18 7-579 16,9-20-71-16</inkml:trace>
  <inkml:trace contextRef="#ctx0" brushRef="#br0" timeOffset="35618.54">3092 10003 0 0,'-21'10'557'0,"21"-10"-355"15,-14 10-40-15,14-10 40 0,-9 13-16 0,9-13-32 0,-4 13-30 16,4-13 24-16,2 13-30 0,-2-13-24 0,0 0-18 16,7 18 5-16,-7-18-16 0,7 13-14 0,-7-13-9 0,10 8-2 15,-10-8-9-15,7 8-6 0,-7-8-3 0,0 0 2 16,15 5-3-16,-15-5-5 0,6-10-3 0,-6 10 34 16,0 0-8-16,0 0-9 0,10-10-7 0,-10 10 22 0,0 0-10 15,1-15-7-15,-1 15-5 0,0-13-8 0,0 13-4 16,-1-12-1-16,1 12-2 0,-7-11-25 0,7 11 5 0,-6-12 1 15,6 12 3-15,0 0-209 0,-12-9 42 0,12 9 35 16,0 0 29-16,0 0-793 0,0 0-106 0</inkml:trace>
  <inkml:trace contextRef="#ctx0" brushRef="#br0" timeOffset="36609.57">3157 10188 0 0,'-4'-11'987'0,"4"11"-609"0,0 0-48 15,0 0 84-15,0 0-82 0,0 0-67 0,0 0-48 16,15-3-3-16,-15 3-42 0,0 0-34 0,23 5-28 0,-23-5-1 15,15 6-22-15,-15-6-17 0,19 10-13 0,-8-4 10 16,1 1-13-16,-1 1-12 0,-11-8-8 0,18 14-4 16,-8-3-4-16,-3-2-6 0,-1 2-4 0,0 1 5 0,1-2-6 15,-7-10 0-15,9 21-4 0,-7-8-1 0,-2-13-1 16,0 19-3-16,0-19 0 0,0 18-7 0,0-18 1 0,-5 14-1 16,5-14 1-16,-6 9-17 0,6-9 5 0,-10 8 2 15,10-8 1-15,0 0-3 0,-14 6 2 0,14-6 1 0,0 0 2 16,0 0 7-16,-16-6 0 0,16 6 0 0,0 0 0 15,-10-13 9-15,10 13-1 0,-3-11-3 0,3 11 0 0,0-14 27 16,0 14-7-16,0-16-3 0,0 16-6 0,5-17 4 16,-5 17-5-16,6-14-2 0,-6 14-3 0,10-17 15 15,-10 17-5-15,11-15-3 0,-11 15-4 0,13-11 41 16,-13 11-11-16,16-13-9 0,-16 13-7 0,18-11-5 0,-18 11-6 0,21-8-2 16,-21 8-3-16,20-8 5 0,-20 8-3 0,0 0-3 15,23-5-1-15,-23 5 1 0,0 0-1 0,18 7-2 16,-18-7-2-16,0 0-3 0,9 12 1 0,-9-12-1 0,2 11-1 15,-2-11 2-15,-3 18 1 0,3-18-2 0,-4 17 0 16,3-6 0-16,-2 2-1 0,3-13 2 0,-5 19-2 16,5-19-6-16,-1 17 1 0,1-17 2 0,1 17-1 0,-1-17-49 15,6 14 10-15,-6-14 8 0,7 9 6 0,-7-9-19 16,0 0 9-16,12 8 7 0,-12-8 7 0,0 0 3 0,0 0 3 16,0 0 5-16,22-6 2 0,-22 6 19 0,13-10-2 15,-13 10 0-15,10-12-2 0,-10 12 34 0,11-14-8 16,-11 14-6-16,9-15-5 0,-3 6 38 0,-6 9-12 0,6-19-9 15,-6 19-9-15,6-19 32 0,-6 19-12 0,5-18-9 0,-5 18-8 16,-2-22 36-16,2 22-14 0,-2-16-8 0,2 16-11 16,-3-17-16-16,3 17-4 0,-4-15-4 15,4 15 0-15,0 0-5 0,-5-11 1 0,5 11-2 0,0 0-1 0,0 0-6 16,0 0-1-16,0 0 3 0,0 0-1 0,0 0-12 16,0 0 5-16,0 0 0 0,0 0 3 0,0 0-12 15,0 0 3-15,17-3 4 0,-17 3 3 0,0 0 0 0,0 0 4 16,26 3-1-16,-26-3 3 0,14 5-5 0,-14-5 2 0,14 6 2 15,-14-6 0-15,14 9-1 0,-14-9 1 0,14 14 1 16,-14-14 1-16,10 12-12 0,-10-12 3 0,7 16 2 0,-7-16 1 16,4 17-67-16,-4-17 15 0,2 20 12 0,-2-20 9 15,1 15-71-15,-1-15 22 0,-1 19 19 0,1-19 12 16,-5 24-75-16,5-24 26 0,0 0 21 0,-5 13 17 0,5-13-66 16,0 0 26-16,-4 9 23 0,4-9 16 0,0 0-1 15,0 0 12-15,0 0 14 0,0 0 6 0,0 0 20 16,1-11 2-16,-1 11 5 0,2-13 1 0,-2 13 46 0,3-17-6 15,-3 17-4-15,8-23-7 0,-4 13 61 0,2-3-17 16,-1 2-12-16,1 0-10 0,0 0 53 0,2 0-19 0,-8 11-14 16,10-19-12-16,-3 10 52 0,3 0-19 0,-10 9-18 0,16-6-12 15,-16 6 16-15,17-11-13 0,-17 11-11 16,16-6-9-16,-16 6-8 0,0 0-6 0,24-1-3 0,-24 1-4 16,16 8-7-16,-16-8 0 0,14 11-2 0,-14-11 0 0,13 18 11 15,-13-18 0-15,11 19-5 0,-8-9-2 0,0 3-67 16,0-3 10-16,0 1 12 0,-3 2 6 0,3 0-312 0,-3-1 69 15,-1 1 54-15,-1 1 44 0,2-14-1223 0,-14 16-444 16</inkml:trace>
  <inkml:trace contextRef="#ctx0" brushRef="#br0" timeOffset="37435.62">2444 10863 0 0,'0'0'818'0,"-3"-14"-460"0,3 14-18 0,0 0 160 15,0 0-100-15,0 0-80 0,0 0-49 16,0 0 10-16,0 0-56 0,0 0-45 0,0 0-35 0,0 0-27 16,-3 13-22-16,3-13-19 0,3 19-16 0,-1 1 40 15,1-9-20-15,-3 6-17 0,0 3-13 0,0 3 49 0,-2 0-21 16,5-1-15-16,-7-2-14 0,0 3 13 0,0 0-14 15,-1-3-10-15,1-3-6 0,-1 2-3 0,5-3-4 0,-6-2-6 16,3-2-5-16,3-12-1 0,-4 15-4 0,4-15-2 0,0 0-2 16,0 0 8-16,0 0-5 0,0 0-1 0,0 0-2 15,0 0 22-15,0 0-7 0,0 0-4 0,-3-15-3 16,4 2-10-16,-2-1 0 0,2-1-2 0,-1-2 0 0,2-2-30 16,-1-1 5-16,1 0 6 0,-1 1 3 0,1-3-17 15,2 4 5-15,-3-1 6 0,1 0 4 0,-1 0-1 0,1 1 3 16,-2 3 3-16,3 1 3 0,-3-4-5 0,2 4 3 15,-2 1 4-15,3 0 0 0,1-1-7 0,-1 0 4 16,4 1 0-16,0 2 5 0,0 0-1 0,1 2 2 0,3 0 0 16,-1 2 0-16,-10 7-9 0,25-8 3 0,-12 3 3 15,-13 5-1-15,30-4-2 0,-30 4 1 0,27 6 2 0,-27-6 2 16,22 9 1-16,-10-3 0 0,-12-6 0 0,15 15 1 16,-9-5 0-16,1-3 0 0,-7-7 1 0,7 18-2 0,-7-18 5 15,1 20-2-15,-1-20 0 0,0 24 0 0,0-24 2 16,-4 20-2-16,0-10 1 0,-1 1 0 0,5-11-11 15,-11 17 2-15,11-17 3 0,-14 14 1 0,4-7-29 16,10-7 9-16,-15 12 5 0,15-12 2 0,-20 8-52 0,20-8 14 16,-17 7 10-16,17-7 10 0,-16 11-103 0,16-11 26 0,0 0 23 15,-19-6 18-15,19 6-155 0,0 0 45 0,-11-7 34 16,11 7 31-16,0 0-162 0,0 0 55 0,-3-12 61 0,3 12 39 16,0 0-265-16,9-10 78 0,-9 10 62 0,0 0 49 15,21-10-451-15,-21 10-41 0</inkml:trace>
  <inkml:trace contextRef="#ctx0" brushRef="#br0" timeOffset="38235.33">2739 10818 0 0,'-1'-12'617'0,"1"12"-231"16,0 0-46-16,0 0-43 0,-3-11 88 0,3 11-77 15,0 0-61-15,0 0-49 0,0 0 35 0,0 0-31 0,0 0-41 16,0 0-31-16,0 0-34 0,0 0-18 0,-8 11-16 15,8-11-12-15,-5 17-8 0,5-17-8 0,-4 22-7 0,-6-14-6 16,13 3 8-16,-3 2-6 0,0-13-4 0,3 20-3 0,-3-20 1 16,5 20-2-16,-5-20-4 0,8 17-2 0,-8-17-1 15,11 15 0-15,-11-15-4 0,15 9 0 0,-15-9 3 16,0 0-3-16,24 3-1 0,-24-3-1 0,20-4 4 16,-20 4-2-16,14-8-2 0,-14 8 2 0,13-10 3 0,-13 10 0 15,11-14-4-15,-11 14 2 0,11-13 7 0,-11 13-3 0,10-15-1 16,-10 15-4-16,7-10 84 0,-7 10-19 0,4-16-14 15,-4 16-9-15,3-18 78 0,-3 18-25 0,0 0-19 16,0-14-16-16,0 14 55 0,0 0-24 0,0 0-18 16,0 0-16-16,0 0 4 0,0 0-11 0,0 0-12 0,0 0-9 15,0 0-24-15,0 0-1 0,-3 11-3 0,3-11 0 16,-2 16 3-16,2-16-3 0,0 21 0 0,0-21-2 0,0 23 4 16,0-23-2-16,2 23 0 0,-2-12-2 0,1 3-2 15,1 0 1-15,-2-14-1 0,0 26 0 0,0-12-22 0,0 0 5 16,0-1 2-16,-2 0 4 0,1 0-45 0,1-13 11 15,-4 20 9-15,4-20 7 0,-4 19-8 0,4-19 6 0,-5 13 6 16,5-13 6-16,-7 10-2 0,7-10 3 0,0 0 4 16,-11 8 3-16,11-8 4 0,0 0 2 0,0 0 1 15,0 0 1-15,0 0 8 0,-18-5 0 0,18 5-1 0,0 0-2 16,-12-13-6-16,12 13 0 0,-6-11 0 0,6 11 1 0,0-14 12 16,0 14-2-16,-3-15-3 0,3 15 0 0,0-17-10 15,0 17 1-15,8-17-1 0,-8 17 3 0,13-17 3 16,-13 17 0-16,12-15 1 0,-4 7-1 0,1 1-9 0,1 0 4 15,0-1-1-15,0 2 1 0,2-3 2 0,-1 3 0 16,0 0 1-16,-1-1 0 0,-10 7-1 0,23-13 1 0,-23 13-1 16,18-12 2-16,-7 5 0 0,-11 7 0 0,16-14 1 15,-16 14-1-15,12-11-1 0,-12 11-1 0,11-11 1 16,-11 11 0-16,9-11 5 0,-9 11-2 0,6-11 0 0,-6 11-1 16,5-15 1-16,-5 15 0 0,4-12 0 0,-4 12-2 15,2-13 9-15,-2 13-3 0,-2-11-1 0,2 11-1 0,0 0 9 16,-1-18-3-16,1 18-1 0,0 0-2 0,0-14 32 15,0 14-9-15,0 0-6 0,0 0-4 0,-3-11 18 0,3 11-8 16,0 0-6-16,0 0-5 0,0 0-8 0,0 0-2 16,0 0-2-16,0 0-2 0,0 0-17 0,0 0 3 0,0 17 0 15,0-17 4-15,0 16-4 0,0-16 2 0,1 24 2 16,-1-24 0-16,2 25 6 0,-4-8 0 0,2-2-1 0,0 0 2 16,-1 3-25-16,-1-3 8 0,1 1 0 0,-3-3 5 15,4-1-139-15,0-12 29 0,0 21 24 0,0-21 20 0,2 25-202 16,-2-25 56-16,0 0 43 0,0 0 37 0,0 0-253 15,8 8 81-15,-8-8 60 0,0 0 68 0,0 0-253 16,9-9 87-16,-9 9 71 0,7-10 56 0,-7 10-422 0,5-16-41 16</inkml:trace>
  <inkml:trace contextRef="#ctx0" brushRef="#br0" timeOffset="39448.55">3032 10881 0 0,'0'0'524'0,"0"0"-284"16,0 0-47-16,0 0 38 0,0 0-14 0,0 0-44 15,0 0-34-15,0 0-6 0,9-9-27 0,-9 9-21 0,0 0-17 16,22-6 1-16,-22 6-13 0,18-8-12 0,-18 8-9 16,19-8-23-16,-19 8-2 0,21-8-3 0,-12 1-1 0,2-1 46 15,-1 1-12-15,-10 7-7 0,14-11-7 0,-14 11 62 16,8-13-16-16,-8 13-15 0,4-12-12 0,-4 12 70 16,3-14-14-16,-3 14-16 0,0-12-19 0,0 12 62 0,0 0-27 15,-6-14-20-15,6 14-14 0,0 0 53 0,-6-10-25 16,6 10-17-16,0 0-17 0,0 0 7 0,0 0-15 0,0 0-11 15,0 0-8-15,0 0-19 0,-8 10-5 0,8-10-2 0,-3 16-2 16,3-16-2-16,-4 14-3 0,4-14 1 0,1 16-1 16,-1-4-1-16,2 2 1 0,-2-14-1 0,1 22 0 15,1-8 12-15,-1-3-2 0,-1-11-1 0,2 22-2 0,-2-22-2 16,0 22 0-16,0-22-2 0,1 18-1 0,-1-18-12 16,2 14 2-16,-2-14 0 0,0 0 2 0,2 13-27 15,-2-13 6-15,0 0 7 0,0 0 3 0,0 0 18 0,0 0-1 16,0 0 1-16,0 0 0 0,0 0-2 0,6-11 0 15,-6 11 1-15,3-12 0 0,-3 12-21 0,5-14 4 0,-5 14 3 16,5-12 5-16,-5 12 21 0,5-16-2 0,-5 16-1 16,3-19-3-16,-3 19-6 0,6-15 1 0,-6 15-1 15,6-12 0-15,-6 12 7 0,7-9-1 0,-7 9-1 0,0 0-1 16,11-9-7-16,-11 9 2 0,0 0-1 0,0 0 1 0,0 0-6 16,26 0 2-16,-22 12 1 0,-4-12 0 0,0 0-5 15,0 0 2-15,20 4 2 0,-20-4 0 0,9 10-19 16,-9-10 5-16,3 13 4 0,-3-13 1 0,1 15-2 15,-1-15 2-15,4 15 3 0,-4-15 4 0,-2 18-36 0,2-18 9 16,0 15 6-16,0-15 6 0,0 14-63 0,0-14 19 16,0 15 12-16,0-15 10 0,0 0-107 0,3 14 30 15,-3-14 25-15,0 0 19 0,0 0-84 0,0 0 46 0,11 8 23 16,-11-8 19-16,0 0-19 0,15-5 19 0,-15 5 14 0,11-7 13 16,-11 7 8-16,10-8 8 0,-10 8 6 0,9-9 5 15,-9 9 3-15,9-14 3 0,-9 14 3 0,10-14 3 0,-10 14 14 16,9-15 0-16,-9 15-3 0,10-15 1 0,-10 15 32 15,8-17-7-15,-8 17-7 0,4-14-4 0,-4 14 31 0,3-13-11 16,-3 13-7-16,0 0-7 0,2-15 90 0,-2 15-22 16,0 0-20-16,0 0-15 0,-3-10 41 0,3 10-10 0,0 0-16 15,0 0-16-15,0 0 29 0,0 0-18 0,0 0-13 16,0 0-11-16,0 0-39 0,-13 12 0 0,13-12-2 16,0 0-1-16,-6 18-4 0,6-18-1 0,-5 14 1 0,5-14 0 15,-2 17 22-15,2-17-5 0,4 16-2 0,-4-16-3 0,6 13-2 16,-6-13-3-16,5 15-1 0,-5-15-1 15,8 11-62-15,-8-11 12 0,9 11 9 0,-9-11 8 0,0 0-27 16,18 5 14-16,-18-5 5 0,0 0 10 0,0 0 6 16,22-1 5-16,-22 1 3 0,0 0 3 0,14-10 22 0,-14 10-3 15,10-10 0-15,-10 10-3 0,0 0 69 16,3-19-15-16,-3 19-13 0,7-15-8 0,-7 15 49 0,0-15-17 0,0 15-13 16,0-18-13-16,0 18 34 0,-4-16-16 0,4 16-12 15,-3-16-10-15,3 16 12 0,-6-14-8 0,6 14-10 0,-5-9-5 16,5 9-3-16,-3-11-4 0,3 11-6 0,0 0-1 15,0 0-3-15,0 0-2 0,-8-10-2 0,8 10-2 16,0 0-7-16,0 0 0 0,0 0 0 0,0 0 1 0,0 0 4 16,0 0 0-16,0 0-1 0,0 0-1 0,17-3-10 15,-17 3 2-15,0 0 0 0,0 0 2 0,23 2-2 0,-23-2 2 16,0 0 1-16,17 8-1 0,-17-8 0 0,14 6 3 16,-14-6-3-16,11 8 2 0,-11-8-1 0,13 9-1 0,-13-9 2 15,10 10 0-15,-10-10 6 0,7 10-1 0,-7-10-1 16,10 11 0-16,-10-11-9 0,7 9 3 0,-7-9 0 15,0 0 0-15,6 13-27 0,-6-13 7 0,0 0 3 0,0 0 5 16,0 0-1-16,0 0 4 0,-2 13 4 0,2-13 0 0,0 0-15 16,-7 12 5-16,7-12 2 0,0 0 6 0,0 0 0 15,0 0 2-15,-12 7 2 0,12-7 1 0,0 0 14 16,0 0-4-16,0 0 1 0,0 0-1 0,-3-16 12 16,3 16-4-16,1-11-2 0,-1 11-2 0,5-14 26 0,-5 14-6 15,6-14-5-15,-6 14-6 0,13-17 1 0,-13 17-5 0,5-14-2 16,-5 14-2-16,9-13 3 0,-9 13 0 0,0 0-3 15,15-12-1-15,-15 12 0 0,9-15-2 0,-9 15 0 16,18-7-2-16,-18 7-1 0,0 0-1 0,20-2 0 0,-20 2-1 16,0 0-10-16,0 0 3 0,24 2-1 0,-24-2 4 15,8 10 4-15,-8-10-1 0,8 15 0 0,-8-15 0 0,9 19-4 16,-9-19 0-16,1 21 2 0,1-8-1 0,-1-3-43 16,-1-10 8-16,0 24 8 0,0-24 6 0,0 21-244 0,0-21 55 15,0 17 42-15,0-17 35 0,3 14-359 0,-3-14 116 16,8 13 76-16,-8-13 61 0,0 0-473 0,-2 13-58 15</inkml:trace>
  <inkml:trace contextRef="#ctx0" brushRef="#br0" timeOffset="40301.87">2384 11476 0 0,'0'0'1319'0,"-3"-12"-829"16,3 12-98-16,0 0-78 0,0 0-22 0,0 0-37 16,0 0-40-16,0 0-45 0,0 0-47 0,0 0-25 0,0 14-19 15,0-14-16-15,0 12-6 0,0-12-11 0,0 17-10 16,-2-5-6-16,-3 2-5 0,2 2-6 0,-1-2-2 15,-1 2-5-15,0 0 8 0,-3 1-4 0,2-2-3 0,-1-1-3 16,3-2-4-16,1 0 0 0,-2-3-3 0,5-9 1 0,-7 16 1 16,7-16 0-16,0 0-3 0,-6 11 1 0,6-11 1 15,0 0-1-15,0 0 0 0,0 0-1 0,0 0 7 16,4-9 0-16,-4 9-1 0,2-16-3 0,2 2-1 16,-1-1-1-16,0 1 0 0,3-1 0 0,0-5-8 0,2 3 3 15,-1 1 0-15,-1 0 0 0,1-2 3 0,-3 4 0 16,4 1 0-16,-5 2-1 0,4 2 4 0,-7 9-1 0,9-16-2 15,-9 16 1-15,7-14 7 0,-7 14-1 0,7-9-3 0,-7 9 0 16,0 0 1-16,0 0-1 0,15-4-1 0,-15 4-1 16,0 0-6-16,0 0 1 0,19 4 0 0,-19-4 0 15,13 5 1-15,-13-5 1 0,12 12 0 0,-12-12-1 0,15 12 0 16,-15-12 0-16,15 16 0 0,-10-6 1 0,1 0 0 16,0 0 1-16,-2 1-1 0,1 2 1 0,-2 0-1 0,0 2 1 15,-1 0-1-15,-1 1 1 0,1 0 4 0,-2 9-1 16,0-9 0-16,-2-3-1 0,2 1-3 0,0-2 1 15,0-12-1-15,2 23 0 0,-2-23-29 0,1 17 7 0,-1-17 4 16,0 0 3-16,2 13-128 0,-2-13 28 0,0 0 23 16,0 0 19-16,0 0-235 0,0 0 64 0,6-7 48 0,-6 7 45 15,4-15-425-15,-4 15 116 0,5-18 90 0,-5 18 78 0,-3-23-200 16,1 11-4-16</inkml:trace>
  <inkml:trace contextRef="#ctx0" brushRef="#br0" timeOffset="40439.44">2409 11603 0 0,'0'0'690'0,"-17"2"-425"0,17-2-51 0,0 0 70 0,0 0-57 15,0 0-44-15,0 0-38 0,0 0 10 0,13 9-32 16,-13-9-24-16,0 0-20 0,33-2-26 0,-33 2-10 16,29-3-9-16,-29 3-7 0,30-14-207 0,-30 14 36 0,33-4 29 0,-17 2 23 15,0-6-816-15,-4 3-111 0</inkml:trace>
  <inkml:trace contextRef="#ctx0" brushRef="#br0" timeOffset="40904.26">2654 11511 0 0,'-10'-8'984'0,"10"8"-578"15,0 0-55-15,0 0-69 0,0 0 6 0,0 0-57 16,0 0-47-16,0 0-36 0,12 7-7 0,-12-7-25 0,15 7-23 15,-15-7-19-15,18 8-13 0,-18-8-11 0,16 11-10 16,-16-11-9-16,14 13-3 0,-3-6-6 0,-11-7-4 16,8 13-5-16,-8-13 2 0,6 20-5 0,-6-20 0 0,3 16-4 15,-3-16 0-15,4 18-2 0,-4-18 0 0,-4 18-2 0,4-18 1 16,-4 27-1-16,4-27 0 0,0 0-1 0,-13 9-14 16,13-9 4-16,0 0 1 0,0 0 1 0,0 0-4 15,0 0 2-15,0 0 1 0,0 0 3 0,0 0 14 16,0 0-3-16,-14-4 0 0,14 4-3 0,0 0 5 0,-5-16-1 0,5 16-2 15,-2-11 0-15,2 11 5 0,-3-15-4 16,3 15-1-16,0-13-1 0,0 13 23 0,-1-13-7 16,1 13-4-16,4-12-3 0,-4 12 20 0,5-11-9 0,-5 11-3 0,7-10-4 15,-7 10 8-15,0 0-4 0,12-11-7 0,-12 11-1 16,14-5 0-16,-14 5-6 0,15-5 0 0,-15 5-1 16,0 0-5-16,22-2 0 0,-22 2 0 0,0 0 0 0,22 7-5 15,-22-7-1-15,0 0 3 0,8 10-1 0,-8-10-2 16,5 15 1-16,-5-15 0 0,0 0 2 0,3 19-16 0,-3-19 5 15,-1 22 2-15,1-22 1 0,-2 22-79 0,1-8 17 16,1-14 15-16,-4 22 12 0,4-22-176 0,0 17 45 0,0-17 35 16,0 12 27-16,0-12-172 0,4 13 59 0,-4-13 48 15,0 0 33-15,7 10-280 0,-7-10 84 0,0 0 88 16,0 0 72-16,19-2-215 0,-19 2 84 0</inkml:trace>
  <inkml:trace contextRef="#ctx0" brushRef="#br0" timeOffset="41382.07">3015 11595 0 0,'4'-9'492'0,"-4"9"-166"0,6-18-65 0,-6 18-27 0,0-14 83 15,0 14-62-15,-3-11-52 0,3 11-40 0,-4-12 47 16,4 12-43-16,-7-9-33 0,7 9-26 0,-11-8 64 0,11 8-31 16,-14-7-29-16,14 7-22 0,-16-3 24 0,16 3-23 0,0 0-16 15,-22 3-17-15,22-3-7 0,-19 7-11 0,19-7-7 16,-13 10-8-16,13-10-5 0,-16 14-5 0,8-6-2 0,8-8-3 15,-8 19 0-15,8-19-1 0,-5 19-2 0,5-19-1 0,-2 21-9 16,2-21 0-16,2 22 2 0,-2-22-1 0,4 22-1 16,-1-11 1-16,-3-11-1 0,6 16 1 0,-6-16-88 15,8 14 16-15,-8-14 16 0,8 9 10 0,-8-9 6 0,11 7 9 16,-11-7 7-16,0 0 4 0,0 0-26 0,22 1 10 0,-22-1 7 16,12-4 6-16,-12 4 8 0,14-10 3 0,-14 10 2 15,14-13 3-15,-14 13 33 0,13-17-4 0,-13 17-4 0,7-17-3 16,1 7 46-16,-8 10-12 0,6-16-10 0,-6 16-7 15,3-19 56-15,-3 19-18 0,3-14-14 0,-3 14-11 0,-3-15 36 16,3 15-13-16,0 0-16 0,0-20-9 0,0 20 31 16,0 0-17-16,0 0-9 0,0 0-10 0,0 0-1 15,0 0-6-15,0 0-7 0,0 0-4 0,-9 11-18 16,9-11 0-16,-1 13 0 0,1-13-1 0,-5 14 1 0,5-14 0 16,-2 15 0-16,2-15 0 0,0 22-28 0,0-22 6 15,0 19 3-15,0-19 4 0,0 16-119 0,0-16 26 0,4 21 23 16,-4-21 16-16,4 16-153 0,-4-16 43 0,3 15 38 0,-3-15 27 15,0 0-189-15,9 13 83 0,-9-13 49 0,0 0 36 0,0 0-202 16,22 3 66-16,-22-3 54 0,0 0 44 0,17-10-447 16,-17 10-35-16</inkml:trace>
  <inkml:trace contextRef="#ctx0" brushRef="#br0" timeOffset="41952.96">3201 11558 0 0,'0'0'655'0,"-9"-7"-262"0,9 7-37 0,0 0-54 16,0 0-62-16,-15-5 57 0,15 5-59 0,0 0-48 0,0 0-39 15,0 0 62-15,-14 5-34 0,14-5-37 0,0 0-27 0,-10 12-1 16,10-12-26-16,-9 12-15 0,9-12-16 0,-6 15-10 16,6-15-10-16,-5 15-7 0,5-15-7 0,0 17-4 15,0-17-5-15,0 17-2 0,0-17-2 0,5 18 5 16,-5-18-3-16,6 13-3 0,-6-13-1 0,10 15-47 0,-10-15 8 15,13 10 4-15,-13-10 8 0,16 8-85 0,-16-8 23 0,17 4 14 16,-17-4 15-16,0 0-54 0,25 0 22 0,-25 0 17 16,0 0 12-16,25-6-9 0,-25 6 13 0,15-9 10 0,-15 9 8 15,12-12 12-15,-12 12 6 0,14-12 1 0,-14 12 5 16,6-16 77-16,-6 16-12 0,8-19-12 0,-8 19-8 0,3-19 109 16,-3 19-28-16,3-19-23 0,-3 19-18 0,0-16 74 15,0 16-27-15,-2-16-27 0,2 16-17 0,-3-11 84 0,3 11-33 16,0 0-25-16,0 0-21 0,-5-12 0 0,5 12-16 15,0 0-14-15,0 0-10 0,0 0-27 0,0 0-2 16,0 0-3-16,-6 12-3 0,6-12-11 0,-3 9-2 0,3-9 2 16,-3 17 1-16,3-17-32 0,-2 15 5 0,2-15 7 15,0 18 3-15,0-18-96 0,2 19 23 0,-2-19 17 16,3 13 16-16,-3-13-103 0,3 15 34 0,-3-15 23 0,6 12 23 0,-6-12-75 16,8 10 32-16,-8-10 23 0,0 0 22 0,13 7-2 15,-13-7 16-15,0 0 13 0,0 0 11 0,19-2 8 16,-19 2 5-16,0 0 7 0,13-11 5 0,-13 11 50 0,9-11-4 15,-9 11-8-15,2-12-3 0,-2 12 57 0,9-17-16 16,-9 17-13-16,7-15-8 0,-7 15 92 0,3-16-25 16,-3 16-24-16,0-16-13 0,0 16 3 0,-1-18-13 0,1 18-13 15,-3-11-8-15,3 11-13 0,-7-9-4 0,7 9-5 0,0 0-3 16,0 0-55-16,-13-9 9 0,13 9 6 0,0 0 5 16,0 0-352-16,-21 6 75 0,21-6 60 0,-10 6 47 0,10-6-474 15,0 0 143-15,-7 11 105 0,7-11 101 0,0 0-146 16,5 12 24-16</inkml:trace>
  <inkml:trace contextRef="#ctx0" brushRef="#br0" timeOffset="42424.04">3470 11516 0 0,'0'0'501'0,"6"-10"-106"0,-6 10-69 0,0 0-24 0,0 0-60 15,16-6 0-15,-16 6-49 0,0 0-37 0,0 0-32 16,0 0 19-16,23 3-27 0,-23-3-24 0,0 0-18 16,12 11 14-16,-9 0-18 0,-3-11-13 0,0 0-14 0,8 14-4 15,-8-14-8-15,3 15-8 0,-3-15-2 0,4 17-2 16,-4-17-2-16,1 18-5 0,-1-18-2 0,0 16 7 0,0-16-5 16,2 20-1-16,-2-20-3 0,0 14-24 0,0-14 4 15,-2 13 3-15,2-13 1 0,0 0-61 0,-3 16 14 0,3-16 11 16,0 0 9-16,0 0-8 0,0 0 10 0,0 0 6 15,-8 8 5-15,8-8 4 0,0 0 4 0,0 0 2 0,0 0 2 16,-5-13 29-16,5 13-3 0,0-12-4 0,0 12-3 0,-1-14 61 16,1 14-17-16,1-17-8 0,-1 17-11 0,6-15 23 15,-6 15-12-15,3-14-9 0,-3 14-8 0,6-13 10 16,-6 13-7-16,6-10-7 0,-6 10-4 0,9-11-4 16,-9 11-1-16,10-11-4 0,-10 11-2 0,0 0-2 0,0 0 1 0,17-6-1 15,-17 6-3-15,0 0-5 0,14 6 1 0,-14-6-1 16,0 0 0-16,0 0-3 0,9 8 0 0,-9-8 1 15,0 0 1-15,3 14 1 0,-3-14-1 0,0 14 1 16,0-14 1-16,0 16 1 0,0-16 2 0,-3 16-2 0,3-16 0 16,-2 17-48-16,2-17 8 0,-3 16 9 0,3-16 7 15,0 13-174-15,0-13 38 0,0 0 31 0,-2 16 35 0,2-16-211 16,0 0 60-16,3 9 50 0,-3-9 37 0,0 0-688 16,0 0-89-16</inkml:trace>
  <inkml:trace contextRef="#ctx0" brushRef="#br0" timeOffset="43340.14">3821 11547 0 0,'0'0'956'0,"0"0"-553"0,0 0-47 0,0 0-73 0,-9-8 23 16,9 8-62-16,0 0-48 0,0 0-40 0,-20-6 37 15,20 6-40-15,0 0-29 0,0 0-25 0,-30 0 4 0,30 0-20 16,0 0-18-16,-23 3-12 0,23-3-9 0,-14 8-10 16,14-8-7-16,-10 8-6 0,10-8-5 0,-12 14-3 15,12-14-3-15,-6 15-3 0,6-15-2 0,-3 17-2 0,3-17 0 16,0 16 0-16,0-16-7 0,9 16 2 0,-9-16 0 0,0 16 1 16,0-16-64-16,5 12 14 0,-5-12 10 0,8 12 8 15,-8-12-55-15,11 7 18 0,-11-7 15 0,14 6 9 0,-14-6 3 16,0 0 10-16,26-3 5 0,-26 3 7 0,16-10 18 15,-16 10 0-15,15-10 1 0,-15 10 0 0,15-16 59 16,-9 6-13-16,0 1-9 0,-6 9-6 0,11-20 98 0,-8 10-26 16,1-1-19-16,-2-1-18 0,1 0 61 0,-2-5-26 0,1 5-21 15,-2 12-13-15,2-24 37 0,-2 12-20 16,-2-1-16-16,0 2-14 0,2 11 20 0,-1-24-14 0,1 24-12 16,-3-20-9-16,3 20 13 0,-10-19-11 0,10 19-7 0,1-13-8 15,-1 13 20-15,0 0-10 0,0 0-5 0,0 0-7 16,0 0-16-16,0 0-1 0,0 0-2 0,0 0 1 0,-11 11-11 15,11-11 3-15,-6 16-1 0,6-16 2 0,-4 17 0 16,4-17-1-16,-3 23 1 0,3-23 2 0,-2 24 2 0,2-12-1 16,0-12 1-16,2 24 0 0,-1-12-46 0,1 1 7 15,2 0 8-15,-1-1 8 0,2 2-129 0,1-2 31 16,6-1 23-16,-12-11 20 0,6 21-118 0,-1-10 41 0,1-1 30 16,0-3 24-16,-6-7-83 0,13 15 37 0,-13-15 29 0,20 7 22 15,-20-7 12-15,0 0 14 0,23 0 15 0,-23 0 10 16,19 0 12-16,-19 0 5 0,16-10 7 0,-16 10 2 15,22-12 49-15,-12 6-8 0,0 0-3 0,1-3-5 0,-1 0 91 16,1 0-19-16,-4 1-20 0,-7 8-11 0,16-18 97 16,-10 9-31-16,0-3-25 0,-3 3-18 0,-3 9 80 15,7-17-30-15,-7 17-27 0,3-16-21 0,-3 16 66 0,0-13-29 16,0 13-24-16,0 0-19 0,-7-14 11 0,7 14-17 16,0 0-14-16,-6-10-12 0,6 10-1 0,0 0-10 0,0 0-8 15,0 0-2-15,-22 0-14 0,22 0-1 0,0 0-3 16,-16 7 1-16,16-7-10 0,-12 10 1 0,12-10 0 0,-12 12 2 15,12-12-23-15,-11 16 5 0,11-16 3 0,-4 16 5 0,4-16-140 16,-5 18 30-16,5-18 24 0,1 18 20 0,-1-18-119 16,5 18 39-16,-5-18 32 0,5 14 24 0,-5-14-84 15,4 11 38-15,-4-11 30 0,0 0 23 0,9 11 2 16,-9-11 19-16,0 0 15 0,0 0 11 0,0 0 14 0,20 0 6 16,-20 0 7-16,0 0 4 0,12-10 13 0,-12 10-1 0,0 0 3 15,12-7 0-15,-12 7 54 0,8-9-9 0,-8 9-9 16,8-9-7-16,-8 9 48 0,0 0-16 0,10-11-13 15,-10 11-7-15,0 0 18 0,7-8-14 0,-7 8-6 0,0 0-9 16,0 0-3-16,0 0-5 0,0 0-6 0,0 0 0 16,0 0-10-16,14-9-1 0,-14 9 1 0,0 0-2 0,9 14 9 15,-9-14-1-15,5 10-1 0,-5-10-4 0,4 14-12 16,-4-14 1-16,5 12 1 0,-5-12 1 0,5 15-53 16,-5-15 9-16,6 14 11 0,-6-14 7 0,8 10-101 0,-8-10 26 15,0 0 22-15,13 10 15 0,-13-10-130 0,0 0 47 0,19-4 41 16,-19 4 22-16,23-6-192 0,-8-1 57 0,-1 1 43 15,2 0 37-15,-2-6-648 0,-1 1-75 0</inkml:trace>
  <inkml:trace contextRef="#ctx0" brushRef="#br0" timeOffset="44651.6">4432 11554 0 0,'0'0'590'0,"0"0"-376"0,0 0-41 0,-3 11 47 16,3-11-16-16,0 0-41 0,3 13-31 0,-3-13 28 15,7 9-31-15,-7-9-27 0,0 0-19 0,1 18 43 0,-1-18-23 16,0 13-22-16,0-13-17 0,3 12 10 0,-3-12-15 16,0 0-12-16,2 14-10 0,-2-14 27 0,0 0-12 0,0 0-7 15,0 0-7-15,4 11 18 0,-4-11-10 0,0 0-10 16,0 0-6-16,0 0 55 0,0 0-17 0,0 0-13 16,0 0-12-16,0 0 103 0,28-3-30 0,-28 3-23 0,15-6-18 15,-15 6-6-15,26-12-15 0,-26 12-11 0,12-11-7 0,4 7-8 16,0-4-8-16,-1 2-3 0,-3-1-3 0,3-1 0 15,-1 0-3-15,0 2-2 0,-3-1-1 0,3 1-12 16,-3 0 0-16,-11 6 3 0,21-11-1 0,-21 11-119 16,21-10 22-16,-21 10 21 0,12-6 16 0,-12 6-230 0,0 0 58 15,0 0 47-15,0 0 37 0,0 0-335 0,0 0 97 0,0 0 77 16,-11 10 63-16,11-10-385 0,-17 14-37 0</inkml:trace>
  <inkml:trace contextRef="#ctx0" brushRef="#br0" timeOffset="46752.43">4105 10868 0 0,'0'0'738'0,"-13"6"-479"15,13-6 152-15,0 0-56 0,0 0-71 0,0 0-57 0,0 0 52 16,0 0-55-16,0 0-37 0,0 0-24 0,0 0 25 16,0 0-39-16,0 0-30 0,0 0-24 0,0 0-2 0,0 0-19 15,0 0-15-15,0 0-10 0,18 7 2 0,-18-7-9 16,0 0-9-16,0 0-7 0,0 12 42 0,0-12-14 16,0 0-10-16,5 13-10 0,-5-13 18 0,6 11-10 0,-6-11-8 15,4 9-7-15,-4-9 1 0,7 10-7 0,-7-10-3 16,0 0-4-16,3 13 0 0,-3-13-3 0,0 0-2 15,0 0-1-15,7 11-4 0,-7-11 0 0,0 0 0 0,0 0-2 0,0 0-15 16,0 0 3-16,0 0 1 0,0 0 2 0,0 0 46 16,0 0-7-16,0 0-6 0,0 0-7 0,18-3 42 15,-18 3-15-15,15-13-8 0,-7 5-7 0,3 0 2 16,-4-1-7-16,3 0-5 0,1-1-3 0,0-1-2 0,-1 1-2 16,1-1-3-16,0 0-3 0,-1-5-14 0,-1 10 2 15,-9 6 0-15,19-13 1 0,-9 7-5 0,-10 6 3 16,9-12 0-16,-9 12 1 0,13-8-25 0,-13 8 3 0,0 0 9 15,0 0 1-15,14-9-139 0,-14 9 30 0,8-10 27 0,-8 10 18 16,0 0-274-16,8-11 72 0,-8 11 54 0,0 0 47 16,0 0-479-16,0 0 180 0,0 0 97 0,0 0 77 15,0 0-359-15,0 0-45 0</inkml:trace>
  <inkml:trace contextRef="#ctx0" brushRef="#br0" timeOffset="48353.54">2276 12051 0 0,'0'0'723'0,"-17"-4"-400"15,17 4-37-15,0 0-37 0,0 0 79 0,-24 2-65 0,24-2-53 16,0 0-41-16,0 0 59 0,-16 3-34 0,16-3-25 0,0 0-35 16,0 0 4-16,0 0-28 0,0 0-23 0,0 0-17 15,0 0-9-15,0 0-11 0,0 0-10 0,0 0-9 16,19 3 13-16,-19-3-10 0,22 0-6 0,-22 0-7 0,40-1 9 15,-21-2-6-15,5-1-5 0,-4-1-3 0,8 2-3 16,-4 0-2-16,-1-2-3 0,-1 4 0 0,-1-1 1 0,-21 2-2 16,33-4 0-16,-33 4-3 0,25-2 1 0,-25 2-2 15,0 0-1-15,23 0 0 0,-23 0 0 0,0 0 0 0,0 0-2 16,0 0 1-16,0 0 2 0,0 0 0 0,0 0 0 16,0 0-2-16,0 0 10 0,0 0-2 0,0 0-1 0,0 0-4 15,0 0 27-15,0 0-5 0,0 0-7 0,-24 0-3 16,24 0 17-16,0 0-8 0,0 0-4 0,0 0-4 0,0 0 21 15,0 0-7-15,0 0-7 0,0 0-4 0,0 0-8 16,0 0-1-16,-17 5-1 0,17-5-3 0,0 0-7 16,-6 15 0-16,6-15 0 0,-1 18 0 0,-1-7 3 0,-1 0 1 15,-5 2-2-15,10-2 0 0,-2 3 5 0,0 1-2 16,0-1 0-16,2-2-1 0,-2 6 2 0,1-4 0 0,-1 4-1 16,0-4-2-16,2 2 4 0,-2-2-2 0,0 4 0 15,0-2-2-15,-2-2 4 0,2-1-2 0,-1-1 0 16,2 1-1-16,-4-2-2 0,3-11 0 0,-6 19-1 0,6-19 0 15,-5 16 4-15,5-16 0 0,-6 9-2 0,6-9 0 16,0 0 6-16,-10 9-1 0,10-9-1 0,0 0-3 0,0 0 7 16,-22-2-2-16,22 2-2 0,-18-5-1 0,18 5-1 15,-18-6-2-15,3 1 1 0,15 5-2 0,-17-13 2 16,17 13 0-16,-15-13-1 0,15 13-1 0,-11-14 1 0,11 14-1 16,-10-14 0-16,10 14-1 0,-4-14-17 0,4 14 4 15,-7-10 1-15,7 10 3 0,0 0-168 0,0-14 35 0,0 14 26 16,0 0 25-16,0 0-283 0,0-15 75 0,0 15 60 0,0 0 46 15,15-9-311-15,-15 9 119 0,19-5 77 0,-19 5 62 16,24-6-469-16,-24 6-57 0</inkml:trace>
  <inkml:trace contextRef="#ctx0" brushRef="#br0" timeOffset="49352.82">2638 12166 0 0,'0'-13'592'0,"0"13"-212"0,0 0-51 0,0 0-38 0,0 0-58 16,0 0 29-16,0 0-53 0,0 0-41 0,0 0-34 16,0 0-4-16,0 0-25 0,0 0-19 0,0 0-10 15,1 12 13-15,-1-12-19 0,0 0-15 0,0 17-9 0,0-17 17 16,-1 16-12-16,1-16-11 0,0 17-8 0,0-17-3 15,1 19-6-15,-1-19-6 0,5 18-2 0,-5-18-3 16,9 19-2-16,-9-19-3 0,10 13-2 0,-10-13 12 0,14 13-6 16,-14-13 0-16,15 4-3 0,-15-4-2 0,0 0 0 15,19-2-2-15,-19 2-1 0,0 0 7 0,13-10-2 0,-13 10-1 16,6-9-1-16,-6 9 4 0,5-13-1 0,-5 13-2 0,6-10-1 16,-6 10 29-16,2-13-6 0,-2 13-5 0,1-14-7 15,-1 14 50-15,0-16-14 0,0 16-10 0,2-14-8 16,-2 14 28-16,0 0-12 0,1-16-11 0,-1 16-6 0,0 0 44 15,0 0-14-15,0 0-13 0,0 0-10 0,0 0 19 16,0 0-13-16,0 0-8 0,0 0-9 0,0 0-15 0,0 0-5 16,0 0-2-16,0 0-1 0,0 0-12 0,0 0 0 15,-9 9 2-15,9-9 1 0,-5 12 2 0,5-12 0 16,-1 15 0-16,1-15 0 0,-2 16 0 0,2-16 0 0,0 18-1 16,0-18 1-16,2 17-3 0,-2-17 1 0,3 16 1 15,-3-16-1-15,8 14-22 0,-8-14 6 0,7 12 2 0,-7-12 4 16,7 8-54-16,-7-8 14 0,0 0 10 0,0 0 9 15,20 3-29-15,-20-3 15 0,0 0 8 0,0 0 7 0,18-5 10 16,-18 5 4-16,10-10 3 0,-10 10 3 0,9-11 3 16,-9 11 5-16,8-13-2 0,-8 13 2 0,8-15 3 15,-8 15 1-15,6-16 0 0,-6 16-1 0,7-16 10 0,-7 16-3 16,3-16 0-16,-3 16-2 0,1-14 29 0,-1 14-7 0,0 0-5 16,3-11-3-16,-3 11 77 0,0 0-17 0,0 0-16 15,0 0-13-15,0 0 2 0,0 0-10 0,0 0-7 16,0 0-9-16,0 0-23 0,0 0-1 0,0 0 1 0,-4 11-1 15,4-11 5-15,-2 17-1 0,2-17-1 0,0 19-2 16,0-8 3-16,2 1-2 0,-1 1-1 0,-1-1 0 0,6 3 3 16,-8 0 0-16,2-2-2 0,0-1 0 0,-1 4-9 15,1 0 1-15,-3 0 2 0,3-4-1 0,0 3-28 16,0-2 7-16,0-13 5 0,-1 19 3 0,1-19-17 16,0 17 6-16,0-17 5 0,0 0 5 0,1 15-3 0,-1-15 4 15,0 0 4-15,0 0 2 0,0 0 5 0,0 0 2 0,0 0 0 16,0 0 2-16,7-10 1 0,-7 10 1 0,0-14-1 15,0 14 1-15,-1-22 1 0,1 22-1 0,-3-19 1 16,3 19-1-16,-3-26 0 0,2 12 0 0,-1-1-1 0,2 1 1 0,-1 0-3 16,-1 0 0-16,0-1 1 0,2 3 0 0,0-3 0 15,0 4 0-15,0 11 0 0,0-22 0 0,0 22-2 16,2-17-1-16,-2 17 3 0,6-13 0 0,-6 13-4 16,7-16 1-16,-7 16 0 0,9-11 3 0,-9 11-7 0,13-11 2 15,-13 11 2-15,0 0 1 0,18-9-1 0,-18 9 1 0,0 0 0 16,22-3 1-16,-22 3-1 0,0 0-1 0,0 0 3 15,20 3-1-15,-20-3-1 0,10 9 2 0,-10-9 0 16,8 9 1-16,-8-9-15 0,6 15 4 0,4-6 4 16,-10-9 0-16,-3 14 7 0,-1-3 0 0,4-11 0 0,-6 20 1 15,5-9-20-15,1-11 6 0,-6 17 0 0,6-17 4 0,-17 17-35 16,9-7 7-16,8-10 7 0,-14 13 8 0,6-5-77 16,8-8 20-16,-12 10 14 0,12-10 16 0,-10 9-127 15,10-9 35-15,0 0 29 0,0 0 22 0,0 0-128 0,0 0 55 16,0 0 41-16,-14-5 26 0,14 5-130 0,0 0 46 15,-2-13 36-15,2 13 28 0,3-11-269 0,-3 11 77 16,5-12 88-16,-5 12 57 0,8-16-228 0,-8 16 89 0</inkml:trace>
  <inkml:trace contextRef="#ctx0" brushRef="#br0" timeOffset="50183.67">3048 12193 0 0,'8'-11'676'0,"-8"11"-458"0,0 0 124 16,0 0-24-16,3-10-65 0,-3 10-51 0,0 0 86 16,0 0-56-16,0 0-49 0,0 0-35 0,0 0 13 0,0 0-28 15,0 0-28-15,-9 10-20 0,9-10-25 0,-6 11-13 16,6-11-8-16,-3 12-9 0,3-12-10 0,-3 15-4 0,3-15-4 16,0 18-2-16,0-18-3 0,3 16-3 0,-3-16-1 15,5 13 1-15,-5-13 6 0,16 15-3 0,-16-15-1 0,3 13 0 16,-3-13-13-16,8 8 2 0,-8-8 2 0,0 0 1 15,13 4-16-15,-13-4 6 0,0 0 1 0,0 0 2 16,0 0 8-16,12-6 1 0,-12 6 0 0,0 0 0 0,10-12 7 16,-10 12-3-16,7-12 0 0,-7 12 1 0,4-12 47 15,-4 12-10-15,5-14-7 0,-5 14-8 0,5-10 57 0,-5 10-16 16,4-13-14-16,-4 13-10 0,3-10 38 0,-3 10-16 16,0 0-13-16,0 0-11 0,5-13 35 0,-5 13-17 15,0 0-11-15,0 0-11 0,0 0-16 0,0 0-5 0,0 0-2 16,0 0-5-16,5 13-5 0,-5-13 0 0,4 10-1 0,-4-10-2 15,1 16 2-15,-1-16-1 0,3 21-1 0,-3-21-1 16,0 24 0-16,0-10-1 0,-1-1 0 0,-1-1 2 0,1 5-61 16,-1-7 11-16,-2 6 11 0,3-1 7 0,-1-1-31 15,-3 0 13-15,4-1 9 0,-4 0 8 0,0 1 1 16,2-3 5-16,3-11 6 0,-7 21 4 0,7-21 6 16,-9 14 3-16,9-14 2 0,-9 11-1 0,9-11 5 0,0 0-1 15,-13 8 1-15,13-8 0 0,0 0 22 0,-17-4-4 0,17 4-4 16,0 0-3-16,-16-6 43 0,16 6-11 0,-7-14-9 15,7 14-6-15,-8-23 53 0,7 13-17 0,1-6-13 16,0 16-9-16,0-24 3 0,3 12-10 0,0-2-7 0,-3 4-6 16,9-3-5-16,-2 1-3 0,1 2-5 0,0-2 0 15,0 1-6-15,0 2-1 0,1 1 1 0,1 0-1 0,0 0 0 16,-10 8 0-16,18-13 1 0,-18 13-1 0,20-12 1 16,-20 12 2-16,15-11-1 0,-15 11-2 0,15-12-10 15,-15 12 4-15,11-9 0 0,-11 9 0 0,12-10-5 0,-12 10 3 16,12-9 0-16,-12 9 2 0,11-10 2 0,-11 10-1 15,12-12 3-15,-12 12 0 0,9-11 1 0,-9 11 3 0,7-12-2 16,-7 12-1-16,5-13 5 0,-5 13-3 0,5-12 0 0,-5 12 1 16,3-13 3-16,-3 13 0 0,0-12-4 0,0 12 2 15,0 0 4-15,-2-17-2 0,2 17 0 0,0 0-3 16,-4-11 28-16,4 11-8 0,0 0-3 0,-2-10-6 0,2 10 3 16,0 0-4-16,0 0-3 0,0 0-1 0,0 0 0 15,0 0-2-15,0 0-1 0,0 0-1 0,0 0-20 0,0 0 2 16,0 0 3-16,0 0 3 0,0 0-6 0,2 15 3 15,-2-15 1-15,0 18 1 0,-2-7 7 0,4-1-1 0,-2 4 1 16,0 0 0-16,1 0 1 0,-1 1-1 0,2-1 0 16,-2 0 1-16,1 0-29 0,-1-1 3 0,0-13 7 15,0 22 3-15,2-11-153 0,-2-11 33 0,3 16 26 0,-3-16 22 16,7 13-208-16,-7-13 58 0,0 0 47 0,11 7 38 0,-11-7-256 16,0 0 111-16,0 0 69 0,14-7 48 0,-14 7-801 15,8-13-176-15</inkml:trace>
  <inkml:trace contextRef="#ctx0" brushRef="#br0" timeOffset="50850.39">3301 12151 0 0,'0'0'510'0,"0"0"-223"0,0 0-59 0,0 0-35 15,0 0-18-15,0 0 2 0,7 12-36 0,-7-12-27 0,0 0-24 16,0 0 1-16,24 3-18 0,-24-3-14 0,0 0-14 15,24-1-4-15,-24 1-10 0,0 0-6 0,24-4-4 0,-24 4-4 16,14-4-3-16,-14 4-3 0,12-6-2 0,-12 6-11 16,12-8 1-16,-12 8-1 0,0 0 1 0,11-10 28 15,-11 10-7-15,0 0-4 0,0 0-1 0,4-13 65 0,-4 13-16 16,0 0-11-16,0 0-12 0,-6-9 39 0,6 9-16 16,0 0-13-16,0 0-10 0,0 0 33 0,0 0-17 15,0 0-10-15,0 0-10 0,0 0 1 0,0 0-8 0,-21 2-7 16,21-2-3-16,-8 7-10 0,8-7-4 0,-7 10 0 15,7-10-1-15,-7 10-2 0,7-10-1 0,-6 15 0 0,6-15 1 16,-4 16 5-16,4-16-1 0,-1 19-4 0,1-19 2 0,-5 10-4 16,5-10-1-16,10 15 0 0,-10-15 0 15,6 15-43-15,-6-15 9 0,8 9 8 0,-8-9 3 0,0 0-33 16,13 10 9-16,-13-10 11 0,0 0 7 0,0 0-5 16,0 0 9-16,22-2 3 0,-22 2 5 0,0 0 9 0,9-11 3 15,-9 11 0-15,9-8 2 0,-9 8 33 0,8-13-2 0,-8 13-7 16,4-12-3-16,-4 12 61 0,8-13-15 0,-8 13-13 15,6-11-11-15,-6 11 29 0,7-13-16 0,-7 13-9 0,0 0-9 16,6-13 15-16,-6 13-11 0,0 0-7 0,14-9-8 16,-14 9-8-16,0 0-3 0,0 0-3 0,0 0-2 15,27 2 1-15,-27-2-3 0,0 0 0 0,16 9-2 0,-16-9-7 16,13 11 1-16,-13-11 1 0,6 10-2 0,-6-10 7 16,10 12-1-16,-10-12-1 0,7 13-1 0,-7-13-6 15,6 14-1-15,-6-14 3 0,3 12 0 0,-3-12-24 0,3 12 5 16,-3-12 4-16,0 0 5 0,2 15-12 0,-2-15 4 15,0 0 7-15,0 0 0 0,-2 11 4 0,2-11 4 0,0 0 0 16,0 0 2-16,0 0-4 0,0 0 0 0,0 0 4 16,0 0-1-16,0 0 11 0,0 0-1 0,0 0 0 0,0 0-2 15,-6-13 3-15,6 13-2 0,0 0 0 0,1-14-3 16,-1 14-1-16,0 0 0 0,3-15 0 0,-3 15 0 0,10-9-7 16,-10 9 0-16,0 0 3 0,1-13-1 0,-1 13-78 15,0 0 16-15,0 0 12 0,12-9 13 0,-12 9-184 16,0 0 64-16,6-11 35 0,-6 11 27 0,0 0-274 0,11-9 75 15,-11 9 60-15,0 0 47 0,0 0-431 0,0 0-36 16</inkml:trace>
  <inkml:trace contextRef="#ctx0" brushRef="#br0" timeOffset="51803.66">4030 12028 0 0,'0'0'804'15,"0"0"-367"-15,0 0-33 0,0 0-79 0,0 0 36 16,0 0-72-16,0 0-58 0,0 0-27 0,0 0-13 0,0 0-38 16,0 0-31-16,0 0-23 0,0 0-19 0,0 0-16 15,19 7-11-15,-19-7-12 0,13 12 4 0,-13-12-8 0,12 13-7 16,-12-13-8-16,9 18-2 0,-9-18-3 0,8 18-4 15,-8-18-4-15,4 21 4 0,-4-21-2 0,2 22-2 16,-2-22-2-16,-3 16 4 0,3-3-1 0,-3-2-3 0,3-11-2 16,-2 19 1-16,2-19-2 0,-3 14-1 0,3-14 0 0,0 0 0 15,-3 15-1-15,3-15 0 0,0 0 0 0,0 0 1 16,0 0-1-16,0 0 0 0,0 0 0 0,0 0 11 16,0 0-1-16,0 0-3 0,1-13-3 0,-1 13 0 15,0 0 1-15,3-11-3 0,-3 11-1 0,2-15 2 0,-2 15-2 16,6-16-1-16,-6 16 1 0,6-18-1 0,-6 18 0 0,9-19-1 15,-3 9 0-15,2 2-2 0,0 1 0 0,-8 7 1 0,11-14 0 16,-11 14 5-16,16-14-1 0,-16 14 0 16,0 0 0-16,0 0-3 0,0 0 0 0,21 4 0 0,-21-4 0 15,0 0-1-15,11 9 0 0,-11-9 0 0,7 9 0 0,-7-9-1 16,3 15 1-16,-3-15-1 0,6 14 1 0,-6-14 2 16,4 18 2-16,-4-18-3 0,7 15 1 0,-7-15 0 15,4 16 1-15,-4-16 0 0,3 15-2 0,-3-15 2 16,5 12-1-16,-5-12 1 0,3 11-2 0,-3-11 0 0,0 0-1 15,9 12 1-15,-9-12-1 0,0 0-11 0,0 0 0 0,0 0 3 16,11 7 1-16,-11-7-2 0,0 0 2 0,12-9 0 16,-12 9 1-16,0 0 6 0,0 0-1 0,19-5 1 0,-19 5 0 15,13-6 2-15,-13 6 0 0,11-8-1 0,-11 8 0 16,11-8 4-16,-11 8 0 0,10-8-2 0,-10 8 0 16,0 0 2-16,11-11-1 0,-11 11 0 0,0 0-1 0,5-12-3 15,-5 12 1-15,0 0-1 0,4-9 1 0,-4 9 1 16,0 0 2-16,0 0-3 0,0 0 1 0,0 0 21 0,0 0-2 15,0 0-6-15,0 0-2 0,0 0-12 0,0 0 0 16,0 0 1-16,0 0-2 0,0 0-14 0,-16 9 4 16,16-9 4-16,0 0-1 0,-17 12 1 0,17-12 2 0,-1 14 1 15,1-14-1-15,-2 16-5 0,2-16 4 0,0 0-2 0,0 0 3 16,3 13-43-16,-3-13 8 0,0 0 9 0,0 0 7 16,13 9-17-16,-13-9 8 0,0 0 6 0,0 0 6 0,22-2 13 15,-22 2 0-15,14-6 1 0,-14 6 2 0,16-8 8 16,-16 8 1-16,14-11-2 0,-14 11-1 0,13-11 29 15,-13 11-7-15,13-16-3 0,-13 16-7 0,9-17 38 0,-9 17-9 16,5-16-10-16,-5 16-7 0,1-14 25 0,-1 14-11 16,-1-15-8-16,1 15-6 0,-5-10 1 0,5 10-7 15,-9-9-2-15,9 9-5 0,0 0-6 0,0 0-2 0,-14-8 1 16,14 8-3-16,-18-2-128 0,18 2 25 0,0 0 20 16,0 0 15-16,-9 7-351 0,9-7 83 0,-5 9 67 0,5-9 54 15,0 0-968-15,0 0-367 0</inkml:trace>
  <inkml:trace contextRef="#ctx0" brushRef="#br0" timeOffset="52080.14">4530 11965 0 0,'0'0'831'16,"0"0"-513"-16,-6-8-14 0,6 8 46 0,0 0-69 0,0 0-56 15,0 0-46-15,3 17 0 0,-3-17-34 0,2 23-24 0,-2-11-16 16,0 4 80-16,0 0-39 0,0 2-28 0,0-1-23 16,-2 2 11-16,2 0-21 0,-3-2-17 0,1 1-15 0,1-1-4 15,-2 1-9-15,1-2-10 0,-1-4-3 0,1 3-6 16,2-3-2-16,0-12-5 0,0 20-3 0,0-20-155 16,2 14 28-16,-2-14 23 0,0 0 20 0,5 9-259 0,-5-9 68 15,0 0 54-15,0 0 63 0,0 0-362 16,15-5 101-16,-15 5 82 0,10-11 65 0,-10 11-262 0,8-14-13 0</inkml:trace>
  <inkml:trace contextRef="#ctx0" brushRef="#br0" timeOffset="52254.26">4524 12182 0 0,'-14'-6'641'15,"14"6"-317"-15,0 0-51 0,0 0 112 0,0 0-76 0,0 0-63 0,0 0-48 16,0 0-15-16,0 0-36 0,0 0-29 0,19-7-20 0,-19 7-9 15,20-6-17-15,-20 6-14 0,21-6-13 0,-21 6-182 16,22-6 27-16,-22 6 27 0,15-5 22 0,-15 5-282 16,14-6 67-16,-14 6 56 0,14-4 44 0,-14 4-598 0,11-11-69 15</inkml:trace>
  <inkml:trace contextRef="#ctx0" brushRef="#br0" timeOffset="52652.33">4672 12135 0 0,'0'0'682'0,"0"0"-354"0,0 0-44 0,0 0-32 16,0 0 0-16,0 0-48 0,0 0-43 0,0 0-31 0,19 3-14 15,-19-3-24-15,0 0-17 0,0 0-15 0,17-3-11 16,-17 3-9-16,16-4-8 0,-16 4-7 0,0 0 7 16,19-6-7-16,-19 6-4 0,0 0-4 0,16-6 16 15,-16 6-4-15,0 0-5 0,0 0-6 0,10-8 61 0,-10 8-15 16,0 0-14-16,0 0-10 0,0 0 104 0,0 0-28 0,0 0-23 15,-2-15-19-15,2 15 15 0,0 0-19 0,0 0-13 16,-10-10-12-16,10 10 2 0,0 0-10 0,-14-7-7 0,14 7-5 16,0 0 6-16,-18-6-7 0,18 6-4 0,0 0-4 15,-20 1-6-15,20-1-2 0,0 0-2 0,-19 8-1 16,19-8-2-16,-8 11 0 0,8-11 1 0,-15 11-2 0,15-11 2 16,-10 18 0-16,10-18-1 0,-7 16-1 0,7-16 8 15,-1 22-4-15,1-22 1 0,0 21-3 0,0-21 4 0,3 19-2 16,-3-19 0-16,5 19-3 0,-5-19 8 0,10 15-2 15,-10-15-2-15,11 12 0 0,-11-12-22 0,13 6 4 0,-13-6 3 16,17 3 2-16,-17-3-126 0,0 0 26 0,25-4 22 16,-25 4 17-16,16-8-195 0,-16 8 53 0,15-11 42 0,-15 11 32 15,12-10-322-15,-12 10 108 0,11-13 70 0,-11 13 56 16,8-12-541-16,-8 12-69 0</inkml:trace>
  <inkml:trace contextRef="#ctx0" brushRef="#br0" timeOffset="53370.52">4825 11810 0 0,'0'0'795'0,"0"0"-470"0,0 0-20 0,0 0 22 16,2 15-67-16,-2-15-50 0,5 21-43 0,-1-9 41 15,-1 4-41-15,1-1-33 0,-1 1-11 0,2 4 4 16,-2-2-24-16,2 1-22 0,-2-1-16 0,-3 3 5 0,3 0-14 16,-3-1-11-16,2-2-9 0,-4 3-4 15,4-4-7-15,-4-1-5 0,0-2-3 0,2 1 0 0,-1-3-3 0,1-12-3 16,-3 19-3-16,3-19 3 0,-2 13-3 0,2-13-2 15,0 0-1-15,0 0 0 0,0 0 0 0,-3 10-2 0,3-10-1 16,0 0 13-16,0 0-5 0,0 0-1 0,0 0-3 16,0-13 53-16,0 13-14 0,2-13-9 0,-2 13-6 15,4-14 3-15,-4 14-7 0,5-14-5 0,-5 14-4 0,7-15 9 16,-7 15-3-16,8-8-7 0,-8 8-1 0,9-9 5 16,-9 9-6-16,11-7-1 0,-11 7-3 0,0 0-3 15,24-6 0-15,-24 6-2 0,0 0 0 0,27-2-8 0,-27 2 2 16,22 4 1-16,-22-4-1 0,19 4-1 0,-19-4 0 15,18 9 1-15,-18-9 0 0,12 11-3 0,-12-11 2 0,10 9 0 16,-10-9 0-16,5 14-3 0,-5-14 0 0,2 14 1 0,-2-14 1 16,-9 13-2-16,9-13 3 0,-1 14-1 0,1-14 1 15,-5 15 4-15,5-15 0 0,0 0-1 0,-14 12 0 16,14-12 8-16,-12 12-1 0,12-12-3 0,-7 7-1 0,7-7 3 16,-14 9-3-16,14-9 0 0,0 0 0 0,-18 4 1 15,18-4 1-15,0 0-3 0,-17 4-1 0,17-4-6 0,0 0-2 16,0 0 3-16,0 0 1 0,-24 0-57 0,24 0 13 15,0 0 9-15,0 0 7 0,0 0-208 0,0 0 46 0,-10-8 40 16,10 8 29-16,0 0-300 0,8-10 120 0,-8 10 68 16,13-6 45-16,-13 6-768 0,20-12-156 0</inkml:trace>
  <inkml:trace contextRef="#ctx0" brushRef="#br0" timeOffset="54009.06">5230 12110 0 0,'0'0'717'0,"2"-15"-279"16,-2 15-19-16,-3-11-84 0,3 11-66 0,0 0 30 15,0 0-59-15,-8-13-46 0,8 13-18 0,0 0 12 16,-17-3-38-16,17 3-30 0,0 0-25 0,-20 3-18 0,20-3-16 16,-11 7-11-16,11-7-11 0,-11 9-10 0,8 4-6 0,3-13-5 15,-10 7-3-15,10-7-7 0,-6 15-2 0,6-15-2 0,-6 14 0 16,6-14 0-16,-1 18-1 0,1-18 0 0,1 15-2 15,-1-15-1-15,3 17-1 0,-3-17 0 0,6 12 1 0,-6-12-14 16,10 10 1-16,-10-10 4 0,0 0 0 0,11 10-20 16,-11-10 5-16,0 0 5 0,0 0 4 0,0 0-3 15,20 2 5-15,-20-2 3 0,0 0 1 0,14-6 12 0,-14 6 2 16,0 0-3-16,7-9 0 0,-7 9 17 0,7-12-2 16,-7 12-5-16,9-12-2 0,-9 12 31 0,6-13-9 0,-6 13-5 15,9-13-6-15,-9 13 60 0,6-16-17 0,-6 16-11 16,8-17-11-16,-8 17 21 0,0-16-11 0,0 16-12 15,6-13-7-15,-6 13 45 0,8-12-14 0,-8 12-15 0,5-12-9 16,-5 12-1-16,0 0-8 0,6-9-5 0,-6 9-6 0,0 0-6 16,0 0 0-16,0 0-4 0,0 0-2 0,0 0-8 15,0 0 2-15,0 0-2 0,17 1 0 16,-17-1-10-16,0 0 1 0,7 13 2 0,-7-13 2 0,2 13 1 16,-2-13 2-16,0 14 1 0,0-14 0 0,3 18 0 15,-3-18-2-15,-2 19 2 0,2-19 0 0,-1 19 1 0,1-19-1 0,0 17 1 16,0-17-1-16,3 14-67 0,-3-14 15 0,8 13 10 15,-8-13 8-15,0 0-50 0,7 13 16 0,-7-13 14 0,0 0 11 16,13 8 2-16,-13-8 7 0,0 0 8 0,0 0 5 16,22-2 7-16,-22 2 4 0,12-6 2 0,-12 6 3 15,11-9 3-15,-11 9 2 0,14-12-1 0,-14 12 2 0,11-14 19 16,-11 14-5-16,10-18-2 0,-10 18-3 0,7-17 64 16,-4 8-16-16,-3 9-11 0,5-18-10 0,-5 18 42 0,-3-22-17 15,3 22-12-15,-3-19-9 0,3 19-2 0,-6-17-8 16,6 17-6-16,-11-12-5 0,11 12-3 0,-12-9-4 15,12 9-3-15,0 0-2 0,-18-5-22 0,18 5 4 0,0 0 1 16,-23 3 2-16,23-3-163 0,-15 6 35 0,15-6 27 16,-9 12 21-16,9-12-378 0,-6 7 94 0,6-7 74 0,0 0 63 15,0 0-939-15,0 0-362 0</inkml:trace>
  <inkml:trace contextRef="#ctx0" brushRef="#br0" timeOffset="54617.78">5554 11911 0 0,'0'0'804'0,"0"0"-422"0,0 0-22 16,0 0-72-16,0 0-38 0,0 0-50 0,2 19-40 16,-2-19-33-16,0 25 35 0,0-9-32 0,0 5-16 15,-2-7-18-15,-7 4 28 0,7-1-25 0,4 1-19 0,-4-3-17 16,-1 3-1-16,0 3-14 0,0-9-9 0,1 2-8 15,-1 0-5-15,1-4-6 0,2-10-4 0,-5 21-1 0,5-21-1 16,0 14-1-16,0-14-2 0,0 0-3 0,3 13-113 16,-3-13 20-16,0 0 19 0,0 0 13 0,0 0-91 15,0 0 31-15,20-6 23 0,-20 6 17 0,12-13-70 0,-5 5 41 16,1-2 21-16,-2 1 15 0,3-3-41 0,6-3 21 16,-10 2 17-16,-1 1 15 0,3-3 16 0,-3 1 7 0,1 1 7 15,2 2 4-15,-7 11 64 0,5-24-8 0,-5 24-7 16,7-16-6-16,-7 16 92 0,5-13-22 0,-5 13-19 0,0 0-14 15,0 0 96-15,0 0-24 0,0 0-18 0,0 0-21 16,0 0 10-16,0 0-20 0,0 0-16 0,0 0-14 0,0 0-14 16,0 0-9-16,0 0-6 0,-11 10-3 0,11-10-2 15,-9 10-3-15,9-10-4 0,0 0-2 0,-10 18 0 16,10-18-2-16,-16 10-3 0,16-10 0 0,-14 9 4 0,14-9-2 16,-13 9 0-16,13-9-3 0,0 0-1 0,0 0-3 15,0 0 1-15,-8 9 0 0,8-9-2 0,0 0 1 0,0 0-1 16,0 0 1-16,0 0-5 0,0 0 2 0,0 0 0 15,0 0 0-15,0 0 8 0,0 0-3 0,17 4 1 0,-17-4-2 16,0 0 21-16,0 0-6 0,18 5-4 0,-18-5-1 16,13 5 7-16,-13-5-6 0,13 11-2 0,-13-11-1 15,8 10 10-15,-8-10-3 0,14 14-4 0,-14-14-2 0,9 22 8 16,-4-9-3-16,-5-13-4 0,5 22-2 0,-4-10 3 16,1-1-3-16,-2-11-1 0,2 21-1 0,-2-21 3 0,6 17-1 15,-6-17-4-15,4 14 1 0,-4-14-5 0,8 10 0 16,-8-10-1-16,0 0 1 0,10 7-45 0,-10-7 9 0,0 0 9 15,0 0 3-15,0 0-208 0,22-4 45 0,-22 4 38 16,10-9 30-16,-10 9-306 0,17-10 113 0,-17 10 64 0,10-14 47 16,-10 14-667-16,13-20-92 0</inkml:trace>
  <inkml:trace contextRef="#ctx0" brushRef="#br0" timeOffset="54954.85">5911 12066 0 0,'0'0'805'0,"0"0"-523"0,0 0 226 0,0 0-91 16,2-11-83-16,-2 11-68 0,0 0-34 0,0 0-27 15,0 0-35-15,0 0-33 0,6 11-35 0,-6-11-19 0,0 0-17 16,6 15-14-16,-6-15 0 0,7 14-11 16,-7-14-7-1,3 12-7-15,-3-12 0 0,7 13-5 0,-7-13-4 0,4 11-5 0,-4-11-7 0,8 8-1 0,-8-8 0 0,0 0-2 16,0 0 47-16,10 8-10 0,-10-8-9 0,0 0-5 0,0 0 80 15,22-4-20-15,-22 4-19 0,11-12-12 0,-11 12 45 16,16-12-20-16,-16 12-16 0,11-15-14 0,-3 7 45 16,-8 8-18-16,10-12-16 0,-10 12-12 0,12-16 43 0,-12 16-18 15,12-11-15-15,-12 11-11 0,9-12-35 0,-9 12-4 16,9-9 0-16,-9 9-2 0,0 0-13 0,8-8 1 16,-8 8 1-16,0 0 1 0,0 0-181 0,0 0 37 0,0 0 28 0,0 0 26 15,0 0-397-15,0 0 98 0,0 0 79 16,0 0 62-16,0 0-1083 0,0 0-422 0</inkml:trace>
  <inkml:trace contextRef="#ctx0" brushRef="#br0" timeOffset="56153.45">4281 10052 0 0,'0'0'797'0,"2"-15"-420"0,-2 15 212 16,0 0-118-16,3-14-95 0,-3 14-72 0,0 0 52 0,0 0-71 16,0 0-58-16,6-9-44 0,-6 9-11 0,0 0-34 15,0 0-27-15,0 0-24 0,0 0-22 0,0 0-13 16,0 0-11-16,8 11-7 0,-8-11-1 0,7 9-9 0,-7-9-2 15,4 12-6-15,-4-12-6 0,4 14-3 0,-4-14-2 16,1 12 1-16,-1-12-1 0,2 12 0 0,-2-12-2 0,0 0 1 16,-5 14 2-16,5-14-2 0,0 0 0 0,8 13 0 15,-8-13-11-15,0 0 1 0,0 0 2 0,0 0-1 0,8 8-11 16,-8-8 4-16,0 0 1 0,0 0 4 0,0 0-4 16,20-3 3-16,-20 3 1 0,13-7 2 0,-13 7-10 15,18-11 5-15,-18 11 0 0,14-11 3 0,-5 1-14 16,-2 1 5-16,4-1 2 0,-2 2 4 0,3-3 13 0,-5 1-1 0,3-1-1 15,-10 11 1-15,13-15-45 0,-13 15 7 16,12-13 10-16,-12 13 4 0,8-13-122 0,-8 13 30 0,0 0 24 16,5-11 17-16,-5 11-231 0,0 0 61 0,0 0 48 0,0-13 40 15,0 13-431-15,0 0 149 0,0 0 85 0,-10-8 72 16,10 8-381-16,0 0-44 0</inkml:trace>
  <inkml:trace contextRef="#ctx0" brushRef="#br0" timeOffset="56590.27">3960 9674 0 0,'0'0'839'15,"0"0"-496"-15,0 0-18 0,0 0-64 0,-1-11 5 0,1 11-52 16,0 0-43-16,0 0-35 0,0 0-25 0,0 0-20 16,3 11-20-16,-3-11-13 0,0 0 6 0,1 13-12 15,-1-13-11-15,4 11-8 0,-4-11 37 0,1 11-13 0,-1-11-13 0,3 11-8 16,-3-11 0-16,6 9-7 0,-6-9-5 0,0 0-6 15,0 0 11-15,12 10-5 0,-12-10-4 0,0 0-6 16,14 8 32-16,-14-8-11 0,0 0-6 0,0 0-6 0,27-3 17 16,-27 3-8-16,0 0-7 0,16-7-4 0,-16 7 34 15,14-8-11-15,-14 8-9 0,11-7-6 0,-11 7 14 16,9-15-7-16,-9 15-8 0,0 0-6 0,9-12 2 0,-9 12-6 16,5-13-4-16,-5 13-2 0,9-16-12 0,-9 16 0 15,10-17 0-15,-10 17 0 0,11-20-164 0,-6 11 31 0,-5 9 29 16,7-18 19-16,-1 7-442 0,-6 11 136 0,9-21 98 15,-4 9 57-15,-4-1-694 0,-1 13-132 0</inkml:trace>
  <inkml:trace contextRef="#ctx0" brushRef="#br0" timeOffset="56985.82">4136 9129 0 0,'0'0'511'0,"-4"18"-286"0,4-18 50 16,-2 14-42-16,2-14-22 0,2 11-44 0,-2-11 5 15,1 11-35-15,-1-11-27 0,3 10-22 0,-3-10 24 16,0 0-22-16,10 8-19 0,-10-8-13 0,0 0 44 0,0 0-20 16,0 0-16-16,22 0-14 0,-22 0 125 0,16-7-22 15,-16 7-30-15,17-11-25 0,-17 11 32 0,23-14-27 0,-14 6-22 16,1-1-16-16,1-2 3 0,0 1-15 0,-1 0-12 16,-1 3-7-16,-1-3-5 0,0 2-6 0,-8 8-5 0,11-14-3 15,-11 14-4-15,10-11 0 0,-10 11-4 0,6-10-2 16,-6 10-71-16,0 0 14 0,5-12 10 0,-5 12 7 0,0 0-288 15,0 0 63-15,-3-10 53 0,3 10 40 0,0 0-451 16,0 0 124-16,-8-10 98 0,8 10 90 0,0 0-172 16,-6-9 12-16</inkml:trace>
  <inkml:trace contextRef="#ctx0" brushRef="#br0" timeOffset="57355.56">4318 8454 0 0,'0'0'726'0,"-8"16"-496"0,8-16 82 0,-3 16-30 16,3-16-57-16,-6 20-45 0,5-6 29 0,-1-2-42 15,-5 0-33-15,7-12-26 0,3 21-5 0,-3-21-20 0,4 25-18 16,-4-25-11-16,0 0 49 0,12 11-18 0,-12-11-16 16,0 0-15-16,0 0 40 0,19 5-19 0,-19-5-14 0,16-4-13 15,-16 4 71-15,18-6-26 0,-18 6-18 0,18-11-14 16,-5 5 33-16,-2-2-20 0,2-2-14 0,-2 0-12 0,3 0-8 16,-1 0-7-16,-1 0-6 0,1-1-7 0,3 0-3 15,-5 3-2-15,0-1-4 0,2 1-1 0,-3 0-3 16,2 1-3-16,-12 7-1 0,21-10 1 0,-21 10-77 15,20-8 14-15,-20 8 11 0,0 0 10 0,0 0-346 0,23 1 77 0,-23-1 60 16,9 10 52-16,-3-3-1002 0,-6-7-374 0</inkml:trace>
  <inkml:trace contextRef="#ctx0" brushRef="#br0" timeOffset="58736.75">7086 9319 0 0,'0'0'441'0,"0"0"-129"16,0 0-63-16,0 0-41 0,0 0 132 0,0 0-67 0,0 0-55 15,-22 0-44-15,22 0 64 0,0 0-48 0,0 0-37 16,0 0-27-16,0 0 66 0,-21 0-39 0,21 0-29 0,0 0-26 15,0 0 42-15,0 0-28 0,0 0-21 0,0 0-20 16,0 0 4-16,0 0-14 0,0 0-15 0,0 0-7 0,0 0 0 16,0 0-6-16,0 0-8 0,0 0-5 0,0 0-4 15,0 0-2-15,0 0-5 0,0 0-1 0,0 0-5 16,0 0-2-16,0 0 0 0,0 0 0 0,0 0 1 0,0 0-1 16,0 0 2-16,0 0-2 0,0 0-1 0,0 0 0 0,0 0 0 15,0 0 0-15,0 0-1 0,0 0-1 16,0 0 1-16,0 0 1 0,0 0-75 0,0 0 15 0,0 0 12 15,0 0 10-15,0 0-498 0,9 7 109 0,-9-7 100 0,0 0 89 16,18-7-827-16,-10-3-255 0</inkml:trace>
  <inkml:trace contextRef="#ctx0" brushRef="#br0" timeOffset="59887.02">7019 8574 0 0,'-4'-11'597'0,"4"11"-261"0,-5-19-56 16,5 19-22-16,-5-12-51 0,5 12 29 0,0 0-45 0,-3-11-39 15,3 11-31-15,0 0 25 0,0 0-30 0,0 0-23 16,0 0-19-16,0 0 14 0,9-7-8 0,-9 7-14 0,0 0-15 15,14 4-22-15,-14-4-7 0,9 8-3 0,-9-8-5 0,11 16 25 16,-5-7-7-16,1 0-6 0,-1 2-6 0,2 1 29 16,-2 3-11-16,0-2-7 0,1 2-5 0,-1 3 27 15,1-1-11-15,-1 1-8 0,-1 1-8 0,-1 4 37 16,2-2-16-16,-5 1-8 0,2 4-7 0,-1 1-8 0,9 2-6 16,-14-4-3-16,1 2-3 0,-3 2 7 0,2 0-2 0,0-1-4 15,0-1-4-15,-4 3 2 0,2-2-2 0,1 1-1 16,-1-2-4-16,0 5 5 0,-1-4-2 0,-1 4-2 0,1-2 1 15,3 2-2-15,-2-2-1 0,1-5 0 0,1 2-1 16,1 3 2-16,0-3 1 0,1-1-2 0,2-2-1 16,1 0 4-16,1-2-2 0,0-2 1 0,2-2-3 0,0-3 1 15,2 2 0-15,2-5-2 0,8-1 0 0,-9-1 0 16,2-2 0-16,2 0-1 0,-12-8 0 0,21 11 3 16,-21-11 0-16,27 5-1 0,-27-5-1 0,30 1 6 0,-30-1-3 15,33-2 0-15,-33 2 0 0,30-7-3 0,-15 1 0 16,-1 0-1-16,-1 2 1 0,-1-4-6 0,-1-2 1 0,1 2 1 15,-1-2 0-15,-2-5-15 0,1 7 6 0,-2-2-1 16,0 1 5-16,-4-1 5 0,1 0 2 0,-5 10 0 16,3-18 0-16,-3 18 3 0,-1-16-1 0,1 16 0 15,-5-11-1-15,5 11 14 0,-6-14-4 0,6 14-3 0,-10-8-1 0,10 8 31 16,-11-7-9-16,11 7-5 0,-14-5-4 0,14 5-7 16,0 0-2-16,-27-1-2 0,27 1-2 0,-17 1-6 15,17-1 0-15,-17 7 0 0,17-7 0 0,-14 7-4 0,14-7 0 16,-10 10 2-16,10-10-1 0,-7 15-4 0,7-15 2 0,-5 19 0 15,5-19 3-15,-5 24 8 0,4-10 0 0,-1 0-1 16,2 2-2-16,0 3-6 0,8 0-1 0,-10 2 3 16,1-2-1-16,1 5 1 0,-2-2 1 0,1 3 0 0,1-2-1 15,-2 3 3-15,4 1-1 0,-2-3 1 0,0 2-2 16,0 2 3-16,0 1-2 0,-2 0 0 0,1-3 0 0,1 6-3 16,-4 3-1-16,4-5 2 0,-1 2-1 0,1 3 13 15,-2-4-2-15,4 3-2 0,-2-3-4 0,1 5 2 16,1-3-2-16,-2 0 0 0,2-7-2 0,-1 9 4 0,-1 0-2 15,2-3 0-15,-2-3-2 0,0 7 6 0,0-7-1 16,0-5-3-16,-2 2 0 0,1 3 1 0,1-6-2 0,-2 1-1 16,-4-2 1-16,4-1 8 0,0 1-1 0,0-4-3 15,1-2-1-15,-2 1-7 0,0-3 1 0,-2-1-1 0,0 0 1 16,-1-2 1-16,0 0 0 0,-3-2 0 0,3 1 0 16,-3-4 35-16,-3 2-8 0,12-8-6 0,-20 10-3 0,20-10-2 15,-24 5-2-15,24-5-3 0,-27 4-3 0,27-4-2 16,-22-1-1-16,22 1-2 0,-21-15 0 0,21 15-62 0,-18-8 13 15,11 0 7-15,7 8 9 0,-13-19-228 0,10 7 53 16,0-3 40-16,2 1 33 0,2-5-405 0,4-1 160 16,4 2 78-16,-3-6 60 0,9-5-643 0,1 2-94 0</inkml:trace>
  <inkml:trace contextRef="#ctx0" brushRef="#br0" timeOffset="60695.41">8150 9194 0 0,'-32'2'667'0,"32"-2"-387"0,0 0-54 0,-30 0 140 16,30 0-74-16,0 0-58 0,0 0-47 0,0 0 49 0,0 0-46 15,0 0-39-15,0 0-21 0,0 0 15 0,-16 3-30 16,16-3-21-16,0 0-20 0,0 0 6 0,0 0-17 0,0 0-12 16,0 0-10-16,0 0 22 0,18 5-14 0,-18-5-10 0,15 5-6 15,-15-5 60-15,30 3-18 0,-9-1-15 0,3-1-11 16,7-1 45-16,3 2-17 0,-1-2-16 0,3-2-12 16,5 4 20-16,1-7-14 0,-4 7-10 0,2 1-10 0,8-2 5 15,-4 1-7-15,-6 3-7 0,10-3-5 0,1 5-1 16,1-4-4-16,-3 2-3 0,1 5-3 0,9-7 5 0,0 3-1 15,-4-3-4-15,2 0-1 0,5 1 3 0,-1-1-2 16,-2 2-2-16,-2-2-2 0,9 0-10 0,-2-1 2 0,-1 1-2 16,-6 0 2-16,9 0-5 0,-4-1 1 0,-1 1 1 15,-4-2 1-15,6 3-11 0,-8-1 5 0,-2-1 0 16,-6-1 4-16,1 1-2 0,-2-2 1 0,-6 1 4 0,-1 1-1 16,1 2 7-16,0-4-1 0,-3-2 0 0,-1 2-1 0,1 0-1 15,-4-2-1-15,-1 2 0 0,-5-2 1 0,4 4-9 16,-2-4 2-16,-4 1 0 0,-3-1 1 0,4 2 3 15,-24 0 1-15,35-3 0 0,-35 3 1 0,30-2-2 16,-30 2 2-16,0 0 0 0,22-2-1 0,-22 2 2 0,0 0 0 16,0 0 0-16,0 0 0 0,0 0 3 0,0 0-1 0,0 0 1 15,0 0-2-15,0 0-12 0,0 0 1 0,0 0 2 16,0 0 2-16,0 0-114 0,0 0 25 0,0 0 18 0,0 0 15 16,18 2-170-16,-18-2 45 0,0 0 37 0,0 0 31 15,0 0-288-15,0 0 81 0,0 0 98 0,0 0 47 16,7-14-862-16,-7 14-237 0</inkml:trace>
  <inkml:trace contextRef="#ctx0" brushRef="#br0" timeOffset="61134.29">10531 9141 0 0,'-14'-8'686'0,"14"8"-289"0,-16-12-31 16,16 12-62-16,-13-6 94 0,13 6-80 0,0 0-65 15,0 0-45-15,0 0 68 0,0 0-53 0,0 0-46 16,0 0-36-16,0 0-34 0,0 0-22 0,0 0-15 0,0 0-17 16,0 0-4-16,6 14-10 0,-6-14-8 0,15 15-7 0,-6-7 5 15,2 1-7-15,2 1-3 0,-2-1-4 0,4 4 2 16,0-4-3-16,-2 4-3 0,3-3-1 0,-2 1-8 16,2 0 1-16,-3 0-1 0,3-2 0 0,-4 3 1 15,3-4-1-15,-1 1 0 0,-3-3 1 0,4 1-2 0,-1-1 0 16,-14-6-1-16,21 10 0 0,-21-10 2 0,15 6 0 0,-15-6-1 15,13 8 0-15,-13-8 13 0,0 0-4 0,0 0-2 16,0 0-1-16,0 0-10 0,0 0 0 0,14 3 0 16,-14-3 2-16,0 0-1 0,0 0 0 0,0 0 1 0,0 0 1 15,-11 11 8-15,11-11-1 0,-16 10-1 0,16-10-2 16,-20 14 24-16,7-6-6 0,0 2-4 0,-3-1-4 0,1 2 2 16,-6 2-4-16,4 0-1 0,-1-2-3 0,1 5 3 15,-3-2-2-15,5 0-1 0,0 2-2 0,1-1-1 0,-1 0-1 16,3-2 0-16,6-2-2 0,-2 2 3 0,3-3 0 15,0 2-3-15,5-12 1 0,-6 16-38 0,6-16 5 0,0 12 8 16,0-12 4-16,0 0-249 0,0 16 54 0,0-16 43 16,0 0 34-16,0 0-331 0,0 0 95 0,0 0 112 15,0 0 51-15,0 0-809 0,0 0-213 0</inkml:trace>
  <inkml:trace contextRef="#ctx0" brushRef="#br0" timeOffset="64436.19">8696 9806 0 0,'0'0'875'0,"0"0"-526"0,0 0-26 0,0 0-40 0,0 0-55 16,0 0-46-16,9 8-37 0,-9-8 58 0,3 20-40 16,0-8-32-16,0 2-14 0,-3 3 88 0,-2 2-40 0,1 4-33 15,-5 0-26-15,2 1 76 0,-3 0-36 0,1 0-29 0,-3-1-23 16,0 2 2-16,2-2-18 0,-1 0-15 0,0-5-14 15,1 3 7-15,-1-4-10 0,2-2-10 0,0-1-7 16,1 1-8-16,1-6-4 0,-2 2-4 0,6-11-2 0,-4 14 4 16,4-14-3-16,0 0-3 0,0 0-2 0,-2 11-2 15,2-11 1-15,0 0-3 0,0 0-1 0,0 0-214 0,0 0 41 16,0 0 35-16,-2-12 27 0,2 12-543 0,0-20 132 16,0 20 153-16,-4-19 76 0,4 5-676 0,1 2-165 0</inkml:trace>
  <inkml:trace contextRef="#ctx0" brushRef="#br0" timeOffset="64820.17">8644 9912 0 0,'0'0'1142'0,"0"0"-655"0,0 0-95 0,0 0-77 0,0 0 3 16,0 0-62-16,11-6-22 0,-11 6-48 0,0 0-1 15,22 3-37-15,-22-3-31 0,0 0-23 0,27 7 11 0,-16-2-23 16,-1 2-15-16,-10-7-14 0,20 16 20 0,-9-8-13 16,-1 3-14-16,-1-3-9 0,3 3 10 0,-2 0-9 0,-2 2-8 15,1-2-5-15,2 1-4 0,-4 3-2 0,-1-2-6 0,3 1 0 16,-3 0-10-16,-1 0 0 0,0-1 1 0,-2-2-2 16,-2 2 0-16,-1-13 1 0,2 24-1 0,-2-24-1 15,-5 21 3-15,2-12-1 0,-2 0 0 0,-1 1-1 0,-4 0 4 16,1-3 0-16,-1 2-2 0,-2-3 0 0,-1 1 2 15,-1-2 0-15,-1 2 0 0,3-3-2 0,-5 1 0 0,17-5 0 16,-30 7-2-16,30-7 1 0,-28 6-2 0,28-6 2 16,-30 3-2-16,30-3-1 0,-24 5 2 0,24-5 0 15,-21 2-1-15,21-2-1 0,0 0 6 0,0 0-1 0,0 0-1 16,-17-2-2-16,17 2-72 0,0 0 12 0,0 0 14 16,0 0 7-16,5-14-359 0,-5 14 80 0,11-12 62 0,-11 12 51 15,24-9-577-15,-10-2 201 0,-1 5 115 0,-1-2 96 16,6-1-123-16,-2 2-3 0</inkml:trace>
  <inkml:trace contextRef="#ctx0" brushRef="#br0" timeOffset="65554.7">8893 10133 0 0,'0'0'714'16,"0"0"-424"-16,0 0-43 0,0 0 86 0,0 0-68 0,4 11-53 15,-4-11-41-15,0 0 6 0,0 0-34 0,21 6-29 0,-21-6-23 16,16 4-2-16,-16-4-15 0,18 4-10 0,-18-4-11 16,0 0-43-16,27 2-3 0,-27-2-1 0,17 6-1 15,-17-6 47-15,16-5-11 0,-16 5-7 0,0 0-8 0,19-7 25 16,-19 7-10-16,0 0-8 0,14-8-8 0,-14 8 71 16,0 0-21-16,11-12-15 0,-11 12-11 0,0 0 60 0,5-14-23 15,-5 14-16-15,0 0-14 0,0 0 60 0,-2-14-24 16,2 14-18-16,0 0-13 0,-14-7 19 0,14 7-16 15,0 0-12-15,0 0-11 0,0 0-6 0,-8-9-8 0,8 9-4 16,0 0-6-16,-16 8-8 0,16-8-3 0,-14 6-1 16,14-6 0-16,-14 10-13 0,14-10 3 0,-14 12 1 0,14-12 1 15,-13 15-5-15,6-7 3 0,7-8-1 0,-10 19 3 0,5-10 5 16,1 2-1-16,4-11 0 0,-3 16 0 0,1-3-9 16,2-13 2-16,0 18 2 0,0-18 0 0,7 17-38 15,-7-17 10-15,8 11 4 0,-8-11 7 0,13 10-24 16,-13-10 11-16,14 4 6 0,-14-4 5 0,19-1 6 0,-19 1 4 15,16-8 2-15,-16 8 2 0,25-10 7 0,-12 4-1 16,-2-5 2-16,-11 11 0 0,21-13 8 0,-10 6-3 16,-4-2 0-16,2 1 0 0,0-1 21 0,-2 1-7 0,-3-2-2 15,-4 10-5-15,12-21 57 0,-8 12-16 0,1-2-10 0,-5 11-9 16,8-17 25-16,-8 17-11 0,6-18-11 0,-6 18-7 16,3-14 28-16,-3 14-10 0,0 0-12 0,0-12-5 0,0 12 30 15,0 0-12-15,0 0-11 0,0 0-7 0,0 0 0 16,0 0-5-16,0 0-6 0,0 0-3 0,0 0-23 0,0 0 1 15,0 0 0-15,-17 5 3 0,17-5-1 0,0 0-1 16,-8 14 3-16,8-14 0 0,-5 10-5 0,5-10 0 16,0 16 3-16,0-16 1 0,0 13-24 0,0-13 5 15,4 16 5-15,-4-16 4 0,8 12-27 0,-8-12 9 0,10 15 5 16,-10-15 5-16,11 14-24 0,-11-14 9 0,17 12 7 16,-17-12 6-16,12 14-59 0,-12-14 16 0,15 10 15 0,-15-10 9 15,12 9-6-15,-12-9 11 0,0 0 6 0,8 14 7 0,-8-14 0 16,0 0 6-16,0 0 3 0,4 9 2 0,-4-9 3 15,0 0 3-15,0 0 0 0,-10 10 3 0,10-10-4 16,0 0 2-16,-14 8 2 0,14-8 0 0,0 0 11 16,-20 6-2-16,20-6 0 0,-18 1-2 0,18-1 0 0,-20 4-2 15,20-4 1-15,0 0-1 0,0 0-4 0,-28 0 1 0,28 0-1 16,0 0 2-16,0 0-150 0,-17-5 30 0,17 5 25 16,0 0 18-16,0 0-347 0,-12-9 85 0,12 9 75 0,0 0 75 15,-2-12-912-15,2 12-293 0</inkml:trace>
  <inkml:trace contextRef="#ctx0" brushRef="#br0" timeOffset="67121.28">9535 10133 0 0,'0'0'582'16,"0"0"-318"-16,0 0-52 0,0 0 137 0,0 0-53 0,0 0-61 16,0 0-45-16,0 0 18 0,0 0-43 0,4-11-31 15,-4 11-28-15,0 0 52 0,0 0-13 0,0 0-28 0,0 0-25 16,0 0 57-16,0 0-31 0,0 0-22 0,0 0-21 15,0 0 41-15,-4-10-24 0,4 10-19 0,0 0-14 0,0 0 41 16,0 0-20-16,0 0-15 0,-3-14-15 0,3 14 35 16,0 0-18-16,-4-11-12 0,4 11-12 0,0 0 42 15,0 0-16-15,-7-10-14 0,7 10-11 0,0 0 22 0,0 0-14 16,0 0-10-16,-10-8-9 0,10 8 9 0,0 0-7 0,0 0-9 16,0 0-3-16,0 0-11 0,-20 2-3 0,20-2-3 15,0 0 1-15,-17 9-10 0,17-9 0 0,-11 11 2 16,11-11-1-16,-11 17-4 0,4-9 0 0,3 1 3 0,-2 0-2 15,2 4 5-15,-1 0 0 0,4 0 0 0,-3-1-1 16,4 2 2-16,0-1 0 0,0 3-1 0,2-3 1 0,0 1 0 16,1-1 1-16,3 0-1 0,-1-4 0 0,5 2 1 15,-1-2 1-15,-1-2 0 0,2-1-1 0,1 0 7 16,-11-6-4-16,24 5 1 0,-24-5-2 0,23 2 2 0,-23-2-2 16,27-3 1-16,-27 3-2 0,29-6-7 0,-15-1 0 15,0 2 2-15,-3 0 0 0,4-4 0 0,-3 1-1 16,-2 0 1-16,-10 8 0 0,19-17 2 0,-10 7 1 0,-1 0-1 15,2 0 0-15,-4-2 3 0,-3 0 1 0,2-1-4 0,0 2 2 16,-4-2 0-16,1 2-1 0,-2 11 0 0,2-19 0 16,-4 6 4-16,2 13-1 0,-3-18-1 0,3 18 0 0,-5-15 5 15,5 15-3-15,-5-10 0 0,5 10-1 0,0 0 1 16,-9-9-1-16,9 9-1 0,0 0-1 0,0 0-9 0,0 0 0 16,0 0 2-16,-22 2 1 0,22-2-8 0,-10 7 2 15,10-7 2-15,-7 10 3 0,7-10-2 0,-7 13 0 16,7-13 2-16,0 0 1 0,-2 15-8 0,2-15 3 0,0 0 2 15,0 13 0-15,0-13-24 0,7 10 4 0,-7-10 6 16,0 0 5-16,14 9-17 0,-14-9 7 0,0 0 6 16,19 5 2-16,-19-5-3 0,0 0 3 0,24 0 5 0,-24 0 2 15,0 0 2-15,19-2 1 0,-19 2 1 0,0 0 3 0,15-4 2 16,-15 4-1-16,0 0 3 0,0 0-1 0,21-4 1 16,-21 4 0-16,0 0 0 0,0 0 1 0,0 0-5 15,0 0 2-15,0 0 0 0,0 0-1 0,0 0-8 0,4 10 2 16,-4-10 2-16,0 0 2 0,-7 11 7 0,7-11-1 15,-4 10 1-15,4-10-2 0,-5 14 3 0,5-14 0 16,-4 15-1-16,4-15 1 0,-9 15 3 0,9-15-1 0,-2 17-1 16,2-17-2-16,0 15 0 0,0-15-2 0,3 13 0 0,-3-13 0 15,7 14-22-15,-7-14 7 0,11 11 2 0,-11-11 2 16,13 6-53-16,-13-6 13 0,0 0 10 0,24 3 8 16,-24-3-16-16,18-3 11 0,-18 3 7 0,20-6 7 15,-20 6 0-15,17-13 4 0,-17 13 5 0,16-6 4 0,-10-3 10 16,2 0 1-16,-8 9 0 0,13-15-1 0,-8 5 19 0,-5 10-3 15,8-19-2-15,-8 19-5 0,6-18 63 0,-6 18-15 16,7-15-12-16,-7 15-7 0,6-17 49 0,-6 17-16 16,3-12-14-16,-3 12-12 0,0 0 41 0,0 0-18 0,2-11-11 15,-2 11-13-15,0 0 28 0,0 0-16 0,0 0-8 16,0 0-10-16,0 0-23 0,0 0-2 0,0 0-3 0,-11 9-1 16,11-9-9-16,-9 8 0 0,9-8 0 0,-8 12 0 15,8-12-3-15,-3 14 2 0,3-14 0 0,-4 12 1 0,4-12-9 16,-2 15 1-16,2-15 1 0,0 14 2 0,0-14-95 15,3 14 19-15,-3-14 18 0,2 12 11 0,-2-12-264 16,4 11 63-16,-4-11 51 0,0 0 42 0,5 11-375 0,-5-11 109 16,0 0 96-16,0 0 91 0,0 0-837 0,0 0-271 0</inkml:trace>
  <inkml:trace contextRef="#ctx0" brushRef="#br0" timeOffset="67435.66">9928 9923 0 0,'-13'8'387'0,"13"-8"-184"0,-12 17 60 0,12-17-52 16,-10 13-28-16,10-13-23 0,-5 16 23 0,5-16-38 15,-1 16-27-15,1-16-24 0,1 17 0 0,-1-17-18 0,3 12-15 16,-3-12-13-16,6 7 16 0,-6-7-13 0,12 8-10 15,-12-8-8-15,0 0 39 0,0 0-14 0,0 0-10 16,25-1-12-16,-25 1 42 0,11-8-15 0,-11 8-13 0,10-8-10 16,-10 8 27-16,6-13-9 0,-6 13-11 0,5-11-11 0,-5 11 2 15,0 0-7-15,0-15-6 0,0 15-5 0,0 0-11 16,-4-20-2-16,4 20-1 0,0 0-2 0,0 0-202 16,0 0 44-16,0 0 42 0,-15 8 22 0,15-8-507 0,-6 8 120 15,6-8 94-15,-10 10 121 0,10-10-156 0,0 20 64 16</inkml:trace>
  <inkml:trace contextRef="#ctx0" brushRef="#br0" timeOffset="68013.69">10058 10131 0 0,'0'0'804'0,"10"-9"-498"0,-10 9 129 16,0 0-80-16,0 0-72 0,0 0-55 0,11 9 8 0,-11-9-47 16,3 13-25-16,-3-13-26 0,3 19 33 0,-3-19-34 15,2 22-28-15,-2-9-22 0,-2 1 42 0,0 2-27 0,-1 0-20 16,2 0-16-16,-2 0-2 0,-2 1-12 0,2 0-10 16,-1 0-9-16,1 0-3 0,1-1-6 0,-1-1-6 15,2-1-1-15,-2 0 5 0,0-1-2 0,-1-3-6 0,1 0-2 16,-1 0-13-16,4-10 0 0,-7 12 0 15,7-12 0-15,0 0-2 0,-10 10 1 0,10-10-1 0,0 0 2 0,0 0 6 16,0 0-2-16,-6-8-1 0,6 8 1 0,0 0 1 16,-4-19-1-16,4 19-1 0,-4-19 1 0,3 6-1 15,-1-2-1-15,4 0 0 0,-2 15 0 0,0-30 2 0,3 12 0 16,0-1-2-16,-1 2 0 0,1-2 9 0,0 1-1 0,-3 18-4 16,3-25 1-16,0 11 20 0,0 1-3 0,-1 0-6 15,-2 13-1-15,5-19 17 0,-5 19-5 0,6-18-7 16,-6 18-3-16,7-12-1 0,-7 12-3 0,9-10-3 0,-9 10-2 15,11-9-5-15,-11 9 2 0,16-5-3 0,-16 5 0 16,16-3-3-16,-16 3 0 0,16 3-2 0,-16-3 2 0,14 5-5 16,-14-5 0-16,16 8 2 0,-16-8 0 0,11 9-3 15,-11-9 2-15,8 14-1 0,-8-14 3 0,7 14-2 0,-7-14 0 16,3 15 2-16,-3-15 0 0,1 16-4 0,-1-16 1 16,0 18 1-16,0-18 0 0,-6 12 5 0,6-12-1 15,-9 13 1-15,9-13-1 0,-10 13 6 0,10-13-2 0,-14 11-1 16,14-11-1-16,-17 11 2 0,17-11-1 0,-17 8 1 15,17-8-2-15,-16 8-103 0,1-6 21 0,15-2 16 0,0 0 11 16,0 0-240-16,0 0 58 0,0 0 46 0,0 0 38 0,0 0-381 16,0 0 154-16,-14-5 81 0,14 5 59 0,5-16-646 15,-5 16-95-15</inkml:trace>
  <inkml:trace contextRef="#ctx0" brushRef="#br0" timeOffset="68246.46">10271 10028 0 0,'0'0'794'0,"0"0"-440"0,0 0-16 0,0 0-67 16,0 0-7-16,0 0-53 0,0 0-42 0,0 0-34 16,5 18 17-16,-5-18-32 0,1 20-22 0,-1-20-8 15,0 25-18-15,-1-8-13 0,-1-5-12 0,-1 5-9 0,0 2 17 16,-1-1-12-16,-1-1-8 0,2 1-7 0,-1-6-14 15,1 8-3-15,-1-4-2 0,1-2-1 0,-1 0-43 0,2-3 9 16,2-11 4-16,-1 19 5 0,1-19-329 0,1 13 94 16,-1-13 60-16,0 0 38 0,0 0-850 0,14 5-200 15</inkml:trace>
  <inkml:trace contextRef="#ctx0" brushRef="#br0" timeOffset="68602.11">10264 10209 0 0,'12'-8'573'16,"-12"8"-303"-16,14-5-53 0,-14 5-29 0,0 0 55 16,25-8-47-16,-25 8-42 0,18-7-28 0,-18 7 65 0,19-7-37 15,-19 7-32-15,16-4-24 0,-16 4 69 0,0 0-33 0,15-6-21 16,-15 6-14-16,0 0 59 0,0 0-34 0,0 0-24 15,0 0-19-15,0 0 36 0,0 0-25 0,0 0-18 0,0 0-14 16,0 0-8-16,0 0-10 0,0 0-7 0,11 6-7 16,-11-6 8-16,0 0-6 0,0 0-6 0,6 17-5 0,-6-17 7 15,1 14-6-15,-1-14-3 0,-7 16-4 0,7-16 14 16,2 21-6-16,-2-21-4 0,-3 20-3 0,1-9-8 16,7 2 1-16,-11-2-2 0,3-1-1 0,-2-1-15 15,5-9 2-15,-8 16 2 0,8-16 2 0,0 0-141 0,-3 13 29 16,3-13 23-16,0 0 20 0,0 0-328 0,0 0 79 0,0 0 72 15,16-12 71-15,-10 3-928 0,1-1-296 0</inkml:trace>
  <inkml:trace contextRef="#ctx0" brushRef="#br0" timeOffset="68910.06">10469 9969 0 0,'0'0'734'0,"0"0"-516"0,-19-3 17 16,19 3-15-16,0 0-44 0,0 0-35 0,-9 10-17 0,9-10-24 15,0 0-19-15,-6 14-17 0,6-14 15 0,0 0-17 0,1 17-12 16,-1-17-10-16,5 11 8 0,-5-11-12 0,0 0-7 16,8 11-5-1,-8-11 5-15,0 0-5 0,0 0-7 0,12 8-1 0,-12-8 47 0,0 0-12 0,0 0-11 0,16-4-7 16,-16 4 39-16,0 0-13 0,17-13-11 0,-17 13-5 15,0-10 41-15,0 10-19 0,0 0-11 0,2-15-11 0,-2 15-4 16,0 0-7-16,-2-12-8 0,2 12-3 0,0 0-53 16,0 0 8-16,-6-10 3 0,6 10 5 0,0 0-232 0,0 0 66 15,0 0 43-15,-15 8 28 0,15-8-952 0,-8 9-256 16</inkml:trace>
  <inkml:trace contextRef="#ctx0" brushRef="#br0" timeOffset="69652.75">10671 10195 0 0,'0'0'816'0,"5"-14"-259"15,-5 14-57-15,0 0-101 0,0 0-79 0,-3-13 65 16,3 13-40-16,0 0-69 0,-7-10-55 0,7 10-20 0,0 0-41 15,-13-8-32-15,13 8-25 0,0 0-15 0,-18-3-19 16,18 3-13-16,0 0-11 0,-24 5-13 0,24-5-5 16,-18 8-6-16,18-8-4 0,-14 9-12 0,14-9 0 0,-13 13-3 0,13-13 0 15,-10 14 0-15,10-14 0 0,-6 21 0 0,6-21-2 16,-1 18-1-16,1-18-2 0,3 20 2 0,-3-20 0 0,6 16-28 16,-6-16 7-16,10 12 2 0,-10-12 7 0,15 12-52 15,-15-12 15-15,15 6 10 0,-15-6 7 0,0 0-9 16,22 0 6-16,-22 0 8 0,0 0 7 0,22-5 13 0,-22 5 2 15,13-6 2-15,-13 6-1 0,11-11 12 0,-11 11-1 16,8-11-3-16,-8 11 0 0,5-15 40 0,-5 15-9 16,4-12-8-16,-4 12-2 0,5-16 21 0,-5 16-8 0,5-13-6 15,-5 13-8-15,5-17 15 0,-5 17-8 0,6-19-4 16,-6 19-8-16,10-12 10 0,-10 12-3 0,0 0-8 0,4-14-2 16,-4 14 19-16,0 0-7 0,0 0-5 0,6-9-5 0,-6 9 20 15,0 0-6-15,0 0-7 0,0 0-5 0,0 0-8 16,0 0-2-16,15 6-2 0,-15-6-1 0,11 8-6 15,-11-8 0-15,9 9 0 0,-9-9 0 0,10 13 1 16,-10-13-1-16,10 14 0 0,-10-14 0 0,6 20-1 0,-1-11 0 16,-5-9 0-16,3 18 1 0,2-7-2 0,0-2-1 0,-5-9 2 15,4 19 1-15,-4-19-16 0,-4 18 3 0,4-18 2 16,3 12 2-16,-3-12-24 0,0 0 6 0,0 15 5 16,0-15 6-16,0 0-12 0,0 0 6 0,0 0 4 0,0 0 3 15,-8 7 5-15,8-7 2 0,0 0 1 0,0 0 2 16,0 0 8-16,0 0-1 0,-10-10 0 0,10 10 0 0,0 0 7 15,-6-15-2-15,6 15-2 0,0-12 1 0,0 12-7 16,0-15 1-16,0 15 0 0,0-14 0 0,0 14 7 16,6-15-1-16,-6 15 0 0,6-17-2 0,-6 17-10 15,10-19 0-15,-3 11 3 0,-1-1 0 0,1 1-4 0,-7 8 0 16,9-17 3-16,2 11 0 0,-11 6-7 0,21-9 4 0,-21 9 1 16,18-9 0-16,-18 9-7 0,20 3 3 0,-20-3 2 15,0 0 2-15,15 9-11 0,-15-9 6 0,10 10 1 16,-10-10 2-16,8 16 1 0,-8-16 2 0,5 18 0 0,-5-18 3 15,1 24-3-15,1-8 0 0,-2-1 1 0,-2-1 1 0,1 3-9 16,-1-1 3-16,-1-1 2 31,2 0 0-31,-3 1-208 16,4-1 44-16,-1-1 34 0,-1-3 26 0,-2 2-330 0,4-13 90 0,-4 19 68 0,4-19 81 0,-5 14-926 0,5-14-317 0</inkml:trace>
  <inkml:trace contextRef="#ctx0" brushRef="#br0" timeOffset="70183.88">8955 10641 0 0,'-29'2'869'15,"29"-2"-455"-15,-33 1-37 0,33-1-76 0,-26 2 62 0,26-2-72 16,0 0-58-16,0 0-27 0,0 0 45 0,0 0-51 16,0 0-41-16,0 0-32 0,0 0 43 0,24 8-35 0,-1-8-27 15,7 0-21-15,16-2 81 0,5-1-34 0,7 0-27 16,4 0-22-16,19-3 26 0,3 0-23 0,5 2-18 0,2-3-12 16,20 1 5-16,-5-1-12 0,0 3-11 15,-4-4-6-15,12 5-15 0,-6-2-4 0,-9 2-2 0,-9 0-4 16,4 1 6-16,-10 0-3 0,-10 1-3 0,-9-1-1 0,-3-1-4 15,-7 1-1-15,-10-1 1 0,-7 1-2 0,0 0 5 16,-9 0-3-16,-3-1 0 0,-4 1-2 0,-5-1 90 16,-17 3-19-16,30-4-13 0,-30 4-15 0,20-6 48 0,-20 6-20 15,0 0-13-15,0 0-15 0,0 0 3 0,11-7-10 16,-11 7-8-16,0 0-5 0,0 0-88 0,0 0 14 0,0 0 10 16,0 0 6-16,0 0-509 0,-14-4 108 0,14 4 88 0,0 0 67 15,-24 0-1512-15,24 0-582 0</inkml:trace>
  <inkml:trace contextRef="#ctx0" brushRef="#br0" timeOffset="73452.39">18778 985 0 0,'-28'0'686'0,"28"0"-387"0,0 0-48 16,-27 2 206-16,27-2-90 0,0 0-74 0,0 0-59 15,0 0 65-15,0 0-23 0,0 0-57 0,0 0-43 0,0 0 61 16,0 0-47-16,0 0-39 0,0 0-30 0,0 0 5 16,0 0-28-16,14-11-19 0,-14 11-15 0,31-6-14 15,-11 3-12-15,4-1-7 0,-1 1-5 0,6-1-6 0,-1 2-5 16,1-1-2-16,1 1-2 0,4-1 3 0,-1 1-2 15,0 1-3-15,2 1-1 0,0-2-3 0,-5 2-2 0,-1 0 0 16,-6-2-1-16,0 4-7 0,-23-2 2 0,30 2-2 16,-30-2 3-16,0 0-19 0,0 0 2 0,24 0 6 0,-24 0 1 15,0 0-12-15,0 0 6 0,0 0 4 0,0 0 3 16,0 0-18-16,0 0 7 0,0 0 3 0,0 0 4 0,0 0-62 16,0 0 13-16,0 0 14 0,0 0 10 0,-26 0-213 15,26 0 52-15,0 0 39 0,0 0 33 0,0 0-285 16,0 0 84-16,-19 3 93 0,19-3 54 0,0 0-868 0,0 0-246 15</inkml:trace>
  <inkml:trace contextRef="#ctx0" brushRef="#br0" timeOffset="73769.25">19092 975 0 0,'-19'-5'686'0,"19"5"-414"0,0 0 126 16,0 0-47-16,0 0-71 0,0 0-55 0,-6 8-13 16,6-8-43-16,0 0-33 0,-3 16-27 0,3-16 105 0,-5 17-34 15,2-7-38-15,3-10-28 0,-5 26 27 0,2-9-28 16,0-1-22-16,-2 2-17 0,-3 6 91 0,2-1-33 16,0-2-25-16,-1 2-24 0,0-2 32 0,0 2-21 0,0-5-20 15,1 3-15-15,2-1-5 0,-1-1-9 0,0-1-10 0,1-4-7 16,1 0 0-16,2-1-7 0,-1-3-4 0,2-10-3 15,-4 20-2-15,4-20-3 0,0 12-1 0,0-12-3 16,0 0-199-16,0 0 39 0,0 0 31 0,0 0 24 0,0 0-422 16,0 0 102-16,0 0 86 0,4-11 65 0,-1-6-912 15,2-1-369-15</inkml:trace>
  <inkml:trace contextRef="#ctx0" brushRef="#br0" timeOffset="74266.87">19234 925 0 0,'0'0'928'0,"0"0"-543"0,0 0-42 0,0 0-68 16,0 0-28-16,6 12-49 0,-6-12-39 0,2 17-32 16,0-6 22-16,-2-11-26 0,6 25-12 0,-8-11-24 0,-2 6 68 15,0 0-31-15,-1 2-25 0,0-1-20 0,1 4 29 16,-4-1-23-16,5 0-16 0,0-1-16 0,-3 0-2 0,3-1-11 15,-1-1-9-15,1-2-5 0,-1 0-5 0,3-2-5 16,-2-3-4-16,1-2-1 0,2-12 0 0,-1 17-3 16,1-17-2-16,0 0 0 0,0 0 1 0,1 13-3 0,-1-13 0 15,0 0 0-15,0 0 18 0,0 0-4 0,0 0-4 0,6-14-2 16,-6 14 5-16,7-11-4 0,-6-2 0 16,2-1-6-16,3 1-2 0,-3-1-1 0,0 3-1 0,2-3 0 0,1 1-4 15,-2 0 0-15,3 3 1 0,-2 0 0 0,1-3 1 16,0 2 0-16,4 1 0 0,-2 0 0 0,0 4 0 15,1-2-1-15,-9 8 1 0,21-7-1 0,-21 7-10 16,19-5 1-16,-19 5 3 0,0 0 0 0,27 3-3 0,-27-3 2 16,14 9 1-16,-14-9 1 0,8 13-4 0,-8-13 1 0,2 18 1 15,-2-18 3-15,-2 22-6 0,-1-10 1 0,-2 1 2 16,2 0 3-16,0 3 5 0,0-3 0 0,0 4 0 16,-1-6 0-16,1 10 2 0,0-4 0 0,2-1-1 0,-1 0-1 15,-1-2 1-15,1 0 0 0,2-1 1 0,0 0-3 16,0-13 1-16,5 19 0 0,-5-19 0 0,5 15-1 0,-5-15 1 15,9 7-1-15,-9-7 1 0,0 0-1 0,0 0-82 16,26-5 18-16,-26 5 12 0,18-9 10 0,-8 1-232 16,3-2 56-16,-2-1 43 0,-1 1 35 0,4-2-334 0,0-1 122 15,-3 0 71-15,2-2 56 0,-2-1-569 0,-3-1-76 16</inkml:trace>
  <inkml:trace contextRef="#ctx0" brushRef="#br0" timeOffset="75154">19668 1197 0 0,'0'0'709'0,"-3"-11"-414"0,3 11-42 0,0 0 146 16,-4-12-79-16,4 12-64 0,0 0-52 0,-5-9 81 16,5 9-49-16,0 0-27 0,0 0-41 0,0 0 46 15,-9-10-43-15,9 10-34 0,0 0-27 0,0 0-16 0,-15-4-19 16,15 4-14-16,0 0-13 0,-16 4-17 0,16-4-8 0,-16 7-4 15,16-7-3-15,-18 9-5 0,8-1-3 0,0-1-3 16,10-7 1-16,-22 12-2 0,14 0 1 0,0-2-3 16,-1 0 0-16,3 4-1 0,-1-2 0 0,2-1-1 0,0 0 1 15,2 1-4-15,0-1 0 0,3-11 1 0,0 18-1 16,0-18-47-16,6 14 10 0,-6-14 8 0,0 0 7 16,21 6-3-16,-21-6 6 0,17-3 4 0,-17 3 2 0,24-7 9 15,-24 7 1-15,21-10 2 0,-21 10-1 0,19-15 11 16,-10 10-3-16,0-4 2 0,-1 1-3 0,1-2 6 0,-3 3-2 15,1-2-1-15,-7 9-2 0,8-19 32 0,-8 19-7 16,12-14-5-16,-12 14-6 0,10-13 1 0,-10 13-6 0,8-10-1 16,-8 10-2-16,0 0 12 0,0 0-3 0,0 0-6 0,0 0 0 15,0 0-17-15,0 0 1 0,0 0 0 0,0 0 2 16,0 0-4-16,-6 10 2 0,6-10 1 0,-6 13-1 16,6-13 1-16,-6 16 2 0,6-16-1 0,-3 15 1 0,3-15-2 15,-5 18 1-15,5-18 1 0,-6 20 0 0,6-20-16 16,-3 20 3-16,3-20 2 0,-1 20 4 0,1-20-66 15,0 19 16-15,0-19 11 0,1 15 9 0,-1-15-45 0,5 12 16 16,-5-12 15-16,0 0 10 0,9 8-15 0,-9-8 13 16,0 0 10-16,0 0 5 0,18-7 16 0,-18 7 4 15,12-13 0-15,-12 13 2 0,13-12 10 0,-13 12-2 0,10-15 2 16,-10 15-2-16,8-17 35 0,-4 7-7 0,-4 10-5 0,8-18-4 16,-3 9 32-16,-5 9-12 0,7-21-7 0,-7 21-6 15,6-18 29-15,-6 18-9 0,8-13-10 0,-8 13-8 16,6-10 15-16,-6 10-9 0,0 0-6 0,0 0-7 0,11-10-2 15,-11 10-5-15,0 0-3 0,0 0-2 0,13 10-11 16,-13-10 1-16,6 9 0 0,-6-9 0 0,3 12 1 0,-3-12 0 16,5 16 0-16,-5-16-1 0,2 19 1 0,-2-19-1 15,0 18 1-15,0-18-1 0,-2 22-28 0,-1-9 4 16,10-4 7-16,-22 2 2 0,15-11-53 0,-2 22 16 0,2-22 10 0,-4 17 8 16,4-17-37-16,-2 14 13 0,2-14 11 0,-8 6 11 15,8-6-5-15,0 0 8 0,0 0 7 0,0 0 5 16,0 0 26-16,0 0 1 0,7-11-3 0,-7 11 0 0,4-14 36 15,-4 14-7-15,8-18-6 0,-3 7-6 0,0 0 3 16,0 0-3-16,-1 0-5 0,3-1-3 0,-1 1 23 16,-2 0-6-16,5 2-7 0,-4-1-4 0,4 1-6 0,-9 9-3 15,14-15 0-15,-14 15-3 0,18-12 5 0,-18 12-1 16,17-10-2-16,-17 10-2 0,21-5 8 0,-21 5-2 0,19-4-2 16,-19 4-3-16,17 4-4 0,-17-4 0 0,0 0-1 15,12 7 1-15,-12-7-9 0,9 14 2 0,-9-14 1 0,8 21 0 16,-8-21 6-16,3 16-1 0,-3-16-1 0,1 19 0 15,-1-19-32-15,-1 22 6 0,-1-9 4 0,2-13 5 16,-3 19-106-16,3-19 25 0,-4 17 19 0,4-17 15 0,-4 11-154 16,4-11 44-16,0 0 34 0,0 0 29 0,0 0-154 15,0 0 59-15,0 0 41 0,0 0 33 0,0 0-404 0,0 0 107 16,5-9 131-16,-5 9 68 0,3-16-90 0,-3 16 97 16</inkml:trace>
  <inkml:trace contextRef="#ctx0" brushRef="#br0" timeOffset="75735.59">20126 1127 0 0,'6'-18'819'0,"-6"18"-402"0,0 0-29 0,0 0-79 16,0 0 30-16,0 0-68 0,0 0-53 0,0 0-39 0,0 0-18 16,5 13-31-16,-5-13-27 0,-1 19-20 0,-3-8 48 15,2 3-26-15,1 3-20 0,-4-3-17 0,2-1 8 0,0 5-16 16,-2 1-11-16,1-1-10 0,-3 2-6 0,1 1-7 15,-1-1-4-15,3-2-5 0,-4 2 4 0,2-5-5 16,-1 0-1-16,2-6-4 0,5-9-116 0,-5 15 23 0,5-15 15 16,0 0 14-16,0 0-44 0,0 0 18 0,0 0 17 15,0 0 11-15,15-12-5 0,-9 3 12 0,2-2 8 0,1-1 7 16,1-2 4-16,-2-2 6 0,2 2 3 0,-1-2 3 16,1-3 4-16,-2 3 0 0,3 1 2 0,-5 0 1 15,4-1 35-15,-9 3-8 0,9-1-2 0,-3 5-6 0,2-2 88 16,-3 1-22-16,2 2-14 0,-8 8-15 0,11-10 59 15,-11 10-24-15,0 0-16 0,8-13-15 0,-8 13 27 0,0 0-17 16,0 0-12-16,0 0-9 0,0 0-19 0,0 0-4 16,-10 15-6-16,10-15 0 0,-12 16 0 0,6-8-4 15,6-8-1-15,-17 18-1 0,8-7 2 0,0-1-1 0,0-1-5 16,9-9 2-16,-15 15-3 0,15-15 0 0,-14 15-2 16,14-15 2-16,-10 13 1 0,10-13 0 0,-10 10 0 0,10-10-2 15,-4 9-1-15,4-9-1 0,0 0 0 0,0 0 1 16,-3 12-12-16,3-12 3 0,0 0 1 0,0 0 2 0,0 0-25 15,10 10 8-15,-10-10 2 0,0 0 7 0,17 5 1 16,-17-5 3-16,0 0 1 0,23 3 2 0,-23-3 0 0,18 5-1 16,-18-5 3-16,17 3-1 0,-17-3-3 0,16 6 3 15,-16-6 1-15,16 8 0 0,-16-8 0 0,14 13-1 16,-14-13 1-16,10 17 1 0,-6-7 0 0,1 1 1 0,-2-2 0 16,-3-9 1-16,6 20-3 0,-2-10 1 0,-4-10 1 15,6 16 1-15,-6-16 7 0,8 10 0 0,-8-10-2 0,0 0 0 16,11 8 0-16,-11-8 0 0,0 0-1 0,16-5-1 0,-16 5-197 15,13-10 38-15,-13 10 32 0,9-12 25 0,-2 2-544 16,2-1 181-16,-3-5 104 0,5 2 72 0,1-4-541 16,3 1-84-16</inkml:trace>
  <inkml:trace contextRef="#ctx0" brushRef="#br0" timeOffset="77345.78">20661 1148 0 0,'-3'-17'1056'0,"3"17"-473"0,0 0-101 0,-4-10-96 0,4 10 20 15,0 0-35-15,0 0-73 0,0 0-61 0,0 0-34 16,0 0-41-16,0 0-32 0,2 14-27 0,-2-14-26 15,-2 17-17-15,2-17-11 0,-3 21-11 0,2-10 0 0,-1 0-8 16,2-11-5-16,-3 22-7 0,3-11 2 0,0-11-5 0,0 21-2 16,0-21-2-16,6 21 7 0,-6-21-2 15,10 15-5-15,-10-15-1 0,13 15-6 0,-13-15-2 0,15 8 1 0,-15-8-1 16,24 4-6-16,-24-4 2 0,0 0 0 0,23-3 1 16,-23 3-4-16,18-5 1 0,-18 5 2 0,15-7 0 15,-15 7-3-15,17-12 1 0,-17 12 1 0,12-14 0 0,-12 14 9 16,14-14-3-16,-14 14 0 0,12-13 0 0,-12 13 10 15,12-16-3-15,-12 16-1 0,9-12-4 0,-9 12 72 16,8-10-14-16,-8 10-13 0,0 0-10 0,5-11 83 0,-5 11-23 16,0 0-21-1,0 0-16-15,0 0 83 0,0 0-30 0,0 0-23 0,1-11-18 0,-1 11 27 0,0 0-19 0,0 0-18 16,0 0-12-16,0 0-8 0,0 0-9 0,0 0-7 16,0 0-6-16,0 0-25 0,0 0 1 0,-8 14 0 0,8-14 0 15,-4 18 4-15,4-18 0 0,-8 22 1 0,5-8-2 16,1 2 0-16,-1 1-1 0,-1 1 1 0,1 3-1 0,0 1 3 15,0 0-1-15,0 1-1 0,0-3 1 0,-2 5 3 16,2-1-1-16,1-1-2 0,-1-3 0 0,5 4-12 16,-5-2 1-16,-4-3 1 0,2 0 1 0,4-2-69 0,-2 1 15 15,1-2 11-15,0-4 11 0,-2-2-47 0,4-10 18 0,-5 18 12 16,5-18 11-16,-5 11-1 0,5-11 6 0,0 0 8 16,-11 8 8-16,11-8 12 0,0 0 3 0,0 0 0 15,-17-4 2-15,17 4 15 0,-15-10-2 0,15 10-1 16,-12-12-2-16,12 12-9 0,-11-14 0 0,5 4 3 0,6 10-2 15,-6-18 3-15,6 18 1 0,-3-21-1 0,3 21 1 0,0-23 1 16,0 13 0-16,3-3 1 0,-1 2-2 0,2-2-9 16,3 0 1-16,-2 1 2 0,4 2 1 0,-1-2-3 15,4 0 0-15,-5 3 3 0,4-2-1 0,0 1 7 0,1 1-1 16,0-1 1-16,0 4-1 0,3-4-5 0,-1 1 0 16,1-1 2-16,-1 2 0 0,2 0 1 0,0 0-1 15,-2 1 2-15,-1-1-1 0,-1-1 6 0,-3 1 0 0,3-1-2 16,-2 3 1-16,0-4 8 0,-3 2-2 0,1 1-2 15,-8 7-3-15,11-17 24 0,-11 17-7 0,7-15-3 0,-7 15-5 16,6-13 68-16,-6 13-14 0,0 0-16 0,3-15-9 0,-3 15-30 16,0 0-2-16,0 0-2 0,0 0-1 0,0 0 4 15,0 0-2-15,0 0-4 0,0 0 1 0,0 0-13 16,-4-11 4-16,4 11 0 0,0 0-1 0,0 0-6 16,-7 13 3-16,7-13 1 0,-8 10 0 0,8-10 4 0,-8 14 0 15,8-14 1-15,-6 16-1 0,1-5 4 0,5-11-1 0,-4 22 0 16,4-22 0-16,-4 21-20 0,4-21 4 0,2 22 4 15,-2-22 1-15,5 19-26 0,1-8 7 0,-6-11 6 16,6 16 5-16,-6-16-34 0,11 13 11 0,-11-13 8 0,10 11 6 16,-10-11 3-16,0 0 6 0,0 0 2 0,22-1 4 15,-22 1 2-15,14-8 2 0,-14 8 2 0,13-13 0 0,-13 13 8 16,13-16 1-16,-13 16-2 0,9-18 0 0,-2 7 9 16,-4 1-2-16,0-2-2 0,0 1-2 0,-2 0 31 15,1-2-8-15,-2 13-6 0,0-22-3 0,-2 11 12 0,2 11-6 16,-4-21-4-16,4 21-4 0,-10-14-1 0,10 14-2 15,-9-15-4-15,9 15 0 0,-8-10 0 0,8 10-2 0,0 0-2 16,0 0 0-16,-10-7-5 0,10 7 0 0,0 0 0 0,0 0 0 16,0 0-13-16,0 0 3 0,0 0 3 0,0 0 2 15,0 0-18-15,0 0 6 0,0 0 3 0,0 0 3 16,20 3 0-16,-20-3 4 0,0 0 0 0,23 0 3 0,-23 0 3 16,21-1 1-16,-21 1 0 0,21-3 0 0,-21 3 32 15,21 0-6-15,-21 0-4 0,0 0-7 0,28-2-37 0,-28 2 4 16,0 0 3-16,24 2 3 0,-24-2 6 0,0 0 1 15,0 0 2-15,14 4 0 0,-14-4-8 0,0 0 2 0,0 0 1 16,5 10 4-16,-5-10-5 0,0 0 2 0,-4 17 2 16,4-17 0-16,-6 14 10 0,6-14-2 0,-8 18-1 15,8-18 0-15,-9 20-1 0,6-8 2 0,-3-1-2 0,3-1-1 16,0 2 8-16,0-1-5 0,3-11 1 0,-1 21 1 16,1-21-6-16,0 21 1 0,0-21 0 0,3 17 0 15,-3-17-4-15,6 12 2 0,-6-12 0 0,10 12 1 0,-10-12-4 16,12 6 0-16,-12-6 0 0,0 0 3 0,23 0-5 15,-23 0 3-15,18-6 1 0,-18 6 1 0,18-10 8 0,-18 10 0 16,14-13-2-16,-14 13-1 0,13-14 2 0,-8 6-1 16,-5 8-1-16,9-17-2 0,-9 17 13 0,7-21-3 0,-7 21-3 15,6-20-1-15,-2 7 16 0,-1 2-5 0,-2-1-3 16,2 2-3-16,-3 10 13 0,5-19-4 0,-5 19-5 0,2-13-3 16,-2 13 9-16,0 0-4 0,0 0-4 0,0 0-2 15,0 0-24-15,0 0 4 0,0 0 1 0,0 0 1 0,0 0-7 16,-11 13 2-16,11-13 4 0,-9 15 0 0,5-4 4 15,-6 1 0-15,9-2 1 0,1-10 0 0,-3 26-35 0,1-13 8 16,2-13 4-16,2 23 8 0,-2-9-58 16,0 0 14-16,1-3 15 0,-1-11 8 0,5 22-109 0,-5-22 32 15,4 18 20-15,-4-18 21 0,8 14-123 0,-8-14 37 0,0 0 34 16,15 8 24-16,-15-8-65 0,0 0 34 0,17-5 27 16,-17 5 20-16,15-13-163 0,-15 13 51 0,14-16 38 0,-8 7 33 15,1-4-269-15,1 0 111 0,-1 1 65 0,3-1 44 16,-2-6-802-16,3 1-176 0</inkml:trace>
  <inkml:trace contextRef="#ctx0" brushRef="#br0" timeOffset="77634.03">21640 968 0 0,'-7'-11'831'0,"7"11"-284"0,0 0-58 0,-12-8-98 0,12 8-79 16,0 0 22-16,0 0-27 0,0 0-62 0,0 0-49 16,0 0-42-16,0 0-31 0,7 13-24 0,-7-13-21 15,-3 17 53-15,-1-4-26 0,1-1-21 0,1 2-17 0,-1 3 54 16,-1 0-24-16,-1 1-19 0,-1 1-15 0,-1 4 17 16,-1 1-13-16,0 2-16 0,1-4-10 0,-4 7 8 15,4-4-10-15,-4-1-9 0,3-1-5 0,0 4-3 0,0-1-3 16,2-4-4-16,-1-2-3 0,1 3 5 0,1-4-3 15,0-3-2-15,1-2-4 0,2 1-130 0,-1-4 22 0,1 2 21 16,2-13 17-16,-3 14-298 0,3-14 73 0,0 0 57 16,0 15 46-16,0-15-487 0,0 0 157 0,0 0 141 15,0 0 74-15,0 0-603 0,0 0-105 0</inkml:trace>
  <inkml:trace contextRef="#ctx0" brushRef="#br0" timeOffset="77977.95">21477 1582 0 0,'0'0'660'0,"19"3"-307"0,-19-3-45 0,0 0-38 15,13 6-54-15,-13-6 21 0,17 4-46 0,-17-4-40 0,13 14-28 16,-13-14 41-16,9 7-32 0,-9-7-25 0,0 0-9 15,5 16 11-15,-5-16-20 0,-2 14-18 0,2-14-14 0,-7 14 2 16,7-14-13-16,-13 15-8 0,13-15-7 0,-16 11-2 16,16-11-7-16,-17 8-2 0,17-8-6 0,-13 7 6 0,13-7-7 15,0 0-1-15,-19 5-2 0,19-5 9 0,0 0-2 16,0 0-4-16,-18-5-4 0,18 5 26 0,0 0-6 0,-4-12-7 16,4 12-4-16,-2-13 3 0,2 13-4 0,2-17-5 15,-2 17-1-15,6-18-76 0,-2 1 13 0,-4 17 9 16,12-16 10-16,-4 5-188 0,-2 1 44 0,12-1 35 0,-10 0 28 15,2-1-337-15,4 0 102 0,-2-2 70 16,-3 0 56-16,0-4-526 0,3 2-63 0</inkml:trace>
  <inkml:trace contextRef="#ctx0" brushRef="#br0" timeOffset="78529.91">21913 1041 0 0,'3'-17'1419'0,"-3"17"-904"0,0 0-103 16,0 0-82-16,0 0-33 0,0 0-32 0,0 0-54 15,0 0-41-15,0 0-23 0,-4 22-30 0,1-6-22 0,0 2-20 16,-2 6 35-16,-1 2-22 0,-4-2-17 0,5 1-15 0,-1 3 32 16,0 2-18-16,-1-3-15 0,0-1-9 0,0 5-2 15,0-1-8-15,1-2-8 0,0-2-5 0,1 0 1 16,-2 1-4-16,1-6-5 0,2 3-2 0,-3-3-2 0,3-2-2 15,-2-3-2-15,3-2-1 0,0-2-78 0,0 0 15 16,3-12 12-16,-3 17 7 0,3-17-211 0,0 0 48 16,0 13 40-16,0-13 34 0,0 0-132 0,0 0 52 0,0 0 42 15,0 0 34-15,0 0-4 0,6-16 29 0,-6 16 28 16,0 0 18-16,6-14 10 0,-6 14 9 0,6-16 8 0,-6 16 7 16,6-19 34-16,-6 19 0 0,8-18-2 0,-8 18-2 0,7-17 88 15,-7 17-19-15,10-14-15 0,-10 14-6 0,11-15 81 16,-11 15-26-16,10-9-22 0,-10 9-17 0,11-8 113 15,-11 8-38-15,0 0-27 0,17-7-24 0,-17 7 32 16,0 0-24-16,0 0-20 0,0 0-17 0,24 4 5 0,-24-4-13 16,11 8-11-16,-11-8-10 0,11 14 13 0,-11-14-10 0,10 16-6 15,-10-16-7-15,8 21 4 0,-8-21-5 16,5 17-5-16,-5-6-3 0,0-11 5 0,-2 22-3 0,2-22-4 16,-3 19-4-16,-2-7 7 0,5-12-4 0,-8 14-3 0,8-14-2 15,-11 11 5-15,11-11-4 0,-14 7-2 0,14-7 0 16,-16 4 3-16,16-4 0 0,-19-1-2 0,19 1-1 0,-21-6 2 15,21 6 0-15,-17-9-1 0,17 9-2 0,-15-12-31 16,15 12 5-16,-9-17 4 0,9 17 5 0,-5-18-215 16,4 5 45-16,1 13 38 0,3-21 28 0,-3 8-333 0,0 13 88 15,6-17 74-15,-6 17 73 0,8-13-932 0,-8 13-332 16</inkml:trace>
  <inkml:trace contextRef="#ctx0" brushRef="#br0" timeOffset="79105.41">19288 1839 0 0,'-41'0'810'0,"41"0"-469"15,-29 2-16-15,29-2 164 0,0 0-97 0,-16 3-79 16,16-3-60-16,0 0 88 0,0 0-69 0,16 12-55 0,-16-12-42 16,40 9 159-16,-10-6-66 0,8 0-54 0,4 1-42 0,20-3 50 15,2 2-46-15,4-1-33 0,2-1-29 0,16 2-12 16,2-3-20-16,2 2-17 0,0-2-11 0,20 4-2 15,-2-3-11-15,-3 1-7 0,-2-1-7 0,6 1-12 16,-6 0-1-16,-11-2-4 0,-9 0-1 0,-2 0 1 0,-11 0 0 16,-8-2-4-16,-10 0 0 0,-4 2-6 0,-10-3-1 0,-6 2 1 15,-7-3-1-15,-2 2 6 0,-6-2 0 0,-17 4-2 16,22-5-2-16,-22 5 7 0,0 0-3 0,0 0 1 0,0 0-3 16,9-6-90-16,-9 6 17 0,0 0 13 0,0 0 13 15,-17-6-284-15,17 6 67 0,-24-4 50 0,24 4 45 16,-38-1-454-16,14-1 125 0,-1 2 99 0,-1 0 79 0,-13-3-948 15,1 6-397-15</inkml:trace>
  <inkml:trace contextRef="#ctx0" brushRef="#br0" timeOffset="79447.77">19397 2120 0 0,'-17'9'909'0,"17"-9"-610"0,8 10-19 0,9-5 159 16,5-2-87-16,7 1-71 0,9-1-55 0,15 0 49 16,0-1-42-16,6 0-47 0,3-1-36 0,14 3-3 0,1-4-30 15,2 0-23-15,0 0-19 0,13 0-7 0,-3 1-14 16,0-4-11-16,-3 5-8 0,11-2-10 0,-10-2-2 0,-3 0-8 15,-1 2 0-15,-6-3-3 0,-10 3-3 0,-6-2-2 16,-6 1 0-16,-3-1-6 0,-4-1-1 0,-10 1 1 0,-3 0-1 16,-5 1 3-16,-2-1-1 0,-7 1 0 0,-3-1-1 15,-18 2 7-15,33-3 0 0,-33 3-2 0,24-3-1 16,-24 3-3-16,16-3-1 0,-16 3 0 0,0 0 0 0,0 0-256 16,19-3 52-16,-19 3 41 0,0 0 31 0,0 0-674 15,0 0 240-15,0 0 114 0,0 0 89 0,0 0-279 0,-11-7-39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22:09.3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9918 2785 0 0,'0'0'548'0,"20"-14"-286"0,-20 14-54 0,21-9 0 15,-21 9-19-15,26-12-38 0,-26 12-30 0,27-4-28 16,-27 4-16-16,27-7-16 0,-27 7-14 0,29-3-64 15,-29 3 3-15,26-2 3 0,-26 2 1 0,30-2-258 0,-30 2 52 16,28 2 44-16,-28-2 41 0,22-7-353 0,-22 7 5 0</inkml:trace>
  <inkml:trace contextRef="#ctx0" brushRef="#br0" timeOffset="13207.57">17800 3841 0 0,'5'-10'505'0,"-5"10"-245"0,0 0 59 15,0 0-27-15,0 0-48 0,0 0-48 16,0 0 82-16,0 0-56 0,0 0-43 0,0 0-37 0,0-13 73 16,0 13-23-16,0 0-33 0,0 0-33 0,0 0 31 0,-9-9-31 15,9 9-26-15,0 0-19 0,-11-7 28 0,11 7-21 16,-13-6-18-16,13 6-14 0,-19-4 3 0,19 4-11 16,-24-2-9-16,24 2-9 0,-24 2-4 0,24-2-5 0,-27 4-4 15,27-4-4-15,-29 8-3 0,15-3-3 0,14-5 0 16,-24 10-4-16,24-10 2 0,-19 13-2 0,19-13 0 15,-6 11-1-15,6-11-5 0,-11 15 1 0,11-15 0 0,-7 17-1 16,7-17 5-16,4 21-1 0,-4-21 0 0,7 19-1 0,2-8 1 16,-1-2 0-16,1 1-1 0,0-2 0 0,4 2-4 15,-2-5 0-15,2 4 1 0,-2-4 2 0,3 1-17 16,-2 0 4-16,-12-6 4 0,25 10 1 0,-12-6-21 0,-13-4 3 16,25 10 8-16,-25-10 3 0,21 10-11 0,-21-10 5 15,16 12 4-15,-16-12 4 0,11 12-21 0,-11-12 8 0,7 15 5 16,-7-15 5-16,4 16-17 0,-4-16 8 0,-2 14 4 15,2-14 6-15,-9 16-1 0,9-16 4 0,-11 13 4 0,11-13 0 16,-15 12 2-16,15-12 2 0,-19 11-1 0,19-11 3 16,-24 9 4-16,24-9 0 0,-14 7 0 0,14-7-1 0,-17 5 5 15,17-5-3-15,0 0 1 0,0 0 0 0,-26 0-3 16,26 0 0-16,0 0 0 0,0 0 0 0,-25 0 4 0,25 0-1 16,0 0 0-16,-18-6-1 0,18 6-13 0,-9-6 3 15,9 6 1-15,-11-10 2 0,11 10-280 0,-8-12 58 16,8 12 44-16,-3-15 37 0,3 15-363 0,4-15 116 0,4 8 79 15,2-2 64-15,-1 0-439 0,2 0-50 0</inkml:trace>
  <inkml:trace contextRef="#ctx0" brushRef="#br0" timeOffset="14089.43">18021 3942 0 0,'0'0'704'15,"0"0"-465"-15,0 0-48 0,0 0 106 0,0 0-56 0,0 0-49 16,0 0-38-16,0 0 21 0,0 0-35 0,0 0-27 0,0 0-24 16,0 0 30-16,0 0-23 0,0 0-21 0,16-4-14 15,-16 4 35-15,0 0-19 0,0 0-14 0,0 0-14 16,0 0 67-16,7-9-22 0,-7 9-19 0,0 0-16 0,0 0 34 15,2-13-20-15,-2 13-14 0,0 0-12 0,0-13 48 16,0 13-19-16,0 0-16 0,-5-12-12 0,5 12 29 0,0 0-17 16,-9-10-12-16,9 10-9 0,0 0 1 0,-14-8-9 15,14 8-5-15,0 0-7 0,-21-3 7 0,21 3-5 16,0 0-5-16,-24 3-3 0,24-3-10 0,-19 10-1 0,19-10 0 16,-16 13 1-16,8-4-1 0,2 2 0 0,2 0 0 15,-3 2 0-15,2 1-3 0,2 2 1 0,0-2-1 0,1 6 1 16,2-3 0-16,0-1 0 0,3-1 0 0,0 2 0 15,4-3 6-15,-2-1-3 0,1-3-1 0,5 0 2 0,-3 0-11 16,-8-10 0-16,16 11 3 0,-16-11-1 0,20 4 4 16,-20-4-1-16,23 0 2 0,-23 0-1 0,24-5-2 15,-10-2-1-15,0 1 3 0,-1-3-1 0,3-1 5 0,-2-2 0 16,0 0-1-16,-1-1 0 0,0-2 2 0,-4 2-1 16,1-4 0-16,-4 3-1 0,2-5 7 0,-3 2-2 0,-2-2-2 15,1 1 1-15,-3-1-2 0,1 1 1 0,-1 0-1 16,-1 2-2-16,2 1 4 0,-5 2 0 0,1 1-2 0,-2-3-1 15,4 15 23-15,-6-13-4 0,6 13-6 0,-5-10-3 16,5 10 12-16,0 0-6 0,0 0-2 0,0 0-5 0,0 0-7 16,0 0-3-16,0 0 1 0,0 0-1 0,-17 4-4 15,17-4 2-15,-1 15-1 0,1-15 0 0,-2 18 0 16,2-18 0-16,-4 18 0 0,4-4-1 0,-1 0 2 0,1 1 0 16,0 3 0-16,0-3 0 0,1 5 2 0,-1-1 0 15,0 0-1-15,2-2 0 0,0 2 3 0,0-2 1 0,-1-2-3 16,-1-2 1-16,3 1-37 0,-3-3 5 0,0-11 8 15,4 16 2-15,-4-16-32 0,4 11 9 0,-4-11 9 16,0 0 5-16,0 0-1 0,0 0 6 0,0 0 4 0,0 0 5 16,21-2 13-16,-21 2 0 0,9-9 0 0,-9 9 1 0,11-13 42 15,-11 13-9-15,7-18-7 0,1 8-5 0,-2-3 63 16,-1 0-17-16,1 1-15 0,2-4-9 16,-3 2 29-16,0 3-13 0,0-2-14 0,1 2-7 0,-6 11 11 15,9-19-9-15,0 9-9 0,-9 10-6 0,9-14 1 0,-9 14-6 16,12-8-4-16,-12 8-1 0,12-6-14 0,-12 6 1 0,0 0-1 15,0 0-1-15,20-2-10 0,-20 2 3 0,0 0 0 16,12 11 3-16,-12-11-34 0,7 12 9 0,-7-12 4 16,4 17 7-16,-3-6-58 0,1 1 15 0,-2-12 13 0,-2 24 9 15,1-9-75-15,-1-1 22 0,-1-2 19 0,1 1 15 16,-1 0-96-16,-1 0 29 0,4-13 27 0,-3 20 19 0,3-20-178 16,-1 16 53-16,1-16 40 0,1 11 33 0,-1-11-223 15,7 10 101-15,-7-10 56 0,0 0 38 0,0 0-309 0,28-2 92 16,-28 2 76-16,21-5 95 0,-8-1-226 0,1 0 53 15</inkml:trace>
  <inkml:trace contextRef="#ctx0" brushRef="#br0" timeOffset="14765.62">18651 3898 0 0,'-1'-22'751'0,"1"22"-496"16,-3-14 205-16,3 14-68 0,-6-11-78 0,6 11-62 15,0 0 57-15,0 0-50 0,-15-5-32 0,15 5-44 0,0 0 6 16,-24 6-35-16,24-6-32 0,-17 10-24 0,7-2 31 16,0 0-26-16,1-1-20 0,1 2-16 0,1 0-21 15,0 1-8-15,0 0-7 0,4-1-7 0,0 2-2 0,2 0-5 16,-3 0-2-16,4-11-5 0,2 21 2 0,-2-21-4 0,3 18-1 16,-3-18-1-16,3 15-12 0,-3-15 3 0,10 16-1 15,-10-16 1-15,9 11-31 0,-9-11 5 0,11 8 7 16,-11-8 4-16,0 0-40 0,25 2 13 0,-25-2 9 0,0 0 7 15,23-5-7-15,-23 5 8 0,16-7 5 0,-16 7 5 16,12-10 6-16,-12 10 2 0,10-13 2 0,-10 13 2 0,8-16 35 16,-8 16-6-16,3-19-3 0,-3 19-5 0,2-19 69 15,-2 19-16-15,-2-19-14 0,2 19-10 0,-3-19 57 16,3 19-20-16,-1-18-17 0,1 18-12 0,-2-15 31 0,2 15-16 16,0-12-13-16,0 12-11 0,0 0 34 0,5-14-16 15,-5 14-11-15,0 0-10 0,8-9 15 0,-8 9-12 0,0 0-7 16,10-6-8-16,-10 6-13 0,0 0-3 0,0 0-2 0,24 0-3 15,-24 0-5-15,0 0 0 0,18 7-1 0,-18-7 0 16,10 7-7-16,-10-7 1 0,10 9 2 0,-10-9-2 0,7 11 1 16,-7-11 0-16,4 13 1 0,-4-13 0 0,2 15-5 15,-2-15 3-15,-2 20 0 0,2-20 1 0,-4 19-8 16,-3-10 1-16,7-9 3 0,-6 17 1 0,6-17-23 16,-6 18 7-16,6-18 4 0,-5 16 3 0,5-16-40 0,-3 13 14 15,3-13 5-15,0 0 9 0,-2 13-17 0,2-13 8 16,0 0 8-16,0 0 7 0,0 0-6 0,0 0 8 0,8 9 3 15,-8-9 4-15,0 0 2 0,0 0 2 0,18-5 3 16,-18 5 0-16,11-6 7 0,-11 6 0 0,11-11-1 0,-11 11 0 16,16-11 7-16,-8 1-1 0,-8 10-2 0,11-17 0 15,-5 8 25-15,-6 9-4 0,6-17-6 0,-6 17-4 0,7-17 45 16,-7 17-11-16,-4-17-10 0,4 17-8 0,-1-18 4 16,1 18-6-16,-8-14-6 0,8 14-5 0,-11-16-7 15,11 16-2-15,-14-13-2 0,14 13-4 0,-19-11-11 0,19 11 1 16,-19-8 0-16,19 8 3 0,-18-8-101 0,18 8 22 15,-14-5 16-15,14 5 13 0,0 0-182 0,0 0 46 0,0 0 39 16,0 0 30-16,0 0-231 0,0 0 70 0,0 0 57 16,0 0 44-16,-14 5-250 0,14-5 121 0,0 0 62 0,0 0 50 15,20 5-263-15,-20-5 92 0,18-3 111 0,-18 3 61 16,17-5-158-16,-17 5 103 0</inkml:trace>
  <inkml:trace contextRef="#ctx0" brushRef="#br0" timeOffset="15020.39">18920 3739 0 0,'0'0'911'0,"0"0"-657"0,1-14 288 15,-1 14-109-15,0 0-85 0,0 0-71 0,0 0 90 0,0 0-58 16,0 0-61-16,0 0-50 0,0 0-14 0,0 0-37 0,0 0-28 16,0 0-24-16,2 14-3 0,-2-14-18 0,1 15-14 0,-1-15-14 15,5 24 41-15,-5-10-18 0,3 2-12 0,-3-1-13 16,2 3 26-16,-2 3-14 0,1-2-11 0,-2 1-9 15,1 2 1-15,-2-2-6 0,2 0-7 0,-2-2-5 0,1 3-1 16,-1-5-3-16,2 0-5 0,0-4 0 0,-3 3-21 16,3-15 4-16,2 22 0 0,-2-22 3 0,3 14-174 15,-3-14 39-15,0 0 25 0,6 12 24 0,-6-12-385 0,0 0 96 16,0 0 76-16,0 0 58 0,0 0-1143 0,0 0-441 16</inkml:trace>
  <inkml:trace contextRef="#ctx0" brushRef="#br0" timeOffset="17783.8">19277 3972 0 0,'0'0'773'0,"0"0"-377"0,0 0-18 16,-23 1-77-16,23-1 91 0,0 0-79 0,0 0-62 0,0 0-35 15,0 0 38-15,0 0-52 0,0 0-40 0,0 0-32 16,0 0 17-16,0 0-29 0,0 0-25 0,0 0-17 0,0 0-5 15,0 0-17-15,0 0-9 0,0 0-10 0,0 0 6 16,0 0-9-16,16 4-5 0,-16-4-7 0,21 2 28 16,-21-2-10-16,33 2-8 0,-33-2-7 0,46 1 9 0,-17-1-6 15,-1 0-8-15,1 0-1 0,4 0 2 0,-2 0-4 16,-3 0-2-16,1 2-4 0,0-2 3 0,-1 0-2 16,-3 0-1-16,-1 0-4 0,3 0-6 0,-5 0 0 0,-3-2 1 15,-19 2-1-15,35-1 5 0,-35 1-1 0,32-2-1 0,-32 2 0 16,22-2-4-16,-22 2 1 0,0 0-2 0,22-4 3 15,-22 4 4-15,0 0-2 0,0 0 1 0,0 0-2 16,0 0-5-16,0 0 0 0,0 0 1 0,0 0 0 0,0 0-166 16,0 0 35-16,0 0 26 0,0 0 23 0,-11-10-428 15,11 10 103-15,0 0 82 0,-19-6 73 0,19 6-911 0,-14-9-352 16</inkml:trace>
  <inkml:trace contextRef="#ctx0" brushRef="#br0" timeOffset="18238.3">19802 3845 0 0,'0'0'870'0,"0"0"-437"15,0 0-41-15,0 0-80 0,0 0-62 0,0 0-10 16,-3-11-47-16,3 11-39 0,0 0-21 0,0 0-8 0,0 0-25 15,0 0-21-15,0 0-15 0,0 0-7 0,16 6-12 16,-16-6-8-16,0 0-7 0,24 8 11 0,-24-8-8 0,20 1-5 16,-20-1-7-16,23 12 10 0,-8-8-6 0,-15-4-5 0,27 8-3 15,-12-3-7-15,-1 0-3 0,-14-5-1 0,24 9 0 16,-24-9 2-16,30 9-3 0,-30-9 1 0,16 9-3 16,-16-9-18-16,17 7 1 0,-17-7 4 0,13 7 4 0,-13-7 17 15,0 0-2-15,12 10-2 0,-12-10 0 0,0 0-1 16,0 0-3-16,0 0 1 0,4 11-1 0,-4-11-6 15,0 0 1-15,0 0 0 0,-5 12 1 0,5-12 7 0,-10 11 0 16,10-11-2-16,-12 11 0 0,12-11 16 0,-18 13-2 16,9-6-4-16,9-7-4 0,-21 12 23 0,12-2-7 15,-5-2-7-15,-1 0-2 0,-1 4 10 0,0-5-5 0,2-2-5 16,0 1-4-16,0 2 11 0,0-3-7 0,14-5-2 16,-15 7-3-16,15-7-7 0,-14 9 0 0,14-9-1 0,0 0-1 15,-13 8-7-15,13-8 1 0,0 0 1 0,0 0 1 16,0 0-55-16,0 0 12 0,0 0 9 0,0 0 8 0,0 0-187 15,0 0 42-15,0 0 36 0,0 0 27 0,8-12-331 16,-8 12 132-16,11-9 62 0,-11 9 49 0,19-14-723 16,-9 6-122-16</inkml:trace>
  <inkml:trace contextRef="#ctx0" brushRef="#br0" timeOffset="18683.9">20409 3688 0 0,'6'-15'993'0,"-6"15"-576"0,0 0-58 0,5-13 160 0,-5 13-104 0,0 0-63 16,0 0-47-16,0 0 51 0,0 0-72 0,0 0-57 16,0 0-45-16,0 0-7 0,0 0-33 0,0 0-30 0,0 0-22 15,0 0-21-15,0 0-15 0,0 0-11 0,-2 12-7 16,2-12-10-16,-2 19-6 0,1-7-3 0,-1 1-5 0,2 3 7 16,2 0-5-16,-2 0-2 0,0 1-3 0,1 2 4 15,1 0-4-15,-2-1-1 0,0 1-2 0,2 1 1 16,-2 0-3-16,1-1 1 0,-1-3-2 0,0 1 3 0,2 2-1 15,-2-7 0-15,1 1-2 0,-1-13 0 0,2 21-2 16,-2-21 2-16,3 12-2 0,-3-12 6 0,0 0-1 16,7 14-1-16,-7-14-1 0,0 0 2 0,0 0-3 0,14 3 1 0,-14-3-2 15,0 0 7-15,21-3-3 0,-21 3 1 0,21-7-3 16,-21 7-44-16,24-7 9 0,-24 7 7 0,23-7 2 16,-9 0-225-16,-3 1 48 0,-11 6 40 0,21-9 32 0,-21 9-459 15,16-14 115-15,-16 14 95 0,14-12 84 0,-14 12-868 16,6-16-347-16</inkml:trace>
  <inkml:trace contextRef="#ctx0" brushRef="#br0" timeOffset="18924.59">20515 3852 0 0,'0'0'810'0,"0"0"-486"16,0 0 235-16,0 0-108 0,0 0-89 0,6-7-73 15,-6 7 29-15,0 0-52 0,0 0-53 0,18-7-42 16,-18 7-38-16,22-4-25 0,-22 4-23 0,21-5-17 0,-21 5-33 16,19-3-9-16,-19 3-4 0,17-3-5 0,-17 3-249 15,18-4 47-15,-18 4 36 0,0 0 30 0,14-6-363 16,-14 6 121-16,0 0 93 0,8-11 52 0,-8 11-745 0,-4-15-160 16</inkml:trace>
  <inkml:trace contextRef="#ctx0" brushRef="#br0" timeOffset="19172.24">20412 3682 0 0,'0'0'616'0,"0"0"-343"0,0 0 65 15,0 0-25-15,0 0-63 0,0 0-49 0,15-9-16 16,-6 17-37-16,-9-8-29 0,22-8-24 0,-22 8-11 15,27-5-17-15,-27 5-12 0,27-3-13 0,-27 3 0 0,25-2-9 16,-25 2-5-16,17-3-6 0,-17 3-2 0,0 0-5 16,0 0-1-16,0 0-4 0,21 0-13 0,-21 0 2 0,0 0 0 15,0 0 0-15,0 0-174 0,0 0 44 0,0 0 25 0,0 0 22 16,0 0-404-16,3 12 98 0,-3-12 78 0,0 0 84 16,0 0-229-16,0 0 27 0</inkml:trace>
  <inkml:trace contextRef="#ctx0" brushRef="#br0" timeOffset="19817.29">20713 3808 0 0,'0'0'982'0,"-14"-8"-543"0,14 8-60 16,0 0 152-16,0 0-107 0,0 0-53 0,0 0-60 0,0 0 45 16,0 0-69-16,0 0-60 0,0 0-45 0,0 0-5 15,11-8-35-15,-11 8-29 0,0 0-23 0,0 0-20 16,21 5-14-16,-21-5-12 0,16 5-9 0,-16-5-12 16,17 11-6-16,-17-11-2 0,18 11-5 0,-18-11 0 0,17 16-2 15,-17-16-2-15,11 16 0 16,-6-7-3-16,-5-9-2 0,11 18 1 0,-11-18 0 0,0 20 0 0,0-20-1 0,-2 20 0 15,2-20 0-15,-4 17-13 0,4-17 1 0,-7 16 3 0,7-16 0 16,-7 12-24-16,7-12 8 0,-7 11 1 0,7-11 8 16,-10 10-12-16,10-10 7 0,0 0 3 0,-11 8 4 15,11-8-7-15,0 0 6 0,0 0 2 0,0 0 2 0,0 0 6 16,0 0 1-16,0 0 1 0,0 0 0 0,0 0 17 16,0 0-4-16,0 0-1 0,0 0-3 0,-4-11 1 0,4 11-3 15,6-11 1-15,-6 11-2 0,6-10-3 0,-6 10-1 16,9-15 1-16,-9 15 0 0,12-15-4 0,-4 7 1 0,-8 8 0 15,16-12 1-15,-10 3-3 0,4 2 2 0,-10 7 1 16,12-15 0-16,-12 15 12 0,15-13-1 0,-15 13-4 0,12-12 0 16,-12 12 33-16,12-11-7 0,-12 11-5 0,8-10-8 15,-8 10 46-15,6-7-13 0,-6 7-9 0,0 0-11 0,0 0 34 16,0 0-12-16,0 0-12 0,1-12-9 0,-1 12 30 16,0 0-12-16,0 0-9 0,0 0-10 0,0 0-9 15,0 0-5-15,0 0-3 0,0 0-5 0,0 0-14 0,0 0-1 16,-19 5 2-16,19-5 1 0,-12 8-3 0,12-8 2 15,-13 9 0-15,13-9 2 0,-11 11-33 0,11-11 9 0,-10 13 4 16,10-13 5-16,-6 18-59 0,6-18 14 0,-6 18 12 16,6-18 10-16,0 16-98 0,0-16 29 0,0 18 20 15,0-18 18-15,4 15-136 0,-4-15 42 0,16 17 32 0,-16-17 27 16,8 11-176-16,-8-11 56 0,8 8 45 0,-8-8 36 0,0 0-238 16,19 3 76-16,-19-3 78 0,0 0 59 0,25-3-257 15,-25 3 85-15,18-7 69 0,-18 7 54 0,16-11-368 16,-16 11-28-16</inkml:trace>
  <inkml:trace contextRef="#ctx0" brushRef="#br0" timeOffset="20153.14">21121 3848 0 0,'-6'-12'592'0,"6"12"-375"16,0 0 114-16,0 0-17 0,0 0-61 0,0 0-50 15,-8-9 99-15,8 9-60 0,0 0-49 0,0 0-38 0,0 0 70 16,-15-4-31-16,15 4-41 0,0 0-30 0,0 0 56 16,0 0-37-16,-23 3-28 0,23-3-22 0,0 0 44 15,-24 5-29-15,24-5-20 0,-12 6-17 0,12-6 4 0,-13 6-14 16,13-6-12-16,-10 13-9 0,10-13-3 0,-9 14-6 16,9-14-5-16,-5 21-6 0,1-9-2 0,1 1-4 0,2 0-1 15,-1 1-3-15,2 0 0 0,0 2-1 0,2-1-1 16,-2-3-1-16,1 1-2 0,2-1 1 0,-3-12-3 15,7 19 1-15,-7-19-61 0,14 13 13 0,-14-13 9 0,17 7 7 16,-17-7-120-16,23 3 28 0,-23-3 24 0,27-6 20 0,-11-1-158 16,1-1 47-16,-2 1 37 0,-1-2 31 15,0-2-240-15,-1 0 72 0,0 0 89 0,-3 2 38 0,0-4-228 16,0 2 78-16,-4 0 60 0,0 0 52 0,1-4-397 16,-4 3-31-16</inkml:trace>
  <inkml:trace contextRef="#ctx0" brushRef="#br0" timeOffset="20881.62">21226 3910 0 0,'0'0'550'0,"0"0"-284"16,0 0 114-16,0 0-22 0,0 0-72 0,0 0-58 0,0 0 35 15,0 0-53-15,10-7-42 0,-10 7-34 0,0 0-5 16,20-5-19-16,-20 5-24 0,0 0-15 0,19-9 3 15,-19 9-18-15,0 0-9 0,16-8-9 0,-16 8-3 0,0 0-6 16,10-10-5-16,-10 10-6 0,0 0 33 0,9-9-11 16,-9 9-8-16,0 0-7 0,3-11 31 0,-3 11-10 0,0 0-11 15,0-13-6-15,0 13 44 0,0 0-16 0,-4-12-11 16,4 12-10-16,0 0 23 0,0 0-13 0,-8-13-9 16,8 13-8-16,0 0 42 0,0 0-14 0,0 0-12 0,-13-5-8 15,13 5 30-15,0 0-14 0,0 0-10 0,0 0-8 0,-16 3-11 16,16-3-5-16,0 0-3 0,-13 12-4 0,13-12-2 15,-9 11-1-15,9-11-2 0,-10 15-1 0,4-6 2 16,6-9-3-16,-6 18 0 0,2-5-1 0,4-13-1 16,-4 22 0-16,4-22-1 0,-4 21-1 0,6-10 5 0,-2-11-2 15,2 22-1-15,-2-22 0 0,8 21-1 0,-3-11 0 16,-5-10 0-16,11 14 0 0,-2-6-14 0,-9-8 1 0,15 10 2 16,-15-10 3-16,18 2-15 0,-18-2 4 0,0 0 4 0,29-1 1 15,-29 1 4-15,19-7 1 0,-19 7 1 0,19-11 2 16,-9 4 6-16,-2-1-2 0,-1-2 1 0,0 1-1 15,4-4 20-15,-3 2-4 0,0-2-4 0,0-1-2 0,0-1 42 16,-3 0-11-16,1 0-8 0,-1 1-6 0,-1-5 29 16,1 3-13-16,-2 2-8 0,1 1-7 0,-3-2 37 0,1 1-13 15,-2 14-10-15,0-23-10 0,0 23 27 0,0-23-12 16,0 23-11-16,-2-14-6 0,2 14 44 0,-1-11-17 16,1 11-9-16,0 0-11 0,0 0 16 0,0 0-10 0,0 0-7 15,-6-10-9-15,6 10-15 0,0 0-4 0,0 0 0 16,0 0-2-16,-7 12-2 0,7-12-2 0,-8 9 0 0,8-9 0 15,-8 16-9-15,3-6 0 0,0-1 3 0,0 2 1 16,-1 3 3-16,2 0 1 0,-1 0-1 0,2 0 0 0,1 4 1 16,1-2 0-16,-1 1-1 0,0-2 1 0,4 3 1 15,0 0 0-15,-1-4 0 0,2 0-1 0,4-2-8 16,-3 0 3-16,-4-12 0 0,13 16 1 0,-13-16-15 0,14 14 4 16,-14-14 3-16,19 6 1 0,-19-6-38 0,22 2 8 0,-22-2 9 15,28-5 5-15,-14 0-87 0,-14 5 24 0,30-9 16 16,-17 2 15-16,1 1-214 0,-3-2 55 0,0 1 43 15,-1 0 35-15,-4-4-433 0,0 1 115 0,-6 10 90 0,10-19 86 16,-10 19-874-16,-5-20-344 0</inkml:trace>
  <inkml:trace contextRef="#ctx0" brushRef="#br0" timeOffset="21602.61">21851 3790 0 0,'0'0'843'0,"0"0"-555"0,0 0 161 0,0 0-87 0,0 0-71 15,0 0-60-15,0 0 1 0,0 0-48 0,0 0-16 16,0 0-32-16,0 0-11 0,0 0-24 0,0 0-21 0,0 0-15 0,-11-7-5 15,11 7-13-15,0 0-9 0,-17-3-8 0,17 3-10 16,-21 1-2-16,21-1-5 0,-20 3-2 0,20-3 0 16,-22 6-2-16,22-6-3 0,-21 2-1 0,21-2-2 15,-18 4-1-15,18-4 0 0,0 0-1 0,-15 8-3 16,15-8 2-16,-10 9-1 0,10-9 0 0,0 0-15 0,-3 14 4 16,3-14 1-16,3 11 2 0,-3-11-16 0,10 13 7 0,-10-13 1 15,10 13 4-15,-10-13-1 0,15 12 1 0,-15-12 4 16,16 13 1-16,-16-13-3 0,16 13 1 0,-16-13 3 0,15 9 1 15,-15-9 8-15,15 12 0 0,-15-12 1 0,14 8-2 16,-14-8-11-16,11 9 3 0,-11-9 1 0,16 8 1 16,-16-8 2-16,10 12 0 0,-10-12 1 0,0 0 1 0,0 0 4 15,0 0 1-15,4 13-2 0,-4-13 0 0,0 0-4 16,-3 9 1-16,3-9-1 0,-9 9 1 0,9-9 12 0,-11 8-1 16,11-8-5-16,-13 5 1 0,13-5 13 0,-17 4-5 15,17-4-2-15,0 0-3 0,-21 5-39 0,21-5 5 16,0 0 6-16,0 0 2 0,-18-3-172 0,18 3 40 0,0 0 28 15,0 0 24-15,-9-10-287 0,9 10 92 0,0 0 58 0,3-12 47 16,-3 12-661-16,3-16-87 0</inkml:trace>
  <inkml:trace contextRef="#ctx0" brushRef="#br0" timeOffset="22901.82">21998 3663 0 0,'0'0'1067'0,"0"0"-658"15,4-10-67-15,-4 10 85 0,0 0-85 0,0 0-67 16,0 0-29-16,0 0-59 0,7 10-38 0,-7-10-31 0,1 10-21 16,-1-10-22-16,2 19-13 0,-2-19-14 0,1 24-9 15,1-10 6-15,-2-2-10 0,0 3-7 0,0 1-6 16,-2 1 11-16,2 0-7 0,-1 0-6 0,-1 0-2 0,2 3-3 15,-1-5-1-15,-1 3-4 0,-1-2-2 0,0 1 2 16,-2-1-1-16,2-2-1 0,-2-1-2 0,2-1-3 0,-2 0 0 16,5-12-1-16,-6 16 1 0,6-16-19 0,0 0 3 15,0 0 3-15,-2 11 3 0,2-11-8 0,0 0 1 16,0 0 5-16,0 0 2 0,0 0 2 0,6-13 3 0,-6 13 0 16,5-11 0-16,4 2-1 0,-9 9 1 0,3-20 0 15,-3 20 0-15,6-20 1 0,-3 9-2 0,0-2 2 0,2 2 1 16,-2 0 8-16,1 0-1 0,-4 11-2 0,9-20 1 0,-9 20 22 15,9-13-6-15,-9 13-4 0,11-13-3 0,-11 13 21 16,12-9-6-16,-12 9-8 0,0 0-2 0,14-7-2 16,-14 7-4-16,0 0-2 0,0 0-3 0,0 0-7 0,22-2 1 15,-22 2-1-15,0 0-1 0,11 9-7 0,-11-9 3 16,6 9 0-16,-6-9 0 0,3 13-10 0,-3-13 3 0,0 17 2 16,0-17 3-16,-1 17-19 0,1-17 7 0,-3 19 1 15,3-19 4-15,-3 18-14 0,3-18 5 0,-3 16 4 16,3-16 2-16,-2 14-32 0,2-14 10 0,2 14 5 0,-2-14 8 15,3 13-35-15,-3-13 13 0,4 10 8 0,-4-10 8 16,6 8-24-16,-6-8 11 0,0 0 10 0,12 7 7 0,-12-7-8 16,0 0 8-16,0 0 6 0,20 2 2 0,-20-2 15 15,13-5-1-15,-13 5 2 0,14-9 0 0,-14 9-6 16,15-11 0-16,-15 11 3 0,14-10 0 0,-5 2 9 0,0 1-1 16,-9 7-1-16,14-15 0 0,-5 5 43 0,-2 1-10 15,1 0-7-15,-2-1-5 0,0-1 41 0,-1 1-13 0,0 1-12 16,-5 9-6-16,5-21 47 0,-5 21-18 0,2-16-11 15,-2 16-10-15,0-17 0 0,0 17-7 0,0-18-8 0,0 18-5 16,-4-12 12-16,4 12-5 0,0 0-7 0,-8-9-3 0,8 9-8 16,0 0-1-16,0 0-1 0,0 0-3 0,-20-1 2 15,20 1-3-15,0 0 1 0,-21 8-4 0,21-8-5 16,-14 11 1-16,14-11 0 0,-10 14 1 0,10-14 1 0,-9 18-1 16,9-18 1-16,-7 19 0 0,6-8-5 0,-1 0-1 15,2-11 3-15,0 23 0 0,0-23-10 0,3 22 3 0,-3-22 1 16,5 19 3-16,0-8-49 0,1-1 11 0,-6-10 9 15,10 12 9-15,-10-12-24 0,17 13 10 0,-17-13 8 16,16 6 7-16,-16-6-12 0,16-5 8 0,-16 5 4 16,0 0 8-16,25 0 4 0,-25 0 3 0,19-10 2 0,-19 10 3 0,18-11 2 15,-9 3 2-15,-9 8 1 0,15-14-1 0,-6 3 6 16,-1-1 1-16,0 2-3 0,-1 0 0 0,2-2 6 16,0 2 0-16,-3-1-2 0,1 2-1 0,0-3 20 0,-7 12-4 15,9-13-5-15,-9 13-2 0,6-13 45 0,-6 13-12 16,0 0-8-16,3-15-9 0,-3 15 37 0,0 0-15 15,0 0-8-15,0 0-10 0,0 0 29 0,0 0-13 0,0 0-9 16,0 0-8-16,-3-11 1 0,3 11-6 0,0 0-6 0,0 0-4 16,0 0-11-16,-20 2-1 0,20-2 0 0,0 0-2 0,0 0-7 15,-16 8 1-15,16-8 0 0,0 0 0 0,-11 11-1 16,11-11 1-16,-8 13 0 0,8-13 0 0,-7 10 1 0,7-10-1 16,-5 17 1-16,5-17 0 0,-3 17-1 0,3-17 0 0,0 17 0 15,0-17 1-15,2 18-2 0,-1-5 1 0,-1-13-1 16,5 15 1-16,-5-15-36 0,7 15 7 0,-7-15 7 0,9 10 4 15,-9-10-36-15,11 5 11 0,-11-5 9 0,0 0 6 16,21 2 2-16,-21-2 4 0,0 0 5 0,24-6 5 0,-24 6-3 16,17-10 5-16,-17 10 3 0,16-11 0 0,-8 3 5 15,0 0 1-15,0-4 0 0,-8 12 1 0,11-16-2 0,-11 16-1 16,13-18 3-16,-9 7 1 0,3-3 4 0,-4 1 1 16,2 2-2-16,0 0 1 0,-2-3 6 0,-2 1-1 0,-1 0-2 15,2 2-2-15,0-3 9 0,-2 1-3 0,0 0-2 0,-2 1-2 16,4-1 3-16,-4 0 0 0,2 13-1 0,0-22-2 0,0 22 11 15,0-21-1-15,0 21-4 0,-2-14-3 0,2 14 21 16,0 0-6-16,-1-14-5 0,1 14-3 0,0 0 44 16,0 0-13-16,0 0-8 0,0 0-8 0,0 0-16 0,0 0-3 15,0 0-3-15,0 0-1 0,0 0-3 0,-9 14-1 16,9-14-1-16,-4 11 0 0,2 0-6 0,2-11 1 0,-4 25 1 16,2-11-1-16,0 1 7 0,1 2-1 0,1-1 0 15,-2 2-1-15,2 3 1 0,0-2 1 0,0-2-2 16,0 2-1-16,2 1 7 0,-1-2-2 0,3-2-3 0,-1 2 1 0,0-2-1 15,2-2-1-15,-3-1 0 0,2-3-1 0,1 0-20 16,-5-10 3-16,9 15 3 0,-9-15 4 0,10 9-48 0,-10-9 12 16,11 7 8-16,-11-7 9 0,0 0-101 0,19 3 27 15,-19-3 19-15,16-5 17 0,-16 5-203 0,17-8 52 0,-17 8 44 16,15-10 35-16,-15 10-290 0,12-16 132 0,-4 8 57 0,1 1 48 16,-3-8-747-16,-2 4-136 0</inkml:trace>
  <inkml:trace contextRef="#ctx0" brushRef="#br0" timeOffset="23190.98">22545 3724 0 0,'0'0'557'0,"0"0"-194"15,0 0-61-15,0 0-25 0,0 0-52 0,0 0 22 16,0 0-48-16,18 6-40 0,-18-6-33 0,18 5 11 0,-18-5-28 16,20 5-21-16,-20-5-19 0,21-1-8 0,-21 1-9 0,21 5-12 15,-21-5-6-15,21 2-35 0,-21-2-1 0,0 0 1 16,24 2 1-16,-24-2-210 0,0 0 57 0,0 0 31 0,14-8 25 16,-14 8-383-16,0 0 96 0,0 0 78 0,7-10 80 15,-7 10-236-15,0 0 24 0</inkml:trace>
  <inkml:trace contextRef="#ctx0" brushRef="#br0" timeOffset="25768.2">18977 5245 0 0,'17'-5'640'15,"-17"5"-253"-15,0 0-43 0,0 0-48 0,0 0 108 0,6-8-80 16,-6 8-65-16,0 0-52 0,0 0 110 0,0 0-58 16,6-10-51-16,-6 10-43 0,0 0 61 0,0 0-46 0,0 0-34 15,0 0-31-15,0 0 60 0,7-7-36 0,-7 7-28 16,0 0-22-16,0 0 57 0,0 0-31 0,0 0-22 0,0 0-20 15,0 0 7-15,-17-4-17 0,17 4-12 0,0 0-10 16,-21 2-17-16,21-2-4 0,-21 3-5 0,21-3-2 16,-24 9-11-16,10-5-1 0,14-4-1 0,-22 11 1 0,10-6-5 15,0 3 0-15,12-8 1 0,-16 11 1 0,16-11-17 16,-9 11 4-16,9-11 1 0,-7 12 5 0,7-12-63 0,0 0 16 16,3 17 10-16,-3-17 9 0,10 11-37 0,-10-11 15 15,14 11 13-15,-14-11 8 0,21 9-4 0,-8-2 8 16,-13-7 7-16,25 8 6 0,-9-4-15 0,-3 1 6 15,2 1 7-15,-15-6 4 0,28 7-14 0,-28-7 6 0,24 8 6 16,-24-8 3-16,18 5 2 0,-18-5 3 0,13 9 3 0,-13-9 2 16,0 0-12-16,8 15 4 0,-8-15 5 0,0 0 0 0,-3 15-6 15,3-15 5-15,-6 15 2 0,-2-8 1 0,-2 3 4 16,-2 0 2-16,1-2 1 0,-1 1 0 0,-2 1 2 16,1-2 0-16,1-1 0 0,-1 1 0 0,0-2-3 0,13-6 1 15,-19 10 0-15,19-10 1 0,-17 7 10 0,17-7-4 16,0 0 0-16,0 0-1 0,0 0-2 0,0 0 0 0,0 0-1 15,-21-2 0-15,21 2-5 0,0 0 2 0,-5-12 1 16,5 12 0-16,0 0-120 0,0-14 24 0,0 14 21 0,0 0 14 16,7-13-262-16,-7 13 65 0,6-10 51 0,-6 10 43 15,11-13-398-15,-11 13 168 0,19-15 78 0,-9 8 65 16,1-6-580-16,-1 4-82 0</inkml:trace>
  <inkml:trace contextRef="#ctx0" brushRef="#br0" timeOffset="26053.04">19202 5225 0 0,'0'0'855'0,"3"-10"-539"0,-3 10 164 0,0 0-99 0,0 0-74 0,0 0-62 15,0 0-23-15,0 0-32 0,0 0-27 0,0 0-34 16,4 13 3-16,-4-13-26 0,1 13-22 0,-1-13-17 0,2 20 40 15,-2-20-20-15,3 20-19 0,-3-20-13 0,-3 27 16 16,6-15-13-16,-2 5-12 0,1-4-10 0,0 3-3 16,-1 4-7-16,-1-7-6 0,2-2-2 0,-2-11-2 0,1 21-2 15,-1-21-3-15,8 19-2 0,-8-19-81 0,-3 14 15 16,3-14 11-16,0 0 10 0,0 0-258 0,3 14 58 0,-3-14 49 16,0 0 36-16,0 0-297 0,0 0 130 0,13-6 63 15,-13 6 52-15,6-16-691 0,-6 16-98 0</inkml:trace>
  <inkml:trace contextRef="#ctx0" brushRef="#br0" timeOffset="26668.2">19162 5345 0 0,'0'0'680'0,"0"0"-395"0,0 0 32 15,0 0-33-15,0 0-58 0,15-7-45 0,-15 7-32 16,17-1-31-16,-17 1-23 0,21-3-19 0,-21 3-6 15,25-5-13-15,-25 5-11 0,25-3-10 0,-25 3 8 0,24-7-9 0,-24 7-6 16,23-4-6-16,-23 4 28 0,25-8-10 16,-25 8-8-16,21-7-6 0,-21 7 86 0,19-7-22 0,-19 7-19 0,0 0-13 15,14-7 59-15,-14 7-23 0,0 0-18 0,0 0-17 16,0 0 44-16,0 0-19 0,0 0-20 0,0 0-11 0,0 0-11 16,0 0-8-16,0 0-6 0,-11 8-7 0,11-8-1 15,-6 8-4-15,6-8-3 0,-10 13-3 0,10-13-1 16,-11 12-2-16,11-12 0 0,-6 15-2 0,6-15 4 0,-9 17 0 15,9-17-4-15,-4 16 1 0,4-16-11 0,-2 17 1 16,2-17 1-16,2 13 0 0,-2-13-1 0,3 18-1 0,-3-18 1 16,7 16 2-16,-7-16-4 0,6 12 2 0,-6-12 1 15,9 9 0-15,-9-9-19 0,0 0 4 0,15 7 4 16,-15-7 1-16,0 0-11 0,0 0 3 0,22 0 6 0,-22 0 0 16,14-7 17-16,-14 7-2 0,14-9 0 0,-14 9 0 15,16-11 1-15,-16 11 0 0,13-13 1 0,-7 5-1 0,-6 8 7 16,15-15 0-16,-9 6-2 0,-6 9-1 0,9-17 31 15,-9 17-7-15,7-16-6 0,-7 16-5 0,7-12 64 0,-7 12-16 16,4-13-14-16,-4 13-11 0,0 0 34 0,3-11-16 16,-3 11-13-16,0 0-8 0,0 0 4 0,0 0-8 15,0 0-7-15,0 0-6 0,0 0-12 0,0 0-1 0,-13 8-3 16,13-8-1-16,-8 9-7 0,8-9-1 0,-9 11 1 0,9-11 0 16,-6 16 3-16,6-16 0 0,-9 15 0 0,9-15-1 15,-4 19 4-15,4-19-2 0,-3 17 0 0,3-17-1 16,0 19-4-16,0-19-1 0,4 17 1 0,-4-17 2 0,6 17-18 15,-6-17 5-15,9 10 1 0,-9-10 5 0,14 9-68 16,-14-9 17-16,18 3 10 0,-18-3 12 0,18 0-86 0,-18 0 26 16,20-7 18-16,-20 7 17 0,20-10-156 0,-20 10 46 15,18-7 34-15,-18 7 27 0,15-15-268 0,-15 15 89 16,12-13 79-16,-12 13 43 0,9-18-858 0,-9 18-220 0</inkml:trace>
  <inkml:trace contextRef="#ctx0" brushRef="#br0" timeOffset="28704.3">20747 5235 0 0,'0'0'759'0,"0"0"-314"0,4-14-26 15,-4 14-83-15,0 0 105 0,-9-6-88 0,9 6-51 0,0 0-41 16,0 0 89-16,0 0-69 0,0 0-56 0,0 0-45 16,0 0 53-16,0 0-45 0,0 0-37 0,0 0-31 0,0 0 26 15,0 0-31-15,0 0-21 0,0 0-20 0,0 0-23 16,0 0-10-16,0 0-9 0,0 0-6 0,0 0-23 15,8 10 0-15,-8-10 0 0,-2 16-1 0,2-16 4 0,2 20 1 16,-2-20-2-16,-2 20-1 0,2-5 0 0,-1-4 1 0,1 1-2 16,0-12-1-16,-2 24 3 0,2-24-3 0,-1 23 1 15,1-23 0-15,-5 19-8 0,5-19 2 0,-2 15 1 16,2-15-1-16,-3 12-8 0,3-12 1 0,0 0 3 0,0 0 1 16,-7 7-14-16,7-7 3 0,0 0 4 0,0 0 3 15,0 0 16-15,0 0-1 0,0 0 0 0,-6-7-2 0,6 7 4 16,-5-14-2-16,5 14 0 0,-1-18-2 0,1 18 1 15,1-22-2-15,-1 11 0 0,4-2 0 0,-1-2-1 16,1 1 1-16,3 2-1 0,-1 0 0 0,-1 0-4 0,1-3 0 16,-1 4 1-16,1 0 0 0,3 1 7 0,0 1 0 15,-3 0-1-15,2 1-1 0,2 0-6 0,-10 8 1 0,16-11-1 16,-16 11 1-16,16-8-6 0,-16 8 2 0,0 0 1 16,0 0 1-16,18 0-6 0,-18 0 3 0,0 0 2 0,10 6 1 15,-10-6 6-15,7 14 1 0,-7-14-1 0,6 19-1 16,-5-9-21-16,3 3 2 0,-1-1 6 0,0-1 1 15,-2 6-33-15,4-5 9 0,-3 1 9 0,1-2 2 0,0 0-72 16,2 0 19-16,0 0 14 0,-2 0 14 0,2-1-53 16,-5-10 22-16,6 17 14 0,-6-17 14 0,5 16-30 15,-5-16 16-15,3 10 13 0,-3-10 11 0,0 0 3 0,0 0 9 16,0 0 5-16,0 0 6 0,0 0 16 0,0 0 1 0,0 0 0 16,0 0 1-16,0 0 69 0,0 0-13 0,0 0-11 15,5-13-10-15,-5 13 46 0,-3-14-16 0,3 14-13 0,6-15-10 16,-6 15 11-16,6-19-10 0,-6 19-10 0,6-20-4 15,-1 9 2-15,-1-1-6 0,1 5-3 0,4-3-6 16,-4-2 11-16,-5 12-7 0,7-15-2 0,-7 15-5 0,12-15 4 16,-12 15-5-16,11-10-2 0,-11 10-2 0,12-9 5 15,-12 9-2-15,10-6-2 0,-10 6-3 0,0 0 5 0,13-5-1 16,-13 5-3-16,0 0-1 0,0 0-10 0,16 7 2 16,-16-7 0-16,0 0 0 0,11 10-15 0,-11-10 3 15,4 12 3-15,-2-1 3 0,-2-11 1 0,3 18 1 0,-3-18 2 16,3 21 1-16,-3-9-1 0,0 2 1 0,-1-1 1 0,1 3 1 15,-2-2 12-15,1 1-2 0,-1-1-3 0,0-2 1 16,1 2-9-16,1-2 0 0,0-12 2 0,-2 20-1 0,2-20 1 16,0 18 1-16,0-18-1 0,0 0 0 0,3 11 0 15,-3-11 0-15,0 0 0 0,5 9 1 0,-5-9-4 16,0 0 2-16,0 0 0 0,0 0 1 0,0 0-33 16,21-3 8-16,-21 3 4 0,14-6 5 0,-14 6-161 0,13-9 37 15,-13 9 28-15,11-10 23 0,-11 10-221 0,12-11 63 0,-12 11 49 16,12-11 39-16,-12 11-367 0,8-11 128 0,-8 11 105 15,8-11 59-15,-8 11-716 0,6-17-150 0</inkml:trace>
  <inkml:trace contextRef="#ctx0" brushRef="#br0" timeOffset="30268.74">22351 5107 0 0,'0'0'824'0,"-7"-13"-461"0,7 13-19 0,0 0 184 0,0 0-105 16,0 0-84-16,-2-11-39 0,2 11 116 0,0 0-84 15,0 0-66-15,0 0-53 0,0 0 66 0,0 0-56 0,0 0-45 16,0 0-36-16,0 0-22 0,0 0-25 0,0 0-18 16,0 0-17-16,-6 9-27 0,6-9-6 0,-6 18-6 15,1-7-4-15,2 0 7 0,1 2-6 0,-2-1-3 0,0 1-3 16,1 3 4-16,1-1-3 0,-1-1-3 0,0 0-2 0,1-2 1 16,1 1-1-16,-1 1-2 0,-1-6-1 0,3-8-12 15,-5 18 3-15,5-18 0 0,-3 13 1 0,3-13-177 16,-7 9 36-16,7-9 27 0,0 0 25 0,0 0-177 15,-4 10 55-15,4-10 41 0,0 0 36 0,0 0-88 0,0 0 44 16,0 0 37-16,0 0 28 0,0 0-38 0,0 0 32 16,0-13 23-16,0 13 22 0,0 0-1 0,1-16 17 15,-1 16 12-15,0-12 9 0,0 12 53 0,0 0-2 0,3-14-1 16,-3 14-3-16,0 0 105 0,2-17-22 0,-2 17-19 0,0 0-14 16,6-13 96-16,-6 13-30 0,0 0-26 0,0 0-18 15,6-10 65-15,-6 10-30 0,0 0-23 0,10-10-17 0,-10 10-9 16,0 0-13-16,20-6-11 0,-20 6-7 0,20-4-5 15,-20 4-4-15,22-4-7 0,-22 4-3 0,26 3-3 16,-26-3-3-16,22 3-2 0,-22-3 0 0,22 2-7 0,-22-2 0 16,23-2 1-16,-23 2-1 0,17-2 6 0,-17 2-1 0,13-7-1 15,-13 7-2-15,0 0 3 0,0 0-1 0,19-3-2 0,-19 3 0 16,0 0 3-16,7-9 0 0,-7 9-1 0,0 0-2 16,5-11 26-16,-5 11-6 0,2-12-4 0,-2 12-3 0,0 0 68 15,0 0-18-15,0-15-11 0,0 15-12 0,0 0 20 16,0-12-13-16,0 12-9 0,0 0-9 0,-2-13 24 15,2 13-10-15,0 0-10 0,0 0-7 0,-2-15 60 0,2 15-18 16,0 0-14-16,0 0-11 0,0 0 15 0,0 0-12 0,0 0-9 16,0 0-9-16,0 0-12 0,0 0-6 0,0 0-1 15,0 0-2-15,0 0-20 0,0 0 2 0,-6 12 3 0,6-12 1 16,-4 14 0-16,0-3 0 0,1 2 2 0,-1 0-1 0,-1 4 1 16,-2-1 1-16,2 2 0 0,-1-3 1 0,0 4 8 15,0 2-1-15,1-4-1 0,-2 1 0 0,1 1-1 0,0-5 0 16,0 1-1-16,-1-3-1 0,4 1 4 0,-2-4-3 15,5-9 0-15,-5 16 0 0,5-16-70 0,-1 13 13 0,1-13 10 16,0 0 10-16,0 0-133 0,0 0 35 0,0 0 26 0,0 0 20 16,0 0-156-16,0 0 49 0,0 0 39 0,0 0 31 15,0 0-304-15,22-3 85 0,-22 3 69 0,11-10 54 0,-11 10-1080 16,19-12-410-16</inkml:trace>
  <inkml:trace contextRef="#ctx0" brushRef="#br0" timeOffset="31210.11">23701 5051 0 0,'0'0'778'0,"0"0"-323"0,0 0-32 15,0 0-83-15,0 0-68 0,0 0 89 0,0 0-68 0,0 0-28 16,0 0-53-16,0 0 42 0,0 0-52 0,0 0-39 0,0 0-34 16,0 0-16-16,0 0-22 0,0 0-20 0,0 0-14 15,0 0-10-15,-6 15-10 0,6-15-7 0,-5 19-6 0,2-6 29 16,0 1-9-16,0 0-10 0,-1 0-6 0,1 6 26 15,0-3-11-15,-1 0-7 0,0-1-9 0,1 3 9 0,0-5-6 16,1 2-7-16,-1-4-4 0,1 2-4 0,1-2-2 16,1-12-3-16,-2 21-3 0,2-21 4 0,5 19-2 0,-5-19-2 15,5 13-1-15,-5-13 4 0,7 9 0 0,-7-9-3 0,11 7-1 16,-11-7-1-16,15 4-3 0,-15-4 1 0,0 0 0 16,26-1-2-16,-26 1 0 0,18-4-1 0,-18 4 0 0,21-9-130 15,-21 9 25-15,23-8 21 0,-23 8 17 0,15-11-285 16,-15 11 71-16,16-11 57 0,-16 11 43 0,11-11-359 15,-11 11 124-15,11-13 116 0,-11 13 60 0,6-19-723 0,-6 19-161 16</inkml:trace>
  <inkml:trace contextRef="#ctx0" brushRef="#br0" timeOffset="31475.29">23754 5188 0 0,'0'0'636'0,"0"0"-251"16,0 0-42-16,0 0-47 0,0 0 75 0,0 0-74 16,0 0-60-16,0 0-47 0,18-5 12 0,-18 5-24 15,0 0-35-15,27-2-28 0,-27 2-20 0,23-3-19 0,-23 3-15 0,20-3-13 16,-20 3-15-16,18-3-7 0,-18 3-6 0,18-3-3 16,-18 3-161-16,0 0 29 0,15-6 24 0,-15 6 18 0,0 0-261 15,8-10 87-15,-8 10 61 0,0 0 37 0,-2-11-269 16,2 11 84-16,-6-10 66 0,6 10 54 0,-14-13-297 0,14 13-11 15</inkml:trace>
  <inkml:trace contextRef="#ctx0" brushRef="#br0" timeOffset="31666.18">23760 5038 0 0,'0'0'597'0,"-11"-5"-311"0,11 5-56 15,0 0 265-15,0 0-92 0,0 0-80 0,0 0-65 0,0 0 107 16,0 0-35-16,0 0-67 0,0 0-52 0,0 0 20 15,11-10-47-15,-11 10-37 0,0 0-28 0,25 0-35 0,-25 0-17 16,24-3-13-16,-24 3-11 0,22 0-12 0,-22 0-7 16,24 0-3-16,-24 0-7 0,24-1-70 0,-24 1 10 15,25-1 11-15,-25 1 6 0,0 0-155 0,21-2 38 0,-21 2 28 16,0 0 25-16,0 0-243 0,0 0 65 0,0 0 54 0,0 0 45 16,19 4-410-16,-19-4 135 0,0 0 89 0,0 0 72 0,0 0-319 15,0 0-31-15</inkml:trace>
  <inkml:trace contextRef="#ctx0" brushRef="#br0" timeOffset="34132.8">19067 6137 0 0,'0'0'1043'0,"0"0"-729"16,0 0 148-16,0 0-92 0,0 0-76 0,1-11-57 15,-1 11 54-15,0 0-37 0,9-11-51 0,-9 11-42 0,0 0 38 16,0 0-41-16,0 0-30 0,0 0-27 0,17-5 51 16,-17 5-31-16,0 0-23 0,0 0-20 0,18-3 18 15,-18 3-19-15,0 0-16 0,0 0-12 0,0 0-5 16,14 3-10-16,-14-3-5 0,0 0-6 0,14 6 10 0,-14-6-8 15,10 10-4-15,-10-10-5 0,14 11 14 0,-14-11-5 0,11 13-7 16,-11-13-1-16,10 14-1 0,-10-14-4 0,9 18-1 16,-9-18-2 31,5 19 0-47,-5-19-2 0,4 22 0 0,-4-22-3 0,3 21 0 0,-3-21-3 0,-1 18 1 0,1-18-1 0,-2 18 4 0,2-18-3 0,-1 15 0 0,1-15 0 0,-3 15-13 0,3-15 2 0,0 0 2 0,0 0 1 0,-3 11-14 15,3-11 3-15,0 0 4 0,0 0 2 0,0 0-6 16,0 0 5-16,0 0 1 0,0 0 2 0,0 0 14 15,0 0-1-15,0 0-1 0,0 0-1 0,-2-14 8 16,2 14-2-16,2-14-2 0,-2 14-1 0,1-16 4 0,-1 16-2 16,2-21-3-16,-2 21 1 0,3-16 20 0,-3 16-5 0,0-16-3 15,0 16-5-15,8-12 41 0,-8 12-10 0,6-12-9 0,-6 12-7 16,8-13 7-16,-8 13-5 0,11-10-7 0,-11 10-3 16,15-7-2-16,-15 7-3 0,17-6-3 0,-17 6-3 15,0 0-6-15,25-2 0 0,-25 2 0 0,0 0-1 0,20 7-2 16,-20-7-1-16,11 8 1 0,-11-8 1 0,7 12-9 15,-7-12 4-15,5 15-1 0,-5-15 2 0,3 17-14 0,-3-17 5 16,0 18 2-16,0-18 2 0,4 17-30 0,-4-17 8 16,-5 19 6-16,5-19 6 0,-2 14-50 0,2-14 13 15,-3 12 13-15,3-12 6 0,0 0-16 0,-2 14 10 0,2-14 7 16,0 0 9-16,0 0-2 0,0 0 5 0,0 0 5 16,0 0 5-16,0 0 9 0,0 0 2 0,0 0 0 0,0 0 2 15,0 0 12-15,0 0-2 0,0 0-2 0,0 0-2 0,7-16 12 16,-7 16-5-16,5-11-2 0,-5 11-1 0,6-17-3 15,-6 17 0-15,8-18-2 0,-8 18 1 0,9-14 1 16,-9 14 1-16,12-15-2 0,-12 15-1 0,11-12 1 16,-11 12 0-16,12-8-2 0,-12 8 1 0,13-8-3 0,-13 8-1 15,17-5 0-15,-17 5 1 0,0 0-6 0,23 0 2 16,-23 0 1-16,0 0 0 0,22 6-5 0,-22-6 3 16,10 7 0-16,-10-7 1 0,12 11-4 0,-12-11 3 0,6 12-1 15,-6-12 1-15,6 17-7 0,-6-17 2 0,1 17 2 0,-1-17 2 16,-1 19-10-16,-1-6 3 0,1-2 3 0,1-11 2 15,-6 20-14-15,6-20 7 0,-4 17 1 0,4-17 3 0,-4 14-24 16,4-14 9-16,0 0 3 0,0 0 5 0,0 0-110 16,5 9 26-16,-5-9 20 0,0 0 16 0,16-4-303 15,-16 4 75-15,21-5 58 0,-21 5 46 0,25-10-1216 0,-10 1-447 16</inkml:trace>
  <inkml:trace contextRef="#ctx0" brushRef="#br0" timeOffset="35531.05">19367 6779 0 0,'0'0'292'0,"-16"4"-164"16,16-4 116-16,0 0-45 0,0 0-39 0,-17 4-33 16,17-4 71-16,0 0-40 0,0 0-30 0,0 0-27 0,0 0 69 15,0 0-34-15,-18-4-27 0,18 4-23 0,0 0 85 16,0 0-35-16,-7 8-26 0,7-8-24 0,0 0 91 16,0 0-17-16,0 0-32 0,-21-2-25 0,21 2 70 0,0 0-33 15,0 0-28-15,0 0-24 0,0 0 53 0,0 0-30 16,0 0-21-16,0 0-18 0,0 0 39 0,0 0-23 0,0 0-16 15,0 0-15-15,0 0 65 0,0 0-25 0,0 0-18 0,0 0-16 16,0 0 69-16,0 0-25 0,6-10-21 0,-6 10-18 16,0 0-1-16,0 0-15 0,11-9-10 0,-11 9-7 15,0 0-9-15,0 0-5 0,16-5-3 0,-16 5-4 0,0 0-6 16,17-4 0-16,-17 4-2 0,0 0-2 0,18 7 29 16,-18-7-7-16,14 6-5 0,-14-6-5 0,15 9-36 0,-15-9 3 15,14 11 4-15,-14-11 4 0,11 15-13 0,-11-15 6 16,10 14 2-16,-10-14 3 0,7 19-11 0,-7-19 5 0,5 20 3 15,-5-20 2-15,0 19-40 0,0-19 11 0,0 21 8 16,0-21 6-16,-3 18-49 0,3-18 15 0,-5 17 11 16,5-17 12-16,-6 14-18 0,6-14 13 0,-9 10 7 0,9-10 9 15,0 0-1-15,0 0 6 0,0 0 4 0,0 0 3 16,0 0 10-16,0 0 2 0,0 0 0 0,0 0 0 0,0 0 16 16,0 0-2-16,0 0-2 0,0 0-2 0,4-11 8 15,-4 11-2-15,5-13-3 0,-5 13-3 0,6-16 22 16,-6 16-8-16,8-12-2 0,-8 12-5 0,8-14 19 0,-8 14-5 15,8-15-7-15,-8 15-5 0,11-12 20 0,-11 12-7 16,15-14-7-16,-15 14-3 0,11-9-5 0,-11 9 0 0,12-8-3 16,-12 8-2-16,13-4-5 0,-13 4-1 0,14-6 0 0,-14 6 0 15,0 0-4-15,21-3 0 0,-21 3 0 0,0 0 1 16,20 3-5-16,-20-3 3 0,13 6-1 0,-13-6 0 16,8 7-17-16,-8-7 6 0,5 9 1 0,-5-9 3 0,1 13-35 15,-1-13 11-15,0 15 5 0,0-15 8 0,-1 16-22 16,1-16 9-16,-6 17 7 0,6-17 5 0,-7 19-19 15,4-9 8-15,3-10 5 0,-7 17 8 0,-2-7-27 0,9-10 9 16,0 14 8-16,0-14 7 0,0 13-20 0,0-13 11 16,0 0 6-16,-1 11 4 0,1-11-50 0,0 0 15 0,0 0 11 15,1 11 8-15,-1-11-126 0,0 0 32 0,0 0 25 16,0 0 23-16,19-2-276 0,-19 2 73 0,19-8 56 0,-19 8 54 16,27-9-992-16,-11 1-355 0</inkml:trace>
  <inkml:trace contextRef="#ctx0" brushRef="#br0" timeOffset="36602.08">19397 7344 0 0,'0'0'768'0,"0"0"-458"0,0 0 225 0,0 0-93 15,0 0-89-15,-8-9-70 0,8 9 96 0,0 0-53 16,0 0-64-16,0 0-53 0,0 0 68 0,0 0-55 0,0 0-43 16,0 0-38-16,0 0 39 0,0 0-36 0,0 0-29 15,10-7-22-15,-10 7-1 16,0 0-19-16,0 0-15 0,0 0-12 0,0 0-15 0,0 0-6 0,17 4-6 0,-17-4-3 16,13 5-7-16,-13-5-1 0,11 12-2 0,-11-12-1 0,10 10-4 15,-10-10-1-15,9 13 0 0,-9-13 1 0,3 12 4 16,-3-12-1-16,3 18-1 0,-3-18 0 0,-1 18-6 15,1-18 0-15,-6 17 1 0,6-17 1 0,-11 19 1 16,4-7-1-16,1-4 1 0,-1 1 0 0,7-9-24 0,-18 14 8 16,18-14 1-16,-13 11 3 0,13-11-11 0,-14 10 4 0,14-10 3 15,0 0 4-15,-12 5-3 0,12-5 1 0,0 0 4 16,0 0 2-16,0 0 5 0,0 0 0 0,0 0 1 0,0 0-1 16,0 0 17-16,0 0-4 0,0 0-1 0,0 0-3 15,-8-8 0-15,8 8-3 0,0 0-1 0,0 0 2 16,8-10 11-16,-8 10-3 0,8-12-3 0,-8 12-1 0,14-9-10 15,-14 9 1-15,17-12-1 0,-17 12 1 0,20-10 2 16,-20 10 0-16,19-9 0 0,-19 9 0 0,27-10 0 0,-14 4 0 16,-13 6-1-16,22-9 1 0,-8 3 0 0,-1 2 0 15,-13 4-1-15,24-8 2 0,-24 8 1 0,21-10-1 16,-21 10 0-16,14-8-1 0,-14 8 26 0,10-6-5 0,-10 6-4 16,0 0-5-16,6-12 35 0,-6 12-11 0,0 0-7 15,0 0-7-15,0 0 56 0,0 0-17 0,0 0-13 0,0 0-9 16,-6-11 3-16,6 11-10 0,0 0-5 0,0 0-6 0,-24-3-13 15,24 3-1-15,0 0-2 0,-28 6-2 0,28-6-7 16,-20 6-1-16,20-6 2 0,-19 9 1 0,19-9 1 16,-18 14 0-16,18-14 0 0,-15 15 0 0,15-15-6 15,-8 18 1-15,8-18 2 0,-7 18-1 0,7-18 4 0,-2 20 1 16,2-20 0-16,2 17-1 0,-2-17-4 0,8 16 1 0,-8-16-1 16,10 16 2-16,-10-16-26 0,17 8 5 0,-17-8 4 15,19 11 5-15,-19-11-165 0,26 7 36 0,-26-7 29 16,27 2 23-16,-27-2-302 0,29 3 78 0,-29-3 65 0,26 0 48 15,-26 0-411-15,21-3 122 0,-21 3 108 0,25-4 109 16,-25 4-793-16,17-10-262 0</inkml:trace>
  <inkml:trace contextRef="#ctx0" brushRef="#br0" timeOffset="37548.21">19451 7885 0 0,'0'0'1137'0,"0"0"-660"0,0 0-92 0,0 0 121 0,0 0-99 15,0 0-36-15,0 0-74 0,0 0-32 0,0 0-54 0,0 0-42 16,0 0-33-16,0 0 11 0,0 0-28 0,-1 18-25 16,1-18-18-16,0 15 50 0,0-15-25 0,-2 18-20 15,2-18-16-15,-1 19 30 0,1-19-19 0,0 20-16 0,0-20-10 16,-2 21-5-16,2-21-9 0,0 17-7 0,0-17-6 0,3 17 1 15,-3-17-5-15,8 15-2 0,-8-15-5 0,9 10 0 16,-9-10-1-16,13 6-2 0,-13-6-1 0,0 0 4 16,28 0-2-16,-28 0-1 0,20-5-2 0,-20 5-3 0,22-8 2 15,-22 8-3-15,20-9 0 0,-10 0 7 0,0 4-3 16,-2-4 0-16,-8 9-4 0,16-13 15 0,-16 13-3 0,11-17-5 16,-11 17-1-16,7-11 78 0,-7 11-20 0,0 0-11 15,7-14-13-15,-7 14 110 0,0 0-30 16,0 0-25-16,0 0-20 0,0 0 62 0,0 0-29 0,0 0-21 0,0 0-11 15,-7-10 8-15,7 10-16 0,0 0-17 0,0 0-9 16,0 0-30-16,0 0-5 0,-4 14 0 0,4-14-2 0,-10 17-5 16,6-6 2-16,-1 0-3 0,0 0 0 0,-1 1 7 15,1 4-3-15,-3-6 0 0,3 3-2 0,1 1-2 16,-3 1 0-16,4-1-1 0,-2-2 0 0,2 5-5 0,1 0 2 16,-1-1-1-16,0-2 1 0,2 0 0 0,1 1-1 15,-2-5 0-15,2-10 1 0,-3 23-32 0,3-23 5 0,-3 21 6 16,3-21 6-16,-4 18-52 0,4-18 14 0,-3 15 10 0,3-15 10 15,-5 12-37-15,5-12 23 0,-4 10 9 0,4-10 7 16,-7 10 9-16,7-10 3 0,0 0 5 0,0 0 3 0,-16 7 8 16,16-7 3-16,0 0-1 0,-20 0 0 0,20 0 3 15,0 0 0-15,-18 0-1 0,18 0 1 0,-14-10 9 16,14 10-1-16,-11-9-3 0,11 9 1 0,-8-9 21 0,8 9-4 16,-6-11-6-16,6 11-3 0,-5-11 58 0,5 11-8 15,0 0-10-15,2-18-13 0,-2 18 17 0,4-14-11 0,-4 14-9 16,10-12-10-16,-10 12 5 0,16-17-9 0,-5 12-3 15,2-2-5-15,2 1-51 0,2-5 7 0,0 5 7 16,0 0 3-16,4-2-148 0,0 0 32 0,-1 3 41 0,-1-1 18 16,5 0-162-16,-10 1 47 0,7-1 38 0,-1 1 30 15,-4 2-247-15,-16 3 71 0,26-8 62 0,-17 1 46 0,-9 7-314 16,14-6 101-16,-14 6 81 0,0 0 63 0,18-5-553 16,-18 5 218-16,11-5 119 0,-11 5 96 0,0 0-126 15,0 0-7-15</inkml:trace>
  <inkml:trace contextRef="#ctx0" brushRef="#br0" timeOffset="39370.14">20906 6053 0 0,'0'0'999'0,"0"0"-646"0,0 0 263 16,0 0-123-16,0 0-98 0,0 0-38 0,0 0 88 0,0 0-90 15,0 0-70-15,0 0-57 0,0 0 36 0,0 0-51 0,0 0-45 16,0 0-32-16,0 0 1 0,0 0-28 0,0 0-22 15,0 0-17-15,0 0-3 0,0 0-13 0,14-7-11 0,-14 7-9 16,0 0-8-16,24-1-4 0,-24 1-7 0,22-3 0 16,-22 3 2-16,26-6-3 0,-26 6-2 0,28-5-3 15,-14 0 0-15,-14 5-3 0,27-7 1 0,-27 7-3 0,22-5-5 16,-22 5 0-16,0 0 0 0,18-4 0 0,-18 4-14 16,0 0 2-16,0 0 2 0,0 0 2 0,0 0-108 15,0 0 23-15,0 0 19 0,0 0 15 0,0 0-195 0,0 0 50 16,0 0 42-16,-16 6 32 0,16-6-266 0,0 0 80 15,-19 3 62-15,19-3 52 0,0 0-310 0,-27 4 111 0,27-4 117 16,0 0 56-16,-23 3-319 0,23-3 111 0,0 0 117 16,-18 1 87-16,18-1-124 0,0 0 104 0</inkml:trace>
  <inkml:trace contextRef="#ctx0" brushRef="#br0" timeOffset="39785.28">20920 6042 0 0,'0'0'343'0,"0"0"-181"0,-21 6 0 16,21-6 78-16,0 0-49 0,0 0-19 0,-11 9-24 0,11-9 79 15,-6 9-45-15,6-9-37 0,0 0-29 0,-8 12 68 16,8-12-38-16,0 0-30 0,-5 16-23 0,5-16 27 16,-3 12-25-16,3-12-14 0,0 0-11 0,-2 15 24 0,2-15-17 15,0 0-17-15,-2 18-11 0,2-18 7 0,0 0-10 0,0 0-10 16,-3 11-7-16,3-11 2 0,0 0-6 0,2 14-6 16,-2-14-4-16,0 0-4 0,0 0-4 0,0 0 0 15,0 0-2-15,0 0 36 0,0 0-8 0,0 0-8 0,0 0-4 16,0 0 79-16,0 0-18 0,0 0-16 0,17 2-15 15,-17-2 20-15,0 0-12 0,20-5-14 0,-20 5-8 16,0 0 19-16,26-2-10 0,-26 2-9 0,0 0-10 0,29 0 14 16,-29 0-7-16,18 2-8 0,-18-2-6 0,17 3 1 15,-17-3-4-15,16 8-4 0,-16-8-3 0,16 8-5 0,-16-8-3 16,11 9 0-16,-11-9 0 0,6 15 11 0,-6-15-3 16,7 17-3-16,-7-17-1 0,0 19-5 0,0-19 1 0,-4 21-1 15,4-21 0-15,-6 19 1 0,6-19-1 0,-7 19 0 16,7-19 0-16,-11 14 2 0,11-14-1 0,-14 15 0 0,14-15 0 15,-13 9 13-15,13-9-2 0,-12 8-2 0,12-8-3 16,-14 6 4-16,14-6-1 0,0 0-4 0,-23 4 0 0,23-4 8 16,0 0-4-16,-25 0-1 0,25 0-3 0,0 0-1 15,-24-4 0-15,24 4-2 0,0 0-1 0,-20-5-73 16,20 5 15-16,0 0 10 0,-17-5 10 0,17 5-375 0,-10-5 84 16,10 5 64-16,0 0 53 0,-11-10-1162 0,11 10-434 15</inkml:trace>
  <inkml:trace contextRef="#ctx0" brushRef="#br0" timeOffset="40633.73">20985 6682 0 0,'0'-15'863'0,"0"15"-358"0,0 0-54 0,1-14-91 15,-1 14 74-15,0 0-76 0,0 0-41 0,0 0-60 16,0 0 46-16,0 0-61 0,0 0-48 0,-4-10-39 0,4 10 17 16,0 0-35-16,0 0-27 0,0 0-21 0,0 0-14 15,0 0-14-15,0 0-11 0,-14 8-11 0,14-8-8 0,-15 9-5 16,4-3-6-16,11-6-4 0,-15 12 8 0,6-4-6 16,9-8-3-1,-14 18-2-15,2-4 6 0,3-3-3 0,0 2-3 0,1-2-4 0,0 4 3 0,0-3-2 0,2 1-2 16,-1 0-3-16,4-1 3 0,0 0 0 0,-1 0-3 0,4-12 0 15,0 20 5-15,0-20-2 0,4 19-1 16,-4-19-1-16,6 17-6 0,-6-17 1 0,13 12-1 0,-13-12 0 0,11 10 4 16,-11-10 0-16,16 6-1 0,-16-6-1 0,0 0 5 15,24 3-2-15,-24-3-2 0,17-5 1 0,-17 5 3 16,21-6-2-16,-21 6 0 0,22-10-1 0,-22 10 7 0,22-10 1 16,-22 10-5-16,15-10 0 0,-15 10 77 0,12-12-17 15,-12 12-15-15,10-14-9 0,-10 14 78 0,1-13-24 0,-1 13-20 16,-1-16-15-16,1 16-2 0,-8-15-11 0,8 15-11 15,-11-12-7-15,11 12-2 0,-16-10-5 0,16 10-6 0,-19-9-3 16,19 9-127-16,-18-3 23 0,18 3 17 0,-25 2 15 16,25-2-458-16,-25 8 103 0,13-1 82 0,6 2 66 15,6-9-1639-15,-24 2-622 0</inkml:trace>
  <inkml:trace contextRef="#ctx0" brushRef="#br0" timeOffset="41533.54">20816 7314 0 0,'0'0'1001'0,"0"0"-452"0,0 0-84 0,0 0-93 16,0 0-74-16,5-10 88 0,-5 10-53 0,0 0-67 0,0 0-53 15,0 0 33-15,0 0-50 0,0 0-39 0,0 0-32 16,0 0 37-16,0 0-33 0,0 0-26 0,0 0-21 0,0 0 9 16,0 0-19-16,0 0-13 0,18-3-12 0,-18 3-8 15,0 0-7-15,0 0-7 0,29 0-5 0,-29 0-6 16,0 0-4-16,23 4-3 0,-23-4 0 0,19 2-3 0,-19-2 0 16,20 7 0-16,-20-7-1 0,0 0 1 0,23 4 0 0,-23-4-1 15,0 0-1-15,16 4-5 0,-16-4-1 0,0 0 1 16,0 0 2-16,0 0-11 0,0 0 4 0,0 14 0 15,0-14 2-15,-6 9 2 0,6-9 0 0,-13 8 0 0,13-8 1 16,-19 9 6-16,19-9 0 0,-22 10-1 0,22-10 0 16,-23 11 2-16,23-11 0 0,-20 10-2 0,20-10 1 0,-16 9-6 15,16-9 1-15,-11 5 1 0,11-5-1 0,0 0 6 16,0 0-2-16,0 0 0 0,0 0-1 0,0 0 2 0,0 0-1 16,0 0-1-16,0 0 0 0,0 0 0 0,0 0 1 15,0 0 1-15,0 0-2 0,0 0-2 0,12 8 1 16,-12-8-1-16,0 0 1 0,18 5 3 0,-18-5-1 0,17 4 1 15,-17-4-2-15,0 0-1 0,23 10 2 0,-23-10-2 0,17 6 0 16,-17-6 3-16,19 10 0 0,-19-10 1 0,14 6-3 16,-14-6-6-16,12 13 1 0,-12-13 0 0,9 7 2 15,-9-7-20-15,0 0 4 0,5 12 4 0,-5-12 3 0,0 0-14 16,-5 16 4-16,5-16 6 0,-9 9 1 16,9-9 1-16,-12 11 2 0,12-11 3 0,-15 8 2 0,15-8 4 0,-21 7 1 15,21-7 0-15,-21 6 1 0,21-6-1 0,-20 7 1 16,20-7-1-16,-26 3 1 0,26-3 6 0,-20 2-1 15,20-2-1-15,0 0 0 0,-30 0 0 0,30 0 0 0,0 0-1 16,-20-4 0-16,20 4 1 0,0 0-1 0,-15-11 0 16,15 11-2-16,-9-10 8 0,9 10-3 0,0 0-2 0,-11-12 1 15,11 12-135-15,-4-13 23 0,4 13 25 0,0 0 14 16,-3-12-499-16,3 12 113 0,0 0 91 0,7-17 73 16,-7 17-1081-16,0 0-435 0</inkml:trace>
  <inkml:trace contextRef="#ctx0" brushRef="#br0" timeOffset="42386.04">20799 7994 0 0,'0'0'1136'0,"0"0"-641"0,0 0-94 0,0 0-82 15,0 0 49-15,0 0-55 0,0 0-42 0,0 0-56 16,0 0 9-16,0 0-45 0,0 0-36 0,0 0-28 16,0 0 7-16,0 0-25 0,0 0-18 0,0 0-16 0,-4 15 67 15,4-15-24-15,-3 18-23 0,0-6-14 0,-1 2 82 16,-3-3-30-16,1 2-25 0,2 0-18 0,-5 2-1 16,3-3-17-16,0 0-12 0,-1-1-9 0,3 4-4 0,-1-3-9 15,-3-2-2-15,3 1-8 0,2 0-1 0,3-11-3 0,-5 16-2 16,5-16-3-16,-3 13 6 0,3-13-3 0,0 0-2 15,6 11-3-15,-6-11 11 0,0 0-5 0,0 0-3 16,14 5-1-16,-14-5 0 0,0 0-1 0,29-2-2 0,-29 2-1 16,19-3 4-16,-19 3-4 0,24-8 2 0,-24 8-2 0,21-8 2 15,-21 8-3-15,22-9 1 0,-22 9-1 0,20-11 2 16,-20 11-1-16,20-10 0 0,-20 10-2 0,19-13 2 16,-19 13-1-16,15-10-1 0,-15 10 0 0,11-9 44 15,-11 9-10-15,0 0-5 0,10-9-8 0,-10 9 121 16,0 0-28-16,5-10-23 0,-5 10-19 0,0 0 78 0,3-11-29 15,-3 11-25-15,0 0-18 0,0 0 53 0,-1-11-25 0,1 11-21 16,0 0-18-16,0 0 36 0,0 0-20 0,0 0-18 16,0 0-11-16,0 0 39 0,-7-10-18 0,7 10-15 0,0 0-14 15,0 0-14-15,0 0-9 0,0 0-3 0,0 0-5 16,0 0-23-16,-4 13 3 0,4-13-1 0,-7 15 2 0,4-4 2 16,-4-1 0-16,3 3 0 0,-2 1-1 0,1 3 14 15,-4-1-4-15,5-1-1 0,-2 2-1 0,-1 1 0 16,1-1 1-16,3-2-3 0,-2-3 1 0,2 5-43 0,-1-3 8 15,1-3 7-15,2 1 4 0,1-12-309 0,-5 18 65 16,5-18 52-16,-1 14 45 0,1-14-313 0,-5 11 100 0,5-11 76 16,0 0 60-16,0 0-468 0,0 0 142 0,-5 10 113 15,5-10 92-15,0 0-1040 0,0 0-445 0</inkml:trace>
  <inkml:trace contextRef="#ctx0" brushRef="#br0" timeOffset="43786.58">22436 5964 0 0,'0'0'529'0,"0"0"-272"0,0 0 130 16,0 0-19-16,0 0-73 0,0 0-60 0,0 0 96 0,0 0-65 15,0 0-53-15,9-8-21 0,-9 8 99 0,0 0-59 16,0 0-46-16,0 0-37 0,0 0 97 0,0 0-49 0,0 0-39 16,0 0-32-16,0 0 38 0,-6-8-30 0,6 8-29 15,0 0-20-15,0 0 13 0,0 0-19 0,0 0-16 16,0 0-14-16,-5-13 2 0,5 13-11 0,0 0-8 0,0 0-6 15,0 0-1-15,0 0-5 0,0 0-4 0,0 0-3 16,0 0 18-16,0 0-5 0,0 0-6 0,0 0-5 0,0 0 10 16,0 0-5-16,0 0-4 0,0 0-3 0,0 0-8 15,0 0 0-15,0 0-1 0,0 0-2 0,0 0-12 16,0 0 3-16,0 0 1 0,0 0 1 0,0 0-3 0,-1 13 1 16,1-13 1-16,-2 13 1 0,2-13 6 0,-1 20-1 0,-1-6 0 15,0-4 0-15,1 4 6 0,1-1-2 0,-2 3-1 16,2-1 0-16,-3-2-6 0,3 2 1 0,-2 0 0 0,0-3 1 15,1 2 1-15,-1-3 0 0,2-11 0 16,-4 18 0-16,4-18 3 0,-3 17 0 0,3-17 0 0,-2 13-1 16,2-13-3-16,0 0 1 0,0 0 0 0,-2 14 0 0,2-14-170 15,0 0 34-15,0 0 28 0,0 0 21 0,0 0-248 16,0 0 67-16,0 0 55 0,0 0 41 0,21-4-390 16,-21 4 113-16,16-10 88 0,-16 10 105 0,19-11-856 0,-8 3-301 15</inkml:trace>
  <inkml:trace contextRef="#ctx0" brushRef="#br0" timeOffset="44181.96">22631 6045 0 0,'0'0'773'0,"0"0"-537"0,0 0 118 15,0 0-48-15,0 0-61 0,3-9-49 0,-3 9 7 16,0 0-40-16,0 0-33 0,0 0-26 0,-6 12-6 15,6-12-20-15,0 0-8 0,-6 9-12 0,6-9 14 16,-3 13-15-16,3-13-12 0,-4 13-8 0,4-13 17 0,-6 14-9 16,6-14-10-16,0 14-6 0,0-14 17 0,0 17-9 15,0-17-7-15,1 14-6 0,-1-14 16 0,6 13-7 0,-6-13-6 16,7 15-7-16,-7-15 20 0,13 10-9 0,-13-10-6 16,11 7-5-16,-11-7 27 0,14 7-11 0,-14-7-6 0,0 0-6 15,0 0 59-15,27 2-16 0,-27-2-13 0,16-5-11 16,-16 5 70-16,18-8-20 0,-18 8-21 0,12-10-15 0,-12 10 79 15,11-14-27-15,-11 14-23 0,9-17-17 0,-9 17 72 16,6-17-28-16,-5 3-22 0,-1 14-19 0,-1-23 32 0,-1 11-22 16,-1 2-17-16,0-2-11 0,-4 1-9 0,1 4-9 15,0-3-7-15,6 10-6 0,-13-14-20 0,13 14 1 16,-13-11-2-16,13 11 0 0,-15-6-177 0,15 6 33 0,0 0 29 16,-23 0 23-16,23 0-484 0,-21 9 114 0,21-9 92 0,-15 15 74 15,2-8-1158-15,2-1-463 0</inkml:trace>
  <inkml:trace contextRef="#ctx0" brushRef="#br0" timeOffset="45033.58">22520 6667 0 0,'0'0'1100'0,"2"-17"-553"0,-2 17-100 0,0 0-90 0,-2-11 42 15,2 11-40-15,0 0-64 0,0 0-60 0,-8-13 45 16,8 13-56-16,0 0-43 0,-8-11-37 0,8 11-11 0,0 0-24 15,-14-10-23-15,14 10-16 0,0 0-12 0,-24 2-10 16,24-2-11-16,-21 6-7 0,21-6-11 0,-23 7-5 16,23-7-2-16,-23 9-3 0,14-1 2 0,9-8-2 0,-26 13-2 15,26-13-2-15,-9 14 3 0,9-14-3 0,-8 14-1 16,8-14 0-16,0 15-21 0,0-15 2 0,1 14 3 0,-1-14 4 16,6 11-37-16,-6-11 8 0,6 13 8 0,-6-13 6 0,11 11-25 15,-11-11 10-15,9 6 8 0,-9-6 6 0,16 5-15 16,-16-5 7-16,17 3 6 0,-17-3 8 0,23-5-6 15,-23 5 8-15,21-3 2 0,-21 3 2 0,23-8 7 0,-23 8-1 16,19-9 0-16,-19 9 3 0,17-10 24 0,-17 10-4 0,15-9-4 16,-15 9-3-16,9-8 102 0,-9 8-25 0,5-14-16 0,-5 14-14 15,5-12 82-15,-5 12-28 0,0 0-20 0,4-14-20 16,-4 14 90-16,0 0-32 0,1-13-27 0,-1 13-20 0,0 0 107 16,0 0-38-16,0 0-30 0,0 0-24 0,0 0 3 15,0 0-22-15,0 0-14 0,0 0-12 0,0 0-41 0,0 0 0 16,0 0-2-16,0 0-2 0,0 0 3 0,-8 15-2 15,8-15 0-15,-3 11-3 0,3-11 10 0,-5 12-4 0,5-12-4 16,-3 18 0-16,3-18 2 0,-3 18-2 0,3-18-2 16,-2 19 0-16,2-19-33 0,-1 17 5 0,1-17 4 0,-4 18 5 15,4-18-68-15,-3 18 19 0,3-18 10 0,-5 18 12 16,5-18-45-16,-6 18 17 0,6-18 12 0,-6 16 13 0,6-16-12 16,-8 13 13-16,8-13 7 0,-8 10 8 0,8-10 4 0,-10 9 5 15,10-9 4-15,-11 7 3 0,11-7 5 0,0 0 3 0,-19 7-1 16,19-7 2-16,-17 3 4 0,17-3-1 0,-18 4 0 15,18-4 0-15,-20 2 0 0,20-2-1 0,-20 4 1 16,20-4 0-16,0 0-58 0,0 0 13 0,-21 0 9 0,21 0 7 16,0 0-227-16,0 0 50 0,0 0 42 0,-21 0 34 15,21 0-460-15,0 0 117 0,0 0 95 0,0 0 77 0,0 0-1131 16,1-13-456-16</inkml:trace>
  <inkml:trace contextRef="#ctx0" brushRef="#br0" timeOffset="45856.19">22298 7322 0 0,'11'-17'842'16,"-11"17"-436"-16,9-14-33 0,-9 14 176 0,12-8-111 0,-12 8-79 15,0 0-37-15,0 0 78 0,0 0-80 0,0 0-64 16,0 0-52-16,1-13 44 0,-1 13-51 0,0 0-38 0,0 0-33 16,0 0 14-16,0 0-29 0,0 0-23 0,0 0-17 0,0 0-17 15,-22 5-12-15,22-5-8 0,-16 8-6 0,16-8-7 16,-22 11-4-16,22-11-4 0,-18 11-2 0,18-11-5 15,-14 15-2-15,14-15 1 0,-13 12-3 0,13-12-6 16,-7 18 1-16,7-18 0 0,-4 15 1 0,4-15-22 0,0 15 4 16,0-15 5-16,4 16 3 0,-4-16-21 0,11 15 7 0,-11-15 6 15,12 12 2-15,-12-12-20 0,18 11 7 0,-18-11 7 16,18 11 4-16,-18-11-5 0,21 10 4 0,-21-10 7 16,21 9 1-16,-8-1-2 0,-13-8 3 0,22 9 3 0,-22-9 1 15,20 10 2-15,-20-10 1 0,15 10 1 0,-15-10 0 0,9 9-19 16,-9-9 6-16,0 0 2 0,7 13 5 0,-7-13-26 15,0 0 9-15,0 0 5 0,-2 13 5 0,2-13 5 0,0 0 4 16,-17 5 0-16,17-5 1 0,-18 6 2 0,18-6-1 16,-21 6 3-16,21-6 1 0,-25 2 2 0,25-2 0 15,-25 1 0-15,25-1 1 0,-21-3 2 0,21 3-1 0,-16-1 1 16,16 1-1-16,-11-7 1 0,11 7 0 0,-11-6 0 0,11 6-1 16,0 0 7-16,0 0-2 0,-3-14-2 0,3 14-1 15,0 0-8-15,4-12 1 0,-4 12 1 0,8-8 0 16,-8 8-14-16,15-10 2 0,-15 10 4 0,15-10 1 0,-3 2 1 15,-12 8 1-15,20-11 0 0,-8 4 3 0,0-1 13 16,-12 8-4-16,21-12 1 0,-21 12-3 0,22-11 28 0,-22 11-6 16,18-13-4-16,-18 13-6 0,14-13 86 0,-14 13-20 0,14-13-17 15,-14 13-12-15,10-12 52 0,-10 12-20 0,4-13-18 16,-4 13-12-16,5-15 64 0,-5 15-26 0,0-14-16 16,0 14-15-16,-2-17 11 0,2 17-13 0,-4-13-13 0,4 13-8 15,-5-12-11-15,5 12-5 0,0 0-5 0,-8-10-3 0,8 10-41 16,0 0 5-16,-14-9 5 0,14 9 4 0,0 0-315 15,-32 1 63-15,32-1 56 0,-29 8 40 0,11-3-566 0,-2 3 147 16,8 0 117-16,12-8 94 0,-30 6-978 0,13-2-429 16</inkml:trace>
  <inkml:trace contextRef="#ctx0" brushRef="#br0" timeOffset="46518.23">22101 8048 0 0,'0'0'1076'0,"0"0"-568"16,0 0-88-16,0 0 131 0,-5-9-95 0,5 9-51 0,0 0-81 16,0 0-22-16,0 0-61 0,0 0-48 0,0 0-39 15,0 0-38-15,0 0-23 0,0 0-19 0,0 0-15 16,0 0-19-16,0 0-7 0,8 11-8 0,-8-11-5 0,11 6 5 16,-11-6-6-16,19 8-2 0,-19-8-6 0,26 5 5 15,-26-5-4-15,32 4-3 0,-32-4-2 0,33 1-12 0,-33-1 0 16,32 2 2-16,-32-2 0 0,23 1 12 0,-23-1-3 15,0 0 1-15,26 5-3 0,-26-5 12 0,0 0-6 0,0 0 0 16,14 6-2-16,-14-6 59 0,0 0-12 0,6 13-12 16,-6-13-9-16,0 16 69 0,0-16-20 0,0 15-19 15,0-15-10-15,-4 21 75 0,4-21-24 0,-4 23-22 0,4-23-16 16,-5 21 66-16,2-7-26 0,0-2-21 0,2-1-17 16,-3 2-1-16,1 1-14 0,0-1-11 0,-1-1-8 0,0 5-5 15,1-3-7-15,-2-4-4 0,2 3-4 0,0-1 3 16,3-12-5-16,-6 19-1 0,6-19-4 0,-4 14-20 15,4-14 3-15,-1 13 2 0,1-13 1 0,0 0-158 0,0 0 33 16,1 11 25-16,-1-11 22 0,0 0-275 0,0 0 72 16,0 0 57-16,0 0 46 0,0 0-320 0,16-7 100 0,-16 7 81 15,12-11 65-15,-12 11-428 0,7-17 180 0,-7 17 123 0,7-17 78 16,-7 5-536-16,0 12-87 0</inkml:trace>
  <inkml:trace contextRef="#ctx0" brushRef="#br0" timeOffset="46707.58">22198 8269 0 0,'0'0'943'0,"0"0"-613"0,-20-1 317 16,20 1-128-16,0 0-104 0,0 0-40 0,0 0 94 15,0 0-94-15,0 0-75 0,21-9-60 0,-21 9-40 0,32-3-41 16,-13 2-30-16,2-3-26 0,4 2-21 0,1-1-15 16,0-2-14-16,0 1-11 0,2-1-78 0,0 1 7 0,-3-3 5 15,-2 3 6-15,1 1-302 0,-3 0 65 0,0-2 49 0,-4 2 42 16,0-3-424-16,-2 0 117 0,1 3 95 0,-2-1 104 15,-1-3-840-15,-2 0-302 0</inkml:trace>
  <inkml:trace contextRef="#ctx0" brushRef="#br0" timeOffset="48267.57">23823 6002 0 0,'0'0'624'0,"0"0"-331"0,0 0-58 0,2-11-13 16,-2 11 66-16,0 0-59 0,0 0-46 0,0 0-37 0,0 0 113 15,6-11-53-15,-6 11-41 0,0 0-20 0,0 0 105 16,0 0-49-16,0 0-40 0,0 0-32 0,0 0 88 0,2-11-41 16,-2 11-35-16,0 0-30 0,0 0 67 0,0 0-36 15,0 0-27-15,0 0-23 0,0 0 2 0,0 0-19 0,-13-5-17 16,13 5-9-16,0 0-17 0,0 0-6 0,-21 3-5 0,21-3-5 16,0 0-8-16,-18 7-1 0,18-7-1 0,-17 9-2 15,8-1 2-15,-2-1-3 0,11-7-2 0,-19 15 2 0,10-5 2 16,0-1-1-16,0 1 0 0,3 1-2 0,-4 2-1 15,3-3 0-15,1 3 0 0,0 0-1 0,1 1 0 16,1 2-1-16,0-1 1 0,3-1 0 0,-1 3 3 0,2-1 0 0,3 2-1 16,1-4 0-16,0 0-1 0,2 0 1 0,1-1-2 15,-1-1 1-15,4-3-13 0,-1-2 3 0,-9-7 2 16,21 15 1-16,-21-15-7 0,19 6 3 0,-19-6 1 0,21 2 2 16,-21-2 3-16,18-3-1 0,-18 3 2 0,17-5 1 0,-17 5 7 15,13-6 1-15,-13 6-3 0,7-9 0 0,-7 9 32 16,5-10-9-16,-5 10-5 0,2-11-4 0,-2 11 37 15,-3-16-11-15,3 16-10 0,-5-14-4 0,5 14-12 0,-10-11-3 16,10 11-2-16,-8-9-4 0,8 9-22 0,-14-4 2 0,14 4 2 16,0 0 3-16,-25 1-257 0,25-1 54 0,-23 9 40 0,12 0 37 15,-2-4-517-15,1 4 131 0,2 0 104 0,10-9 89 16,-21 15-843-16,12-6-356 0</inkml:trace>
  <inkml:trace contextRef="#ctx0" brushRef="#br0" timeOffset="48787.72">23643 6721 0 0,'0'0'1222'16,"3"-11"-654"-16,-3 11-113 0,0 0-90 0,0 0-73 0,0 0 38 16,0 0-66-16,0 0-53 0,-16 7-41 0,16-7-12 15,-13 9-31-15,13-9-25 0,-13 11-21 0,13-11-4 0,-12 14-17 16,12-14-12-16,-11 18-9 0,5-8 8 0,2-2-11 15,4-8-6-15,-5 20-6 0,5-7 1 0,0-13-5 0,5 19-3 16,-5-19-5-16,10 15 10 0,-10-15-5 0,14 17-3 16,-14-17-1-16,19 14-2 0,-7-6-1 15,-12-8-2-15,21 11-2 0,-8-5 3 0,-13-6-3 0,22 10-2 0,-22-10 1 0,22 11-1 16,-22-11-1-16,16 11-1 0,-16-11 1 0,16 5-1 16,-16-5-1-16,10 9 1 0,-10-9-1 0,0 0-6 0,6 11 0 15,-6-11 2-15,0 0 0 0,-3 15 5 0,3-15-1 16,0 0 0-16,-10 12 0 0,10-12 5 0,-11 10-2 0,11-10 0 15,-14 9-2-15,14-9 3 0,-19 8 1 0,19-8-3 16,-18 7 1-16,18-7-8 0,-20 7 1 0,20-7 0 0,-18 2 2 16,18-2 10-16,0 0-1 0,-25 3-1 0,25-3-3 0,0 0-124 15,-24-4 23-15,24 4 20 0,-11-8 16 0,11 8-331 16,-8-10 79-16,8 10 65 0,-3-9 47 0,3 9-475 16,1-21 194-16,2 10 96 0,0-5 77 0,3 2-384 0,0 1-52 15</inkml:trace>
  <inkml:trace contextRef="#ctx0" brushRef="#br0" timeOffset="49017.87">23692 6751 0 0,'0'0'885'0,"0"0"-475"0,0 0-38 0,0 0 102 16,0 0-94-16,0 0-77 0,0 0-35 0,15-6 40 15,-15 6-60-15,23 2-51 0,-23-2-38 0,33 1-12 0,-33-1-30 16,36 2-22-16,-36-2-21 0,38 1-12 0,-38-1-14 0,38 0-9 15,-38 0-7-15,39 0-5 0,-39 0-6 0,32-3-3 16,-32 3-5-16,21 0-15 0,-21 0-1 0,0 0 2 0,0 0 0 16,0 0-201-16,18 8 41 0,-18-8 34 0,0 0 23 0,0 0-522 15,0 0 125-15,0 0 142 0,-14-9 79 0,14 9-710 16,-17-3-187-16</inkml:trace>
  <inkml:trace contextRef="#ctx0" brushRef="#br0" timeOffset="49863.14">23478 7399 0 0,'0'0'1129'0,"0"0"-725"0,0 0 185 0,-15-5-117 16,15 5-84-16,0 0-42 0,0 0 51 0,0 0-80 0,0 0-64 15,0 0-51-15,0 0 16 0,0 0-44 0,0 0-35 0,0 0-28 16,0 0-4-16,0 0-20 0,0 0-18 0,0 0-14 15,19 5-6-15,-19-5-10 0,17 3-7 0,-17-3-6 0,27 2 5 16,-27-2-6-16,29 3-6 0,-29-3-2 0,26 4-9 16,-26-4-2-16,20 2 0 0,-20-2-2 0,19 3 8 0,-19-3-4 15,0 0 0-15,22 2-2 0,-22-2-13 0,0 0 3 16,0 0 0-16,18 5 2 0,-18-5-4 0,0 0 2 0,0 0-1 16,0 0 3-16,0 0 1 0,0 0 1 0,0 0 0 15,-8 11 0-15,8-11-9 0,-6 8 3 0,6-8 1 0,-12 9 2 16,12-9 10-16,-17 13-2 0,17-13 1 0,-19 10-3 0,8-6 2 15,-2 4 0-15,2-2-1 0,11-6-1 0,-21 12 7 16,21-12-2-16,-17 9 0 0,17-9-2 0,-13 9-3 16,13-9-1-16,0 0 1 0,-13 10-2 0,13-10 2 0,0 0 0 15,0 0 0-15,0 0-1 0,0 0-11 0,0 0 3 0,-7 9 1 16,7-9 0-16,0 0-7 0,0 0 3 0,0 0 3 16,0 0-1-16,0 0-14 0,17 6 4 0,-17-6 4 0,0 0 2 15,21 6 9-15,-21-6 0 0,17 4 2 0,-17-4-1 0,19 9 0 16,-19-9-1-16,19 4 0 0,-19-4 1 0,16 10 10 15,-16-10-2-15,13 8-1 0,-13-8-1 0,9 9-23 16,-9-9 3-16,7 13 4 0,-7-13 1 0,0 0-12 0,4 14 3 16,-4-14 6-16,0 0 0 0,-1 18 6 0,1-18 1 0,-3 11 3 15,3-11-2-15,0 0 2 0,-8 15 0 0,8-15 0 0,0 0 2 16,-8 7-2-16,8-7 2 0,0 0-1 0,-12 8 1 16,12-8 23-16,0 0-6 0,-21 6-1 0,21-6-5 0,-20 2 46 15,20-2-10-15,0 0-11 0,-31 0-6 0,31 0 12 16,-25-2-7-16,25 2-8 0,-20 0-5 0,20 0-9 15,-16-4-4-15,16 4-1 0,-15-8-1 0,15 8-204 0,-20-9 39 16,20 9 33-16,-14-7 24 0,14 7-642 0,0 0 148 0,-19-3 121 16,19 3 94-16,0 0-899 0,-14-5-401 0</inkml:trace>
  <inkml:trace contextRef="#ctx0" brushRef="#br0" timeOffset="50668.6">23502 8114 0 0,'0'0'1230'0,"0"0"-802"0,0 0 204 16,-9-9-127-16,9 9-58 0,0 0-76 0,0 0 76 16,5-13-91-16,-5 13-71 0,0 0-56 0,11-10 11 15,-11 10-47-15,0 0-40 0,13-6-29 0,-13 6 22 0,0 0-30 16,15-5-21-16,-15 5-21 0,0 0 5 0,0 0-16 0,24-2-12 15,-24 2-10-15,0 0-7 0,26 0-8 0,-26 0-4 0,18 2-5 16,-18-2 0-16,21 5-6 0,-21-5 0 0,21 2-2 16,-21-2 0-16,20 5-4 0,-20-5 1 0,20 8-2 15,-20-8-9-15,14 10 0 0,-14-10 2 0,9 9 0 0,-9-9-3 16,9 13 2-16,-9-13 0 0,3 13 1 0,-3-13-12 0,0 17 3 16,0-17 2-16,-6 18 3 0,0-9 19 0,6-9-3 15,-11 16-2-15,5-6-2 0,-2-1 10 0,2 0-3 0,-2-1-4 16,0 2 0-16,-3-1-16 0,1-1 4 0,1 1 0 0,-1-3 0 15,-1 5 14-15,-2-5-1 0,1 2-2 0,0-1-1 16,1 0 2-16,-1-2-1 0,-1 3-3 0,2-4 1 0,-1 6 6 16,-2-6-2-16,14-4-3 0,-17 8-1 0,17-8 2 15,-16 6-3-15,16-6 0 0,0 0 0 0,-15 8 10 16,15-8-3-16,0 0-1 0,0 0-2 0,0 0 55 0,0 0-12 16,0 0-11-16,0 0-6 0,0 0 69 0,0 0-9 0,0 0-18 15,0 0-17-15,0 0 41 0,0 0-20 0,15 5-16 16,-15-5-14-16,0 0 2 0,29 3-12 0,-29-3-6 0,27 2-9 15,-27-2 1-15,33 0-7 0,-33 0-3 0,35 3-3 0,-35-3-43 16,38 0 5-16,-17 1 6 0,-21-1 5 0,40 0-284 16,-20 0 62-16,1-1 53 0,-21 1 49 0,41 0-398 15,-41 0 107-15,38-2 84 0,-38 2 69 0,34-4-605 0,-34 4 175 16,35-10 141-16,-35 10 158 0,21-10-676 0,-21 10-270 0</inkml:trace>
  <inkml:trace contextRef="#ctx0" brushRef="#br0" timeOffset="56135.97">18543 5825 0 0,'0'0'370'0,"0"0"-213"0,0 0 79 0,0 0-46 0,0 0-39 16,0 0-16-16,0 0 57 0,0 0-39 0,0 0-30 16,0 0-26-16,0 0 64 0,0 0-32 0,0 0-27 0,0 0-20 15,0 0 52-15,0 0-28 0,0 0-20 0,0 0-18 16,0 0 49-16,0 0-24 0,0 0-9 0,0 0-16 0,0 0 30 15,21 3-19-15,-21-3-15 0,0 0-15 0,0 0 30 16,22 0-15-16,-22 0-14 0,0 0-10 0,22 0 13 0,-22 0-11 16,0 0-8-16,22 1-9 0,-22-1 5 0,0 0-4 15,26 0-7-15,-26 0-4 0,20-1-5 0,-20 1-2 0,23 0-1 16,-23 0-2-16,25 0 4 0,-25 0-2 0,29 0-2 16,-29 0-1-16,32 0 2 0,-32 0 0 0,33 0-2 15,-33 0-1-15,30 0 4 0,-30 0-2 0,32-2-1 0,-32 2-2 16,32-1-2-16,-32 1 0 0,32-3 0 0,-32 3 0 0,28 0 1 15,-28 0-1-15,27 0 2 0,-27 0-2 0,25 3 3 16,-25-3-1-16,26 3-1 0,-26-3 1 0,0 0-1 16,39 1 1-16,-39-1-1 0,38 2-1 0,-38-2 2 15,38 3-1-15,-38-3 0 0,37-5 0 0,-18 4 1 0,-19 1 0 16,38-2-1-16,-38 2 0 0,37-4 3 0,-37 4-2 0,34 0 2 16,-34 0-3-16,35-4 1 0,-11 2 1 0,-24 2-1 15,29-1 0-15,-29 1-2 0,30-5-1 0,-30 5 1 16,26 3 0-16,-26-3 9 0,20-3-2 0,-20 3-1 0,0 0-1 15,26 0 7-15,-26 0-4 0,0 0 0 0,24 0-1 16,-24 0 2-16,0 0-4 0,21 0 1 0,-21 0-1 0,0 0 3 16,29 0-1-16,-29 0-3 0,0 0 0 0,35 0-1 15,-35 0-1-15,25 1 0 0,-25-1-1 0,26-4 6 0,-26 4-2 16,27-1-1-16,-27 1-1 0,27-2 5 0,-27 2-3 16,24-2 0-16,-24 2-2 0,22-1 0 0,-22 1-2 15,20 0 0-15,-20 0 0 0,0 0 0 0,30-2 0 0,-30 2-1 16,0 0 1-16,29 2 3 0,-29-2-1 0,0 0-1 15,29 1 0-15,-29-1 3 0,22 0-2 0,-22 0-1 0,22 4 2 16,-22-4-8-16,27-4 2 0,-27 4 2 0,24 4-1 0,-24-4 2 16,27 0-1-16,-27 0 1 0,27 0 0 0,-27 0-2 15,27-2 0-15,-27 2 1 0,27 2-1 0,-27-2 1 16,32 0 0-16,-32 0 0 0,28-2 1 0,-28 2-1 16,31 0 0-16,-31 0 0 0,27-2 1 0,-27 2 0 15,31 2-1-15,-31-2 2 0,34 0-1 0,-34 0 4 0,35-2-2 16,-35 2 2-16,33-1-3 0,-33 1-1 0,35-4 0 0,-35 4-1 15,32-1 1-15,-32 1-1 0,33-2 0 0,-33 2 2 16,30-1-2-16,-30 1-3 0,32-5 2 0,-32 5 0 0,29 0 0 16,-29 0 5-16,33 0 1 0,-33 0-3 0,29-4 0 15,-29 4-15-15,31-1 2 0,-31 1 3 0,28 0 1 16,-28 0 22-16,32 1-3 0,-32-1-2 0,35 0-2 0,-35 0-4 16,35 0 1-16,-35 0-2 0,32 0-1 0,-32 0-2 15,32 4 0-15,-32-4 0 0,31 0 1 0,-31 0 2 0,34 0-1 16,-34 0 0-16,33 1 0 0,-33-1-3 0,38 4 0 15,-38-4 1-15,38 0-1 0,-16 0 3 0,-1-2-1 0,-21 2 0 16,40-2-1-16,-18 2 0 0,-1-1 1 0,-21 1-1 16,36 0 0-16,-17-2-2 0,-19 2 1 0,34-2 0 0,-34 2 0 15,30-1 0-15,-30 1-1 0,27-5 2 0,-27 5-1 16,23 0-1-16,-13-8 2 0,-10 8-1 0,22 2 1 0,-22-2 0 16,23 0-1-16,-23 0 1 0,0 0-1 0,24-2 0 15,-24 2 0-15,23-3 1 0,-23 3-1 0,27 2 3 16,-27-2 0-16,22-3-1 0,-22 3 0 0,28-2-2 0,-28 2 0 15,28-1 1-15,-28 1-1 0,28-3-2 16,-28 3-1-16,29-2 2 0,-29 2 0 0,29-4-3 0,-29 4 1 0,25-1 1 16,-25 1-1-16,23-3 2 0,-23 3 1 0,21-2 0 15,-21 2 0-15,20-3 0 0,-20 3 1 0,21-2 0 0,-21 2 0 16,20-2-1-16,-20 2-2 0,22 0 2 0,-22 0 1 16,22-2-3-16,-22 2 1 0,21-3 1 0,-21 3 0 15,22 0 9-15,-22 0 0 0,22-2-2 0,-22 2-2 0,23-3-9 16,-23 3 1-16,19-4 1 0,-19 4 0 0,20-1 2 15,-20 1-2-15,0 0 2 0,29-2 0 0,-29 2 3 0,22-3 1 16,-22 3-1-16,20-2-1 0,-20 2 1 0,24-3-1 16,-24 3 0-16,21 0 0 0,-21 0-2 0,24-2 1 15,-24 2 0-15,22 0 0 0,-22 0 1 0,24-1-1 0,-24 1 0 16,21-1 0-16,-21 1 2 0,23 2-2 0,-23-2 0 0,24-2 0 16,-24 2 4-16,27-2-1 0,-27 2-1 0,24-1 2 15,-24 1-8-15,24 3 2 0,-24-3 0 0,21-2 1 0,-21 2 5 16,24-1 1-16,-24 1-4 0,21 0 2 0,-21 0-4 15,24 1 1-15,-24-1-1 0,23 0 1 0,-23 0-1 16,25 0 1-16,-25 0-1 0,22 2 1 0,-22-2 1 0,24 0 0 16,-24 0 0-16,24 0-1 0,-24 0-1 0,22 0 0 0,-22 0 1 15,22 0-1-15,-22 0 1 0,23 1 0 0,-23-1 0 16,22 1 0-16,-22-1 1 0,22-1 1 0,-22 1-1 16,21 1-1-16,-21-1-1 0,22 0-1 0,-22 0 1 0,22 0 1 15,-22 0 0-15,26-1 1 0,-26 1 0 0,25 0 0 0,-25 0 1 16,30 3 0-16,-30-3 0 0,32 0-2 0,-32 0 3 15,33 0-2-15,-33 0 1 0,33 2 0 0,-33-2-1 0,35 0 1 16,-35 0-1-16,30 3-1 0,-30-3-1 0,29 0 0 16,-29 0 0-16,26 0 0 0,-26 0-2 0,25 2 1 0,-25-2 1 15,23 3-1-15,-23-3 3 0,25 1-1 0,-25-1 0 0,22 2 0 16,-22-2 0-16,22 2 1 0,-22-2-1 0,22 3 1 16,-22-3-5-16,24 0 1 0,-24 0 1 0,22 2 0 0,-22-2 2 15,29 3-1-15,-29-3 1 0,30 0 0 0,-30 0 1 16,30 4 0-16,-30-4 0 0,29 2-1 0,-29-2-1 15,30 1-1-15,-30-1 2 0,27 2-1 0,-27-2 4 0,27 2-1 16,-27-2 2-16,25 0-3 0,-25 0 1 0,23 1-1 0,-23-1-1 16,24 2 1-16,-24-2-1 0,24 0 1 0,-24 0-1 15,23 0 0-15,-23 0 3 0,22 0-1 0,-22 0 0 0,0 0-1 16,35 0 1-16,-35 0-1 0,24 0 2 0,-24 0-2 0,25 0 0 16,-25 0 0-16,26 0-1 0,-26 0 1 0,27 0 2 15,-27 0 0-15,24-2-2 0,-24 2 1 0,23 0 0 0,-23 0-1 16,24-1 2-16,-24 1-2 0,26 0 1 0,-26 0-1 0,24 0 1 15,-24 0-1-15,24 0 6 0,-24 0 0 0,23 0-3 16,-23 0-1-16,22-2 6 0,-22 2-1 0,22 2-1 16,-22-2-3-16,21 0 5 0,-21 0-3 0,23 1-1 0,-23-1-2 15,24 2 5-15,-24-2-2 0,0 0-2 0,31 1-1 0,-31-1-6 16,22 0 0-16,-22 0 1 0,23 0 1 0,-23 0 2 16,28 0 1-16,-28 0-1 0,23 2-1 0,-23-2-1 15,28 2-1-15,-28-2 1 0,24 2 1 0,-24-2-3 0,25 0 1 0,-25 0 1 16,23-2 0-16,-23 2 1 0,25-2 1 0,-25 2-1 15,24 2 0-15,-24-2 2 0,24 2-1 0,-24-2 0 0,24 0 1 16,-24 0-5-16,26 0 0 0,-26 0 1 0,24 3 1 16,-24-3-3-16,25 1 2 0,-25-1 1 0,24 2-1 0,-24-2 0 15,27 1 0-15,-27-1 1 0,24 0 0 0,-24 0 1 16,27 0-1-16,-27 0 1 0,26 0-1 0,-26 0 1 0,29 3 0 16,-29-3 0-16,24 0 0 0,-24 0-2 0,23 0 0 15,-23 0 0-15,0 0 1 0,28 0 2 0,-28 0 1 0,0 0-1 16,25 2-1-16,-25-2 0 0,0 0-1 0,0 0 1 0,21 2-2 15,-21-2 2-15,0 0 0 0,0 0 0 0,0 0 0 16,0 0-4-16,0 0 2 0,0 0-2 0,0 0 3 0,0 0-113 16,0 0 22-16,0 0 20 0,0 0 14 0,-16-7-405 15,16 7 92-15,-20-4 90 0,10-9 75 0,-9 8-876 0,-2 1-273 16</inkml:trace>
  <inkml:trace contextRef="#ctx0" brushRef="#br0" timeOffset="58403.1">20242 4951 0 0,'0'0'760'0,"0"0"-521"16,0 0 125-16,0 0-48 0,0 0-64 0,0 0-50 15,0 0-21-15,0 0-36 0,0 0-29 0,0 0-24 0,0 0-23 16,0 0-14-16,0 0-12 0,0 0-7 0,0 0-13 16,0 0-2-16,0 0-3 0,0 0-5 0,-3 11 1 15,3-11-3-15,-2 13-5 0,2-13 2 0,-3 15 11 0,3-15-5 16,-4 15-1-16,4-15-5 0,-1 15 9 0,1-15-4 16,0 18-3-16,0-18-1 0,3 20 57 0,-3-20-15 0,2 19-9 15,0-4-9-15,-2-15 10 0,3 20-9 0,-3-20-6 16,1 20-7-16,-1-6 24 0,0 0-8 0,2-2-8 15,-2 2-5-15,0 1 31 0,-2-1-12 0,2 0-8 0,-1-2-6 16,1 3-4-16,0 0-6 0,0 0-3 0,0-2-4 0,0 3 25 16,0 0-8-16,0-4-7 0,0 1-3 0,1 3 17 15,-1-3-9-15,2 0-3 0,0-1-7 0,2 2 31 16,-2 1-10-16,-1-1-8 0,2 0-7 0,1 2 4 0,-3-1-7 16,1 0-4-16,-1 0-2 0,1 3 13 0,-1-2-3 15,-1-1-5-15,0-1-5 0,0 2 7 0,-1-3-4 0,-1 4-4 16,1-3-2-16,-2 1 5 0,1 0-3 0,-1-2-2 15,0 2-3-15,-2-1 2 0,4 0-1 0,-3-1-1 16,3 0-3-16,-2-1 6 0,-1 1-2 0,2 0-1 0,2-13-1 16,-3 24 6-16,0-12-2 0,2 1-1 0,1-13-3 0,-3 19 5 15,1-5-2-15,0-1-2 0,2-1-2 0,-1 4 3 16,-1-1 0-16,2-2-2 0,0 1-3 0,-1 1 11 16,1 2-5-16,-2-2-2 0,2-1-1 0,0 5 1 0,-1-2-3 15,1-4-1-15,-2 4 0 0,2 0 3 0,0-1-2 16,-1 1 0-16,-1-1-2 0,2 2 5 0,0-4-4 0,-2 4 1 15,2-6-1-15,-1 4 0 0,1 0-2 0,-2 0 1 16,2-2-2-16,0 1 10 0,-2 0-2 0,2 0-3 0,-1-2-1 16,1 2-2-16,-2-1-2 0,2 5 0 0,-2-5 0 15,2 1 7-15,0-2-2 0,-1 1 0 0,1 0-3 16,0 1 7-16,-2-2-2 0,2 1-1 0,-1-1-3 0,-1 2 6 16,1 0-1-16,1-1-2 0,-2-1-2 0,1-1 10 15,1 3-5-15,-4-4 0 0,4-11-4 0,-1 24-6 0,1-12 0 16,0-12-1-16,0 18 1 0,0-18 3 0,0 22 1 15,0-22-2-15,-3 22-1 0,3-11 6 0,1 6-2 16,-1-17 0-16,2 20-1 0,-2-10 13 0,8 4-5 0,-8-14-2 16,-3 22-1-16,3-9 11 0,-2-3-3 0,2-10-4 15,2 21-3-15,-4-8 7 0,2-13-5 0,2 20-1 16,-2-20-3-16,0 21 5 0,0-21-4 0,1 21 0 0,-1-21-4 0,0 22 2 16,0-22-2-16,0 19-1 0,0-19-1 0,-1 25 5 15,-3-14-3-15,4 1 1 0,0 0-3 0,0 3 13 16,0 2-5-16,-1-5-2 0,1-12-1 0,0 24 9 15,-2-11-1-15,2-13-4 0,0 26-4 0,-1-12 21 0,1-2-7 16,0-12-4-16,0 23-5 0,0-10 6 0,0-1-6 0,-2-1-2 16,2-11-1-16,0 26 1 0,0-26-3 0,0 21 0 15,0-21-2-15,0 22 0 0,0-22 1 0,0 19-3 16,0-19 0-16,2 21-2 0,-2-21 0 0,0 20 0 0,-2-9-1 16,2 1 3-16,2 2-2 0,-2-4 0 0,0-10 0 15,8 24 1-15,-12-13-1 0,4-11 0 0,0 23-1 0,0-23 2 16,0 21 0-16,0-21-1 0,2 18 0 0,0-5 3 15,-2-13-1-15,1 21 0 0,-1-21-1 0,0 23 4 16,0-23-2-16,3 20-1 0,-3-20 1 0,5 23-2 0,-5-23-1 16,1 24 1-16,1-13-2 0,-2 3 6 0,2-4-1 15,-2-10-2-15,0 24 0 0,0-11 1 0,1-1 0 0,-1-12-1 16,2 22-3-16,-2-22 4 0,0 21-2 0,0-21-1 0,2 19 0 16,-2-19 1-16,0 20-2 0,0-20 1 0,-2 20-1 15,2-20 0-15,3 17 0 0,-3-17 0 0,0 18 1 16,0-18 1-16,4 19 0 0,-4-19-1 0,1 17 0 0,-1-17 2 15,0 19 0-15,0-19-1 0,0 20 0 0,0-20 3 16,0 22-2-16,0-22 0 0,0 19-1 0,0-19-3 0,0 22 1 16,0-22-1-16,0 17 0 0,0-17 2 0,-3 23-1 15,3-23 1-15,0 21-1 0,-2-7 3 0,1-5 0 16,1-9-2-16,-4 23 2 0,4-23-3 0,-1 20 0 0,1-20 0 16,-2 21 0-16,2-21 38 0,-3 21-8 0,3-21-4 15,0 17-8-15,0-17-37 0,-3 21 3 0,3-21 4 0,-2 18 1 16,2-18 4-16,-1 23 0 0,1-23 1 0,0 19 1 15,0-19 6-15,0 22 1 0,0-22-2 0,1 24 1 16,-1-24-5-16,-1 21 0 0,1-21 1 0,0 20 1 0,0-7 4 16,0-13-1-16,0 22 0 0,0-22-1 0,0 21 2 15,0-9-1-15,0-12 1 0,0 19-2 0,0-19 4 0,0 22-1 16,0-22-2-16,0 22 1 0,0-22 8 0,-2 22-2 16,2-22-1-16,0 17-4 0,0-17 4 0,0 19-2 15,0-19-1-15,0 20-1 0,0-20-1 0,0 21 0 0,0-21-1 0,2 18 1 16,-2-18 27-16,0 17-8 0,0-17-2 0,0 16-6 15,0-16-25-15,0 0 2 0,0 19 2 0,0-19 0 16,0 0 0-16,1 17 2 0,-1-17 1 0,0 0 1 0,2 13 1 16,-2-13 0-16,0 0-1 0,1 14 2 0,-1-14-1 15,2 13-1-15,-2-13 2 0,0 0-2 0,-2 19-1 16,2-19 1-16,0 13-1 0,0-13 2 0,0 0-19 0,-1 14 3 16,1-14 5-16,0 0 2 0,0 13-3 0,0-13 6 15,0 0 0-15,-2 13 1 0,2-13 3 0,0 0 0 0,-1 12 2 16,1-12-1-16,0 0 2 0,0 18 0 0,0-18 0 15,0 0 1-15,-2 14-4 0,2-14 0 0,0 0 1 16,0 0 0-16,0 18-20 0,0-18 5 0,0 0 4 0,0 0 3 16,0 0-62-16,0 0 17 0,-1 11 10 0,1-11 11 0,0 0-174 15,0 0 44-15,0 0 30 0,0 0 30 0,-4-11-493 16,4 11 118-16,-1-14 98 0,2 0 76 0,-1-3-900 16,-1-5-376-16</inkml:trace>
  <inkml:trace contextRef="#ctx0" brushRef="#br0" timeOffset="59665.35">19477 6558 0 0,'0'0'300'0,"0"0"-183"0,0 0 12 0,0 0-20 16,0 0-23-16,1-13-425 0,-1 13 100 0</inkml:trace>
  <inkml:trace contextRef="#ctx0" brushRef="#br0" timeOffset="60338.56">21191 5493 0 0,'-16'3'580'0,"16"-3"-287"0,0 0-59 15,-22 5 71-15,22-5-51 0,0 0-52 0,0 0-40 0,0 0-37 16,-8 9-26-16,8-9-20 0,0 0-15 0,-8 15-415 15,8-15 70-15,0 0 56 0,-17-3 44 0,17 3-403 16,-26-7-28-16</inkml:trace>
  <inkml:trace contextRef="#ctx0" brushRef="#br0" timeOffset="61307.31">19516 7061 0 0,'0'0'803'0,"0"0"-465"0,0 0-17 0,0 0-65 16,0 0-49-16,0 0-42 0,0 0-33 0,0 0-121 15,0 0-3-15,0 0 0 0,0 0-3 0,0 0-305 16,0 0 59-16,0 0 49 0,2-12 38 0,-2 12-434 0,3-10-28 0</inkml:trace>
  <inkml:trace contextRef="#ctx0" brushRef="#br0" timeOffset="62236.76">22436 5652 0 0,'-20'6'624'16,"20"-6"-368"-16,0 0-51 0,0 0-152 0,0 0-5 0,0 0-9 15,0 0-6-15,0 0-572 0,12-9-17 0</inkml:trace>
  <inkml:trace contextRef="#ctx0" brushRef="#br0" timeOffset="63701.36">19678 7594 0 0,'0'0'1195'15,"0"0"-632"-15,0 0-112 0,0 0-90 0,-6-8 92 0,6 8-51 16,0 0-81-16,0 0-64 0,0 0-28 0,0 0-46 0,0 0-35 16,0 0-32-16,0 0-37 0,0 0-17 0,0 0-12 15,0 0-9-15,0 0-254 0,0 0 43 0,0 0 35 16,0 0 25-16,0 0-684 0,0 0 165 0,0 0 187 0,0 0 88 15,-11-9-546-15,11 9-101 0</inkml:trace>
  <inkml:trace contextRef="#ctx0" brushRef="#br0" timeOffset="64634.38">24109 5597 0 0,'0'0'820'0,"-14"7"-587"0,14-7-32 15,0 0-23-15,-10 9-27 0,10-9-31 0,0 0-25 0,0 0-18 16,-7 13-13-16,7-13-12 0,0 0-11 0,-4 16-8 16,4-16-395-16,0 0 73 0,7 9 56 0,-7-9 74 15,-7-11-289-15,2 0 37 0</inkml:trace>
  <inkml:trace contextRef="#ctx0" brushRef="#br0" timeOffset="75751.39">17548 2753 0 0,'-5'-17'733'0,"0"5"-408"0,5 12 254 0,-4-19-100 16,4 19-96-16,0 0-76 0,-4-13 150 0,4 13-81 0,0 0-75 16,0 0-60-16,0 0-7 0,0 0-46 0,0 0-39 0,0 0-29 15,0 0-26-15,0 0-20 0,-1 19-15 0,1-19-12 16,0 19 63-16,0-3-23 0,-3-1-17 0,0 0-15 15,0 3 90-15,0 1-31 0,-1-2-24 0,2-1-17 0,1 5 23 16,-3-1-20-16,0 0-16 0,1-1-11 0,0 1 20 16,-1 1-13-16,0-2-11 0,2 0-10 0,-3 0-1 0,3 0-8 15,-1-1-5-15,3-3-4 0,-1 1 3 16,1 0-4-16,1-2-3 0,2 1-3 0,-1-1 1 0,1-1-2 16,1-2-1-16,-4-11-2 0,9 18 10 0,-9-18-3 0,9 12-3 15,-9-12-1-15,10 9-38 0,-10-9 8 0,13 7 2 16,-13-7 6-16,0 0-125 0,22-2 28 0,-22 2 22 15,17-6 18-15,-4 0-213 0,0-2 56 0,1-1 44 0,-1 2 38 0,0-6-402 16,1 2 110-16,-3-1 87 0,-2 3 71 0,2-5-1235 16,-1 0-485-16</inkml:trace>
  <inkml:trace contextRef="#ctx0" brushRef="#br0" timeOffset="75972.06">17492 3014 0 0,'0'0'1120'0,"0"0"-768"15,0 0 147-15,0 0-99 0,0 0-81 0,0 0-56 16,10-8-18-16,-10 8-49 0,18-4-41 0,-18 4-29 16,21-6-23-16,-21 6-23 0,26-5-14 0,-26 5-13 0,29-5-89 15,-29 5 8-15,27-5 6 0,-27 5 4 0,23-9-341 16,-23 9 72-16,18-5 57 0,-18 5 57 0,15-12-479 0,-15 12 131 15,9-20 103-15,-9 20 126 0,0-19-128 0,0 19 62 16</inkml:trace>
  <inkml:trace contextRef="#ctx0" brushRef="#br0" timeOffset="76185.35">17472 2847 0 0,'0'0'757'0,"0"0"-379"0,0 0-19 0,0 0-69 15,0 0-14-15,0 0-57 0,14-12-42 0,-14 12-36 16,22-5-22-16,-22 5-24 0,27 3-21 0,-13-7-5 0,2 0-15 16,1-2-11-16,0 0-7 0,0 1-8 31,2-2 2-31,-1 3-7 0,-3 1-3 0,2-2-5 0,-5 1-36 0,-12 4 3 0,21-7 6 0,-21 7 0 16,0 0-213-16,0 0 67 0,11-5 33 0,-11 5 24 0,0 0-338 0,-5 8 87 0,5-8 70 15,-13 7 56-15,1 0-302 0,2-1-13 0</inkml:trace>
  <inkml:trace contextRef="#ctx0" brushRef="#br0" timeOffset="76918.96">17940 3034 0 0,'0'0'693'0,"8"-14"-421"0,-8 14 194 0,0-14-66 0,0 14-78 16,0 0-65-16,0 0 91 0,-4-12-51 0,4 12-42 0,0 0-50 15,0 0 0-15,-10-6-40 0,10 6-34 0,0 0-24 16,0 0-21-16,-26-2-17 0,26 2-13 0,-20 5-12 0,20-5-5 16,-24 6-8-16,24-6-5 0,-21 9-6 0,8-2 8 15,6 3-6-15,7-10-4 0,-18 9-4 0,18-9-10 16,-14 13 0-16,14-13-1 0,-12 12 0 0,12-12-2 0,-6 16 2 15,6-16-2-15,-5 11 0 0,5-11 1 0,0 13-1 16,0-13-1-16,0 0 1 0,7 14-1 0,-7-14-1 16,7 10 1-16,-7-10-1 0,0 0 7 0,23 4-2 0,-23-4-1 15,0 0 1-15,29 0 3 0,-29 0-1 0,22-4 0 0,-22 4-3 16,19-8 6-16,-19 8-3 0,24-8 0 0,-24 8-3 16,22-11 30-16,-22 11-8 0,16-13-4 0,-16 13-4 0,9-11 99 15,-9 11-22-15,8-13-20 0,-8 13-14 0,4-12 114 16,-4 12-34-16,0 0-29 0,0 0-21 0,1-13 128 15,-1 13-44-15,0 0-33 0,0 0-29 0,0 0 42 0,0 0-31 16,0 0-24-16,0 0-20 0,0 0-25 0,0 0-12 16,0 0-7-16,0 0-7 0,0 0-24 0,0 0 1 15,-8 14-3-15,8-14 0 0,-3 15 3 0,3-15-2 0,-4 20 0 16,3-9-1-16,-2 5 2 0,1 0-2 0,1-2 1 16,-1 2-1-16,1 5 0 0,1-2 3 0,-2 0-4 0,2 0 1 15,-2 4-39-15,1-2 10 0,1-1 7 0,-2-3 2 0,1 4-64 16,-2-5 18-16,3 2 12 0,-5-4 10 0,1 1-26 15,1-4 15-15,-2-1 9 0,5-10 9 0,-10 17-1 16,10-17 5-16,-10 11 9 0,10-11 3 0,-13 7 13 16,13-7 1-16,0 0 2 0,-22 3-1 0,22-3 3 0,-21-2 1 15,21 2 0-15,-19-5 0 0,19 5 40 0,-19-9-7 0,19 9-7 16,-17-12-5-16,7-1 80 0,6 5-21 0,-4-2-15 16,3 1-14-16,1-3 48 0,4 12-19 0,-3-20-13 0,3 20-9 15,2-20 33-15,-2 20-18 0,5-16-14 0,-5 16-11 16,10-17-18-16,-10 17-6 0,10-14-4 0,-10 14-4 15,20-13-8-15,-20 13-4 0,22-11 2 0,-22 11-2 0,25-10-19 16,-7 7 2-16,-3 0 2 0,2-1 4 0,1 0-249 16,-18 4 55-16,27-6 58 0,-27 6 27 0,26-5-457 15,-26 5 115-15,20 0 92 0,-20 0 71 0,20-4-852 0,-20 4 236 16,12-17 272-16,-3 10 128 0,0-1-224 0,2-2-62 16</inkml:trace>
  <inkml:trace contextRef="#ctx0" brushRef="#br0" timeOffset="77058.24">18158 3115 0 0,'0'0'1009'0,"0"0"-562"15,0 0 272-15,0 0-143 0,0 0-69 0,0 0-85 0,4-8-46 16,-4 8-76-16,0 0-59 0,0 0-48 0,0 0-157 16,0 0-7-16,0 0-5 0,0 0-6 0,0 0-729 15,8 11 142-15,-8-11 114 0,0 0 103 0,0 0-802 0,0 0-339 16</inkml:trace>
  <inkml:trace contextRef="#ctx0" brushRef="#br0" timeOffset="86166.66">17229 9569 0 0,'-5'-13'823'15,"5"13"-546"-15,0 0-23 0,-5-11 161 0,5 11-82 0,0 0-67 16,0 0-52-16,0 0 7 0,0 0-31 0,0 0-27 16,0 0-33-16,0 0 4 0,0 0-27 0,0 0-21 15,0 0-17-15,0 0-20 0,-6 13-10 0,6-13-7 0,-5 21-7 16,0-6 42-16,2 2-13 0,-1 0-11 0,-1 3-9 0,-2-2 25 16,-5 3-14-16,8-4-9 0,1 2-5 0,-1 0 1 15,-1 1-6-15,0 0-4 0,2-8-6 0,-1 3-1 16,0-2-2-16,4-13-3 0,-5 19-3 0,5-19 2 15,-1 14-2-15,1-14-3 0,0 0 1 0,0 0 6 0,0 0-2 16,0 0-2-16,0 0-2 0,0 0 12 0,0 0-4 16,0 0-3-16,0 0-1 0,0 0 34 0,0 0-7 0,3-15-9 15,-3 15-5-15,6-21-4 0,-3 8-3 0,0 0-3 16,0-1-4-16,1-5-5 0,1 3-1 0,-1-1 0 0,-1-3 0 16,5 1-2-16,-2 0-2 0,-6 2 2 0,9 0 0 15,-1-2-1-15,-1-1 1 0,1 5-1 0,1-2 1 16,-2 3-6-16,1 1 2 0,2 2 1 0,-3 2 0 0,2 0 4 15,-9 9 0-15,12-12 0 0,-12 12-1 0,15-11-7 16,-15 11 2-16,0 0 0 0,0 0 1 0,0 0-6 0,0 0 2 16,0 0 1-16,17 2 2 0,-17-2-2 0,9 12 1 15,-9-12 1-15,10 18 2 0,-7-5-2 0,2-2 2 0,-2 0 1 16,2 3 0-16,-2 4 2 0,-1-1 0 0,-2 1 0 16,1-2 0-16,-1 5 5 0,0 2 1 0,-1-4-3 15,-7-2-1-15,6 4 6 0,1 0-2 0,-1-3-1 0,-1 0-1 0,3 0-5 16,-3-3 0-16,0-1 0 0,0-2 1 0,1 0 2 15,2-12-1-15,-2 20 1 0,2-20-1 0,0 0 0 16,0 15-1-16,0-15 0 0,0 0 0 0,0 0 3 16,5 10-1-16,-5-10-1 0,0 0 2 0,0 0-25 15,0 0 4-15,0 0 4 0,0 0 2 0,0 0-205 0,0 0 42 16,0 0 37-16,0 0 25 0,11-15-432 0,-11 15 110 0,6-15 131 16,-6 15 60-16,3-23-751 0,2 13-194 0</inkml:trace>
  <inkml:trace contextRef="#ctx0" brushRef="#br0" timeOffset="86434.34">17227 9703 0 0,'0'0'680'0,"0"0"-290"15,0 0-33-15,0 0-60 0,0 0 11 0,0 0-62 16,0 0-49-16,0 0-40 0,0 0-14 0,0 0-28 15,17-7-12-15,-17 7-20 0,24-3-10 0,-8 0-15 0,-16 3-10 16,29-5-11-16,-29 5-2 0,31-4-6 0,-31 4-6 16,21-2-6-16,-21 2-70 0,0 0 9 0,21 0 10 0,-21 0 7 15,0 0-122-15,0 0 31 0,0 0 25 0,0 0 26 0,0 0-171 16,0 0 47-16,0 0 39 0,0 0 30 0,0 0-334 16,0 0 92-16,0 0 100 0,0 0 69 0,0 0-187 15,-14 4 98-15</inkml:trace>
  <inkml:trace contextRef="#ctx0" brushRef="#br0" timeOffset="86851.01">17529 9573 0 0,'0'0'948'0,"0"0"-604"0,0 0-37 0,0 0-61 0,0 0-31 16,0 0-43-16,-3 13-35 0,3-13-26 0,0 13 18 15,0-13-28-15,1 20-17 0,-1-20-19 0,2 22 19 0,-1-10-12 16,-1-12-13-16,2 23-12 0,1-9 18 0,-1-4-11 16,1 3-12-16,0-3-7 0,-2 3-4 0,-1-13-6 0,5 16-5 15,-5-16-5-15,4 19 1 0,-4-19-4 0,3 13-1 16,-3-13-3-16,0 0 5 0,3 14-3 0,-3-14-1 15,0 0-1-15,0 0 41 0,0 0-12 0,0 0-6 0,0 0-6 0,0 0 139 16,0 0-33-16,0 0-28 0,0 0-18 0,9-7 104 16,-9 7-35-16,4-12-33 0,-4 12-24 0,4-19 21 15,-4 19-24-15,6-19-18 0,-2 6-15 0,-1-1-2 16,2-2-11-16,0 3-11 0,1-1-7 0,-1-2-2 16,1 3-7-16,1 0-3 0,-3 3-6 0,-4 10-3 0,11-14-4 0,-11 14 1 15,6-11-2-15,-6 11-15 0,0 0 4 16,0 0 0-16,0 0 1 0,0 0-236 0,0 0 49 0,0 0 38 15,0 13 31-15,0-13-313 0,-6 16 89 0,6-16 67 0,-6 18 58 16,6-18-1120-16,-5 11-424 0</inkml:trace>
  <inkml:trace contextRef="#ctx0" brushRef="#br0" timeOffset="87632.06">17751 9644 0 0,'0'0'758'16,"0"0"-458"-16,0 0-31 0,0 0 44 0,0 0-62 0,0 0-50 15,0 0-41-15,0 0-12 0,0 0-30 0,2 14-24 16,-2-14-18-16,0 0-1 0,6 8-14 0,-6-8-12 0,8 11-9 16,-8-11 2-16,0 0-8 0,19 2-8 0,-19-2-4 15,0 0-7-15,0 0-2 0,0 0-3 0,22 0-2 0,-22 0 9 16,0 0-4-16,18-8-2 0,-18 8-3 0,11-8 8 15,-11 8-3-15,6-11-4 0,-6 11-1 0,7-13 56 16,-7 13-13-16,4-14-10 0,-4 14-9 0,2-14 103 16,-2 14-28-16,-2-15-20 0,2 15-19 0,-3-10 70 0,3 10-27 0,-7-10-22 15,7 10-19-15,0 0 29 0,-14-7-22 16,14 7-15-16,0 0-12 0,-24 1-17 0,24-1-7 0,-17 9-4 16,17-9-6-16,-16 9-3 0,8 1-3 0,1-1-3 0,0 1 0 15,-1 2-2-15,0 1-2 0,2-2 1 0,1-1-2 16,2 3-2-16,-2-1-1 0,3-2 1 0,2-10-1 0,-3 24-7 15,3-24 1-15,-1 19 3 0,1-19 1 0,6 19-18 16,-6-19 4-16,10 19 4 0,-10-19 1 0,6 14-6 16,2-6 1-16,-8-8 5 0,16 10 2 0,-16-10 1 0,17 9 0 15,-17-9 3-15,0 0 1 0,27-1-2 0,-27 1 2 16,21-7-1-16,-21 7 2 0,22-8 5 0,-11 2-1 0,-11 6 0 16,19-14 0-16,-7 5 2 0,-5 0-1 0,1 1 1 15,0-1-1-15,1-1 9 0,-3 0-2 0,-3 1-1 16,0-2-2-16,2 0 33 0,-2 0-7 0,-3 11-6 0,0-21-6 15,0 21 28-15,-3-18-9 0,3 18-8 0,-10-17-7 0,10 17 7 16,-1-12-8-16,1 12-4 0,0 0-3 0,0 0-2 16,-12-10-2-16,12 10-3 0,0 0-2 0,0 0-9 15,0 0 1-15,0 0 0 0,-23 2 1 0,23-2-17 16,0 0 3-16,0 0 4 0,-10 9 1 0,10-9-41 0,0 0 10 16,0 0 9-16,0 0 6 0,0 0-41 0,0 0 12 0,3 11 12 15,-3-11 9-15,0 0-6 0,0 0 7 0,13 4 8 16,-13-4 4-16,0 0 5 0,20 6 3 0,-20-6 3 0,0 0 1 15,21 0 3-15,-21 0 0 0,0 0 1 0,0 0 2 16,26-2 3-16,-26 2-1 0,0 0 1 0,0 0 0 16,17 3-2-16,-17-3 0 0,0 0-1 0,0 0 2 0,13 8-3 15,-13-8 1-15,0 0-1 0,8 8 2 0,-8-8-4 16,3 11 1-16,-3-11 0 0,1 12 2 0,-1-12 3 0,0 14 0 16,0-14 0-16,-1 14 0 0,1-14 1 0,-6 18-1 15,6-18 0-15,-5 15 0 0,5-15-2 0,-5 18 1 0,5-18 0 16,-8 15 0-16,8-15-39 0,-8 18 9 0,8-18 6 15,0 0 4-15,-8 15-127 0,8-15 31 0,0 0 22 16,-3 12 20-16,3-12-258 0,0 0 67 0,0 0 62 0,0 0 56 16,0 0-310-16,8 9 92 0,-8-9 72 0,0 0 59 0,18-4-333 15,-18 4-25-15</inkml:trace>
  <inkml:trace contextRef="#ctx0" brushRef="#br0" timeOffset="88701.1">18258 9723 0 0,'-5'-23'715'0,"5"23"-494"16,-7-7 135-16,7 7-37 0,-5-11-64 0,5 11-51 15,0 0 68-15,-6-13-54 0,6 13-43 0,0 0-36 16,-6-11 119-16,6 11-50 0,0 0-41 0,0 0-34 0,0 0 23 15,-8-8-32-15,8 8-24 0,0 0-21 0,0 0 4 16,0 0-18-16,-16 5-11 0,16-5-12 0,-13 8-10 0,13-8-5 16,-10 14-6-16,10-14-5 0,-14 14-1 0,7-5-4 15,7-9-3-15,-11 18-1 0,5-8-1 0,-4 1-2 16,10-11 1-16,-7 19-3 0,7-19 3 0,-4 19-2 0,4-19-1 16,-2 17-1-16,2-17 5 0,0 15-1 0,0-15 0 15,3 14-3-15,-3-14-4 0,3 13-2 0,-3-13 2 0,0 0 1 16,10 6-1-16,-10-6 0 0,0 0 1 0,0 0-2 15,0 0 9-15,0 0-2 0,22-1 1 0,-22 1-3 0,13-8 2 16,-13 8 0-16,13-11-1 0,-13 11-1 0,14-14 6 16,-5 4 0-16,-2 2-3 0,1-2 0 0,-1-1-2 15,1 2-1-15,-3-1 1 0,2 1-2 0,-1-1 12 0,-6 10-2 16,9-14-2-16,-9 14-1 0,0 0 44 0,7-13-9 0,-7 13-9 16,0 0-7-16,0 0 31 0,0 0-11 0,0 0-10 15,0 0-7-15,0 0-13 0,0 0-5 0,0 0-1 16,0 0-2-16,-11 10-8 0,11-10-1 0,-7 11 1 0,7-11-1 15,-8 14-1-15,8-14 1 0,-5 16 0 0,5-16-1 16,-7 14 2-16,7-14 0 0,-4 11 1 0,4-11-2 0,0 14-28 16,0-14 7-16,4 14 4 0,-4-14 3 0,4 9-49 15,-4-9 13-15,0 0 12 0,15 11 5 0,-15-11-63 0,11 6 19 16,-11-6 16-16,14 6 12 0,-14-6-56 0,18 1 19 16,-18-1 19-16,20-4 12 0,-20 4-2 0,21-4 10 15,-21 4 9-15,19-7 8 0,-19 7 16 0,20-11 3 0,-20 11 3 16,23-13 0-16,-11 5 17 0,0 1-4 0,0-3 0 0,-3 2 0 15,1-1 57-15,0-1-15 0,-2 1-7 0,-2-1-8 16,1 1 68-16,-3 0-19 0,-4 9-16 0,7-15-13 16,-7 15 100-16,0 0-30 0,1-16-25 0,-1 16-19 0,0 0 64 15,-5-13-28-15,5 13-22 0,-7-8-19 0,7 8-4 16,0 0-13-16,-18-5-12 0,18 5-8 0,0 0-20 0,-27 4-2 16,27-4-4-16,-19 7-3 0,19-7 2 0,-18 14-2 15,18-14-2-15,-15 14 0 0,7-5-17 0,8-9 2 16,-12 18 2-16,6-9 3 0,6-9-56 0,-6 18 14 0,6-18 9 15,-5 16 7-15,5-16-58 0,0 15 16 0,0-15 15 16,3 11 11-16,-3-11-10 0,0 0 9 0,8 10 10 0,-8-10 8 16,0 0 7-16,16 3 5 0,-16-3 4 0,0 0 2 0,21-3 3 15,-21 3 2-15,17-7 0 0,-17 7 3 16,19-5 7-16,-19 5 1 0,18-12-3 0,-18 12 1 0,15-11 5 16,-15 11-1-16,14-11-2 0,-14 11-1 0,12-11 40 15,-12 11-9-15,9-11-6 0,-9 11-7 0,8-11 78 0,-8 11-19 16,5-9-17-16,-5 9-13 0,0 0 60 0,0 0-23 15,5-10-16-15,-5 10-16 0,0 0 61 0,0 0-23 16,0 0-19-16,0 0-16 0,0 0-33 0,0 0-7 0,-5 12-3 0,5-12-3 16,-6 22 11-16,2-9-5 0,0-1-2 0,-1 3-4 15,0 2-8-15,1 1 1 0,1-4-1 0,-2 4-2 16,1 1 6-16,1-1-3 0,0-1-1 0,0-1 1 0,1 3-35 16,1-2 8-16,-2-1 4 0,1 0 3 0,1-1-100 15,-1 1 22-15,2-4 19 0,0 0 15 0,0-12-45 16,0 23 22-16,0-23 15 0,5 15 15 0,-5-15-9 0,-7 14 12 15,7-14 12-15,0 0 5 0,0 0 7 0,-7 9 4 16,7-9 4-16,0 0 3 0,0 0 6 0,0 0 0 16,-24-5 2-16,24 5 1 0,-18-6 4 0,18 6 0 0,-16-12 1 15,16 12 0-15,-17-10 0 0,17 10 1 0,-16-15 0 16,16 15-1-16,-9-16 5 0,9 16-2 0,-6-17 0 0,6 17-1 16,-1-20-130-16,-7 11 25 0,14 0 21 0,-1-1 17 0,2 1-318 15,1-1 77-15,-1 2 60 0,4-1 51 0,-1-4-398 16,3 2 166-16,-1 0 97 0,1-2 67 0,0-2-606 15,0 3-93-15</inkml:trace>
  <inkml:trace contextRef="#ctx0" brushRef="#br0" timeOffset="89115.21">18624 9750 0 0,'8'-9'641'16,"-8"9"-363"-16,0 0-55 0,0 0 212 0,0 0-86 15,0 0-68-15,0 0-58 0,0 0 17 0,0 0-51 0,0 0-18 16,0 0-33-16,0 0 16 0,0 0-31 0,0 0-24 0,0 0-21 15,0 0 13-15,0 0-17 0,0 0-16 0,0 0-11 16,22 1 22-16,-22-1-15 0,0 0-9 0,0 0-10 0,0 0 6 16,0 0-8-16,0 0-7 0,25-1-6 0,-25 1 16 15,0 0-7-15,10-7-5 0,-10 7-6 0,8-7 28 16,-8 7-8-16,0 0-8 0,8-10-4 0,-8 10 45 0,3-11-16 16,-3 11-8-16,0 0-11 0,4-13 35 0,-4 13-13 15,0 0-11-15,-4-16-11 0,4 16 1 0,-5-11-8 0,5 11-7 16,0 0-2-16,-11-10 7 0,11 10-5 0,0 0-4 15,-16-4-4-15,16 4-6 0,0 0-3 0,-25 3 0 0,25-3-1 16,-19 8 11-16,19-8-4 0,-16 14-3 0,8-6-2 16,2 3-19-16,-2-1 2 0,3-1 2 0,2 3 1 0,0 0 6 15,2 1 1-15,-1-3-1 0,1 3 1 0,1-13-2 16,3 24 1-16,-3-24 0 0,1 21 1 0,-1-21-1 16,3 20-1-16,-3-20 2 0,5 14-1 0,-5-14 6 15,9 10 0-15,-9-10-2 0,8 9 0 0,-8-9-2 0,16 3 1 0,-16-3 0 16,0 0-1-16,24-2-72 0,-24 2 15 0,20-6 9 15,-20 6 11-15,23-7-238 0,-23 7 55 0,25-9 45 16,-12 4 34-16,1-2-399 0,1-2 107 0,5 1 108 0,-1-1 84 16,-1-6-814-16,-1 5-248 0</inkml:trace>
  <inkml:trace contextRef="#ctx0" brushRef="#br0" timeOffset="89302.44">18982 9729 0 0,'0'0'833'0,"0"0"-449"0,0 0-27 0,0 0 160 0,0 0-103 16,6 10-83-16,-6-10-36 0,0 0 40 0,0 0-69 15,27 0-51-15,-27 0-45 0,19-3-42 0,-19 3-26 0,17-2-20 16,-17 2-16-16,19-3-194 0,-19 3 26 0,22-4 21 16,-22 4 17-16,21-7-556 0,-21 7 126 0,24-10 135 0,-16 0 84 15,-8 10-729-15,17-13-201 0</inkml:trace>
  <inkml:trace contextRef="#ctx0" brushRef="#br0" timeOffset="93355.47">12674 4238 0 0,'0'0'137'0,"0"0"-100"0,0 0 1 0,21-1-5 15,-21 1-7-15,0 0-63 0,0 0 7 0,0 0 6 0,19-3 10 16,-19 3-42-16,0 0 18 0</inkml:trace>
  <inkml:trace contextRef="#ctx0" brushRef="#br0" timeOffset="103835.49">19756 9687 0 0,'0'0'633'0,"0"0"-274"0,0 0-48 0,0 0-36 16,0 0-53-16,0 0 44 0,0 0-53 0,0 0-41 0,0 0-36 15,0 0 10-15,0 0-28 0,0 0-17 0,0 0-15 16,0 0 11-16,0 0-19 0,0 0-16 0,0 0-13 16,0 0 26-16,0 0-14 0,0 0-12 0,0 0-11 0,0 0 21 15,0 0-13-15,0 0-8 0,0 0-8 0,0 0 40 16,0 0-12-16,0 0-13 0,0 0-8 0,0 0 43 0,0 0-14 16,0 0-14-16,0 0-11 0,0 0 53 0,0 0-19 15,0 0-15-15,0 0-12 0,0 0 63 0,0 0-22 0,-6-10-19 16,6 10-14-16,0 0 0 0,3-11-11 0,-3 11-9 0,0 0-8 15,0 0 33-15,0-14-13 0,0 14-10 0,0 0-7 16,3-13 5-16,-3 13-8 0,0 0-6 0,0 0-3 16,6-10 26-16,-6 10-9 0,0 0-7 0,0 0-7 0,0 0-19 15,0 0 1-15,0 0-2 0,0 0-1 0,0 0-8 16,0 0 3-16,13 6-1 0,-13-6 2 0,0 0-4 16,13 14 2-16,-13-14 0 0,6 14 1 0,-6-14-1 15,5 22 2-15,-5-22 0 0,3 22-1 0,-3-7 6 0,0-3-2 16,-2 1 1-16,1 0-1 0,-1-1 3 0,1 1-1 0,1-13 0 15,-7 21 0-15,7-21-2 0,-4 19-2 0,4-19 2 16,-5 12-1-16,5-12 5 0,0 0-1 0,-3 13-1 16,3-13-1-16,0 0 0 0,0 0-1 0,0 0 0 0,0 0 2 15,0 0 10-15,0 0-2 0,0 0-4 0,0 0 0 16,0 0 2-16,0 0-3 0,0 0 0 0,3-13-1 0,-3 13 1 16,8-15-2-16,-8 15-1 0,3-18 2 0,0 8-6 15,-3 10 1-15,5-19 0 0,-5 19 1 0,8-22-3 0,-3 13 2 16,-5 9-2-16,9-16 2 0,-9 16-1 0,13-15 1 15,-13 15 1-15,11-13-1 0,-11 13-5 0,11-9 3 16,-11 9 0-16,0 0-1 0,18-6 0 0,-18 6 1 0,0 0 0 16,0 0 1-16,18 3-9 0,-18-3 2 0,0 0 1 0,15 12 2 15,-15-12-6-15,6 14 2 0,4-8 2 0,-10-6 1 16,-5 16 2-16,5-16 1 0,5 17 1 0,-5-17 1 16,0 18-8-16,0-18 1 0,-2 19 2 0,2-19 3 0,-1 18-14 15,1-18 2-15,-2 15 5 0,2-15 1 0,-3 13-12 16,3-13 5-16,0 0 3 0,-2 11 3 0,2-11-10 0,0 0 4 15,0 0 5-15,0 0 1 0,0 0 11 0,0 0-1 16,0 0 1-16,0 0 0 0,0 0 11 0,10-6-3 16,-10 6-2-16,3-12 0 0,-3 12-6 0,6-10 1 0,-6 10-1 15,10-17 1-15,-10 17-4 0,9-17 2 0,-9 17-2 16,11-16 2-16,-11 16 1 0,12-16-1 0,-12 16 1 0,11-16 0 16,-11 16 4-16,11-12-3 0,-11 12 1 0,8-10-1 15,-8 10 2-15,0 0 0 0,12-9 0 0,-12 9-2 16,0 0-2-16,0 0 1 0,0 0-1 0,0 0 1 0,0 0-8 15,0 0 2-15,23 4 3 0,-23-4-1 0,5 10-5 16,-5-10 2-16,7 11 2 0,-7-11 0 0,13 15 2 0,-13-15 1 16,0 15 0-16,0-15 0 0,1 19 0 0,-1-19 0 15,0 18 1-15,0-18 0 0,-3 19-2 0,3-19 2 0,-3 16 1 16,3-16-1-16,-6 19 3 0,6-19 1 0,-3 16-1 16,3-16-1-16,-6 14-54 0,6-14 9 0,-2 12 10 0,2-12 7 15,0 0-146-15,-3 15 37 0,3-15 25 0,0 0 22 16,0 0-281-16,0 0 73 0,0 0 60 0,0 0 47 0,6 11-401 15,-6-11 157-15,16-4 87 0,-16 4 69 0,17-15-427 16,-4 8-56-16</inkml:trace>
  <inkml:trace contextRef="#ctx0" brushRef="#br0" timeOffset="105265.64">20239 9753 0 0,'0'0'661'0,"-3"12"-432"0,3-12-46 16,0 0 55-16,0 0-35 0,4 10-40 0,-4-10-34 15,0 0-26-15,10 9-22 0,-10-9-16 0,0 0-12 0,15 3 27 16,-15-3-17-16,0 0-11 0,0 0-12 0,23 0 25 16,-23 0-14-16,0 0-10 0,0 0-8 0,19-5 64 15,-19 5-20-15,0 0-15 0,11-7-14 0,-11 7 69 0,6-13-17 16,-6 13-19-16,8-10-17 0,-8 10 63 0,4-11-27 15,-4 11-19-15,0 0-17 0,3-14 72 0,-3 14-29 0,0 0-21 16,0-13-17-16,0 13 76 0,0 0-28 0,0 0-23 0,-12-10-20 16,12 10 12-16,0 0-18 0,-17-1-14 0,17 1-10 15,0 0-6-15,-25 3-7 0,25-3-7 0,-23 7-6 16,23-7-3-16,-20 12-3 0,20-12-4 0,-15 11 0 0,8-1-4 16,-1-3-1-16,8-7 0 0,-11 16-1 0,6-5-1 15,1-1 0-15,1 1 0 0,0 0 0 0,3-11 4 16,-3 22-1-16,-2-10-2 0,7 0 1 0,0-1-12 0,-2-11 2 15,3 21 1-15,-3-21 2 0,9 19-6 0,-9-19 3 16,13 16 1-16,-13-16 1 0,17 10-28 0,-17-10 5 0,20 7 7 16,-20-7 3-16,25 3-22 0,-25-3 6 0,27 0 7 15,-27 0 6-15,28-6-6 0,-28 6 4 0,23-4 6 0,-23 4 3 16,28-10 3-16,-14 4 1 0,-1-1 3 0,-2 1 2 16,2-2 0-16,0 0 3 0,-4 0 0 0,5 0 0 0,-4-2 5 15,-2 1-1-15,-8 9 1 0,12-14-2 0,-12 14 18 16,14-15-4-16,-14 15-3 0,7-12-2 0,-7 12 57 15,5-12-15-15,-5 12-9 0,0 0-9 0,0 0 49 0,-2-13-16 16,2 13-13-16,0 0-12 0,-9-10-5 0,9 10-7 0,0 0-8 16,-15-7-2-16,15 7-3 0,0 0-2 0,-20-1-4 15,20 1-1-15,0 0-4 0,-24 1-1 0,24-1-1 16,-14 5 0-16,14-5-1 0,-16 7 0 0,16-7-1 16,-14 10 0-16,14-10-5 0,-12 14 2 0,12-14-2 0,-10 12 2 15,3-3 0-15,7-9 0 0,-7 17 0 0,7-17 0 0,-7 15-1 16,7-15 1-16,-3 16-1 0,3-16 1 0,0 13-13 15,0-13 1-15,3 12 4 0,-3-12 0 0,0 0-36 16,7 18 9-16,-7-18 7 0,0 0 6 0,17 5-28 0,-17-5 11 16,0 0 6-16,22-2 9 0,-22 2-10 0,17-11 7 15,-17 11 6-15,16-4 4 0,-16 4 4 0,16-9 2 0,-16 9 3 16,13-14 2-16,-8 5 8 0,-5 9 0 0,12-16-1 16,-12 16 0-16,10-19 41 0,-5 9-8 0,0 1-6 15,-5 9-7-15,9-20 43 0,-9 20-14 0,5-15-9 0,-5 15-8 16,4-12 33-16,-4 12-12 0,0 0-11 0,0 0-8 0,0 0 37 15,0 0-15-15,0 0-10 0,0 0-9 0,0 0-22 16,0 0-2-16,0 0-3 0,0 0-3 0,0 0-6 16,-17 9 1-16,17-9-1 0,-5 9-1 0,5-9-1 15,-6 15 1-15,6-15 0 0,-10 15-2 0,10-15 1 0,-6 19 0 16,6-19 1-16,-5 18-1 0,5-18-2 0,-3 19 0 0,3-19 0 16,-1 15 2-16,1-15-14 0,1 18 2 0,-1-18 2 15,2 11 4-15,-2-11-86 0,6 12 20 0,-6-12 14 16,0 0 12-16,12 9-118 0,-12-9 33 0,0 0 27 0,0 0 20 15,26 0-175-15,-26 0 51 0,15-6 42 0,-15 6 33 16,15-10-157-16,-15 10 58 0,14-12 47 0,-14 12 37 0,12-14-63 16,-12 14 46-16,11-15 33 0,-11 15 27 0,7-17-19 15,0 8 24-15,-7 9 21 0,7-15 15 0,-7 15 13 16,7-20 10-16,-7 20 8 0,3-15 7 0,-3 15 24 0,2-15 0 16,-2 15 1-16,0 0-1 0,3-14 70 0,-3 14-14 15,0 0-12-15,0 0-7 0,-1-13 112 0,1 13-29 0,0 0-23 16,0 0-20-16,-4-12 127 0,4 12-42 0,0 0-30 0,0 0-11 15,0 0 148-15,0 0-52 0,0 0-43 0,0 0-34 16,0 0 100-16,4-11-47 0,-4 11-38 0,0 0-30 16,0 0 10-16,0 0-25 0,0 0-23 0,0 0-14 0,0 0-24 15,7 7-10-15,-7-7-5 0,0 0-7 0,9 13-4 16,-9-13-2-16,9 13-5 0,-9-13-3 0,5 15 0 16,-5-15-3-16,4 18-1 0,-4-18-1 0,4 17-1 0,-4-17-2 15,3 18 1-15,-3-18-1 0,3 19-2 0,-3-19 0 0,-2 19 0 16,2-19 1-16,0 16-15 0,0-16 3 0,-4 15 3 15,4-15 1-15,-4 12-24 0,4-12 7 0,0 0 5 16,-4 11 4-16,4-11-16 0,0 0 9 0,0 0 3 0,0 0 4 16,0 0 3-16,0 0 2 0,0 0 4 0,0 0 0 15,0 0 7-15,0 0 0 0,0 0-1 0,0-14 1 16,0 14 16-16,3-14-3 0,-3 14-2 0,1-15-5 0,-1 15 23 16,5-17-7-16,-5 17-6 0,5-16-2 0,-5 16 35 15,7-16-10-15,-7 16-9 0,7-16-6 0,-7 16 29 0,10-16-12 16,-10 16-8-16,10-14-7 0,-10 14 7 0,11-12-5 15,-11 12-7-15,11-10-4 0,-11 10-4 0,13-10-1 0,-13 10-5 16,0 0 0-16,15-7-1 0,-15 7-1 0,0 0-2 0,0 0-1 16,0 0-10-16,21 3 1 0,-21-3 0 0,0 0 4 15,11 7-10-15,-11-7 2 0,0 0 1 0,0 15 4 16,0-15-8-16,6 12 2 0,-6-12 2 0,6 15 3 0,-6-15-18 16,3 15 5-16,-3-15 4 0,4 17 2 0,-4-17-38 15,0 17 8-15,0-17 9 0,0 16 7 0,0-16-46 0,2 17 15 16,-2-17 12-16,1 13 8 0,-1-13-17 0,4 11 10 15,-4-11 10-15,0 0 6 0,0 0-29 0,4 11 10 16,-4-11 12-16,0 0 6 0,0 0-67 0,0 0 21 0,0 0 16 16,23 0 10-16,-23 0-180 0,0 0 46 0,17-6 37 15,-17 6 28-15,12-8-291 0,-12 8 83 0,13-11 95 0,-13 11 50 16,13-15-866-16,-5 6-241 0</inkml:trace>
  <inkml:trace contextRef="#ctx0" brushRef="#br0" timeOffset="106652.16">20192 10671 0 0,'0'0'944'15,"0"0"-381"-15,0 0-80 0,0 0-96 0,0 0-77 0,0 0 113 16,0 0-60-16,0 0-73 0,0 0-57 0,0 0 38 15,0 0-55-15,0 0-42 0,0 0-35 0,15 5 64 0,-15-5-41 16,0 0-31-16,30 1-27 0,-30-1 44 0,28 2-28 16,-28-2-25-16,27 0-19 0,-27 0-17 0,32-2-12 0,-32 2-9 15,27 0-8-15,-27 0-6 0,24-1-4 16,-24 1-4-16,0 0-4 0,24-1-1 0,-24 1-1 0,0 0-3 16,0 0-2-16,0 0-36 0,0 0 7 0,0 0 4 0,0 0 4 15,0 0-259-15,0 0 56 0,0 0 43 0,0 0 36 16,0 0-272-16,-17 6 83 0,17-6 66 0,0 0 53 0,-28 4-279 15,28-4 98-15,-18 4 89 0,18-4 85 0,0 0-147 16,-26 0 74-16,26 0 58 0,0 0 46 0,-21-4-49 16,21 4 56-16,0 0 54 0,0 0 25 0,-15-6 88 0,15 6 3 15,0 0 2-15,-10-13 1 0,10 13 122 0,0 0-23 0,0 0-19 16,0 0-8-16,0 0 137 0,-19 3-41 0,19-3-32 16,0 0-26-16,0 0 109 0,-11-8-41 0,11 8-36 15,0 0-27-15,0 0 70 0,0 0-36 0,-11 10-29 0,11-10-11 16,0 0 58-16,-8 13-32 0,8-13-26 0,-6 11-20 15,6-11 46-15,-5 17-27 0,5-17-19 0,-8 19-17 0,3-9 26 16,5-10-18-16,-8 19-15 0,8-19-11 0,-8 17-4 16,5-6-9-16,3-11-8 0,-5 14-3 0,5-14-7 15,-5 16-1-15,5-16-4 0,0 0-3 0,-6 10 2 0,6-10-1 16,0 0-3-16,0 0-2 0,0 0 4 0,0 0-2 16,0 0-2-16,0 0 0 0,0 0 38 0,18-3-10 0,-18 3-6 15,12-7-5-15,-12 7 17 0,21-7-8 0,-21 7-6 16,19-5-5-16,-19 5 7 0,22-8-3 0,-22 8-5 0,23-5-6 15,-23 5 8-15,21-3-6 0,-21 3-2 0,21-2-2 16,-21 2-3-16,19 2-3 0,-19-2 1 0,15 6-2 0,-15-6-4 16,14 10 0-16,-14-10 0 0,10 11 0 0,-10-11 17 15,4 15-5-15,-4-15-1 0,3 20-2 0,-3-20-16 0,-4 24 3 16,-1-13 1-16,1-1-1 0,-2 3 7 0,0-3-2 16,0 1 0-16,-2-1 0 0,-1 1 0 0,9-11-1 15,-14 16 0-15,14-16 0 0,-15 14 2 0,15-14-1 0,-15 11-1 16,15-11 1-16,-14 6 4 0,14-6-2 0,-16 5 0 15,16-5 0-15,0 0-1 0,-20 5 0 0,20-5-1 0,0 0 1 16,-18 2 0-16,18-2-1 0,0 0 0 0,0 0 0 0,-22-3-51 16,22 3 9-16,0 0 9 0,-16-5 5 0,16 5-247 15,0 0 54-15,-11-10 46 0,11 10 32 0,0 0-360 16,-4-11 99-16,4 11 116 0,0 0 62 0,15-13-802 16,-15 13-224-16</inkml:trace>
  <inkml:trace contextRef="#ctx0" brushRef="#br0" timeOffset="106994.21">20554 10848 0 0,'0'0'809'0,"-10"5"-463"0,10-5-14 0,0 0 113 16,-11 7-89-16,11-7-71 0,0 0-57 0,0 0 26 15,0 0-39-15,0 0-42 0,0 0-36 0,0 0-14 16,0 0-23-16,0 0-20 0,0 0-18 0,3 11 13 0,-3-11-14 16,0 0-14-16,15 6-10 0,-15-6 31 0,20 4-16 15,-20-4-9-15,20 0-8 0,-20 0 4 0,25-2-9 0,-25 2-5 16,24-2-6-16,-24 2 0 0,28-5-5 0,-28 5-3 16,23-3-1-16,-23 3 3 0,24-3-4 0,-24 3-3 0,0 0 1 15,22-4-3-15,-22 4 0 0,0 0-1 0,0 0-1 16,14-5-9-16,-14 5 2 0,0 0 1 0,0 0-1 0,0 0-7 15,0 0 2-15,0 0 1 0,0 0 2 0,0 0-226 16,0 0 47-16,0 0 36 0,0 0 31 0,0 0-383 16,-22 0 102-16,22 0 115 0,0 0 61 0,0 0-797 0,0 0-215 15</inkml:trace>
  <inkml:trace contextRef="#ctx0" brushRef="#br0" timeOffset="107317.93">20674 10739 0 0,'0'0'583'0,"0"0"-274"0,3-11-61 0,-3 11 242 16,0 0-95-16,0 0-80 0,0 0-62 0,0 0 78 16,0 0-31-16,0 0-59 0,0 0-49 0,0 0-8 0,0 0-36 15,0 0-31-15,0 0-22 0,0 0 9 0,-6 15-22 16,6-15-15-16,0 15-14 0,0-15 71 0,-3 21-23 15,1-10-21-15,0 1-15 0,-1 2 8 0,0 0-13 0,-1-2-12 16,1 1-11-16,0 3-1 0,0-2-7 0,0-2-5 16,0 1-6-16,-2 1 7 0,0-2-4 0,2-2-5 0,3-10-4 15,-6 18-8-15,6-18-2 0,-7 15 1 0,7-15-2 0,-4 11-64 16,4-11 11-16,0 0 11 0,4 9 8 0,-4-9-196 16,0 0 47-16,0 0 35 0,0 0 31 0,0 0-245 15,0 0 72-15,0 0 58 0,0 0 46 0,0 0-377 16,0 0 160-16,5-9 80 0,-5 9 64 0,9-9-530 0,-9 9-74 15</inkml:trace>
  <inkml:trace contextRef="#ctx0" brushRef="#br0" timeOffset="107869.45">21233 10758 0 0,'0'0'514'0,"3"-11"-83"0,-3 11-58 0,0 0-43 16,0 0-65-16,0 0 73 0,0-11-68 0,0 11-54 15,0 0-41-15,0 0 137 0,0 0-63 0,0 0-51 16,0 0-38-16,0 0 60 0,0 0-44 0,0 0-36 0,-6-10-28 15,6 10 36-15,0 0-30 0,0 0-23 0,0 0-19 0,-18 4 0 32,18-4-15-32,-14 4-12 0,14-4-10 0,-15 7-6 0,15-7-6 15,-17 13-5-15,7-7-5 0,-1 4 2 0,0-1-4 0,1 2-4 0,-1 0-1 0,0 4 0 16,3-4-2-16,-3 4-2 0,3 0-2 0,1 0 7 0,-2 2-1 16,4-2-3-16,1-2-3 0,-1 3 6 0,2-5-2 15,-2 3-1-15,5-14-2 0,3 24-8 0,-3-24 2 0,8 19-2 16,-8-19 2-16,11 16-26 0,-11-16 3 0,16 11 8 0,-16-11 1 15,19 5-8-15,-19-5 3 0,21 3 5 0,-21-3 3 16,19-5 2-16,-19 5 4 0,20-6-1 0,-20 6 4 16,18-11 3-16,-18 11 0 0,14-11 1 0,-14 11-1 0,10-13 18 15,-10 13-5-15,6-11-3 0,-6 11-2 0,5-13 24 16,-5 13-7-16,-1-12-5 0,1 12-3 0,-7-10 20 16,7 10-9-16,-8-8-4 0,8 8-5 0,-13-7-13 0,13 7 0 15,-19-4-2-15,19 4-1 0,-20-3-45 0,20 3 9 16,0 0 7-16,-27 0 4 0,27 0-246 0,0 0 51 0,-27 0 45 15,27 0 35-15,0 0-479 0,-24-2 123 0,24 2 99 16,0 0 99-16,0 0-840 0,-17-3-322 0</inkml:trace>
  <inkml:trace contextRef="#ctx0" brushRef="#br0" timeOffset="108269.93">21536 10863 0 0,'0'0'871'16,"-6"-8"-311"-16,6 8-67 0,0 0-99 0,0 0 93 16,0 0-54-16,0 0-75 0,0 0-72 0,0 0 73 0,0 0-72 15,0 0-57-15,0 0-46 0,12-6 4 0,-12 6-37 16,0 0-31-16,27-1-24 0,-27 1-11 0,26 1-18 0,-26-1-14 16,24 1-10-16,-24-1-10 0,28 0-6 0,-28 0-6 15,27 2-3-15,-27-2-7 0,28 1 0 0,-28-1-3 16,24 5-2-16,-24-5 14 0,0 0-4 0,28 4-4 0,-28-4-1 15,0 0-20-15,20-4 4 0,-20 4-2 0,0 0 3 0,0 0-45 16,0 0 9-16,0 0 9 0,0 0 6 0,0 0-249 16,0 0 54-16,0 0 46 0,0 0 34 0,0 0-387 15,0 0 105-15,0 0 86 0,0 0 66 0,0 0-1129 0,0 0-445 16</inkml:trace>
  <inkml:trace contextRef="#ctx0" brushRef="#br0" timeOffset="108546.97">21769 10726 0 0,'-5'-10'855'0,"5"10"-435"0,0 0-39 0,0 0 163 16,0 0-108-16,0 0-76 0,0 0-40 0,0 0-11 15,0 0-64-15,0 0-47 0,-13 10-40 0,13-10 29 0,-12 13-37 16,12-13-32-16,-9 13-22 0,9-13 18 0,-11 18-24 15,8-8-18-15,0 2-14 0,0-2 14 0,0 5-14 16,3-4-12-16,-5 2-9 0,2 3 12 0,0-2-9 0,0-1-9 16,-1 0-7-16,0 2-14 0,1-1-2 0,-1-1-2 15,1-1-1-15,3-12-48 0,-4 18 9 0,4-18 5 16,-5 15 8-16,5-15-225 0,0 0 51 0,-2 12 38 0,2-12 31 16,0 0-403-16,0 0 107 0,0 0 83 0,0 0 68 0,0 0-992 15,16-7-396-15</inkml:trace>
  <inkml:trace contextRef="#ctx0" brushRef="#br0" timeOffset="109435.7">22285 10695 0 0,'0'0'741'0,"0"0"-413"0,0 0-31 0,0 0-46 16,0 0 160-16,0 0-82 0,0 0-66 0,0 0-53 0,0 0 134 15,0 0-61-15,0 0-57 0,0 0-45 0,11-8 18 16,-11 8-40-16,8-10-32 0,-8 10-26 0,16-8-3 16,-16 8-19-16,19-8-16 0,-19 8-14 0,24-6 2 15,-24 6-11-15,25-5-8 0,-25 5-5 0,22 0 12 0,-22 0-7 16,21 4-8-16,-21-4-3 0,19 6-6 0,-19-6-2 0,14 8-3 15,-14-8-3-15,11 13-3 0,-11-13 0 0,6 12-2 0,-6-12 0 16,2 16 0-16,-2-16 2 0,-2 16-3 0,2-16 1 16,-6 16-1-16,6-16 1 0,-7 15-1 0,7-15-1 0,-13 18 3 15,13-18-1-15,-13 16-1 0,13-16-1 0,-14 12-3 16,14-12 0-16,-18 12 0 0,18-12 2 0,-15 8-12 0,15-8 2 16,0 0 3-16,-20 6 1 0,20-6 2 0,0 0-1 15,0 0 3-15,0 0 1 0,0 0 5 0,0 0 0 0,0 0 0 16,0 0-1-16,0 0 10 0,0 0-3 0,0 0-2 15,0 0 0-15,0 0-5 0,0 0 1 0,0 0-2 0,0 0 0 16,0 0-7-16,0 0 2 0,0 0 0 0,24 4 1 0,-24-4-3 16,19 6 1-16,-19-6 1 0,15 7 0 0,-15-7-1 15,15 13-1-15,-15-13 3 0,13 14 0 0,-13-14 1 0,11 15 2 16,-11-15-1-16,6 14 1 0,-6-14-5 0,5 18 1 16,-5-18 1-16,0 15 1 0,0-15-13 0,-3 17 4 0,3-17 4 15,-5 9 0-15,5-9-2 0,-7 12 3 0,7-12 1 16,-11 7 1-16,11-7-1 0,-13 6 2 0,13-6-1 0,-18 5 1 15,18-5 7-15,-22 3-1 0,22-3 0 0,-27 2-3 16,27-2 6-16,-32 1-3 0,32-1 0 0,-32 0-1 0,32 0 15 16,-30-3-6-16,30 3 0 0,-23-2-3 0,23 2 8 15,-16-4-3-15,16 4-2 0,0 0-2 0,-19-5 4 0,19 5-2 16,0 0-1-16,0 0-3 0,-15-7-30 0,15 7 5 16,0 0 3-16,0 0 3 0,0 0-286 0,0 0 59 0,9-9 48 15,-9 9 39-15,17-9-491 0,-17 9 129 0,22-5 146 16,-3-1 81-16,-19 6-700 0,32-9-184 0</inkml:trace>
  <inkml:trace contextRef="#ctx0" brushRef="#br0" timeOffset="109768.99">22726 10863 0 0,'0'0'793'0,"0"0"-307"0,0 0-40 0,0 0-88 0,0 0-73 16,0 0 14-16,13-5-56 0,-13 5-23 0,0 0-44 0,32 0 9 15,-32 0-36-15,25 2-30 0,-25-2-24 0,29-2 24 16,-29 2-23-16,25-1-20 0,-25 1-15 0,24 0 33 0,-24 0-19 16,22-2-16-16,-22 2-11 0,23-3 27 0,-23 3-15 0,18-3-12 15,-18 3-10-15,17-4 13 0,-17 4-10 0,0 0-9 16,20-3-6-16,-20 3 5 0,0 0-5 0,0 0-6 0,0 0-3 15,0 0-4-15,0 0-3 0,0 0-2 0,0 0 0 16,0 0-116-16,0 0 20 0,0 0 19 0,0 0 14 0,0 0-360 16,-6-7 83-16,6 7 65 0,0 0 54 0,0 0-605 15,-14-7 218-15,14 7 121 0,-14-5 96 0,14 5-111 0,0 0-8 16</inkml:trace>
  <inkml:trace contextRef="#ctx0" brushRef="#br0" timeOffset="110018.74">22871 10675 0 0,'0'0'734'0,"0"0"-251"0,0 0-28 0,0 0-92 0,0 0 30 16,0 0-79-16,0 0-48 0,0 0-35 0,0 0 1 0,0 0-43 16,-7 9-40-16,7-9-29 0,-3 14 113 0,3-14-47 15,-3 18-36-15,3-18-30 0,-4 21 38 0,2-7-32 0,-3-4-23 16,3 5-23-16,-3-1 16 0,2 0-20 0,-1 2-14 0,-1-1-14 15,-1 0-9-15,1 1-7 0,1-1-6 0,-2-3-6 16,1 2-3-16,2-2-5 0,-1-2-1 0,4-10-3 0,-8 18-66 16,8-18 12-16,-6 14 9 0,6-14 8 0,-3 10-287 15,3-10 63-15,0 0 50 0,0 0 42 0,0 0-454 0,0 0 121 16,0 0 101-16,18 6 115 0,-18-6-821 0,11-6-288 16</inkml:trace>
  <inkml:trace contextRef="#ctx0" brushRef="#br0" timeOffset="110657.83">23250 10658 0 0,'0'0'877'0,"0"0"-476"16,0 0-35-16,0 0 101 0,0 0-92 0,0 0-75 0,0 0-41 15,0 0-8-15,0 0-49 0,0 0-40 0,13 5-34 16,-13-5 48-16,0 0-35 0,8 13-29 0,-8-13-21 0,0 0 24 16,3 14-24-16,-3-14-17 0,0 13-15 0,0-13 34 15,-2 13-18-15,2-13-14 0,-4 14-14 0,4-14 39 0,-8 16-17 16,8-16-15-16,-10 15-11 0,10-15 37 0,-11 16-18 16,11-16-10-16,-14 16-13 0,6-8 14 0,-2 0-12 0,10-8-9 15,-15 13-5-15,15-13 0 0,-14 13-5 0,14-13-4 0,-10 10-2 16,10-10-25-16,-8 8 2 0,8-8 3 0,0 0 0 15,-6 10 6-15,6-10-1 0,0 0 0 0,0 0 0 0,0 0 3 16,0 0 0-16,0 0-2 0,0 0 0 0,6 8 1 16,-6-8 1-16,0 0-2 0,14 5 0 0,-14-5 10 0,0 0 0 15,25 3-4-15,-25-3-1 0,21-2 9 0,-21 2-3 16,20 2-2-16,-20-2-2 0,24-3-7 0,-24 3 2 0,24-5-2 16,-24 5-1-16,24-5-6 0,-24 5 1 0,22-6 3 0,-22 6-3 15,20-7 2-15,-20 7 1 0,15-8-1 0,-15 8 1 0,13-10 3 16,-13 10 0-16,11-8 0 0,-11 8 0 0,6-10 5 15,-6 10 1-15,8-9-1 0,-8 9-3 0,0 0 15 16,3-15-2-16,-3 15-4 0,0 0-4 0,0-14 58 0,0 14-15 16,0 0-10-16,0 0-9 0,-1-14 57 0,1 14-18 0,0 0-13 15,-2-11-13-15,2 11 69 0,0 0-22 0,0 0-19 16,-6-11-15-16,6 11 64 0,0 0-26 0,0 0-14 0,-2-12-12 16,2 12 102-16,0 0-35 0,0 0-27 0,0 0-22 15,0 0 62-15,0 0-31 0,0 0-24 0,0 0-19 0,0 0-17 16,0 0-12-16,0 0-12 0,0 0-5 0,0 0-25 15,-9 18-3-15,9-18 2 0,-5 21-2 0,1-4 4 16,-3 2-2-16,1 0-1 0,-2 1 0 0,-2 3-5 0,2 1 0 0,0-4 1 16,0 1 0-16,-1 3-56 0,1-4 13 0,1-1 9 15,1 1 6-15,0-1-547 0,0-2 115 0,3-1 126 0,3 0 77 16,0-2-753-16,3 4 203 0,0-6 161 0,-3-12 129 16,3 24-876-16,-1-13-442 0</inkml:trace>
  <inkml:trace contextRef="#ctx0" brushRef="#br0" timeOffset="112190.61">20509 11563 0 0,'0'0'911'0,"-17"-3"-490"15,17 3-45-15,0 0 212 0,0 0-117 0,0 0-57 0,0 0-68 16,0 0 16-16,0 0-72 0,0 0-60 0,0 0-44 15,0 0 20-15,0 0-39 0,0 0-36 0,0 0-26 0,0 0 27 16,0 0-26-16,20-4-22 0,-20 4-17 0,24-2 7 16,-24 2-14-16,25-3-13 0,-25 3-9 0,25-2-11 15,-25 2-6-15,23-2-2 0,-23 2-6 0,25-1-162 0,-25 1 29 16,22-2 24-16,-22 2 19 0,16 3-425 0,-16-3 100 16,0 0 81-16,13 9 64 0,-13-9-592 0,0 0 230 15,0 0 147-15,0 0 93 0,-5 9-336 0,5-9-56 0</inkml:trace>
  <inkml:trace contextRef="#ctx0" brushRef="#br0" timeOffset="112432.32">20488 11633 0 0,'-17'3'965'0,"17"-3"-633"0,0 0 97 15,0 0-84-15,-13 8-70 0,13-8-275 0,0 0 421 16,0 0-257-16,11 11-18 0,-11-11-28 0,17 11-9 15,-4 0-22-15,-13-11-17 0,28-1-15 0,-28 1-2 0,35 1-10 16,-35-1-9-16,42 3-8 0,-42-3 0 0,40-3-7 0,-40 3-4 16,38 3-2-16,-38-3-5 0,28-3 0 0,-28 3-2 0,27-12-2 15,-27 12 8-15,22 1-1 0,-22-1-3 0,0 0 0 16,0 0-37-16,18-3 8 0,-18 3 3 0,0 0 5 0,0 0-231 16,0-14 48-16,0 14 40 0,0 0 31 0,-8-13-419 15,8 13 119-15,-5-13 86 0,5 13 67 0,-6-15-343 0,6 15-35 16</inkml:trace>
  <inkml:trace contextRef="#ctx0" brushRef="#br0" timeOffset="114772.25">21407 11366 0 0,'0'0'690'0,"0"0"-315"0,0 0-35 0,0 0-53 0,0 0-58 15,0 0 74-15,0 0-59 0,0 0-51 0,-11-8-38 16,11 8 75-16,0 0-37 0,0 0-38 0,0 0-33 0,0 0-1 15,0 0-24-15,0 0-19 0,0 0-16 0,0 0 3 16,3 12-13-16,-3-12-11 0,-4 15-9 0,0-5 79 16,1 1-23-16,3-11-17 0,-6 21-15 0,1-7 59 0,0 0-24 15,1 2-17-15,-1-1-15 0,-4 2 24 0,5-1-17 16,-4-1-14-16,2-2-9 0,0 5 3 0,-1-2-11 0,2-1-6 16,0 0-5-16,1-3 22 0,4-12-10 0,-7 23-6 15,7-23-8-15,-3 14-30 0,3-14 0 0,0 0 3 16,-3 10-1-16,3-10 7 0,0 0 0 0,0 0 1 0,0 0-1 15,0 0-2-15,0 0-1 0,0 0 1 0,0 0 1 0,0 0 0 16,0 0 0-16,0 0-1 0,0 0 1 0,0 0-123 16,0 0 24-16,0 0 19 0,0 0 17 0,0 0-357 15,0 0 84-15,10-8 67 0,-10 8 55 0,9-11-539 0,-3 1 226 16,3-4 105-16,-5 5 83 0,6-4-340 0,-1 6-48 0</inkml:trace>
  <inkml:trace contextRef="#ctx0" brushRef="#br0" timeOffset="115435.02">21674 11493 0 0,'0'0'629'0,"0"0"-329"0,0 0 158 0,0 0-57 0,0 0-79 16,0 0-65-16,0 0 34 0,0 0-58 0,0 0-20 16,0 0-41-16,0 0 8 0,0 0-37 0,0 0-29 0,-14 7-20 15,14-7 27-15,-13 11-25 0,13-11-18 0,-16 14-17 16,16-14 42-16,-16 13-20 0,16-13-17 0,-16 14-13 0,16-14-3 16,-13 14-8-16,13-14-9 0,-9 16-6 0,9-16-7 15,-6 13-4-15,6-13-4 0,-5 13-1 0,5-13-2 16,2 12-2-16,-2-12-2 0,4 11 0 0,-2 2 1 0,-2-13 0 15,0 0-2-15,19 8 0 0,-19-8-22 0,20 6 3 16,-20-6 4-16,23 4 3 0,-23-4-18 0,28-2 6 0,-28 2 4 16,29-2 3-16,-29 2-4 0,30-6 3 0,-30 6 3 15,25-3 1-15,-12-3 5 0,0-1 0 0,-13 7 2 0,22-8-1 16,-22 8-2-16,20-9 0 0,-20 9 2 0,15-8 0 16,-15 8 34-16,9-11-7 0,-9 11-5 0,0 0-4 15,0 0 49-15,5-14-13 0,-5 14-10 0,-3-11-9 0,3 11 20 16,-12-14-10-16,12 14-9 0,-17-14-5 0,2 6-9 15,0 0-4-15,1 1-3 0,-4-1-1 0,1-2-1 0,-1 0-2 16,4 4-1-16,0-3-2 0,0-3 2 0,0 3 1 16,2-2-3-16,4 1 0 0,1-1 2 0,2-1 0 0,0 2-2 15,5 10-1-15,-2-22 11 0,4 11-4 16,1 0-1-16,2 0-2 0,3-3-2 0,4 3-1 0,-5 4 0 0,1-3-2 16,3 2-1-16,1 2 0 0,-12 6-1 0,23-10 2 15,-23 10-4-15,21-4 1 0,-21 4 1 0,23-2-1 0,-23 2-3 16,22 0-1-16,-22 0 3 0,21 5 0 0,-21-5-1 15,22 7 0-15,-22-7 2 0,19 12 1 0,-19-12-4 16,17 15 0-16,-11-7 2 0,2 2 0 0,-2 1 13 0,-1 2-4 16,-1 0-1-16,-2-1 0 0,2 2 0 0,-4-1-3 15,0 2 0-15,-2-1 0 0,0 0 3 0,0 2-3 0,-1-3 2 16,0-2-2-16,-3 4-57 0,0-5 9 0,-1 1 11 16,3-2 5-16,-5 3-335 0,5-3 73 0,4-9 58 15,-10 17 47-15,10-17-662 0,-8 9 237 0,8-9 138 0,0 0 96 0,-11 6-310 16,11-6-51-16</inkml:trace>
  <inkml:trace contextRef="#ctx0" brushRef="#br0" timeOffset="117108.01">21402 11886 0 0,'-14'9'470'0,"14"-9"-136"0,0 0-66 0,0 0-28 0,-20 1-36 16,20-1 65-16,0 0-55 0,0 0-42 0,0 0-36 15,0 0 54-15,-14 5-38 0,14-5-31 0,0 0-24 16,0 0 66-16,0 0-30 0,0 0-28 0,0 0-19 0,0 0 46 16,0 0-28-16,0 0-19 0,0 0-18 0,0 0 35 15,0 0-19-15,0 0-19 0,0 0-11 0,15 10 50 16,-15-10-18-16,14 4-19 0,-14-4-12 0,23 5 82 15,-23-5-26-15,28 3-22 0,-28-3-17 0,40 4 14 0,-19-3-16 0,2-1-14 16,1 2-12-16,8-2-5 0,-8 0-6 0,3 2-9 16,-1-2-3-16,3 0-7 0,-3 1 0 0,-2-1-3 0,-1 0-4 15,1 1 1-15,-5 1 0 0,-19-2-3 0,34 0 0 16,-34 0-4-16,24 0 0 0,-24 0 0 0,0 0 0 0,0 0 0 16,20 2-1-16,-20-2 1 0,0 0 0 0,0 0-5 15,0 0-1-15,0 0 3 0,0 0 1 0,0 0-164 0,0 0 34 16,0 0 26-16,0 0 21 0,0 0-291 0,0 0 76 15,-21 5 58-15,21-5 50 0,0 0-510 0,0 0 211 16,-19-5 97-16,19 5 80 0,-18-4-409 0,18 4-60 0</inkml:trace>
  <inkml:trace contextRef="#ctx0" brushRef="#br0" timeOffset="117815.64">21572 12101 0 0,'0'0'922'0,"0"0"-627"0,0 0 158 15,0 0-90-15,0 0-72 0,0 0-59 0,0 0-16 0,0 0-34 16,0 0-22-16,-8 10-32 0,8-10 68 0,-1 11-38 16,1-11-32-16,-3 16-26 0,3-16 67 0,-4 19-34 15,1-8-27-15,3-11-20 0,-6 24 60 0,3-11-28 0,-2 0-25 16,2-1-18-16,-3 2 8 0,2 1-17 0,1-1-14 0,-2-2-9 16,2 2-4-16,0 0-8 0,0-2-7 0,0 1-3 15,-2 0-6-15,3-3-5 0,2-10-1 0,-1 18-2 16,1-18 6-16,0 16-5 0,0-16-2 0,0 0 1 0,3 15-2 15,-3-15-1-15,0 0 0 0,14 4-2 0,-14-4 9 16,0 0-1-16,29-3-2 0,-29 3-1 0,24-6 17 0,-24 6-4 16,25-9-3-16,-12 5-4 0,-13 4-18 0,24-8 0 0,-24 8 2 15,18-9 1-15,-18 9-3 0,13-9 2 0,-13 9 1 16,11-6 0-16,-11 6 8 0,8-8 0 0,-8 8-2 16,9-7-1-16,-9 7 57 0,7-12-10 0,-7 12-11 0,5-9-8 15,-5 9 66-15,5-13-19 0,-5 13-17 0,6-13-11 0,-6 13 29 16,3-11-14-16,-3 11-13 0,0 0-11 0,3-10 59 15,-3 10-20-15,0 0-16 0,0 0-13 0,0 0 65 16,0 0-24-16,0 0-19 0,0 0-14 0,0 0 28 0,0 0-17 16,0 0-14-16,0 0-11 0,0 0-1 0,0 0-5 15,0 0-10-15,0 0-5 0,0 0-27 0,0 0 1 0,0 0 1 16,0 0 0-16,0 0-5 0,0 0 3 0,-9 15 0 0,9-15-1 16,-5 17 13-16,2-5-2 0,-2-2-2 0,4 4 0 15,-5 0-11-15,2 0 2 0,-1 2-1 0,2 1 3 16,-6 1 4-16,4-2 2 0,0 1-2 0,1-5-1 0,0 4-14 15,-1-4 3-15,2 0 1 0,-2-1 3 0,-1 1-26 16,6-12 5-16,-3 15 6 0,3-15 5 0,-3 12-26 0,3-12 9 16,0 0 6-16,0 0 6 0,0 0-14 0,0 0 6 0,3 11 5 15,-3-11 6-15,0 0-101 0,0 0 26 0,0 0 16 16,0 0 17-16,0 0-161 0,0 0 46 0,8-10 33 16,-8 10 30-16,11-9-355 0,-11 9 94 0,13-15 75 0,-5 8 58 15,-2-4-463-15,3-2 139 0,1 0 157 0,1-3 93 0,0-2-664 16,0 0-177-16</inkml:trace>
  <inkml:trace contextRef="#ctx0" brushRef="#br0" timeOffset="118285.66">22434 11738 0 0,'0'0'898'0,"0"0"-648"0,0 0 87 0,-3 11-66 0,3-11-56 0,0 0-41 16,0 0-15-16,0 0-31 0,0 0-27 0,0 0-19 15,20 5 63-15,-20-5-30 0,0 0-11 0,21 5-19 16,-21-5-5-16,0 0-16 0,18 4-11 0,-18-4-12 0,0 0-23 16,0 0-1-16,20 1-5 0,-20-1-2 0,0 0 3 15,0 0-2-15,0 0-4 0,23-1-1 0,-23 1-175 0,0 0 33 16,11-6 28-16,-11 6 21 0,0 0-302 0,11-6 78 16,-11 6 62-16,9-6 51 0,-9 6-562 0,7-13-66 0</inkml:trace>
  <inkml:trace contextRef="#ctx0" brushRef="#br0" timeOffset="118568.15">22390 11886 0 0,'-9'9'746'0,"9"-9"-491"0,0 0 141 0,0 0-54 15,-7 10-69-15,7-10-54 0,0 0 57 0,7 10-56 0,-7-10-42 16,0 0-15-16,14 12 53 0,-14-12-44 0,11 6-34 16,-11-6-27-16,24 6 11 0,-24-6-25 0,24 5-19 0,-24-5-16 15,27 3-10-15,-27-3-10 0,31 2-7 0,-31-2-10 0,30 0-3 16,-30 0-6-16,27-2-2 0,-27 2-4 0,21-3-120 16,-21 3 22-16,19-6 17 0,-19 6 15 0,11-8-234 0,-11 8 58 15,8-11 45-15,-8 11 39 0,8-8-381 0,-8 8 127 16,7-11 80-16,-7 11 64 0,-3-14-429 0,3 14-50 0</inkml:trace>
  <inkml:trace contextRef="#ctx0" brushRef="#br0" timeOffset="120134.65">23178 11452 0 0,'0'0'1074'16,"0"0"-693"-16,0 0-62 0,0 0 112 0,0 0-87 0,0 0-68 15,0 0-33-15,0 0 27 0,0 0-54 0,0 0-43 16,0 0-36-16,0 0 2 0,0 0-28 0,0 0-23 0,0 0-16 15,0 0-3-15,0 0-14 0,2 12-9 0,-2-12-11 16,0 14 96-16,0-14-27 0,0 14-20 0,0-14-17 0,-2 19 45 16,2-19-22-16,-3 19-19 0,3-19-14 0,-6 19 34 15,1-8-17-15,1 0-16 0,-1 0-10 0,-3 2-7 0,1-3-5 16,0 3-10-16,0-1-4 0,-2-1 6 0,1 0-7 16,8-11-3-16,-13 16-3 0,13-16 1 0,-8 17-3 15,8-17-2-15,-6 10-3 0,6-10-12 0,0 0 0 0,-4 9 1 16,4-9 1-16,0 0 8 0,0 0-2 0,0 0-1 15,0 0 0-15,0 0 6 0,10 10-3 0,-10-10 1 0,0 0-3 16,0 0 7-16,19 3-2 0,-19-3-2 0,0 0-1 0,27 0 0 16,-27 0 0-16,24-1-2 0,-24 1 0 0,22-4 5 15,-22 4-3-15,22-6 1 0,-22 6-3 0,23-7-2 16,-23 7 0-16,20-6-1 0,-20 6 0 0,21-10-2 0,-21 10 0 16,21-10-1-16,-21 10 2 0,17-10 8 0,-17 10-1 15,16-11-2-15,-16 11-1 0,13-6-13 0,-13 6 1 0,0 0 1 16,10-9 3-16,-10 9 3 0,0 0 0 0,0 0 0 0,0 0 0 15,0 0 15-15,0 0-3 0,0 0-2 0,0 0-2 16,0 0 65-16,0 0-13 0,0 0-12 0,0 0-10 0,0 0 30 16,0 0-15-16,0 0-9 0,0 0-10 0,-4-12 26 15,4 12-11-15,0 0-12 0,0 0-6 0,0 0 27 16,-6-7-14-16,6 7-6 0,0 0-8 0,0 0 41 0,0 0-14 16,0 0-11-16,0 0-9 0,0 0 31 0,0 0-9 15,0 0-9-15,0 0-10 0,0 0 56 0,0 0-18 0,0 0-16 16,0 0-12-16,0 0-108 0,0 0 11 0,-11 5 11 15,11-5 6-15,-6 11 14 0,6-11 1 0,-9 17 5 0,9-17 3 16,-9 15 10-16,9-15-1 0,-8 18 0 0,8-18-1 16,-9 20 4-16,3-7 2 0,3-2-4 0,3-11 1 15,-8 17-3-15,8-17 1 0,-4 16-1 0,4-16 2 0,-5 18 0 16,5-18-2-16,-5 14 1 0,5-14 0 0,-1 13-23 16,1-13 5-16,0 0 3 0,0 16 4 0,0-16-40 0,0 0 11 15,0 0 7-15,-2 12 5 0,2-12-65 0,0 0 20 0,0 0 15 16,7 12 11-16,-7-12-113 0,0 0 32 0,0 0 26 15,0 0 20-15,0 0-149 0,0 0 47 0,0 0 35 0,-7 8 30 16,7-8-186-16,0 0 61 0,0 0 48 0,0 0 39 16,0 0-238-16,0 0 78 0,0 0 63 0,0 0 51 0,0 0-334 15,0 0 161-15,0 0 76 0,0 0 59 0,0 0-621 16,5-11-91-16</inkml:trace>
  <inkml:trace contextRef="#ctx0" brushRef="#br0" timeOffset="120641.92">23561 11728 0 0,'0'0'695'0,"11"10"-481"0,-11-10 57 16,0 0-17-16,-4 13-50 0,4-13-40 0,0 0 8 0,0 0-34 15,-2 13-27-15,2-13-22 0,0 0 8 0,0 0-19 16,0 0-15-16,0 0-13 0,0 0 55 0,0 0-22 0,0 0-16 16,0 0-13-16,0 0 123 0,0 0-36 0,0 0-28 0,0 0-22 15,0 0 137-15,0 0-46 0,0 0-37 0,0 0-29 16,0 0 38-16,2-12-29 0,-2 12-28 0,0 0-18 16,1-13 13-16,-1 13-19 0,0 0-14 0,0 0-12 0,0 0 18 15,0 0-12-15,0 0-12 0,2-11-8 0,-2 11-7 16,0 0-5-16,0 0-5 0,0 0-4 0,0 0-13 15,0 0 1-15,0 0 0 0,0 0 0 0,0 0-25 0,0 0 4 0,0 0 4 16,0 0 4-16,0 0-135 0,0 0 29 0,0 0 25 16,0 0 18-16,0 0-208 0,0 0 57 0,-2 13 45 15,2-13 35-15,0 0-360 0,0 0 107 0,0 0 118 0,0 0 54 16,0 0-759-16,0 0-187 0</inkml:trace>
  <inkml:trace contextRef="#ctx0" brushRef="#br0" timeOffset="122049.57">23917 11482 0 0,'0'0'829'0,"0"0"-553"0,0 0 135 16,0 0-74-16,0 0-68 0,0 0-52 0,0 0 22 0,0 0-47 0,0 0-35 16,0 0-17-16,0 0 56 0,0 0-40 0,0 0-31 15,0 0-26-15,0 0 36 0,0 0-29 0,5 13-20 16,-5-13-17-16,0 0 78 0,24 3-29 0,-24-3-24 16,23 2-18-16,-23-2 7 0,24 1-17 0,-24-1-12 0,0 0-12 15,32-1 0-15,-32 1-7 0,21-5-9 0,-21 5-3 16,17-2-6-16,-17 2-1 0,0 0-4 0,19-3-3 0,-19 3 0 15,0 0-1-15,0 0-2 0,0 0-1 0,0 0-29 16,0 0 7-16,0 0 1 0,0 0 5 0,0 0-255 0,0 0 54 16,0 0 41-16,0 0 35 0,0 0-321 0,0 0 92 15,-25 2 73-15,25-2 79 0,-17 3-441 0,17-3 129 0,0 0 108 16,-18-3 137-16,18 3-116 0,0 0 84 0</inkml:trace>
  <inkml:trace contextRef="#ctx0" brushRef="#br0" timeOffset="122472.13">23907 11487 0 0,'-20'2'428'0,"20"-2"-205"0,0 0-44 0,-13 9 64 16,13-9-28-16,-8 9-27 0,8-9-40 0,-8 12 37 16,8-12-38-16,-4 14-28 0,4-14-24 0,0 0 14 0,-8 18-23 15,8-18-15-15,-6 18-16 0,6-18 36 0,-6 20-19 16,6-20-15-16,-3 12-10 0,3-12 18 0,-3 11-11 0,3-11-8 15,0 0-7-15,0 0 11 0,0 13-9 0,0-13-8 16,0 0-7-16,0 0 26 0,0 0-11 0,0 0-7 0,0 0-8 16,0 0 74-16,0 0-20 0,0 0-16 0,24-3-14 15,-24 3 82-15,17-2-27 0,-17 2-22 0,19-2-15 16,-19 2 10-16,0 0-15 0,28-4-12 0,-28 4-11 0,0 0 14 16,26-2-12-16,-26 2-8 0,0 0-6 0,25 3-4 15,-25-3-6-15,15 5-3 0,-15-5-2 0,13 11-6 0,-13-11-3 16,9 12 1-16,-9-12-2 0,7 15-3 0,-7-15 0 15,1 18 1-15,-1-18-1 0,-1 19 1 0,1-19-1 16,-6 17 1-16,2-7 0 0,-2-1 0 0,-1 1 1 0,1 0-1 16,6-10 0-16,-18 13 0 0,18-13 1 0,-17 12-1 15,17-12-1-15,-21 8 5 0,21-8-3 0,-19 5 1 0,19-5-2 16,-19 3-4-16,19-3 0 0,0 0 1 0,-22 0-1 16,22 0 12-16,0 0-2 0,-19-6-2 0,19 6 0 0,-10-7 2 15,10 7-2-15,0 0 0 0,-7-11-2 0,7 11-170 16,-10-9 34-16,10 9 25 0,-9-8 23 0,9 8-361 0,-10-6 88 15,10 6 73-15,0 0 85 0,0 0-917 0,0 0-306 16</inkml:trace>
  <inkml:trace contextRef="#ctx0" brushRef="#br0" timeOffset="122905.5">23496 12130 0 0,'0'0'849'0,"-19"1"-428"15,19-1-35-15,0 0-77 0,0 0 61 0,0 0-75 0,0 0-58 16,0 0-24-16,0 0 121 0,0 0-67 0,0 0-52 16,0 0-43-16,24-5 2 0,-24 5-33 0,25-2-30 0,-25 2-21 15,32-4-8-15,-32 4-16 0,35-3-13 0,-35 3-11 0,38-1-4 16,-17-1-8-16,-21 2-5 0,36-1-6 0,-36 1-6 15,38-2-4-15,-38 2-1 0,32 0-3 0,-32 0-47 16,29 0 8-16,-29 0 6 0,22 0 7 0,-22 0-220 0,0 0 48 16,22 3 38-16,-22-3 31 0,0 0-259 0,0 0 77 15,0 0 62-15,0 0 47 0,0 0-218 0,0 0 93 0,0 0 65 16,-1 12 51-16,1-12-579 0,-18 4-73 0</inkml:trace>
  <inkml:trace contextRef="#ctx0" brushRef="#br0" timeOffset="123135.09">23530 12205 0 0,'-20'4'804'0,"20"-4"-539"0,0 0-29 0,-14 9 160 16,14-9-77-16,0 0-66 0,0 0-49 0,0 0 74 0,0 0-40 16,20 2-33-16,-20-2-40 0,26 2 112 0,-26-2-55 0,37 0-43 15,-37 0-38-15,44-3-17 0,-20 2-25 0,-2-2-20 16,2 2-16-16,3-1-11 0,-3 1-11 0,1-2-8 0,-2 0-7 15,1 3-14-15,-4-4-2 0,-2 3-1 0,-18 1-3 16,31-3-158-16,-31 3 30 0,24-4 24 0,-24 4 19 0,0 0-284 16,0 0 70-16,16-6 60 0,-16 6 46 0,0 0-388 15,0 0 147-15,0 0 85 0,0 0 68 0,0 0-412 0,0 0-51 16</inkml:trace>
  <inkml:trace contextRef="#ctx0" brushRef="#br0" timeOffset="126006.14">23866 11377 0 0,'0'0'395'15,"-5"-12"-178"-15,5 12-32 0,0 0-35 0,0 0 20 16,-3-13-16-16,3 13-23 0,0 0-27 0,0 0 64 0,0 0-33 15,-1-13-27-15,1 13-22 0,0 0 30 0,0 0-23 16,-11-13-19-16,11 13-14 0,0 0 5 0,-10-8-12 0,10 8-11 16,0 0-8-16,-14-13 35 0,14 13-14 0,-11-9-11 15,11 9-9-15,-13-6 44 0,13 6-16 0,-13-8-7 0,13 8-10 16,-13-7 26-16,13 7-16 0,0 0-10 0,-17-9-10 16,17 9 26-16,-15-5-11 0,15 5-11 0,-17-4-7 0,17 4 17 15,-18-5-9-15,18 5-8 0,-17-3-8 0,17 3 13 16,-19-3-9-16,19 3-5 0,-19-3-5 0,19 3 37 15,-22-4-14-15,22 4-5 0,-21-3-11 0,21 3 48 16,-25-2-18-16,25 2-9 0,-24-3-9 0,24 3-1 0,-30-2-7 16,30 2-4-16,-24-1-7 0,24 1 18 0,-26 0-6 0,26 0-6 15,-21 1-6-15,21-1 15 0,-27 2-7 0,27-2-6 16,-23 5-3-16,23-5 16 0,-25 4-7 0,25-4-5 0,-22 7-4 16,9-2 7-16,13-5-5 0,-24 8-2 15,11-4-6-15,1 3 9 0,1 0-5 0,-2-1-2 0,13-6-4 0,-24 14 8 16,13-7-2-16,0 2-6 0,0-1 0 0,-1 3 11 15,0-3-6-15,3 3 0 0,-3-1-4 0,1 1 20 16,0-1-6-16,0 0-4 0,5 0-5 0,-8 1 1 16,4 0-5-16,0-1-1 0,1 0-3 0,1 0 8 0,0 1-3 15,2-1-3-15,-2 0-3 0,0-1 10 0,3 0-4 0,-2 1-2 16,7-10-3-16,-12 20 43 0,7-10-11 0,1 2-8 16,-5-2-5-16,3 5-8 0,-2-3-4 0,2 3-2 15,-3-3-3-15,2 5 28 0,1-2-6 0,-4 1-6 0,4 0-7 16,-4-1 23-16,4 2-10 0,0-2-6 0,-1 3-4 15,1-1 5-15,2-1-4 0,0 1-6 0,2 3-3 0,1-1 5 16,-1-2-3-16,2 0-4 0,0 0-2 0,2 3 10 16,-1-1-4-16,2-1-2 0,0 1-4 0,3-1-5 0,-3-2 0 15,1 2-2-15,0 0-1 0,0-1 1 0,1-1-3 16,-1-2 1-16,1 0 0 0,1 1 3 0,0-2 0 0,-2-2-1 16,3-2-1-16,-1 2 5 0,1-1-2 0,1-3-2 15,-1 2 0-15,1 0 1 0,2-2-2 0,-1 1 2 0,-9-8-3 16,21 14 2-16,-11-8-1 0,1 1 1 0,1-3-2 0,4 1 5 15,0 1-1-15,2-2-1 0,-1 0-1 0,5 0-3 16,-1-1 1-16,-1 1-1 0,1 0 0 0,3-3 0 16,-2 2-1-16,0-1 1 0,1 2 0 0,0 0 2 0,1-3 0 15,-1 3 0-15,-3-3-1 0,4 3-1 0,-3-3-1 16,-1 1 1-16,1-2 0 0,0 1 1 0,-21-1 0 0,39 0-1 16,-39 0 2-16,37-1 0 0,-18-1-1 0,1 1 1 15,0-1-1-15,1-1 0 0,2-2 0 0,-1 1 1 0,0-2-2 16,3 2 34-16,1-3-6 0,-2-1-6 0,-1 2-4 15,6-4-43-15,-3 3 5 0,1-2 5 0,-3 0 3 0,2 0-2 16,-2-1 6-16,-1 2 0 0,-3-1 2 0,2-3 2 16,-1 3 0-16,-4-2 1 0,1 0 1 0,-1-2 2 0,-2-2 1 15,-3 3-1-15,3-2 0 0,-3-4-5 0,1 0 3 16,-2 1-1-16,0 0 1 0,-1-4-1 0,0 2 1 0,-3 0 0 16,1 0 0-16,-2-2 3 0,2 2-1 0,-1 0 0 15,-2 3 0-15,1-2 10 0,-1 2-4 0,-2 2 1 0,0-3-2 16,0 3 35-16,1-1-8 0,-3 2-7 0,1 0-5 0,-2-1 24 15,0 1-10-15,0 0-6 0,-2 0-6 0,2-2 11 16,-1 3-7-16,-2 0-5 0,3 12-6 0,-3-23 2 16,3 23-5-16,-4-20-3 0,4 20 0 0,-3-17-8 0,3 17 1 15,-5-15-1-15,5 15 0 0,-6-14 2 0,6 14-1 16,-8-13 0-16,8 13-1 0,-13-13-1 0,13 13 0 0,-16-11 0 16,16 11 0-16,-24-13-4 0,10 9 0 0,0-3 2 15,-2 1 0-15,-3 0-5 0,2 0 3 0,-3 0 0 0,2 0 1 16,-3 0-53-16,0 0 10 0,1 1 11 0,0-2 7 15,-4 1-120-15,3 1 31 0,0-1 22 0,1 1 20 0,0-1-239 16,-2 1 64-16,1 0 49 0,-1 0 40 0,-5 1-346 16,1-3 102-16,1 4 80 0,3 6 67 0,-7-12-978 15,4 6-386-15</inkml:trace>
  <inkml:trace contextRef="#ctx0" brushRef="#br0" timeOffset="130882.05">16720 5831 0 0,'-18'-3'789'0,"18"3"-275"16,0 0-43-16,0 0-96 0,0 0 134 0,0 0-76 0,0 0-59 15,0 0-75-15,0 0 170 0,0 0-94 0,0 0-75 16,0 0-60-16,0 0 103 0,0 0-68 0,0 0-56 0,0 0-44 16,0 0 69-16,0 0-48 0,0 0-41 0,0 0-30 15,0 0-8-15,0 0-22 0,0 0-20 0,0 0-14 0,0 0-33 16,12 6-5-16,-12-6-5 0,15 17-3 0,-7-6 5 15,3 0-6-15,-1 2-2 0,-1 2-2 0,0 2-7 0,1-1-2 16,-2 2 0-16,-2 2 0 0,0 3-13 0,1-4 3 16,-4 3 0-16,0-4 2 0,0 3-66 0,-1-3 15 15,0-1 10-15,-2-1 11 0,3 0-115 0,-10-4 35 16,4 2 32-16,-2-5 15 0,-1 1-31 0,6-10 20 0,-9 17 17 16,9-17 12-16,-15 8 2 0,15-8 7 0,-16 6 10 15,16-6 7-15,0 0 6 0,-25 3 3 0,25-3 4 0,0 0 3 16,-29-3-1-16,29 3 3 0,-18-6 0 0,18 6 5 0,-15-8 23 15,15 8-4-15,-9-10-2 0,9 10-4 0,-4-12 0 16,4 12-3-16,0-16-2 0,0 16 0 0,5-16 15 0,3 8-5 16,4 0-2-16,-12 8-3 0,12-16-6 0,-1 8 0 15,0 0-2-15,0 0 0 0,2 0 5 0,-3 2-3 16,1-4 0-16,1 3-1 0,1 0 17 0,0-1-3 0,-1 2-3 16,0 0-5-16,2-4 18 0,-1 3-7 0,-2 1-4 15,1 0-4-15,0 0 4 0,-12 6-3 0,21-12-4 0,-21 12 0 16,18-9-4-16,-18 9-3 0,11-6 1 0,-11 6-1 15,0 0-3-15,0 0 1 0,0 0 0 0,0 0 0 16,0 0-212-16,0 0 42 0,0 0 34 0,0 0 27 0,0 0-401 16,0 0 102-16,0 0 82 0,-9 9 65 0,9-9-459 15,-8 9 145-15,8-9 149 0,-2 13 106 0,2-13-678 16,0 0-193-16</inkml:trace>
  <inkml:trace contextRef="#ctx0" brushRef="#br0" timeOffset="131401.31">17173 6001 0 0,'0'0'972'16,"-8"-10"-535"-16,8 10-60 0,0 0-75 0,-13-8 57 15,13 8-71-15,-9-9-48 0,9 9-28 0,-14 6 32 16,14-6-50-16,-15 5-38 0,15-5-32 0,-15 14 23 0,15-14-29 15,-17 5-24-15,17-5-19 0,-15 8 0 0,15-8-15 16,-18 14-12-16,7-9-10 0,11-5-4 0,-11 15-7 0,11-15-5 16,-10 17-4-16,10-17 5 0,-9 13-6 0,9-13-1 15,-8 17-4-15,8-17-1 0,-3 14-2 0,3-14-1 16,-1 13-1-16,1-13-10 0,0 0 1 0,3 14 1 0,-3-14 0 16,0 0-9-16,12 8 1 0,-12-8 3 0,0 0 1 15,18 5 2-15,-18-5 1 0,12-5 0 0,-12 5 1 0,17-5 1 16,-17 5 0-16,15-6 0 0,-15 6 0 0,16-5 6 15,-16 5-2-15,13-15-1 0,-13 15 0 0,14-14 14 0,-14 14-1 16,10-12-5-16,-10 12-2 0,9-15 80 0,-9 15-19 16,5-10-14-16,-5 10-12 0,6-12 58 0,-6 12-21 15,5-12-17-15,-5 12-12 0,0 0 37 0,0 0-18 0,0 0-13 16,1-13-12-16,-1 13 29 0,0 0-16 0,0 0-12 0,0 0-9 16,0 0-13-16,0 0-7 0,0 0-2 0,0 0-4 15,-9 8-12-15,9-8 1 0,-6 10-1 0,6-10 0 16,-8 12 10-16,8-12-1 0,-10 14-3 0,10-14-2 0,-8 18-15 15,8-18 0-15,-9 17 3 0,9-17 2 0,-5 18-145 16,5-18 30-16,-3 14 24 0,3-14 20 0,-3 16-222 0,3-16 59 16,3 12 49-16,-3-12 38 0,0 0-360 0,6 11 103 15,-6-11 82-15,0 0 65 0,23 9-407 0,-23-9 151 0,20-2 102 16,-20 2 92-16,21-7-156 0,-21 7 5 0</inkml:trace>
  <inkml:trace contextRef="#ctx0" brushRef="#br0" timeOffset="131946.32">17286 6031 0 0,'2'-13'672'15,"-2"13"-225"-15,0 0-27 0,-2-14-78 0,2 14-68 0,-10-9 116 16,10 9-78-16,0 0-31 0,0 0-51 0,0 0-4 16,0 0-46-16,0 0-35 0,0 0-30 0,-4 18-27 0,4-18-18 15,-7 13-14-15,7-13-11 0,-6 15-5 0,6-15-8 16,-8 16-7-16,8-16-4 0,-7 18-1 0,7-18-4 15,-6 19-3-15,6-19-4 0,-1 19-1 0,1-19-1 0,1 16-2 16,-1-16 0-16,6 13 3 0,-6-13-2 0,11 12-1 0,-11-12-2 16,12 10-15-16,-12-10 2 0,17 4 1 0,-17-4 2 15,0 0-3-15,27-2 2 0,-27 2 2 0,19-2 0 16,-19 2 4-16,16-11 0 0,-16 11 1 0,13-10-1 0,-13 10 4 16,11-6 0-16,-11 6-1 0,11-12 0 0,-11 12 15 15,10-17-4-15,-10 17-2 0,8-11-2 0,-8 11 45 0,7-9-12 16,-7 9-7-16,5-13-7 0,-5 13 3 0,6-8-7 15,-6 8-4-15,0 0-3 0,0 0 12 0,0 0-7 0,0 0-4 16,0 0-4-16,0 0-12 0,0 0 0 0,0 0-1 16,0 0 1-16,0 0-6 0,-7 13 2 0,7-13 0 15,-10 11 1-15,10-11-2 0,-4 15 2 0,4-15 1 0,-2 14-1 16,2-14 3-16,-2 17-1 0,2-17 1 0,2 13-1 0,-2-13-16 16,5 14 5-16,-5-14 1 0,6 13 3 0,-6-13-23 15,12 9 6-15,-12-9 4 0,13 7 5 0,-13-7-16 16,18 3 6-16,-18-3 4 0,0 0 6 0,31-2 5 0,-31 2 2 15,21-8 1-15,-21 8 4 0,24-9 5 0,-11 2 1 16,1 1 0-16,-3-3-2 0,-11 9 35 0,24-16-5 0,-14 6-8 16,-10 10-4-16,17-14 58 0,-10 5-14 0,0 0-13 15,-7 9-10-15,7-17 17 0,-7 17-13 0,0-20-9 0,0 20-6 16,1-17-7-16,-1 17-5 0,-1-12-3 0,1 12-3 16,0 0-191-16,-7-12 37 0,7 12 28 0,0 0 22 15,0 0-790-15,-21 4 178 0,21-4 199 0,-24 4 111 0,9 1-517 16,3 2-115-16</inkml:trace>
  <inkml:trace contextRef="#ctx0" brushRef="#br0" timeOffset="133316.69">16973 6377 0 0,'0'0'741'0,"0"0"-330"0,-14-4-19 0,14 4-78 0,0 0-61 16,0 0 68-16,0 0-65 0,0 0-51 0,-21 2-16 15,21-2 8-15,0 0-39 0,-9 10-31 0,9-10-26 0,-9 12 3 16,9-12-22-16,-7 13-15 0,7-13-15 0,-13 15 40 16,10-5-19-16,3-10-13 0,-6 16-14 0,1-3 62 15,-3-3-22-15,5 0-17 0,-2 2-14 0,0 1 55 0,1-1-21 16,-3 1-18-16,2 1-13 0,-3 2 52 0,4 1-23 0,-3 0-15 16,-1 0-16-16,-1 5 73 0,-2-3-27 0,3 2-21 15,-2-2-16-15,-1 6 26 0,3-1-18 0,-2 0-15 16,1 0-12-16,-2 6 42 0,3-4-20 0,-2 1-11 0,1-4-13 15,1 7 11-15,2-3-10 0,-1-1-10 0,1-1-6 0,1 4 5 16,2-1-6-16,-2-1-6 0,2 0-4 0,0 2 3 16,0 1-5-16,-1-3-2 0,3 0-4 0,-2 3 8 15,0 0-5-15,-1-4-2 0,3 1-1 0,-1-2 14 0,2 0-3 16,-1 1-5-16,-1-1-3 0,1 2 31 0,1 0-10 16,-2-1-6-16,2 2-5 0,0-1 4 0,2 2-5 0,5-3-3 15,-8-2-6-15,2 2 16 0,3 0-8 0,0-3-3 16,2-1-4-16,0 2 17 0,-2 1-2 0,6-4-7 15,-1 0-4-15,3 3-11 0,-1-2 1 0,1 0-3 0,1-1-1 16,1 1 4-16,1 0-2 0,-1-3-1 0,2-2-2 16,0 4 7-16,3-2-2 0,-2-2-4 0,2-2 2 0,2 2 2 15,-1-4 0-15,3 0-3 0,-3 0-1 0,4-2-2 16,2-3-1-16,-5 1 0 0,3-1 0 0,-1 0-3 16,1-2-1-16,-5-3 2 0,-2 3 0 0,0-2-6 0,1 0-1 15,-18-4 3-15,27 6 2 0,-27-6-9 0,17 2 2 16,-17-2 1-16,0 0 3 0,17 5-5 0,-17-5 2 0,0 0 2 15,0 0 2-15,0 0-12 0,0 0 5 0,0 0 1 16,0 0 4-16,0 0 10 0,0 0-1 0,0 0 0 0,0 0-1 16,0 0-54-16,0 0 14 0,0 0 6 0,0 0 8 15,0 0-92-15,0 0 25 0,0 0 18 0,0 0 14 0,0 0-217 16,0 0 54-16,0 0 46 0,0 0 36 0,-7-10-455 16,7 10 121-16,-10-8 94 0,10 8 75 0,-7-12-1284 0,7 12-513 15</inkml:trace>
  <inkml:trace contextRef="#ctx0" brushRef="#br0" timeOffset="133816.5">17243 7977 0 0,'0'0'1049'0,"0"0"-614"0,0 0-71 0,-8-8-73 16,8 8 78-16,0 0-74 0,0 0-38 0,0 0-41 0,0 0 44 15,0 0-53-15,0 0-40 0,0 0-33 0,0 0-16 16,0 0-24-16,0 0-17 0,0 0-17 0,0 0-14 0,-3 13-9 16,3-13-6-16,0 12-8 0,0-12 11 0,2 15-7 15,-2-15-4-15,3 18-7 0,0-6 12 0,1-3-7 16,1 2-3-16,-5-11-5 0,10 23 5 0,-5-13-6 0,1 0-1 16,2 2-2-16,-2-3 3 0,2 0-4 0,-1-1-1 0,0 1-1 15,1-1 2-15,1 2-2 0,-9-10-2 0,12 15 0 16,-4-7 0-16,-8-8-1 0,12 14 0 0,-12-14-1 15,10 13 3-15,-10-13-1 0,11 9-1 0,-11-9-1 0,10 10 3 16,-10-10-3-16,0 0 1 0,10 11-1 0,-10-11 2 16,0 0-1-16,0 0-1 0,0 0 2 0,1 14-10 15,-1-14 2-15,0 0 1 0,0 0 1 0,-3 13 8 0,3-13-1 16,0 0 0-16,-5 9-1 0,5-9 27 0,-14 11-4 16,14-11-7-16,-17 10-3 0,17-10 17 0,-26 9-6 0,11-4-7 15,0 0-2-15,-1 2 40 0,-3-1-11 0,1-2-10 16,-1 3-7-16,-1-1 55 0,1-1-20 0,0 0-10 15,2-2-13-15,-3 2 44 0,20-5-19 0,-33 5-13 0,33-5-12 0,-24 6 43 16,24-6-20-16,-22 5-11 0,22-5-12 0,-18 3 2 16,18-3-7-16,0 0-8 0,0 0-7 0,0 0-2 15,0 0-6-15,0 0-2 0,0 0-2 0,0 0 6 16,0 0-4-16,0 0-2 0,0 0-3 0,0 0 40 0,0 0-11 16,0 0-7-16,0 0-5 0,0 0-265 0,0 0 49 15,0 0 38-15,0 0 30 0,-4-11-584 0,4 11 142 16,0 0 113-16,10-12 89 0,-10 12-1114 0,8-14-472 0</inkml:trace>
  <inkml:trace contextRef="#ctx0" brushRef="#br0" timeOffset="135750.26">20729 9282 0 0,'7'-21'794'16,"-7"21"-376"-16,0-19-28 0,0 19-76 0,0-12-64 0,0 12 93 16,-3-16-68-16,3 16-39 0,-6-16-34 0,6 16 45 15,-6-13-49-15,6 13-38 0,-8-14-34 0,8 14 41 16,-9-10-36-16,9 10-26 0,-12-9-19 0,12 9 24 0,-20-10-22 15,20 10-18-15,-24-8-12 0,24 8-6 0,-30-1-9 16,30 1-9-16,-32-4-5 0,32 4 1 0,-36 2-7 0,36-2-3 16,-38 2-5-16,17-1 21 0,-1 1-6 0,-8-2-7 0,9 2-4 15,-5-1 14-15,2-1-7 0,-4-1-5 0,1 1-4 16,-1 0 17-16,-1 0-6 0,2-2-5 0,0 4-6 16,-1-4 34-16,2 2-10 0,2 0-9 0,0-2-6 0,-1 2 49 15,1 0-15-15,2 2-11 0,-1 0-10 0,-3-1 28 16,2 1-12-16,-2 3-11 0,3-3-9 0,-6 2 22 0,5 1-12 15,0-1-9-15,1 0-7 0,-2 3 13 0,4 1-7 16,2 0-7-16,1 0-6 0,1 2 21 0,-1-1-10 16,4 2-5-16,0 3-7 0,-2-2 17 0,3 0-8 0,-1 3-7 15,5-3-3-15,-4 3 19 0,2-1-9 0,3 1-5 16,-1-1-4-16,6 1 9 0,-6 3-6 0,1-2-4 0,2 0-4 16,-1 1 25-16,2 2-9 0,1-1-5 0,-1-1-5 15,0 4 10-15,2-1-5 0,-1 1-5 0,1-1-6 0,0 2 12 16,0 3-5-16,3-4-3 0,0-1-5 0,0 4 2 15,2-5-4-15,2 1-3 0,-3-1-2 0,4 2 18 16,-2-4-9-16,2-1 0 0,-1 1-6 0,2-2-3 0,3 3 0 16,-1-3-4-16,-1-1 2 0,3 3 7 0,1-3-3 0,-1 1-1 15,1-1-3-15,-1 0 31 0,-1-2-6 0,2 1-7 16,-2 0-5-16,3 0-29 0,2-1 2 0,-5 1 2 16,-5-4 1-16,8 6 2 0,-1-4 1 0,-1 0 1 0,1-2 1 15,1 1 4-15,0-2 2 0,-1 0-2 0,0-1-1 16,2 1 4-16,-2-4-1 0,3 2-1 0,-3-1-1 0,8 1 2 15,-6 1-1-15,6-4-2 0,-1 4 2 0,4-3-3 16,-3-1 0-16,-2 4 0 0,-3-2 1 0,7-2-6 16,0 2 3-16,-4-2 0 0,0 0 0 0,1 0 5 0,1 0-3 15,2 0 1-15,-3 0-2 0,2 0-2 0,-1 1 1 16,1-1-1-16,0-1 1 0,2 1 1 0,0 0-1 0,-1-1 1 16,3-1-1-16,1 2 2 0,-1-3 0 0,0 2-1 15,0-1 0-15,1 1-10 0,-3-2 4 0,0 0-1 0,0 0 3 16,2 2 5-16,-3-4-1 0,1 2 0 0,-1-3 0 15,0 3-3-15,-1-2 0 0,4 0 1 0,-5 0 0 0,3 0-4 16,-1-3 3-16,1 1 0 0,2 0 1 0,1-2 3 16,-2-1 0-16,1 1 0 0,-1-2 0 0,4 0-5 15,-3-1 1-15,1-1 1 0,-1 1 0 0,3-3-5 16,-1 2 3-16,-1 0 1 0,-1-3-1 0,7-1 1 0,-5 0-1 16,-2 1 2-16,3 1-2 0,-5-4 6 0,-1 2-1 0,-1 1 0 15,-2 0-2-15,-1-1 6 0,1-1-2 0,-6 1 1 16,1 1-3-16,0-2 8 0,-4-3-1 0,-1 2-4 15,0 0 1-15,1-1-10 0,-4 1 3 0,2 0-1 0,-4 0 2 16,0-3 2-16,2 2 1 0,-4 1 0 0,-2-2-2 0,-2 1-2 16,1-1 0-16,1 3 1 0,-1 0 0 0,-1-2-4 15,-1 1 4-15,3 0-1 0,-2 4 0 0,-2-5 5 16,0 2 0-16,1 0-2 0,-1 2 0 0,0-2 24 0,0-1-4 16,0 1-5-16,-1 1-3 0,0-3 16 0,-2 2-5 15,1 1-6-15,1-2-3 0,-2-1 18 0,-1 1-9 0,1 2-5 16,-2-2-3-16,1 0-4 0,-1 5-1 0,0-3-3 0,-1 0-1 15,-1 2 5-15,-3 1-3 0,1 0 0 16,0-1-4-16,-2 3-1 0,-2-1-1 0,3 4-1 0,0-1 0 16,0 2-5-16,1 0 1 0,14 5 0 0,-28-6 0 0,28 6-5 15,-30-3 0-15,30 3 1 0,-25-2 1 0,25 2-15 16,-29-2 3-16,29 2 3 0,-22 4 3 0,22-4-103 16,-19-4 21-16,19 4 19 0,0 0 14 0,-21 5-121 15,21-5 36-15,0 0 41 0,0 0 22 0,-17 3-95 0,17-3 34 16,0 0 30-16,0 0 22 0,0 0-91 0,0 0 36 0,0 0 29 15,0 0 24-15,0 0-128 0,0 0 46 0,0 0 34 16,0 0 28-16,0 0-200 0,0 0 62 0,0 0 51 0,0 0 39 16,0 0-430-16,0 0 120 0,8-10 123 0,-8 10 84 15,4-9-758-15,-4 9-215 0</inkml:trace>
  <inkml:trace contextRef="#ctx0" brushRef="#br0" timeOffset="145769.29">21066 4964 0 0,'0'0'400'0,"0"0"-192"0,-9-10-31 0,9 10 91 16,0 0-30-16,-4-11-34 0,4 11-39 0,0 0 50 15,0 0-42-15,-3-11-36 0,3 11-26 0,0 0 19 16,0 0-26-16,0 0-21 0,-5-9-17 0,5 9 28 0,0 0-18 16,0 0-13-16,0 0-8 0,-11-8 11 0,11 8-13 15,0 0-13-15,0 0-4 0,-16-7 14 0,16 7-9 0,0 0-9 16,0 0-4-16,-17-4 31 0,17 4-12 0,0 0-8 15,0 0-9-15,-19-5 30 0,19 5-10 0,0 0-11 16,-16-3-8-16,16 3 8 0,0 0-6 0,-18-4-9 0,18 4-5 16,0 0 10-16,0 0-7 0,-18-3-3 0,18 3-5 15,0 0 0-15,-18-3-3 0,18 3-3 0,0 0 0 0,0 0 16 16,-21-2-6-16,21 2-2 0,0 0-4 0,-20-1 14 16,20 1-5-16,0 0-4 0,-23-2-4 0,23 2 15 15,-21 2-7-15,21-2-4 0,0 0-4 0,-29-2 27 0,29 2-9 16,-21 5-5-16,21-5-7 0,-23 5 8 0,2-4-6 0,21-1-3 15,-18 7-6-15,18-7 15 0,-26 7-5 0,26-7-6 16,-20 5-2-16,20-5 7 0,-19 7-5 0,19-7-3 0,-14 7-2 16,14-7 9-16,-15 7-3 0,15-7-5 0,-14 7-1 15,14-7-4-15,0 0-2 0,-15 9 0 0,15-9-3 16,-17 10 7-16,17-10-2 0,-4 9-2 0,4-9 0 0,-10 11-4 16,10-11-1-16,-11 9 1 0,11-9-1 0,-11 15 4 15,11-15-2-15,-12 16 1 0,12-16-2 0,-14 17 22 0,7-5-6 16,-2-3-3-16,1 1-2 0,2-1 10 0,6-9-5 15,-9 19-3-15,4-9-3 0,-2-1 1 0,7-9-2 16,-9 18-3-16,9-18-1 0,-8 15 11 0,8-15-4 0,-6 18-3 16,6-18-1-16,-6 17-1 0,6-17-2 0,-7 18-2 15,7-18 0-15,-5 19 4 0,2-6 0 0,-2-4-3 0,2 1 0 16,0 1-1-16,0 0 0 0,1 0-1 0,2-11 0 0,-6 22 2 16,2-11-1-16,4-11-2 0,-4 22 2 0,2-9 3 15,1-2 0-15,-1 4-4 0,2-4 2 0,-1 1 5 16,1 4-2-16,0-5-2 0,0-11-1 0,1 26 3 15,-1-13-1-15,2-1-1 0,-2-1-2 0,3 2 4 0,0-2-1 16,-2 1-4-16,3 0 1 0,-1 1 16 0,-3-13-5 16,7 21-2-16,-3-11-3 0,2 6 6 0,-1-5-2 0,0 0-3 15,2 3-3-15,0-4 15 0,1 3-4 0,0-3-3 16,0 1-4-16,0 0 7 0,3-1-4 0,-2-3-2 0,-2 2-5 16,1 1 7-16,0-2-3 0,3 1-3 0,-11-9-1 15,13 13-2-15,-13-13 0 0,12 15-2 0,-12-15 0 0,11 14-2 16,-11-14 0-16,12 10-1 0,-12-10-1 0,11 14 3 15,-11-14 0-15,12 11-2 0,-12-11 1 0,7 10 1 0,4-4 2 16,-11-6-3-16,18 8 0 0,-18-8 2 0,20 8-1 16,-20-8-1-16,19 5 0 0,-3 2 3 0,-16-7-3 15,33 6 1-15,-33-6 0 0,26 1-3 0,-26-1 1 0,27 4-1 16,-27-4 0-16,28 0 4 0,-28 0-2 0,27-1 1 16,-27 1-1-16,27 0 2 0,-27 0 0 0,27-3-2 0,-27 3 0 15,29-7 2-15,-29 7 0 0,27-7-2 0,-27 7 1 16,29-9-3-16,-29 9 2 0,26-7-2 0,-11 2 0 0,0-1 0 15,1 0 1-15,-3 2-1 0,-13 4 0 0,25-12 2 16,-11 7 0-16,-14 5 0 0,23-13-1 0,-10 5 2 16,-4 0-1-16,2 2 0 0,-11 6 0 0,18-16-1 15,-9 7 0-15,-1 0 1 0,-8 9-1 0,15-20 10 0,-7 12-1 0,-2-5-2 16,2 3-3-16,0-2-10 0,-2 1 0 0,4 1 1 16,-4-1 0-16,0 0 12 0,1-2-2 0,-1 0-2 15,2 0 1-15,0 1-12 0,-2-1 2 0,2 2 1 0,0 1 1 16,-2-2 4-16,1 2 0 0,-3 1-1 0,2 0 0 15,-3-3 7-15,1 2-3 0,-4 10-1 0,7-19 1 16,-4 7 2-16,-3 12-2 0,3-19-1 0,-3 19 0 0,1-24 0 16,-1 10-1-16,0 14-1 0,0-22 1 0,-1 7 0 15,1 15 1-15,-3-23-2 0,1 10 0 0,-1 2 19 0,1-2-3 16,-1 2-3-16,0 0-4 0,-1 0-1 0,0 0-2 16,-1 1-1-16,5 10 0 0,-9-21 16 0,3 12-5 0,-1 0-2 15,7 9-4-15,-11-18 4 0,11 18-2 0,-13-14-3 0,13 14-2 16,-12-16-1-16,12 16 1 0,-13-14-2 0,13 14-2 15,-13-13-1-15,13 13-1 0,-13-12 0 0,13 12-1 16,-12-12 2-16,12 12-2 0,-14-11 1 0,14 11 0 16,-18-13-5-16,18 13 1 0,-17-12 0 0,17 12 1 0,-19-12 0 15,19 12 1-15,-16-6 0 0,16 6-1 0,-16-6-4 16,16 6 2-16,0 0 1 0,-20-5-1 0,20 5-5 16,0 0 2-16,0 0 0 0,0 0 2 0,-23 0-13 0,23 0 5 15,0 0 1-15,0 0 3 0,0 0-26 0,0 0 6 0,0 0 6 16,0 0 4-16,0 0-38 0,0 0 10 0,-16 3 11 15,16-3 6-15,0 0-25 0,0 0 12 0,0 0 7 16,0 0 8-16,0 0-50 0,0 0 16 0,0 0 11 0,0 0 12 16,0 0-97-16,0 0 27 0,0 0 22 0,0 0 15 15,0 0-328-15,0 0 80 0,0 0 62 0,0 0 53 0,0 0-1179 16,0 0-438-16</inkml:trace>
  <inkml:trace contextRef="#ctx0" brushRef="#br0" timeOffset="154069.57">8912 12906 0 0,'0'0'908'0,"-7"-11"-653"16,7 11 171-16,0 0-84 0,0-13-69 0,0 13-56 0,0 0 82 15,0 0-50-15,-1-14-31 0,1 14-43 0,0 0 115 16,0 0-57-16,0 0-47 0,0 0-37 0,0 0 88 16,0 0-47-16,0 0-38 0,0 0-30 0,0 0 15 0,0 0-27 15,0 0-23-15,0 0-17 0,0 0-10 0,0 0-14 0,0 0-10 16,0 0-5-16,0 0-2 0,0 0-7 0,0 0-2 15,0 0-6-15,0 0-12 0,16 6 0 0,-16-6 0 16,11 12 0-16,-5-3-4 0,-6-9 1 0,12 19 0 0,-5-7 1 16,0 0-1-16,-1 1 0 0,-2 1 0 0,3-4 1 15,0 5 0-15,-4 0 0 0,0-3 1 0,0 1-1 16,-2-3-2-16,3 3 1 0,-4-13-1 0,3 18 2 0,-3-18 23 16,3 16-5-16,-3-16-3 0,0 13-3 0,0-13-23 0,0 0 2 15,-2 15 2-15,2-15 2 0,0 0 6 0,-8 15 0 16,8-15-1-16,-9 8 1 0,9-8 3 0,-15 6-1 15,15-6-1-15,-10 7 0 0,10-7 6 0,0 0-1 0,-18 5-2 16,18-5-1-16,0 0 5 0,0 0-3 0,0 0 1 16,0 0-3-16,-19-5 13 0,19 5-4 0,0 0-2 15,0 0-2-15,-6-10 21 0,6 10-6 0,0 0-4 0,0 0-5 16,1-16 30-16,-1 16-10 0,5-10-6 0,-5 10-7 0,6-13 2 16,-6 13-3-16,10-12-7 0,-10 12-1 0,13-16-4 15,-4 9-2-15,0-3-2 0,3 2-1 0,0-1 2 16,2-1 0-16,0 1-2 0,-4-1 0 0,4 0 0 15,0-1-2-15,-1 3 2 0,-2 0-2 0,-2 0-1 0,-9 8 0 16,15-12-1-16,-15 12 1 0,0 0-2 0,0 0 1 0,9-8 0 16,-9 8-1-16,0 0-17 0,0 0 5 0,0 0 3 15,0 0 1-15,0 0-186 0,0 0 38 0,0 0 32 0,0 0 25 16,-23 5-295-16,23-5 77 0,-9 6 66 0,9-6 49 16,-11 6-343-16,11-6 107 0,0 0 89 0,-7 11 99 15,7-11-398-15,0 0 131 0,0 0 110 0,0 0 131 0,6 14-112 16,-6-14 94-16</inkml:trace>
  <inkml:trace contextRef="#ctx0" brushRef="#br0" timeOffset="154667.19">9299 12974 0 0,'0'0'729'0,"-8"-8"-408"0,8 8 142 16,0 0-77-16,-11-7-77 0,11 7-61 0,0 0 37 15,0 0-46-15,-17-5-28 0,17 5-45 0,0 0 46 16,0 0-42-16,0 0-36 0,-26 1-25 0,26-1 31 16,0 0-29-16,-17 6-23 0,17-6-16 0,-16 9 19 0,16-9-18 15,-13 11-14-15,13-11-14 0,-17 12 8 0,9-2-12 0,8-10-8 16,-14 14-6-16,7-4-4 0,0-1-4 0,7-9-5 15,-6 18-1-15,6-18-1 0,-6 20-2 0,6-20-2 0,0 18-2 16,0-18-4-16,0 17 0 0,0-17 0 0,3 15-2 16,-3-15 3-16,8 12-1 0,-8-12 0 0,8 12 0 15,-8-12-1-15,11 8-1 0,-11-8 0 0,10 7 1 0,-10-7-2 16,0 0 0-16,17 3-1 0,-17-3 2 0,0 0-3 16,17-4 1-16,-17 4 0 0,14-6 0 0,-14 6 6 0,14-12-2 15,-14 12 0-15,13-12 1 0,-13 12 0 0,12-17 0 16,-6 10-1-16,-6 7-1 0,10-19 15 0,-10 19-5 0,7-16-1 15,-7 16-2-15,7-13 68 0,-7 13-14 0,4-11-14 16,-4 11-9-16,0 0 67 0,1-13-22 0,-1 13-17 0,0 0-13 16,0 0 53-16,0 0-23 0,0 0-16 0,0 0-14 15,0 0 36-15,0 0-19 0,0 0-13 0,0 0-13 0,0 0-8 16,0 0-9-16,0 0-4 0,0 0-6 0,0 0-21 16,0 0-1-16,-11 8 2 0,11-8 1 0,0 0 8 0,-3 15-2 15,3-15-1-15,-1 12 0 0,1-12-9 0,-3 13 1 16,3-13 1-16,0 16 0 0,0-16 3 0,0 15 0 15,0-15 0-15,3 17 0 0,-3-17-4 0,0 17 1 0,0-17 1 16,1 14 0-16,-1-14-165 0,0 14 32 0,0-14 29 16,3 13 20-16,-3-13-311 0,5 11 78 0,-5-11 64 0,6 9 51 15,-6-9-367-15,0 0 115 0,0 0 91 0,23-1 80 16,-23 1-306-16,18-9 118 0,-18 9 94 0,18-13 85 0,-18 13-184 16,14-13 9-16</inkml:trace>
  <inkml:trace contextRef="#ctx0" brushRef="#br0" timeOffset="155269.54">9418 13108 0 0,'7'-18'645'16,"-7"18"-325"-16,3-14-52 0,-3 14-24 0,0 0 115 0,3-16-73 15,-3 16-57-15,0 0-45 0,0 0 107 0,0-13-32 16,0 13-45-16,0 0-42 0,0 0 82 0,0 0-52 0,0 0-41 16,0 0-33-16,0 0 106 0,0 0-46 0,0 0-39 15,0 0-29-15,0 0 21 0,0 0-28 0,0 0-22 0,0 0-18 16,0 0-18-16,0 0-12 0,0 0-8 0,-14 8-7 15,14-8 0-15,-2 13-5 0,2-13-5 0,-3 13-4 0,3-13 3 16,-3 16-4-16,3-16 0 0,-2 15-5 0,2-15-6 16,2 18 1-16,-2-18-1 0,0 16-1 0,0-16 3 15,8 16-1-15,-8-16-1 0,6 12-1 0,-6-12-4 0,6 12 0 16,-6-12-1-16,0 0 3 0,16 6-9 0,-16-6 1 16,0 0 3-16,0 0 1 0,16-3-1 0,-16 3 1 0,9-9 2 15,-9 9 2-15,9-9 1 0,-9 9 0 0,9-12 0 16,-9 12 1-16,8-18 3 0,-8 18 1 0,10-19-1 0,-10 19-2 15,9-21 7-15,-6 12-2 0,-3 9-3 0,7-18 0 0,-7 18 21 16,6-14-7-16,-6 14-3 0,0 0-1 0,0 0 76 16,0 0-17-16,0 0-14 0,0 0-12 0,0 0-18 15,0 0-4-15,0 0-6 0,0 0-5 0,-6 8-8 16,6-8-2-16,-7 14 0 0,7-14-1 0,-4 17 3 0,4-17 1 16,-5 16-4-16,5-16 1 0,-2 14 7 0,2-14-2 15,0 13-3-15,0-13 0 0,2 15-13 0,-2-15 3 16,5 11-1-16,-5-11 1 0,6 9-8 0,-6-9 2 0,0 0 2 15,11 12 1-15,-11-12 9 0,0 0 0 0,18 5-1 0,-18-5 0 16,0 0 5-16,0 0-1 0,27-2-2 0,-27 2 1 16,14-5 6-16,-14 5-3 0,14-10-1 0,-14 10-1 15,17-12 1-15,-17 12-2 0,14-13 1 0,-5 3-2 0,0 0 4 16,-1 0-2-16,-2 0 0 0,4 0-2 0,-2 0 12 16,-8 10-4-16,11-19-2 0,-8 9-2 0,-3 10 27 0,7-19-8 15,-7 19-6-15,3-14-2 0,-3 14 4 0,0 0-3 16,-2-14-3-16,2 14-5 0,0 0 0 0,-5-11-2 0,5 11-3 15,0 0-1-15,-8-10-51 0,8 10 9 0,0 0 7 16,-12-6 6-16,12 6-233 0,0 0 50 0,-18-7 43 16,18 7 32-16,0 0-305 0,0 0 86 0,-20 0 72 0,20 0 54 15,0 0-492-15,0 0 142 0,-13-11 174 0,13 11 81 0,0 0-622 16,-5-11-142-16</inkml:trace>
  <inkml:trace contextRef="#ctx0" brushRef="#br0" timeOffset="156687.63">10179 12993 0 0,'0'0'804'0,"0"0"-477"0,1-11-21 0,-1 11 123 16,0 0-86-16,0 0-69 0,0 0-55 0,0 0 85 16,-3-11-40-16,3 11-51 0,0 0-44 0,0 0 51 15,0 0-45-15,-11-6-34 0,11 6-28 0,0 0-6 0,0 0-19 16,0 0-19-16,-27 0-14 0,27 0 15 16,-16 5-15-16,16-5-11 0,-17 8-8 0,17-8 17 0,-18 10-10 0,18-10-10 15,-19 10-6-15,19-10 5 0,-16 13-5 0,16-13-6 16,-14 14-4-16,14-14 0 0,-10 15-1 0,10-15-4 15,-8 15-3-15,8-15-9 0,-1 16 0 0,1-16 0 0,1 15 0 16,-1-15 9-16,2 15-2 0,-2-15-2 0,6 14 0 16,-6-14-8-16,13 17 2 0,-13-17 0 0,10 9 1 0,-10-9 7 15,16 7-3-15,-16-7 1 0,17 4-2 0,-17-4 8 16,19-1-3-16,-19 1-1 0,19-5-3 0,-19 5 3 0,26-10-2 16,-17 3-1-16,-9 7 0 0,24-14 0 0,-16 1 1 15,1 5-1-15,1 0-2 0,-1-5 7 0,-1 0-1 16,-1 0-2-16,-1 2-1 0,0-3 1 0,2-2-2 0,-5 2-1 15,0-3-1-15,-3-1 11 0,3 0-2 0,1 3-2 16,-4-1-3-16,2-3 19 0,-2 1-6 0,0 4-2 0,0-1-6 16,-2 5 38-16,2 10-9 0,-4-17-10 0,4 17-4 0,-3-14 67 15,3 14-17-15,0 0-14 0,0 0-15 0,0 0 21 16,0 0-14-16,0 0-10 0,0 0-9 0,0 0-20 16,0 0-3-16,-10 8-3 0,10-8-1 0,-7 16-1 0,3-7-3 15,4-9 0-15,-5 22-1 0,0-10 0 0,3 2-2 16,0-2 0-16,1 2 0 0,-1 2 4 0,2-2-2 0,0-1 0 15,0-1 0-15,0 3-7 0,2-1 2 0,1-1 1 16,-1-1-1-16,1 3 5 0,1-4-1 0,2 0 1 16,0-2-1-16,0 1-3 0,0-2 0 0,-6-8 1 0,17 14-2 15,-17-14 38-15,17 11-8 0,-17-11-5 0,18 9-6 0,-18-9-46 16,0 0 6-16,28 0 3 0,-28 0 5 0,19-4-27 16,-19 4 9-16,21-9 6 0,-21 9 6 0,18-8 13 15,-18 8 2-15,18-12 0 0,-18 12 4 0,14-14-2 16,-14 14 2-16,15-15 1 0,-15 15 0 0,11-18 2 0,-7 8 1 15,2 1-1-15,-6 9 0 0,9-19 4 0,-9 19 1 0,3-19-2 16,-3 19-1-16,2-17-2 0,-2 17-1 0,-2-12 0 16,2 12 1-16,-4-11 11 0,4 11-5 0,0 0 0 15,-11-11-1-15,11 11 12 0,0 0-4 0,-12-6-2 0,12 6-2 16,0 0-11-16,0 0 0 0,-24 5 0 0,24-5-1 16,-12 7-3-16,12-7 1 0,-14 8 0 0,14-8 2 0,-10 13-2 15,10-13 1-15,-8 16 1 0,8-16 0 0,-8 16 1 16,8-16 0-16,-8 14 0 0,8-14 1 0,-4 16-7 0,4-16 1 15,0 14 2-15,0-14 1 0,2 10-24 0,-2-10 6 16,0 0 4-16,4 14 3 0,-4-14-20 0,0 0 9 16,0 0 4-16,11 6 4 0,-11-6-9 0,0 0 6 0,0 0 3 15,15-6 4-15,-15 6 9 0,13-7 1 0,-13 7 1 16,11-7 1-16,-11 7 5 0,11-12 0 0,-11 12 0 0,12-11-2 16,-12 11-2-16,9-12 0 0,-9 12 0 0,8-10 1 15,-8 10 2-15,7-9 0 0,-7 9-1 0,0 0 0 0,0 0 10 16,0 0-2-16,0 0-2 0,0 0-3 0,0 0 6 15,0 0-1-15,0 0-4 0,0 0 0 0,0 0-13 16,0 0 3-16,0 0-1 0,-6 11 2 0,6-11-1 16,-3 14 1-16,3-14 0 0,-3 14 1 0,3-14 0 0,-1 19 0 15,1-19 0-15,-2 18 0 0,2-18 5 0,5 17-2 0,-5-17 1 16,6 11-1-16,-6-11-6 0,7 11 1 0,-7-11 0 16,0 0 2-16,11 10-11 0,-11-10 3 0,0 0 3 0,15 4 1 15,-15-4-1-15,0 0 0 0,24-7 3 0,-24 7 1 16,15-7-1-16,-15 7 2 0,17-11 1 0,-17 11 0 0,16-16 1 15,-6 9 1-15,-3-3-1 0,0-1 0 0,-1 1 1 16,2-1 1-16,-1-1 0 0,-3 0 1 0,1 0-1 16,-1-2 0-16,0 2 0 0,-3 0-1 0,1-4 4 0,0 3-2 15,1 0 0-15,-1 0 0 0,-2 1 0 0,0 12 0 16,0-19 0-16,0 19-2 0,0-16 19 0,0 16-4 0,-3-11-3 16,3 11-3-16,0 0 28 0,0 0-7 0,0 0-5 15,0 0-7-15,0 0 22 0,0 0-9 0,0 0-5 0,0 0-6 16,0 0-22-16,0 0 1 0,0 0 0 0,-11 11-1 15,11-11 3-15,-3 21-1 0,3-21 1 0,-3 24-2 0,2-12 10 16,1 3-1-16,1-3-1 0,-2 3-3 0,1 0 8 16,0 1-3-16,0-2-3 0,0 0 0 0,0 3 3 15,0-5-2-15,0 1-3 0,0-13 1 0,3 20-4 0,-3-20-1 16,4 17 1-16,-4-17 0 0,0 0-84 0,7 14 19 16,-7-14 11-16,0 0 11 0,0 0-277 0,0 0 63 0,11 6 51 15,-11-6 43-15,0 0-423 0,7-7 118 0,-7 7 93 16,0 0 74-16,7-18-1046 0,-7 18-425 0</inkml:trace>
  <inkml:trace contextRef="#ctx0" brushRef="#br0" timeOffset="156903.17">10598 12941 0 0,'0'0'992'0,"0"0"-654"0,0 0 159 15,0 0-100-15,0 0-79 0,0 0-64 0,6-10 5 16,-6 10-39-16,0 0-46 0,0 0-34 0,25-1-27 0,-25 1-23 15,0 0-16-15,23-3-17 0,-23 3-3 0,17-3-12 0,-17 3-8 16,0 0-6-16,0 0-108 0,16-3 16 16,-16 3 14-16,0 0 10 0,0 0-246 0,0 0 60 0,0 0 44 15,0 0 36-15,0 0-247 0,1 12 90 0,-1-12 59 0,0 0 51 16,0 0-623-16,0 0-79 0</inkml:trace>
  <inkml:trace contextRef="#ctx0" brushRef="#br0" timeOffset="157471.12">10821 12941 0 0,'15'-8'633'0,"-15"8"-352"0,0 0 169 0,9-9-53 16,-9 9-80-16,0 0-62 0,0 0 95 0,0 0-61 16,0 0-30-16,2-11-55 0,-2 11 110 0,0 0-63 0,0 0-50 15,0 0-41-15,0 0 46 0,0 0-42 0,0 0-33 16,0 0-25-16,0 0-15 0,-26 4-19 0,26-4-13 15,0 0-12-15,-20 9-9 0,20-9-4 0,-18 9-10 0,18-9-4 0,-20 11 2 16,10-3-4-16,10-8-4 0,-14 14-3 0,6-7 0 47,8-7-4-47,-13 15 0 0,13-15-2 0,-7 16 1 0,7-16-2 0,-5 15 1 0,5-15-3 0,-3 14-5 0,3-14 0 0,0 12 1 0,0-12 0 0,4 13 9 0,-4-13-3 16,0 0-2-16,8 13 2 0,-8-13-6 0,0 0-1 0,15 9 2 15,-15-9 0-15,0 0 6 0,22 4-2 0,-22-4 1 16,0 0-1-16,21-4 2 0,-21 4-1 0,0 0 0 15,17-8-2-15,-17 8 6 0,14-7-4 0,-14 7 1 0,10-10-2 16,-10 10 0-16,10-13 0 0,-10 13-1 0,9-11 0 16,-9 11 1-16,9-13 0 0,-9 13 0 0,5-15-2 0,-5 15 8 15,8-15-1-15,-8 15-2 0,3-11-1 0,-3 11 4 16,0 0-2-16,3-16-2 0,-3 16-1 0,0 0 17 0,0 0-6 16,0 0-2-16,0 0-3 0,0 0 52 0,0 0-12 15,0 0-11-15,0 0-7 0,-3-9 10 0,3 9-7 16,0 0-7-16,0 0-6 0,0 0-19 0,-6 9-1 0,6-9-1 15,0 0 1-15,-5 16-2 0,5-16 0 0,-3 13 0 0,3-13 0 16,-5 17-2-16,5-17 0 0,-3 19 1 0,3-19 0 16,2 19-1-16,-2-19 0 0,0 20-1 0,0-20 2 15,3 17 5-15,-3-17-1 0,4 16-1 0,-4-16 0 16,5 12-5-16,-5-12 1 0,9 10 1 0,-9-10 0 0,0 0-52 16,14 7 12-16,-14-7 9 0,0 0 6 0,0 0-128 15,21-5 31-15,-21 5 24 0,0 0 20 0,18-9-180 0,-18 9 51 16,9-10 42-16,-9 10 34 0,9-11-316 0,-9 11 92 15,-4-15 71-15,4 15 57 0,10-11-491 0,-10 11 182 0,3-19 108 16,-3 19 86-16,8-21-187 0,-8 21-15 0</inkml:trace>
  <inkml:trace contextRef="#ctx0" brushRef="#br0" timeOffset="158054.26">11253 13063 0 0,'0'0'787'16,"0"0"-414"-16,-17-3-17 0,17 3 115 0,0 0-95 16,0 0-75-16,0 0-60 0,-24 2 73 0,24-2-62 0,0 0-51 15,0 0-40-15,0 0 36 0,0 0-40 0,0 0-31 0,0 0-26 16,0 0 22-16,0 0-24 0,0 0-21 0,0 0-14 15,0 0 22-15,0 0-16 0,0 0-16 0,0 0-9 0,0 0 12 16,0 0-12-16,12 7-8 0,-12-7-7 0,23 2 31 16,-23-2-12-16,33 3-9 0,-33-3-8 0,40 0 17 15,-16 0-10-15,-2-1-8 0,0-1-6 0,4 0 15 0,1 0-6 16,-2-2-8-16,-5 1-5 0,6 0-11 16,-3 0-2-16,1-1-1 0,-7 1-2 0,4 0 10 0,-4-1-4 0,-17 4-1 15,31-2-2-15,-31 2-6 0,29-3 2 0,-29 3-2 16,23-2 0-16,-23 2-2 0,0 0 1 0,27 2-1 15,-27-2 1-15,0 0 0 0,0 0 0 0,18 3 1 0,-18-3-1 16,0 0 0-16,0 0 1 0,0 0 0 0,0 0-1 0,0 0 1 16,0 0 0-16,0 0 2 0,0 0-3 0,0 0-7 15,0 0 1-15,21-2 1 0,-21 2 1 0,0 0-160 16,0 0 33-16,0 0 26 0,0 0 23 0,0 0-273 16,0 0 71-16,0 0 58 0,0 0 45 0,0 0-386 0,0 0 113 0,0 0 107 15,-3-11 94-15,3 11-805 0,-7-9-252 0</inkml:trace>
  <inkml:trace contextRef="#ctx0" brushRef="#br0" timeOffset="158568.17">11665 12924 0 0,'0'0'746'16,"-13"-5"-346"-16,13 5-20 0,0 0-74 0,0 0 54 0,0 0-71 15,0 0-59-15,0 0-45 0,0 0 55 0,0 0-48 16,0 0-39-16,0 0-29 0,-11 8-1 0,11-8-24 16,0 0-21-16,0 0-14 0,6 15 3 0,-6-15-12 0,0 0-12 15,12 12-8-15,-12-12 5 0,9 9-9 0,-9-9-6 16,9 12-6-16,-9-12-9 0,13 13-2 0,-13-13-2 0,13 12-1 16,-13-12 7-16,14 11-2 0,-14-11-2 0,16 10-2 15,-16-10-38-15,15 7 9 0,-15-7 3 0,17 5 4 0,-17-5-33 16,17 3 9-16,-17-3 7 0,0 0 9 0,25 2-2 15,-25-2 8-15,0 0 2 0,21-2 4 0,-21 2 2 0,0 0 2 16,0 0 2-16,0 0 1 0,0 0-1 0,17 4 1 16,-17-4 0-16,0 0 2 0,0 0 4 0,0 0-1 15,0 0 0-15,0 0 0 0,0 0 1 0,0 0 1 0,0 0 0 16,-4 9-1-16,4-9 46 0,0 0-9 0,-8 11-7 16,8-11-7-16,-9 11 52 0,9-11-14 0,-14 11-13 0,14-11-9 15,-17 13 32-15,4-6-13 0,6 2-12 0,7-9-11 0,-21 14 39 16,10-5-18-16,3-1-9 0,8-8-10 0,-18 14 24 15,18-14-12-15,-15 10-11 0,15-10-7 0,-15 11 7 16,15-11-7-16,-11 9-6 0,11-9-7 0,0 0 0 16,-8 8-5-16,8-8-2 0,0 0-2 0,0 0-2 0,0 0 0 15,0 0-3-15,0 0 0 0,0 0 2 0,0 0-1 0,0 0-1 16,0 0-2-16,0 0-38 0,0 0 8 0,0 0 5 16,0 0 4-16,0 0-211 0,0 0 47 0,0 0 35 15,0 0 31-15,0 0-447 0,0 0 114 0,0 0 90 0,0 0 89 16,2-14-874-16,-2 14-331 0</inkml:trace>
  <inkml:trace contextRef="#ctx0" brushRef="#br0" timeOffset="161284.09">12109 12895 0 0,'-17'-3'964'0,"17"3"-530"0,0 0-57 0,0 0-75 0,-16-5 49 15,16 5-70-15,0 0-51 0,0 0-24 0,0 0 43 16,0 0-53-16,0 0-37 0,0 0-33 0,0 0 18 0,0 0-29 15,0 0-23-15,0 0-18 0,0 0 8 16,0 0-18-16,0 0-12 0,0 0-10 0,0 0-6 0,9 9-8 16,-9-9-6-16,7 12-3 0,-7-12 51 0,8 16-13 15,-8-16-12-15,4 12-9 0,-4-12 9 0,5 16-10 0,-5-16-6 16,5 18-7-16,-5-18-4 0,3 19-6 0,-3-19-2 0,4 18-1 16,-4-18 11-16,-3 23-2 0,3-23-6 0,-1 20-1 0,-2-7 0 15,3-13-2-15,-5 19-2 0,5-19-4 0,-6 20 7 16,6-20-2-16,-5 13-2 0,5-13-1 0,0 0-6 15,-6 10 0-15,6-10 0 0,0 0 1 0,0 0 9 16,0 0-3-16,0 0 0 0,0 0-1 0,0 0 9 0,0 0-4 16,6-10-1-16,-6 10-3 0,2-14-2 0,-2 14-1 15,3-14 0-15,-3 14-1 0,4-18-17 0,-4 18 3 0,5-19 3 16,-5 19 1-16,9-17 17 0,-3 8-2 0,-6 9-1 16,8-17-1-16,-8 17-1 0,13-15 0 0,-13 15-1 15,17-13-1-15,-17 13-5 0,14-9-1 0,-14 9 2 0,18-7 1 16,-18 7 2-16,0 0-1 0,20-2 0 0,-20 2 1 15,0 0-10-15,18 5 3 0,-18-5 1 0,0 0 2 0,10 15-3 16,-10-15 2-16,5 12 1 0,-5-12 0 0,2 14-2 16,-2-14 2-16,2 18-1 0,-2-18 2 0,-2 19 1 0,2-19 1 15,-2 19 0-15,2-19 0 0,-2 15 4 0,2-15 0 16,-3 11-1-16,3-11-1 0,0 0-8 0,-3 12 0 16,3-12 3-16,0 0-1 0,0 0 5 0,0 0 1 0,0 0-1 15,0 0 0-15,0 0 2 0,0 0 1 0,0 0-1 0,0 0-1 16,0 0-7-16,10-12-1 0,-10 12 3 0,10-15 0 15,-10 15-2-15,9-14 0 0,-9 14 2 0,12-16 1 0,-12 16-1 16,14-16 0-16,-14 16 1 0,12-14 0 0,-12 14-1 16,15-14-2-16,-15 14 4 0,12-12-1 0,-12 12 1 15,12-13 1-15,-12 13 0 0,15-9-2 0,-15 9 4 0,0 0-1 16,16-6-1-16,-16 6 0 0,0 0 16 0,0 0-1 16,0 0-5-16,0 0-1 0,19 8-30 0,-19-8 2 0,5 10 6 15,-5-10 1-15,3 14 6 0,-3-14 0 0,1 15 2 16,-1-15 0-16,-1 18 3 0,1-18 0 0,-2 18 0 15,2-18 0-15,-1 20 2 0,1-20-1 0,-3 15 0 0,3-15 0 16,-2 12-10-16,2-12 2 0,0 0 2 0,0 0 1 0,-1 12-185 16,1-12 39-16,0 0 29 0,0 0 26 0,0 0-288 15,0 0 75-15,17 4 63 0,-17-4 48 0,21-4-500 0,-21 4 187 16,27-10 103-16,-18-1 79 0,7 1-278 16,-2-1-33-16</inkml:trace>
  <inkml:trace contextRef="#ctx0" brushRef="#br0" timeOffset="161704.12">12638 12921 0 0,'0'0'761'0,"0"0"-445"0,0 0-28 0,-16 5-46 0,16-5-48 16,0 0-30-16,-1 12-33 0,1-12-26 0,0 0-21 0,1 13 39 16,-1-13-26-16,0 0-18 0,8 9-17 0,-8-9 1 15,0 0-12-15,11 6-11 0,-11-6-8 0,0 0 18 16,25-1-7-16,-25 1-6 0,0 0-8 0,13-6 31 15,-13 6-13-15,11-7-9 0,-11 7-7 0,10-7-11 0,-10 7-4 16,0 0-4-16,10-14-1 0,-10 14 50 0,11-7-10 0,-11 7-11 16,0 0-9-16,-2-13 29 0,2 13-13 0,0 0-8 15,0 0-8-15,-4-13 44 0,4 13-14 0,0 0-12 0,0 0-10 16,0 0 23-16,-11-8-11 0,11 8-11 0,0 0-9 16,0 0-1-16,-20 5-7 0,20-5-4 0,-18 8-3 15,9 0 9-15,9-8-6 0,-23 11-1 0,14-3-5 0,-2 1 15 16,-2 1-6-16,7-2-3 0,-3 1-5 0,-1 0 24 15,2 2-7-15,2-2-6 0,6-9-5 0,-8 19 0 16,8-19-4-16,-7 19-3 0,7-19-3 0,1 21-3 0,-1-21-2 16,4 17-1-16,-4-17 0 0,10 18 2 0,-10-18 0 15,12 16-2-15,-12-16 1 0,15 10 0 0,-15-10 1 16,17 10-3-16,-17-10 0 0,18 5 1 0,-18-5-1 0,0 0 1 16,28 0-2-16,-28 0-42 0,16-5 9 0,-16 5 6 0,9-8 4 15,-9 8-203-15,24-18 45 0,-24 18 35 0,21-7 29 16,-12-1-286-16,-9 8 79 0,20-15 86 0,-9 9 58 0,1-3-893 15,3 1-263-15</inkml:trace>
  <inkml:trace contextRef="#ctx0" brushRef="#br0" timeOffset="162902.62">12987 12955 0 0,'10'-14'656'0,"-10"14"-354"15,6-14-54-15,-6 14 173 0,1-13-85 0,-1 13-66 16,0 0-56-16,3-15 68 0,-3 15-47 0,0 0-28 0,0 0-41 15,-9-9 102-15,9 9-54 0,0 0-43 0,0 0-35 16,0 0-4-16,0 0-27 0,-24 0-21 0,24 0-17 0,-11 6-12 16,11-6-10-16,-19 10-10 0,19-10-7 0,-20 13-7 15,20-13-4-15,-21 14-4 0,11-6-3 0,1 2-2 16,-1-1-3-16,2-1 1 0,2 2-2 0,-2 0-3 0,1 0 2 16,7-10-2-16,-9 18 0 0,9-18-1 0,-3 17-1 15,3-17 1-15,0 16-1 0,0-16 1 0,5 13 1 0,-5-13-1 16,6 9 0-16,-6-9-2 0,10 8-1 0,-10-8 2 15,0 0 0-15,17 5 6 0,-17-5-2 0,0 0 0 16,26-5-1-16,-26 5 4 0,19-6 0 0,-19 6-3 0,15-11 0 16,-15 11 2-16,20-9-2 0,-14 0-1 0,-6 9 0 0,14-14 3 15,-14 14-1-15,13-14 0 0,-13 14-2 0,8-16 3 16,-8 16 1-16,6-18-3 0,-6 18 1 0,3-16 9 16,-3 16-3-16,2-12-2 0,-2 12-2 0,0 0 36 15,-2-15-8-15,2 15-8 0,0 0-3 0,0 0 50 0,0 0-15 16,0 0-11-16,0 0-10 0,0 0-9 0,0 0-5 0,-18 2-5 15,18-2-3-15,-12 11-10 0,12-11-2 0,-11 13-1 16,11-13 2-16,-9 16-2 0,9-16-1 0,-9 16 0 16,9-16 0-16,-4 14-7 0,4-14 0 0,1 16 2 0,-1-16-1 15,3 16-23-15,-3-16 5 0,9 12 6 0,-9-12 2 16,8 12-31-16,-8-12 11 0,10 9 6 0,-10-9 6 0,15 6-38 16,-15-6 12-16,0 0 10 0,22 4 7 0,-22-4-15 15,18-4 10-15,-18 4 6 0,14-4 7 0,-14 4 6 0,16-11 5 16,-16 11 2-16,14-12 1 0,-14 12 4 0,13-15 2 0,-13 15 0 15,11-15 1-15,-11 15 4 0,6-19 0 0,-6 19 0 16,6-17 1-16,-4 6 1 0,-2 11 0 0,3-19 0 16,-3 19-1-16,0-20 9 0,0 20-1 0,-2-17-2 15,2 17-3-15,-3-13 23 0,3 13-7 0,0 0-3 0,0 0-5 16,0 0 34-16,0 0-11 0,0 0-6 0,0 0-5 16,0 0-21-16,0 0 1 0,-18 8-3 0,18-8 0 0,-14 18-1 15,10-7 0-15,-1-2-1 0,1 2 1 0,-1 1-2 16,2-1 1-16,-1 0 0 0,4-11 0 0,-5 20-4 0,5-20-1 15,0 16 2-15,0-16 1 0,3 17-13 0,-3-17 4 16,4 10 3-16,-4-10 2 0,0 0-20 0,5 13 5 0,-5-13 5 16,0 0 3-16,0 0-4 0,0 0 4 15,0 0 2-15,0 0 1 0,17 5 10 0,-17-5-1 0,0 0 1 0,15-10-1 16,-15 10 3-16,9-8 0 0,-9 8 0 0,6-10-1 16,-6 10-1-16,8-13 0 0,-8 13 0 0,8-13-1 0,-8 13 6 15,7-16-2-15,-7 16 1 0,6-14-2 0,-6 14 1 16,4-16 0-16,-4 16-2 0,7-16 0 0,-7 16-3 15,7-14 0-15,-7 14 1 0,6-12 0 0,-6 12 5 0,0 0-1 16,8-12-1-16,-8 12 0 0,0 0-2 0,0 0 0 16,10-6 0-16,-10 6 0 0,0 0-5 0,0 0 1 0,0 0 1 15,14 7 0-15,-14-7-5 0,0 0 2 0,9 13 1 0,-9-13 1 16,5 13-2-16,-5-13 3 0,6 12-1 0,-6-12 1 16,6 13 1-16,-6-13 1 0,4 14-2 0,-4-14 3 15,6 13-3-15,-6-13 2 0,2 15-1 0,-2-15 1 0,3 14 2 16,-3-14-1-16,1 12 0 0,-1-12 0 0,2 12-2 15,-2-12 0-15,0 0 1 0,3 14 0 0,-3-14-15 0,0 0 1 16,8 8 4-16,-8-8 3 0,0 0-16 0,0 0 6 16,0 0 3-16,0 0 2 0,28-3 0 0,-28 3 1 15,15-7 2-15,-15 7 2 0,11-8 15 0,-11 8-3 0,14-9 1 16,-14 9-2-16,15-14 7 0,-15 14-2 0,9-10-2 0,-9 10 0 16,9-16 33-16,-9 16-9 0,9-14-5 0,-9 14-5 15,6-18 37-15,-6 18-12 0,6-16-8 0,-6 16-8 0,6-15 20 16,-6 15-9-16,3-15-10 0,-3 15-5 0,4-12 25 15,-4 12-10-15,0 0-9 0,0 0-5 0,0-13 15 16,0 13-9-16,0 0-5 0,0 0-6 0,0 0 8 0,0 0-4 16,0 0-7-16,0 0-3 0,0 0-11 0,-13 6-2 15,13-6-1-15,0 0 0 0,-8 13-2 0,8-13-1 16,-4 9 1-16,4-9 0 0,-5 13-5 0,5-13 2 0,0 16-1 16,0-16 2-16,-4 13-5 0,4-13 1 0,4 14 3 15,-4-14-1-15,3 14-14 0,-3-14 3 0,5 12 4 0,-5-12 2 16,6 11-30-16,-6-11 10 0,6 8 4 0,-6-8 6 0,0 0-90 15,15 10 22-15,-15-10 17 0,0 0 15 0,11 7-98 16,-11-7 29-16,0 0 28 0,0 0 18 0,0 0-140 16,0 0 45-16,0 0 35 0,21-2 27 0,-21 2-232 15,0 0 70-15,6-11 53 0,-6 11 61 0,5-11-259 0,-5 11 82 16,4-11 68-16,-4 11 53 0,5-19-450 0,-2 8-46 0</inkml:trace>
  <inkml:trace contextRef="#ctx0" brushRef="#br0" timeOffset="163239.82">13368 12725 0 0,'-13'8'490'15,"13"-8"-215"-15,-6 10-56 0,6-10-43 0,-3 11 21 0,3-11-39 16,0 0-31-16,0 15-26 0,0-15-6 0,0 0-20 0,6 13-15 15,-6-13-11-15,5 10-6 0,-5-10-9 0,0 0-8 16,8 10-5-16,-8-10 4 0,0 0-6 0,6 10-3 16,-6-10-4-16,0 0-4 0,0 0-1 0,0 0-2 0,8 10-1 15,-8-10 78-15,0 0-19 0,0 0-10 0,0 0-12 16,13-13 112-16,-13 13-32 0,6-11-21 0,-1 2-17 0,-5 9 26 16,10-15-22-16,-10 15-17 0,6-14-13 0,-6 14 5 15,-5-14-11-15,5 14-11 0,10-13-8 0,-10 13 0 0,0 0-5 16,3-11-7-16,-3 11-3 0,0 0-8 0,0 0-1 15,0 0-2-15,0 0-1 0,0 0-175 0,0 0 35 0,-17 3 27 16,17-3 21-16,-12 10-551 0,12-10 144 0,-14 3 100 16,14-3 79-16,-18 12-211 0,18-12-14 0</inkml:trace>
  <inkml:trace contextRef="#ctx0" brushRef="#br0" timeOffset="164533.26">13552 12896 0 0,'0'0'830'0,"0"0"-515"0,0 0-15 15,0 0 173-15,0 0-95 0,0 0-76 0,0 0-60 0,0 0 80 16,0 0-59-16,0 0-53 0,0 0-42 0,0 0 6 16,0 0-35-16,0 0-28 0,0 0-22 0,0 0-4 0,0 0-17 15,0 0-13-15,24 3-12 0,-24-3-2 0,10 10-9 16,-10-10-6-16,7 13-4 0,-7-13-6 0,8 17-2 0,-3-5-3 16,-2-2-2-16,-3 2 0 0,0-12-1 0,2 22-2 15,-2-22-1-15,-2 22 0 0,2-22 0 0,-5 21-3 0,5-21 0 16,-3 19 2-16,3-19-2 0,-5 12 0 0,5-12-1 15,-4 10-12-15,4-10 4 0,0 0 1 0,-9 11 0 0,9-11-24 16,0 0 5-16,0 0 6 0,0 0 3 0,0 0-12 16,0 0 6-16,0 0 3 0,0 0 5 0,0 0-20 15,-14-9 6-15,14 9 7 0,2-13 2 0,-2 13-7 0,3-15 5 16,-3 15 6-16,5-18 1 0,0 7 2 0,-5 11 4 16,8-18 1-16,-8 18 1 0,8-17 7 0,-8 17 0 0,9-18 0 15,-9 18 0-15,12-12 15 0,-12 12-4 0,12-13-2 0,-12 13-1 16,22-11 23-16,-22 11-6 0,13-8-4 0,-13 8-5 15,18-5 18-15,-18 5-7 0,0 0-4 0,0 0-6 16,28 4 8-16,-28-4-7 0,11 5-4 0,-11-5-3 0,8 10-1 16,-8-10-2-16,3 14-1 0,-3-14-2 0,0 15 8 15,0-15-1-15,-2 19-3 0,-2-8-2 0,1 0-10 16,1 0 1-16,-2 0-2 0,0 0 2 0,4-11-57 0,-8 18 11 16,8-18 10-16,-5 12 8 0,5-12-144 0,-4 12 33 0,4-12 28 15,0 0 24-15,0 0-181 0,0 0 55 0,1 11 42 16,-1-11 34-16,0 0-196 0,16-5 92 0,-16 5 56 0,14-6 37 15,-14 6-158-15,20-8 62 0,-20 8 49 0,17-10 39 16,-17 10-44-16,19-9 46 0,-19 9 48 0,16-10 21 0,-5 1-2 16,-11 9 18-16,17-8 14 0,-17 8 11 0,20-12 98 15,-20 12-11-15,17-14-8 0,-17 14-8 0,22-13 123 16,-12 6-30-16,0-1-17 0,-10 8-12 0,17-17 123 0,-17 17-43 16,16-13-34-16,-16 13-28 0,8-17 105 0,-8 17-43 15,6-12-34-15,-5-1-28 0,-1 13 101 0,0 0-41 0,2-14-14 16,-2 14-32-16,-8-10 104 0,8 10-45 0,0 0-35 15,0 0-31-15,-3-11 65 0,3 11-37 0,0 0-29 16,-16-6-22-16,16 6-13 0,0 0-18 0,-19 3-10 0,19-3-11 16,-19 9-3-16,19-9-8 0,-14 12-7 0,14-12-2 0,-19 12-4 15,14-2-3-15,-1-2-2 0,0 1-3 0,0 2-1 16,1-1-3-16,5-10-1 0,-6 19 1 0,6-19-2 16,-3 20-1-16,3-20 1 0,2 17-2 0,-2-17 0 15,1 12-1-15,-1-12 1 0,5 15-1 0,-5-15-27 0,6 12 4 16,-6-12 6-16,0 0 2 0,12 10-12 0,-12-10 4 0,0 0 5 15,0 0 4-15,20-4 7 0,-20 4 1 0,0 0 2 16,19-6 0-16,-19 6 7 0,13-12 0 0,-13 12-1 16,13-11 0-16,-13 11 48 0,11-12-11 0,-11 12-7 0,11-14-7 15,-11 14 73-15,10-16-21 0,-10 16-14 0,7-18-13 0,-7 18 46 16,7-16-19-16,-7 16-15 0,6-15-12 0,-6 15 65 16,4-11-24-16,-4 11-16 0,0 0-16 0,0 0 61 15,0 0-23-15,0 0-21 0,-1-11-13 0,1 11-14 16,0 0-9-16,0 0-8 0,0 0-7 0,0 0-15 0,-5 14-2 0,5-14-1 15,-1 14-2-15,1-14 3 0,-7 21-1 0,7-21-1 16,-3 22-2-16,2-6 1 0,-2-4-2 0,1 2 0 16,-1 0 0-16,2 4-5 0,-3-3 2 0,2 1-2 0,-1 0 1 15,1 3-10-15,1-2 2 0,-2-1 1 0,0 2 3 0,1 2-98 16,1-2 20-16,-1 0 18 0,-1-4 13 0,1 1-18 16,-1-2 15-16,2 0 11 0,1-13 8 0,-7 19 2 15,7-19 6-15,-5 13 5 0,5-13 6 0,0 0 0 16,-6 12 5-16,6-12 2 0,0 0 2 0,0 0 8 0,0 0 1 15,0 0-1-15,0 0 1 0,0 0 23 0,0 0-5 0,-21-1-3 16,21 1-4-16,-12-7 69 0,12 7-14 0,-13-10-16 16,13 10-8-16,-15-12 27 0,15 12-13 0,-12-14-11 15,12 14-10-15,-12-15 31 0,12 15-12 0,-10-15-12 0,10 15-7 16,-5-15-5-16,5 15-6 0,-3-17-4 0,3 17-4 0,-2-18 12 16,2 18-5-16,3-15-5 0,-3 15-4 0,8-16-14 15,-2 8-1-15,-6 8 1 0,17-16-1 0,-8 6-8 16,4 1 0-16,-2 1 2 0,0 0 2 0,4-2-11 15,-5 3 4-15,3-3 1 0,0 2 2 0,1 0-31 0,-1 0 8 16,-2 1 7-16,-11 7 3 0,21-10-69 0,-21 10 17 0,12-10 14 16,-12 10 14-16,0 0-222 0,11-6 54 0,-11 6 44 15,0 0 34-15,0 0-309 0,0 0 90 0,0 0 69 0,0 0 59 16,0 0-418-16,0 0 164 0,0 0 121 0,0 0 72 0,7-10-591 16,-7 10-94-16</inkml:trace>
  <inkml:trace contextRef="#ctx0" brushRef="#br0" timeOffset="166502.01">14316 12862 0 0,'0'0'715'0,"0"0"-406"16,-30 0-41-16,30 0 212 0,0 0-95 0,-24 1-78 0,24-1-61 15,0 0 78-15,0 0-43 0,0 0-57 0,-16 5-44 16,16-5 41-16,0 0-45 0,0 0-34 0,0 0-29 0,0 0 8 15,0 0-25-15,0 0-19 0,0 0-15 0,0 0 3 16,0 0-12-16,0 0-12 0,27 2-8 0,-27-2 25 16,23 1-13-16,-23-1-8 0,28 0-8 0,-28 0 24 0,33-1-11 15,-33 1-9-15,33-2-7 0,-13-1 1 0,-20 3-9 16,31-3-1-16,-31 3-5 0,32-2 2 0,-32 2-3 0,25 0-1 16,-25 0-5-16,22-1-4 0,-22 1-1 0,0 0 0 0,25 1 2 15,-25-1-76-15,0 0 18 0,0 0 8 0,0 0 11 16,0 0-130-16,0 0 32 0,0 0 29 0,0 0 19 15,0 0-208-15,0 0 57 0,0 0 49 0,-12 8 36 0,12-8-270 16,0 0 84-16,0 0 88 0,-20 0 64 0,20 0-408 16,0 0 120-16,-12-6 101 0,12 6 119 0,0 0-142 0,-11-8 82 15</inkml:trace>
  <inkml:trace contextRef="#ctx0" brushRef="#br0" timeOffset="166755.1">14425 12839 0 0,'0'0'841'0,"0"0"-559"0,0 0 240 0,-12-5-99 0,12 5-83 16,0 0-69-16,0 0 19 0,0 0-34 0,0 0-51 0,0 0-40 16,0 0-24-16,0 0-28 0,0 17-24 0,0-17-17 15,-5 15 42-15,4-4-25 0,1-11-17 0,-6 19-13 0,1-6 22 16,2-1-17-16,0 0-12 0,0 1-10 0,0 2-4 16,-2-1-7-16,1 1-5 0,2-4-6 0,-5 4-6 0,4-3-1 15,0 0-3-15,-2 1-4 0,4-3-8 0,-1 1 0 16,2-11 0-16,-3 16 1 0,3-16-27 0,-1 15 7 15,1-15 4-15,0 0 4 0,-2 14-178 0,2-14 39 0,0 0 31 16,0 0 22-16,0 0-253 0,0 0 71 0,0 0 56 0,-1 11 43 16,1-11-268-16,0 0 104 0,0 0 71 0,0 0 54 15,0 0-543-15,0 0-69 0</inkml:trace>
  <inkml:trace contextRef="#ctx0" brushRef="#br0" timeOffset="167003.89">14293 13146 0 0,'0'0'629'0,"0"0"-269"16,-12 5-47-16,12-5-37 0,0 0-56 0,0 0 31 0,0 0-49 16,0 0-43-16,0 0-30 0,0 0-2 0,0 0-24 15,0 0-22-15,0 0-12 0,23 1 36 0,-23-1-19 0,0 0-19 16,24-3-12-16,-24 3 19 0,30-1-15 0,-30 1-11 16,28-2-11-16,-28 2-7 0,22 0-4 0,-22 0-7 0,20-2-3 15,-20 2-1-15,0 0-3 0,24-2-2 0,-24 2-2 16,0 0-85-16,0 0 16 0,0 0 11 0,19-1 11 0,-19 1-214 15,0 0 49-15,0 0 63 0,0 0 27 0,0 0-338 16,0 0 91-16,8-9 72 0,-8 9 58 0,0 0-333 0,2-15-23 16</inkml:trace>
  <inkml:trace contextRef="#ctx0" brushRef="#br0" timeOffset="167882.56">14538 12979 0 0,'0'-11'836'16,"0"11"-359"-16,-8-9-45 0,8 9-86 0,0 0-69 0,0 0 75 15,0 0-53-15,0 0-39 0,0 0-53 0,0 0-7 16,0 0-42-16,0 0-30 0,0 0-26 0,0 0-29 0,0 0-15 16,0 0-11-16,0 0-11 0,13 9-1 0,-13-9-9 15,6 11-4-15,-6-11-5 0,6 13-4 0,-3-2-2 16,-3-11-4-16,7 14 0 0,-7-14 2 0,4 19 0 0,-4-19-3 15,3 18 0-15,-3-18-6 0,-3 19-1 0,3-19 1 0,-1 16 0 16,-4-6-1-16,5-10 0 0,-8 12 0 0,8-12-1 16,-7 11-30-16,7-11 7 0,-10 8 4 0,10-8 3 0,0 0-39 15,0 0 12-15,0 0 7 0,0 0 9 0,0 0 7 16,0 0 5-16,0 0 3 0,0 0 4 0,-8-9-12 16,8 9 6-16,3-12 2 0,-3 12 3 0,3-14-3 0,-1 1 3 15,-2 13 1-15,5-11 4 0,-5 11 6 0,8-16 0 16,-8 16 0-16,6-12 0 0,-6 12 18 0,11-15-4 0,-11 15-2 15,13-11-2-15,-13 11 33 0,11-8-7 0,-11 8-8 16,18-11-6-16,-18 11 24 0,17-8-9 0,-17 8-6 0,19-4-8 16,-19 4 24-16,17-4-12 0,-17 4-6 0,0 0-5 15,19 4-1-15,-19-4-5 0,0 0-4 0,11 12-2 0,-11-12-6 16,3 15-2-16,-3-15 1 0,0 17-2 0,-1-7 5 16,1-10-1-16,-3 22-2 0,1-10-2 0,1 0 3 15,-2-3 0-15,3-9-2 0,-5 17-1 0,5-17-3 0,-6 17 1 16,6-17-1-16,-3 13 2 0,3-13-1 0,0 0 1 15,-6 12-1-15,6-12 0 0,0 0-1 0,0 0 0 16,0 0 1-16,0 0-1 0,0 0 6 0,0 0-2 0,0 0-1 0,0 0 0 16,13-8-1-16,-13 8 0 0,10-10 0 0,-10 10 0 15,14-12 0-15,-14 12-1 0,14-13 0 0,-6 4 0 16,4 2-1-16,-3-1 1 0,-1 2 0 0,1-2-1 0,4-2 0 16,-3 4-1-16,0-4 1 0,1 3 0 0,-1-1 9 15,0 0-1-15,0 0-3 0,-10 8 0 0,15-16 19 0,-15 16-6 16,14-14-2-16,-14 14-4 0,10-13 45 0,-10 13-10 15,6-12-9-15,-6 12-8 0,0 0 30 0,5-12-12 16,-5 12-10-16,0 0-7 0,0 0 42 0,0 0-18 0,0 0-8 16,-5-10-11-16,5 10-1 0,0 0-7 0,0 0-6 0,0 0-4 15,-25 7-13-15,25-7-2 0,-16 5 2 0,16-5-3 16,-16 8-6-16,16-8 0 0,-14 7 2 0,14-7 0 0,-8 8-30 16,8-8 5-16,-10 8 6 0,10-8 5 0,-3 11-44 15,3-11 14-15,-1 13 8 0,1-13 8 0,0 14-27 16,0-14 12-16,3 13 8 0,-3-13 8 0,6 13-6 0,-6-13 6 15,9 14 7-15,-9-14 3 0,10 11 3 0,-10-11 3 16,11 11 3-16,-11-11 2 0,15 8 1 0,-15-8 0 0,15 10 2 16,-15-10 1-16,17 8 2 0,-17-8 0 0,14 7-1 0,-14-7 2 15,0 0-5-15,14 9 0 0,-14-9 2 0,0 0 0 16,0 0 8-16,5 9-1 0,-5-9-2 0,0 0 1 16,0 0-1-16,-5 9-1 0,5-9 0 0,0 0 1 0,-14 12 10 15,14-12-2-15,-16 7-2 0,16-7 0 0,-19 5-2 16,19-5 0-16,-24 7-2 0,24-7 0 0,-22 7-23 0,22-7 3 15,-22 3 4-15,22-3 2 0,0 0-121 0,-18-3 28 16,18 3 20-16,0 0 16 0,0 0-182 0,-11-7 51 16,11 7 40-16,0 0 30 0,1-14-357 0,-1 14 114 0,8-10 101 15,-8 10 53-15,13-16-758 0,-13 16-175 0</inkml:trace>
  <inkml:trace contextRef="#ctx0" brushRef="#br0" timeOffset="168136.88">15013 12975 0 0,'6'-10'707'0,"-6"10"-325"15,0 0-31-15,0 0-59 0,0 0 69 0,0 0-72 16,0 0-58-16,0 0-47 0,0 0-39 0,0 0-16 16,0 0-27-16,0 0-20 0,-9 13 32 0,9-13-20 0,-2 15-21 15,2-15-14-15,-3 18 21 0,3-18-16 0,-2 17-14 0,2-17-9 16,-1 21-9-16,1-21-6 0,0 20-6 0,0-20-4 15,-2 20-1-15,2-20-2 0,-2 17-4 0,2-17 0 0,-2 16-72 16,2-16 12-16,0 12 12 0,0-12 6 0,0 0-223 16,0 0 50-16,0 0 42 0,0 0 32 0,2 14-250 15,-2-14 89-15,0 0 59 0,0 0 47 0,0 0-654 16,0 0-85-16</inkml:trace>
  <inkml:trace contextRef="#ctx0" brushRef="#br0" timeOffset="168292.55">15011 12841 0 0,'-6'-11'757'0,"6"11"-298"0,-13-6-28 0,13 6-87 0,0 0-67 0,0 0-70 16,0 0-40-16,-11 8-34 0,11-8-26 0,-11 7-299 16,11-7 39-16,-5 13 29 0,5-13 27 0,0 0-888 15,-7 8-183-15</inkml:trace>
  <inkml:trace contextRef="#ctx0" brushRef="#br0" timeOffset="169766.16">15184 12993 0 0,'0'0'505'0,"9"-7"-162"0,-9 7-68 0,0 0-20 16,9-8-45-16,-9 8 121 0,0 0-67 0,8-10-52 16,-8 10-42-16,0 0 78 0,3-11-31 0,-3 11-35 0,0 0-37 15,4-9 58-15,-4 9-41 0,0 0-33 0,0 0-26 0,0 0 75 16,-9-10-36-16,9 10-29 0,0 0-22 0,0 0 15 15,0 0-21-15,-19-2-16 0,19 2-16 0,-13 6-22 16,13-6-5-16,-21 10-7 0,12-3-4 0,-2 2 0 16,-2 1-3-16,2-2-2 0,2 1-2 0,-6 1-5 0,6-1 0 15,1 1 1-15,-2-1-2 0,4 2-6 0,0-1 0 0,3-1 2 16,3-9 0-16,-5 18 1 0,5-18 1 0,-2 14 0 16,2-14-2-16,5 11 2 0,-5-11-1 0,6 9 1 15,-6-9-1-15,11 7 1 0,-11-7 0 0,0 0 0 0,24 3 0 16,-24-3 6-16,21-3-3 0,-21 3 1 0,20-5-1 15,-20 5 2-15,23-8 0 0,-23 8-2 0,21-9 0 0,-21 9 10 16,15-13-4-16,-15 13-2 0,16-11 0 0,-16 11 40 16,11-9-11-16,-11 9-7 0,0 0-6 0,8-12 66 0,-8 12-18 15,0 0-14-15,0 0-12 0,0 0 86 0,0 0-27 16,0 0-20-16,0 0-16 0,0 0 15 0,0 0-14 0,0 0-16 16,0 0-10-16,0 0-34 0,0 0-1 0,0 0-2 15,0 0-2-15,-8 16 2 0,8-16-3 0,-4 18-1 0,4-18 1 16,-5 22 3-16,3-9-2 0,0-1 0 0,-1 1-2 15,0 3-1-15,0-1 0 0,1-3-1 0,1 2 0 16,-1 3 0-16,-1-2 0 0,1-2 0 0,1 1 0 0,-2 2-3 16,0-5 1-16,0 3-1 0,-1-3 2 0,1 0-10 15,-2-1 2-15,5-10 2 0,-8 16 2 0,8-16-24 0,-6 13 7 16,6-13 3-16,-8 9 6 0,8-9-9 0,0 0 5 16,-13 6 4-16,13-6 2 0,0 0 9 0,0 0 0 0,0 0 2 15,0 0 0-15,-19-5 4 0,19 5 0 0,-11-8-1 16,11 8 1-16,-5-14 2 0,5 14 0 0,-3-15-2 0,3 15 0 15,0-19-1-15,2 7-2 0,-2 12 0 0,4-20 1 16,2 6-17-16,0 2 3 0,0 0 2 0,0-1 2 0,0 2-43 16,4-2 10-16,0 2 9 0,-2-2 5 0,1 0-116 15,4 1 28-15,-4 1 24 0,2-1 18 0,4 0-89 0,-4 3 31 16,1-3 28-16,0 3 21 0,-1-1-42 0,0 2 28 16,-1-1 18-16,-3 1 15 0,3-2 7 0,-1 2 12 0,0 1 8 15,-9 7 9-15,13-16 3 0,-13 16 7 0,11-15 2 16,-11 15 3-16,9-14 26 0,-9 14-4 0,4-14-1 0,-4 14-2 15,7-16 85-15,-7 16-20 0,4-13-12 0,-4 13-14 0,2-13 57 16,-2 13-22-16,0 0-16 0,0 0-12 0,0-12 67 16,0 12-25-16,0 0-18 0,0 0-16 0,0 0 34 15,0 0-19-15,0 0-16 0,0 0-12 0,0 0-22 16,0 0-4-16,-9 6-6 0,9-6-3 0,-4 9-4 0,4-9-3 16,-4 15-2-16,4-15 0 0,-6 17-1 0,6-17-2 15,-7 21 0-15,7-21 0 0,-5 25-1 0,3-13 0 0,1 0 1 16,-1 1-1-16,1-1 2 0,-1 1-1 0,2-1 2 15,-1-1-2-15,-1 1-4 0,2-12 1 0,-3 19 1 0,3-19 1 16,2 18-16-16,-2-18 3 0,0 0 3 0,3 14 1 0,-3-14-18 16,0 0 4-16,0 0 5 0,0 0 4 0,0 0 9 15,0 0 1-15,0 0 1 0,0 0 1 0,11-6 1 16,-11 6 1-16,7-13-1 0,-7 13 1 0,10-15 1 16,-10 15-1-16,10-17 1 0,-10 17-1 0,9-17 4 0,-4 6-1 15,0 1 1-15,-5 10-2 0,9-17-8 0,-9 17 2 0,7-16 0 16,-7 16 1-16,9-13 8 0,-9 13-2 0,0 0-1 15,10-9 1-15,-10 9-2 0,0 0 0 0,0 0 0 16,0 0-1-16,0 0-6 0,0 0 1 0,0 0 2 0,17 1-1 0,-17-1-6 16,0 0 3-16,5 15 2 0,-5-15-1 0,1 17 2 15,-1-17 1-15,0 17-1 0,0-17 2 0,-1 18 2 16,1-18-1-16,-3 17 1 0,3-17-1 0,-2 18-19 16,2-18 3-16,0 15 4 0,0-15 4 0,5 12-72 0,-5-12 16 15,5 9 12-15,-5-9 12 0,8 8-42 0,-8-8 16 0,0 0 14 16,14 6 11-16,-14-6 0 0,0 0 9 0,19-4 7 15,-19 4 5-15,14-5 5 0,-14 5 4 0,18-9 3 16,-18 9 1-16,17-13 11 0,-17 13-2 0,16-14 0 0,-16 14-1 16,13-17 1-16,-6 8 0 0,-2-2 0 0,2 2-1 0,-1-1 12 15,-3-1-2-15,2-1-1 0,-2-1-2 0,2 3 12 16,-2-4-3-16,1 1-3 0,-1 0-3 0,-2 1 11 16,1-3-3-16,0 3-5 0,-2 12-2 0,1-24 14 15,1 13-3-15,-2 11-6 0,1-17-3 0,-1 17 40 0,0 0-12 16,-1-10-7-16,1 10-8 0,0 0 35 0,0 0-13 0,0 0-11 15,0 0-6-15,0 0-22 0,0 0-2 0,0 0-2 16,-7 14 1-16,7-14-3 0,-4 16 1 0,4-16-2 16,-4 20 0-16,1-8 1 0,1-2 0 0,-1 3-1 0,3-1 0 15,-1 2-2-15,1 2 1 0,-2-5-1 0,0 2 1 0,2 2-8 16,0-2-1-16,0 0 2 0,-1 0 2 0,1 1 12 16,1-3-3-16,-1-11 0 0,0 22-1 0,0-22-8 0,4 20 0 15,-4-20 2-15,6 10 0 0,-6-10-43 0,4 12 10 16,-4-12 7-16,0 0 6 0,0 0-65 0,15 4 19 15,-15-4 13-15,0 0 11 0,13-7-94 0,-13 7 29 0,10-9 22 16,-10 9 16-16,9-8-177 0,-9 8 48 0,9-12 41 16,-9 12 32-16,8-17-215 0,-8 17 69 0,7-15 54 0,-7 15 60 15,6-20-241-15,-6 20 81 0,6-21 64 0,-3 11 50 0,1-4-490 16,-4 14-53-16</inkml:trace>
  <inkml:trace contextRef="#ctx0" brushRef="#br0" timeOffset="169950.43">15582 13005 0 0,'0'0'1229'0,"0"0"-745"16,0 0-98-16,0 0-77 0,0 0-35 0,0 0-55 15,0 0-17-15,0 0-41 0,0 0-32 0,0 0-26 0,20 2-20 16,-20-2-17-16,0 0-38 0,17-1-2 0,-17 1-8 16,16-5-3-16,-16 5-260 0,8-8 49 0,-8 8 38 0,15-5 33 15,-15 5-604-15,18-13 158 0,-18 13 115 0,6-15 134 16,-6 15-95-16,8-15 67 0</inkml:trace>
  <inkml:trace contextRef="#ctx0" brushRef="#br0" timeOffset="170470.7">16032 13038 0 0,'-12'9'587'0,"12"-9"-360"16,0 0 150-16,-12 7-22 0,12-7-71 0,0 0-57 16,0 0 101-16,-11 5-66 0,11-5-53 0,0 0-21 15,0 0 138-15,0 0-65 0,-13 6-51 0,13-6-42 0,0 0 59 16,0 0-45-16,0 0-36 0,0 0-31 0,0 0-4 16,0 0-23-16,0 0-17 0,0 0-15 0,0 0 3 0,0 0-10 15,18 8-11-15,-18-8-8 0,23 1 30 0,-23-1-12 0,37 2-10 16,-15-2-8-16,5 0 6 0,2 0-8 0,-1 2-6 15,1-2-4-15,1 0-1 0,0 1-1 0,-1 1-4 16,-5-2-4-16,4 0 0 0,-4 0-3 0,0 1 0 16,-5-2-1-16,3 1-2 0,-3-2 2 0,-19 2-2 0,36-1-2 0,-36 1-5 15,28-4 1-15,-28 4 1 0,22-1-1 0,-22 1 4 16,17-4 1-16,-17 4-1 0,0 0 0 0,18-2-3 16,-18 2 2-16,0 0-1 0,0 0 1 0,0 0-68 15,0 0 12-15,0 0 13 0,0 0 7 0,0 0-245 0,0 0 55 0,0 0 45 16,0 0 36-16,5-10-472 0,-5 10 122 0,0 0 101 15,0 0 108-15,-5-13-823 0,5 13-299 0</inkml:trace>
  <inkml:trace contextRef="#ctx0" brushRef="#br0" timeOffset="170882.38">16500 12946 0 0,'0'0'979'0,"-11"-10"-560"15,11 10-56-15,0 0-73 0,0 0 22 0,0 0-64 16,0 0-48-16,0 0-31 0,0 0-5 0,0 0-33 16,-5 12-28-16,5-12-18 0,0 0 30 0,2 13-23 0,-2-13-17 15,4 12-17-15,-4-12 3 0,7 13-13 0,-7-13-9 0,6 9-8 16,-6-9 11-16,13 11-8 0,-13-11-7 0,10 10-6 16,-10-10-5-16,17 9-4 0,-17-9-1 0,22 8-2 15,-22-8 0-15,0 0 0 0,25 7-2 0,-25-7-3 0,0 0 1 16,20 6 0-16,-20-6-3 0,0 0 1 0,22 4-1 15,-22-4-1-15,0 0-1 0,0 0 0 0,0 0 2 0,20 3-1 16,-20-3 0-16,0 0 0 0,0 0-2 0,0 0 0 16,0 0 0-16,0 0 1 0,0 0-8 0,0 0 1 15,0 0 2-15,0 0 1 0,2 10 10 0,-2-10-1 0,-8 10-1 0,8-10 0 16,-14 11 44-16,14-11-9 0,-21 11-7 0,12-4-6 16,1 0 30-16,-4-1-9 0,0 3-9 0,12-9-9 15,-19 12 25-15,9-6-12 0,10-6-7 0,-17 15-9 0,6-9-12 16,11-6-3-16,-16 20-3 0,16-20-1 0,-15 4-1 15,15-4-1-15,-14 11-1 0,14-11-1 0,-9 8-76 0,9-8 14 16,0 0 11-16,0 0 10 0,-7 10-254 0,7-10 59 16,0 0 47-16,0 0 36 0,0 0-371 0,0 0 129 15,0 0 102-15,0 0 58 0,2-16-718 0,-2 16-151 0</inkml:trace>
  <inkml:trace contextRef="#ctx0" brushRef="#br0" timeOffset="171901.84">17264 13024 0 0,'6'-10'818'0,"-6"10"-532"0,0 0-20 16,0 0 103-16,11-7-74 0,-11 7-59 0,0 0-47 0,0 0 35 15,0 0-45-15,0 0-19 0,3-10-28 0,-3 10 54 16,0 0-36-16,0 0-31 0,0 0-23 0,-5-9 18 16,5 9-22-16,0 0-20 0,0 0-13 0,0 0 20 15,-11-9-17-15,11 9-12 0,0 0-9 0,0 0-10 0,-20-4-5 0,20 4-6 16,0 0-4-16,-27 3 5 0,27-3-4 0,-21 4-3 15,21-4-3-15,-21 6-8 0,21-6-1 0,-17 10-1 0,17-10 0 16,-18 11-4-16,18-11 1 0,-15 18 0 0,15-18 0 0,-12 13 2 16,12-13-1-16,-6 19 1 0,6-19-1 0,-3 10 3 15,3-10 0-15,0 21 0 0,0-21-1 0,5 21 1 16,-5-21 0-16,6 16-1 0,-6-16 0 0,10 12 2 16,-10-12-2-16,8 12-1 0,-8-12 1 0,12 8 2 0,-12-8-2 15,0 0 1-15,15 4 0 0,-15-4 4 0,0 0-1 0,0 0-1 16,17-4-2-16,-17 4 4 0,15-10-2 0,-15 10 1 15,14-13-2-15,-7 6 5 0,-7 7-3 0,18-18 0 0,-12 8-2 16,2-1-1-16,-1 0 1 0,-1-1-2 0,-1-1 1 16,-5-3-2-16,8 2 1 0,-2 1-1 0,-1 0 1 0,0-3 0 15,-2 5 2-15,0-5-2 0,-1 2 0 0,1-1 3 16,-2 0-2-16,2 2 1 0,-1 2-1 0,3-2 20 0,-5 13-4 16,-2-15-5-16,2 15-2 0,0-18 41 0,0 18-9 15,-1-11-10-15,1 11-8 0,0 0 39 0,0 0-14 0,0 0-10 16,-2-11-8-16,2 11 12 0,0 0-9 0,0 0-6 15,0 0-7-15,0 0-13 0,0 0-3 0,0 0-2 0,0 0 0 16,-6 13-6-16,6-13 1 0,0 0 0 0,-3 16-1 16,3-16 5-16,-2 17-1 0,2-17-1 0,-1 19 0 0,1-19 9 15,-4 22-1-15,3-9-2 0,1 1-3 0,-2 1 23 16,1-2-5-16,1 1-4 0,-2 1-6 0,2 2 33 16,-2 0-8-16,-1-1-7 0,1-1-8 0,1 1 20 0,-1-1-8 15,1-1-8-15,-1-2-4 0,2 1-1 0,0-13-4 16,0 19-4-16,0-19-2 0,6 17 1 0,-6-17-3 0,9 10-3 15,-9-10 1-15,0 0 2 0,15 9-2 0,-15-9-1 0,0 0-1 16,23 0-110-16,-23 0 23 0,12-6 18 0,-12 6 11 16,20-9-200-16,-20 9 51 0,17-11 40 0,-17 11 34 15,17-15-262-15,-9 8 78 0,0-1 63 0,1-1 50 0,0 0-355 16,-3 2 163-16,3-2 78 0,-9 9 62 0,12-19-565 16,-6 10-79-16</inkml:trace>
  <inkml:trace contextRef="#ctx0" brushRef="#br0" timeOffset="172363.39">17491 13003 0 0,'0'0'523'0,"-21"3"-242"16,21-3 94-16,0 0-21 0,0 0-69 0,0 0-59 16,0 0-2-16,0 0-46 0,0 0-37 0,9 8-26 0,-9-8 31 15,0 0-20-15,15 6-18 0,-15-6-24 0,0 0 7 16,0 0-19-16,0 0-13 0,19 2-12 0,-19-2 11 0,0 0-13 15,0 0-7-15,0 0-9 0,0 0 43 0,0 0-13 16,11-8-14-16,-11 8-7 0,0 0 40 0,6-11-16 16,-6 11-12-16,0 0-11 0,10-13 32 0,-10 13-17 0,1-11-9 15,-1 11-9-15,0 0 7 0,5-18-7 0,-5 18-8 0,0 0-5 16,0-13 1-16,0 13-4 0,0 0-5 0,0 0-3 16,0 0 29-16,0 0-8 0,0 0-7 0,0 0-4 0,0 0-10 15,0 0-2-15,-19 3-2 0,19-3-1 0,-14 8-5 16,14-8-1-16,-17 11-1 0,5-6 1 0,3 4 0 15,-1-1 0-15,3 1 0 0,-2-1 0 0,3 3-3 0,0-3 0 16,6-8 1-16,-7 19 0 0,7-19-8 0,-1 21 2 16,1-21 3-16,0 18-1 0,0-18 7 0,3 15-1 0,-3-15 0 15,3 14-1-15,-3-14 1 0,8 10 0 0,-8-10 0 0,0 0-1 16,12 9 9-16,-12-9-2 0,0 0-3 0,0 0 0 16,21 2 8-16,-21-2-2 0,0 0-3 0,21-6 0 15,-21 6-60-15,19-6 11 0,-19 6 8 0,18-9 9 0,-18 9-182 16,19-10 43-16,-19 10 34 0,14-11 24 0,-14 11-192 15,15-16 61-15,-15 16 46 0,12-13 37 0,-12 13-191 16,14-16 81-16,-14 16 53 0,12-14 42 0,-12 14-290 0,10-14 92 0,-10 14 115 16,13-10 55-16,-13 10-149 0,0 0 102 0</inkml:trace>
  <inkml:trace contextRef="#ctx0" brushRef="#br0" timeOffset="172924.61">17679 12995 0 0,'0'0'490'0,"15"-6"-263"16,-15 6 123-16,0 0-30 0,0 0-51 0,0 0-54 15,12-8 90-15,-12 8-62 0,0 0-47 0,0 0-40 0,0 0 86 16,10-10-32-16,-10 10-44 0,0 0-32 0,0 0 63 16,0 0-39-16,0 0-31 0,0 0-27 0,0 0 51 15,4-11-29-15,-4 11-26 0,0 0-18 0,0 0 47 16,0 0-25-16,0 0-20 0,0 0-16 0,-14-6 15 0,14 6-17 16,0 0-12-16,0 0-9 0,0 0 1 0,-21 0-8 0,21 0-8 15,0 0-5-15,-20 7 4 0,20-7-6 0,-9 10-3 16,9-10-4-16,-12 11 2 0,12-11-2 0,-10 16-2 0,10-16-3 15,-8 18 6-15,3-9-3 0,5-9-1 0,-3 19-3 16,-1-8 0-16,3 1-1 0,1-12-2 0,-2 19 0 0,2-19 1 16,2 16-2-16,-2-16 0 0,1 17-1 0,-1-17-6 15,9 13 0-15,-9-13 2 0,6 9-1 0,-6-9-33 0,12 8 6 16,-12-8 6-16,0 0 4 0,21 3-13 0,-21-3 6 16,17-4 6-16,-17 4 4 0,18-7 4 0,-18 7 4 15,21-9 1-15,-21 9 1 0,17-11 3 0,-17 11 2 0,19-13 0 16,-11 5 1-16,3 2 3 0,-11 6 0 0,15-16-1 0,-15 16 1 15,12-15 3-15,-12 15 0 0,13-17-2 0,-13 17 0 16,8-14-2-16,-8 14 0 0,5-16 1 0,-5 16-1 0,4-15 10 16,-4 15-2-16,4-13 0 0,-4 13-3 0,0 0 29 15,1-14-7-15,-1 14-4 0,0 0-7 0,0 0 54 16,0 0-14-16,0 0-12 0,0 0-8 0,0 0 0 0,0 0-6 16,0 0-4-16,0 0-7 0,0 0-16 0,0 0-1 15,0 0 1-15,0 0-1 0,-9 12-1 0,9-12 0 0,-3 11-1 16,3-11 0-16,-3 14 0 0,3-14 0 0,-2 17 0 0,2-17 0 15,-5 18 3-15,5-18-1 0,-2 17-1 0,2-17 1 16,-1 18 0-16,1-18-1 0,0 16-1 0,0-16 1 16,1 11-78-16,-1-11 16 0,6 11 11 0,-6-11 12 0,0 0-169 15,0 0 41-15,7 8 33 0,-7-8 27 0,0 0-166 16,0 0 54-16,0 0 44 0,14-6 34 0,-14 6-245 0,6-13 76 16,-6 13 64-16,9-11 50 0,-9 11-229 15,8-15 85-15,-8 15 69 0,12-19 52 0,-7 9-487 0,2-5-56 0</inkml:trace>
  <inkml:trace contextRef="#ctx0" brushRef="#br0" timeOffset="173198.62">17910 12772 0 0,'-22'4'451'15,"22"-4"-156"-15,-12 10-59 0,12-10-44 0,-9 9 63 0,9-9-50 16,-8 13-42-16,8-13-32 0,-1 11 15 0,1-11-31 15,0 0-20-15,0 15-22 0,0-15-23 0,6 8-11 16,-6-8-8-16,0 0-5 0,11 10 4 0,-11-10-5 0,0 0-6 16,0 0-3-16,22 0 31 0,-22 0-8 0,0 0-9 0,16-6-6 15,-16 6 58-15,13-7-16 0,-13 7-9 0,8-7-9 16,-8 7 53-16,6-12-22 0,-6 12-14 0,0 0-15 0,4-12-8 16,-4 12-9-16,0 0-8 0,0-13-3 0,0 13-45 15,0 0 6-15,-10-11 2 0,10 11 4 0,-17-3-291 16,17 3 74-16,0 0 61 0,-23 1 33 0,23-1-916 0,0 0-243 15</inkml:trace>
  <inkml:trace contextRef="#ctx0" brushRef="#br0" timeOffset="173649.99">18011 12901 0 0,'0'0'719'0,"21"2"-434"0,-21-2 188 16,0 0-70-16,0 0-82 0,16-5-62 0,-16 5 36 0,0 0-45 15,0 0-33-15,0 0-44 0,0 0 37 0,0 0-44 0,0 0-33 16,0 0-26-16,0 0 2 0,0 0-25 0,0 0-14 16,-14 10-16-16,14-10 13 0,-14 9-13 0,14-9-10 15,-15 11-10-15,15-11-8 0,-16 13-5 0,16-13-6 0,-13 13 0 16,13-13-2-16,-12 16-3 0,12-16-1 0,-6 16-2 0,6-16-2 15,-5 14 1-15,5-14-3 0,0 13 0 0,0-13-20 16,1 15 2-16,-1-15 4 0,7 12 2 0,-7-12-29 16,9 13 9-16,-9-13 5 0,11 9 5 0,-11-9-30 0,11 9 12 15,-11-9 7-15,14 7 4 0,-14-7-8 0,0 0 6 0,18 8 6 16,-18-8 4-16,10 6 1 0,-10-6 4 0,0 0 2 16,9 9 3-16,-9-9 1 0,0 0 3 0,0 0 0 15,5 11-1-15,-5-11 10 0,0 0-3 0,-10 12 1 0,10-12-2 16,-12 8 20-16,12-8-2 0,-13 7-7 0,13-7 1 15,-19 9-1-15,19-9-2 0,-18 6-2 0,18-6-2 0,-22 5-30 16,22-5 4-16,0 0 4 0,-20 4 3 0,20-4-217 16,0 0 46-16,0 0 36 0,-21 2 31 0,21-2-303 0,0 0 97 15,0 0 89-15,-8-9 47 0,8 9-820 0,0-14-204 16</inkml:trace>
  <inkml:trace contextRef="#ctx0" brushRef="#br0" timeOffset="173921.23">18137 12941 0 0,'0'0'1123'16,"0"0"-659"-16,9-8-86 0,-9 8-77 0,0 0-5 0,0 0-58 15,0 0-34-15,7 9-30 0,-7-9 10 0,0 0-36 0,3 17-32 16,-3-17-21-16,2 12 17 0,-2-12-22 0,0 18-18 15,0-18-15-15,-4 20 4 0,3-8-12 0,1-12-11 0,-5 19-7 16,3-6-7-16,-1-3-3 0,0 1-5 0,3-11-3 16,-5 20-51-16,5-20 8 0,-5 17 6 0,5-17 5 0,-3 16-243 15,3-16 55-15,-3 11 40 0,3-11 34 0,0 0-265 16,0 0 104-16,0 0 73 0,-1 11 44 0,1-11-328 16,0 0 102-16,0 0 88 0,11-11 100 0,-11 11-191 15,6-13 78-15</inkml:trace>
  <inkml:trace contextRef="#ctx0" brushRef="#br0" timeOffset="174202.88">18246 12724 0 0,'-16'14'642'0,"16"-14"-442"0,-10 15 43 16,10-15-25-16,-7 15-33 0,5-2-36 0,2-13-23 15,0 0-25-15,0 16-21 0,0-16-15 0,5 11 1 0,-5-11-14 16,5 10-9-16,-5-10-9 0,0 0-11 0,14 6-5 16,-14-6-2-16,0 0-4 0,21-5 33 0,-21 5-8 0,16-8-9 15,-16 8-4-15,14-14 102 0,-8 6-25 16,-6 8-20-16,13-17-17 0,-13 17 83 0,10-15-17 0,-10 15-24 0,6-14-23 16,-6 14-5-16,0 0-15 0,0-15-14 0,0 15-9 0,-3-11-54 15,3 11 2-15,-5-10 3 0,5 10 2 0,0 0-500 16,0 0 150-16,-14-4 74 0,14 4 57 0,0 0-672 15,-26 0-101-15</inkml:trace>
  <inkml:trace contextRef="#ctx0" brushRef="#br0" timeOffset="175118.21">18476 12963 0 0,'0'0'561'0,"0"0"-263"0,0 0 163 0,2-12-46 0,-2 12-84 0,0 0-65 16,0 0 96-16,0 0-61 0,0 0-35 0,0 0-56 15,0 0 78-15,-6-9-59 0,6 9-46 0,0 0-37 0,0 0 0 16,-14 6-32-16,14-6-22 0,-18 6-19 0,7 0-5 16,0 2-15-16,-2-2-9 0,4 2-10 0,-1 2 1 0,2-1-7 15,0 1-7-15,0 0-2 0,4 1-2 0,-1 1-3 16,2-1-4-16,0 2 0 0,3 0-4 0,-3-2-2 16,3-11 0-16,4 20-1 0,-1-10-3 0,2 1 0 0,-5-11 0 15,9 13 0-15,-9-13-14 0,13 11 1 0,-13-11 5 0,13 6 1 16,-13-6-3-16,0 0 2 0,22 3 3 0,-22-3 0 15,11-4 6-15,-11 4-1 0,14-10 1 0,-14 10-1 0,13-13 3 16,-13 13-1-16,13-14-1 0,-13 14 1 0,12-16 15 16,-5 8-4-16,-7 8-4 0,9-17 0 0,-4 7-8 15,0-1 0-15,-5 11 0 0,6-19 0 0,-6 19 5 0,5-19-1 16,-5 19 0-16,3-18-3 0,-3 18-2 0,2-17-1 0,-2 17 0 16,2-12 0-16,-2 12 1 0,0 0 0 0,0 0 0 15,-2-13 0-15,2 13-3 0,0 0 1 0,0 0 0 16,0 0 0-16,0 0 1 0,0 0-1 0,0 0 0 0,0 0 2 15,0 0-8-15,0 0 2 0,0 0 0 0,20 1 4 16,-20-1-6-16,0 0 3 0,18 5 0 0,-18-5 2 0,12 7-2 16,-12-7 1-16,11 8 1 0,-11-8 0 0,9 11 0 15,-9-11 1-15,8 12-1 0,-8-12 2 0,6 16 1 0,-6-16 0 16,3 18 0-16,-3-18 0 0,1 17 1 0,-1-17 0 16,-1 18 0-16,1-18 0 0,-2 19 4 0,2-19-2 0,-3 15 0 15,3-15-1-15,-1 13-2 0,1-13 0 0,-5 11 0 16,5-11 0-16,0 0-4 0,-5 13 1 0,5-13 1 0,0 0 0 15,0 0-20-15,-7 8 5 0,7-8 3 0,0 0 3 0,0 0-49 16,0 0 12-16,0 0 11 0,-17-5 5 0,17 5-2 16,-6-8 4-16,6 8 8 0,-5-11 4 15,5 11 1-15,0-16 4 0,0 16 3 0,2-16 1 0,-2 16 4 0,3-19 0 16,-3 19 1-16,6-17 1 0,-6 17 6 0,8-18-1 16,-8 18-1-16,9-17 1 0,-9 17 18 0,10-14-2 15,-10 14-5-15,14-11-2 0,-14 11 7 0,14-8-2 0,-14 8-5 16,14-7-2-16,-14 7 7 0,17-2-2 0,-17 2-4 0,0 0-1 15,28-2-3-15,-28 2-2 0,0 0 0 0,21 3-1 16,-21-3 3-16,16 6-3 0,-16-6 1 0,13 10-2 0,-13-10 11 16,11 12-3-16,-11-12-1 0,8 15-1 0,-8-15 1 15,5 17-3-15,-5-17 0 0,1 18 0 0,-1-18 0 0,-1 19 1 16,1-19-3-16,-2 16 0 0,2-16 1 0,-4 22 1 16,4-22-3-16,-7 17 0 0,7-17 3 0,-6 20-2 15,6-20 0-15,-5 16-2 0,5-16-1 0,-6 13-1 0,6-13 0 16,-5 10 0-16,5-10-102 0,0 0 22 0,0 0 16 0,-5 13 11 15,5-13-220-15,0 0 52 0,0 0 46 0,0 0 35 16,0 0-334-16,0 0 95 0,0 0 101 0,0 0 68 16,0 0-841-16,7-10-246 0</inkml:trace>
  <inkml:trace contextRef="#ctx0" brushRef="#br0" timeOffset="184833.91">21161 7906 0 0,'0'0'403'0,"0"0"-192"0,0 0-32 0,-2-13-36 0,2 13-28 16,0 0 36-16,0 0-13 0,0 0-28 0,0 0-21 0,0 0 33 15,0 0-25-15,0 0-19 0,0 0-16 0,0 0 20 16,0 0-18-16,0 0-12 0,0 0-10 0,0 0 34 0,-2-11-16 16,2 11-11-16,0 0-9 0,0 0 6 0,0 0-8 15,0 0-8-15,0 0-6 0,0 0 41 0,0 0-14 0,0 0-10 16,0 0-7-16,0 0 45 0,0 0-16 0,0 0-12 16,0 0-4-16,0 0 40 0,0 0-19 0,0 0-11 0,0 0-12 15,-4-11 19-15,4 11-14 0,0 0-9 0,0 0-9 16,0 0 32-16,-5-12-11 0,5 12-12 0,0 0-9 0,0 0 0 15,0 0-5-15,-8-9-9 0,8 9 0 0,0 0-1 16,-6-9-2-16,6 9-3 0,0 0-4 0,0 0 2 16,0 0-2-16,0 0-2 0,0 0-2 0,0 0 2 0,-8-9-1 15,8 9-1-15,0 0-1 0,0 0 2 0,0 0-1 16,0 0-2-16,0 0 1 0,0 0 1 0,0 0-3 16,-10-9 1-16,10 9 0 0,0 0 0 0,-7-10 1 0,7 10-1 15,0 0 0-15,-11-8 7 0,11 8-2 0,0 0-1 16,-16-4-2-16,16 4 19 0,-11-6-6 0,11 6-2 0,0 0-4 15,-17-8-9-15,17 8 0 0,0 0-1 0,0 0-1 0,-17-5 5 16,17 5 0-16,0 0-2 0,0 0-1 0,0 0 8 16,0 0-1-16,0 0-3 0,0 0-2 0,0 0 15 15,0 0-2-15,0 0-6 0,0 0-1 0,-14-4 12 0,14 4-3 16,0 0-4-16,0 0-4 0,-14-4 6 0,14 4-5 16,0 0-1-16,0 0-3 0,-18-5 0 0,18 5-4 15,0 0 1-15,-19-2-2 0,19 2 1 0,0 0-1 0,-27-1 0 16,27 1-2-16,0 0 7 0,0 0-2 0,-24 0-2 15,24 0 0-15,0 0-5 0,-22-2 0 0,22 2 0 0,0 0 1 16,-17-3 1-16,17 3-1 0,0 0 1 0,-16-5-1 16,16 5 5-16,0 0-2 0,0 0-1 0,0 0 1 0,0 0-2 15,-24 3-1-15,24-3 0 0,0 0 1 0,0 0 0 16,-19 2 0-16,19-2-1 0,0 0 1 0,-21 5 0 0,21-5 0 16,0 0 0-16,-20 6 1 0,20-6 0 0,-18 2-1 15,18-2 0-15,-17 9 0 0,17-9 1 0,-21 5-1 16,21-5 0-16,-19 7 1 0,19-7 4 0,-19 6-1 0,19-6-1 15,-17 6 0-15,17-6 1 0,-15 5-1 0,15-5 1 16,0 0-3-16,-17 5 10 0,17-5-4 0,0 0 0 0,-12 6-3 16,12-6 19-16,0 0-5 0,-11 8-4 0,11-8-4 0,0 0 15 15,-10 10-7-15,10-10-3 0,0 0-5 0,-11 9 9 16,11-9-4-16,-7 11-4 0,7-11-2 0,-10 10 4 16,-2-2-5-16,12-8 0 0,-5 14-1 0,5-14 15 15,-10 17-2-15,10-17-6 0,-11 14-2 0,-2-1 4 0,13-13-4 16,-6 21-1-16,1-11-3 0,1-1 9 0,-2 2-2 15,1 0-5-15,5-11-1 0,-10 17-3 0,10-17 1 0,-6 20-3 16,6-20-1-16,-8 17 5 0,8-17-2 0,-5 18-2 16,5-18 0-16,-4 17 8 0,4-17-2 0,-4 17-1 0,4-17-3 15,-3 18 3-15,3-18-1 0,-2 16-2 0,2-16-1 16,-3 20-1-16,3-20 0 0,-2 18-2 0,2-18-1 0,0 22 4 16,0-22-2-16,-6 22 1 0,6-22-2 0,5 21 7 15,-5-21-1-15,3 19-3 0,-1-6-2 0,-2-13 5 16,-4 20-3-16,8-8-1 0,-4-12-2 0,6 21 6 0,-2-8-1 15,-1 0-1-15,-2 0-3 0,4-3 8 0,-2 1-3 16,-1 0 0-16,-2-11-3 0,4 23 10 0,-1-12-3 0,-3-11-2 16,7 22-4-16,-4-12 11 0,-3-10-3 0,7 22-4 15,-7-22-2-15,7 18 1 0,-7-18-2 0,8 14 0 16,-8-14-2-16,9 13 3 0,-9-13 0 0,9 13-3 0,-9-13 0 16,12 12 1-16,-12-12-1 0,11 15-3 0,-11-15 1 0,13 11 8 15,-13-11-3-15,13 12-1 0,-13-12-3 0,14 12 1 16,-3-6-2-16,-11-6 1 0,13 10-3 0,-13-10 6 15,13 11-2-15,-13-11-1 0,12 7-3 0,-12-7 11 16,15 12-2-16,-15-12-2 0,14 7-3 0,-14-7 11 0,14 8-3 16,-14-8-4-16,16 9-1 0,-16-9 3 0,19 4-2 0,-19-4-5 15,22 7 2-15,-22-7 0 0,24 5-2 0,-24-5 0 16,24 6-2-16,-24-6-1 0,22 4 0 0,-22-4 0 16,21 4-2-16,-21-4 10 0,22 4-1 0,-22-4-3 0,21 2-1 15,-21-2-5-15,24 0 0 0,-24 0-2 0,0 0 2 16,31 0 13-16,-31 0-5 0,21-2-1 0,-21 2-1 0,24-3 16 15,-24 3-3-15,24-2-5 0,-24 2-1 0,24-7 2 16,-24 7-4-16,23-7 0 0,-23 7-3 0,24-7 0 0,-24 7-3 16,24-8 0-16,-24 8-2 0,22-13 2 0,-22 13-2 15,21-10-1-15,-21 10 0 0,19-9 2 0,-19 9-1 16,19-11-1-16,-19 11 0 0,14-11-3 0,-14 11 1 0,13-11 0 16,-13 11 0-16,11-12 1 0,-11 12 1 0,10-11-2 0,-10 11 1 15,7-14 9-15,-7 14-3 0,10-13 1 0,-10 13-2 16,7-13-10-16,-7 13 2 0,9-14 1 0,-9 14-1 15,9-17 4-15,-9 17-1 0,10-18 0 0,-10 18 0 0,10-17 8 16,-6 7-1-16,-4 10-3 0,11-18-1 0,-6 9 31 16,0-1-5-16,1-1-7 0,1 2-5 0,-4-1-4 0,0 0-3 15,0 0-1-15,-3 10-3 0,8-21 9 0,-8 21-2 16,6-20-5-16,-6 20-1 0,8-21-8 0,-4 11 0 16,0 1 1-16,-4 9-1 0,6-18-5 0,-6 18 2 0,8-17 0 15,-8 17 1-15,7-16 2 0,-7 16 1 0,3-14-1 16,-3 14 0-16,5-13-2 0,-5 13 1 0,0 0 0 0,0-14 0 15,0 14 39-15,0-13-6 0,0 13-8 0,0 0-4 16,-2-15 0-16,2 15-3 0,-3-12-5 0,3 12-2 16,-1-11 1-16,1 11-2 0,-2-12-3 0,2 12-1 0,-5-11-12 15,5 11 2-15,0 0-1 0,-3-17 3 0,3 17 14 16,-2-12-4-16,2 12-1 0,-1-11 0 0,1 11-7 0,-4-15 0 16,4 15-1-16,-3-10 1 0,3 10 2 0,-3-14 1 15,3 14-2-15,-6-11 1 0,6 11 3 0,-2-12-1 0,2 12 1 16,-7-11-2-16,7 11 5 0,-3-13-2 0,3 13 0 0,-6-13-2 15,6 13-6-15,-6-13 2 0,6 13-1 0,-6-12 1 16,6 12 1-16,-8-11 0 0,8 11 0 0,-5-12 1 16,5 12-3-16,-5-12 1 0,5 12 0 0,-5-10 0 0,5 10 5 15,0 0-3-15,-3-12 3 0,3 12-2 0,0 0-15 16,0 0 2-16,0 0 1 0,-6-10 3 0,6 10-41 0,0 0 9 16,0 0 8-16,0 0 7 0,0 0-68 0,0 0 17 15,0 0 16-15,0 0 12 0,-24-1-40 0,24 1 17 16,0 0 15-16,0 0 10 0,0 0-16 0,-24 0 11 0,24 0 11 15,0 0 8-15,0 0 6 0,-16-6 5 0,16 6 3 16,0 0 5-16,-10-7 6 0,10 7 1 0,0 0 2 0,-10-9-1 16,10 9 4-16,0 0 0 0,-5-12 0 0,5 12 0 15,0 0-1-15,0 0 0 0,-6-11 1 0,6 11-1 0,0 0 3 16,0 0-1-16,0 0 0 0,0 0 0 0,0 0-5 16,-7-9 2-16,7 9-2 0,0 0 3 0,0 0-54 15,0 0 10-15,0 0 11 0,0 0 5 0,0 0-259 16,0 0 57-16,0 0 46 0,0 0 38 0,0 0-342 0,-20 0 101 0,20 0 81 15,0 0 89-15,0 0-876 0,-7-8-287 0</inkml:trace>
  <inkml:trace contextRef="#ctx0" brushRef="#br0" timeOffset="186953.14">21215 7062 0 0,'-14'-4'446'0,"14"4"-223"0,0 0-45 16,0 0 94-16,0 0-19 0,-9-9-45 0,9 9-41 0,0 0 49 16,0 0-43-16,0 0-35 0,0 0-27 0,0 0 46 15,0 0-32-15,0 0-25 0,-6-9-19 0,6 9 23 0,0 0-15 16,0 0-18-16,0 0-15 0,0 0-12 0,-14-4-11 15,14 4-4-15,0 0-8 0,0 0 2 0,0 0-3 0,-22 0-4 16,22 0-5-16,0 0 9 0,0 0-5 0,0 0-1 16,-19-5-4-16,19 5 10 0,0 0-4 0,0 0-3 0,-19-2-3 15,19 2 23-15,0 0-5 0,0 0-8 0,-20-3-3 16,20 3 25-16,0 0-7 0,0 0-8 0,0 0-6 16,-18-5 13-16,18 5-8 0,0 0-6 0,0 0-4 0,0 0 4 15,0 0-2-15,0 0-5 0,-24 0-3 0,24 0-3 16,0 0-2-16,0 0-1 0,-19 0 0 0,19 0 0 15,0 0-2-15,0 0 0 0,-21 3 0 0,21-3-1 0,0 0 1 16,0 0 0-16,-21-2-1 0,21 2-3 0,0 0 1 0,0 0-1 16,-20 4 2-16,20-4 5 0,0 0-2 0,0 0-1 15,-25 0 1-15,25 0-1 0,0 0-1 0,-23 2 0 16,23-2 0-16,0 0 1 0,-23 3-1 0,23-3 1 0,0 0-2 16,-26 5 5-16,26-5 1 0,-16 4-3 0,16-4-2 15,0 0 1-15,-23 2-1 0,23-2 1 0,0 0-1 0,-31 2 4 16,31-2-1-16,0 0-1 0,-22 3 0 0,22-3 4 15,-14 3-1-15,14-3-2 0,0 0-1 0,-19 6-10 0,19-6 1 16,-23 2 0-16,23-2 2 0,-14 6 4 0,14-6-1 16,0 0 1-16,-12 10 0 0,12-10 1 0,0 0-1 15,-16 8 1-15,16-8-1 0,-14 6-1 0,14-6 1 0,-14 9-1 16,14-9 0-16,-15 7 1 0,15-7 1 0,-12 11-1 16,12-11 0-16,-11 9 2 0,11-9 0 0,-12 12 0 0,12-12 1 15,-10 9-1-15,10-9 0 0,-9 11 0 0,9-11 0 16,-11 13-2-16,11-13 0 0,-10 12 0 0,10-12 0 0,-8 17 2 15,8-17-2-15,-8 15 0 0,8-15 0 0,-9 16 2 16,9-16-2-16,-6 18 1 0,6-18 0 0,-6 17-2 16,6-17 1-16,-7 18-1 0,7-18 1 0,-5 17 4 0,2-6 0 15,3-11-2-15,-6 18 1 0,6-18-3 0,-4 14 0 16,4-14 0-16,-3 16 0 0,3-16 8 0,-2 18-1 0,2-18-3 16,0 18-1-16,0-18 5 0,2 22 0 0,-2-22-3 15,3 23 0-15,1-11 15 0,-3 0-5 0,1-1-1 0,2 1-4 16,-1 3 6-16,1-3-1 0,-1 0-5 0,-3-12-1 15,4 23 0-15,-1-10-3 0,-3-13 0 0,6 19-3 0,-6-19 13 16,6 19-4-16,-6-19-3 0,5 16-1 0,-5-16-8 16,6 17 1-16,-6-17 0 0,8 13-1 0,-8-13 9 15,8 14-3-15,-8-14 0 0,6 13-2 0,-6-13 18 0,13 10-4 16,-13-10-4-16,11 7-2 0,-11-7 12 0,13 10-4 16,-13-10-4-16,11 8-3 0,-11-8 1 0,14 8-2 15,-14-8-2-15,11 6-3 0,-11-6 1 0,13 9-2 0,-13-9-2 16,11 6 1-16,-11-6-2 0,14 7-1 0,-14-7 0 0,15 5-1 15,-15-5 2-15,11 8-2 0,-11-8-1 0,14 5 1 16,-14-5-3-16,16 6-1 0,-16-6 2 0,14 7 0 0,-14-7 4 16,16 4 0-16,-16-4 0 0,14 9-2 0,-14-9-4 15,16 3-1-15,-16-3 1 0,0 0 1 0,21 6 9 16,-21-6-2-16,13 5-2 0,-13-5 1 0,0 0-4 0,18 4 0 16,-18-4 0-16,0 0 0 0,21 5-1 0,-21-5 0 15,0 0-1-15,19 3 2 0,-19-3-1 0,0 0 0 0,21 4 0 16,-21-4 1-16,0 0 2 0,24 1 1 0,-24-1-1 15,0 0-1-15,27 0-8 0,-27 0 2 0,0 0 1 16,23 0 0-16,-23 0 8 0,0 0 0 0,29-1-1 0,-29 1-2 16,22-4 1-16,-22 4 1 0,21 0-2 0,-21 0 0 0,24-1 1 15,-24 1-1-15,22-3 0 0,-22 3 0 0,24-4-1 16,-24 4 0-16,19-3 0 0,-19 3 0 0,19-3 0 16,-19 3 0-16,19-8 0 0,-19 8-1 0,21-4 0 15,-21 4 0-15,15-9 1 0,-15 9-1 0,16-6 3 0,-16 6 0 16,14-11 0-16,-14 11-1 0,14-14-2 0,-14 14-1 0,15-14 2 15,-15 14 0-15,6-17-4 0,-6 17 1 0,9-17 0 16,-9 17 1-16,8-17 0 0,-8 17 2 0,6-14-1 0,-6 14 0 16,4-18 0-16,-4 18-1 0,7-15 1 0,-7 15 0 15,5-17 6-15,-5 17-2 0,5-15-1 0,-5 15 0 16,6-17-3-16,-6 17 0 0,5-16 0 0,-5 16 0 0,6-17 0 16,-6 17 0-16,7-14 0 0,-7 14 1 0,7-17 0 15,-7 17 1-15,8-15-1 0,-8 15 0 0,6-16-2 0,-6 16 0 16,7-13 1-16,-7 13 0 0,4-12 0 0,-4 12 1 15,4-11-1-15,-4 11 0 0,2-13 2 0,-2 13-1 16,0-12 0-16,0 12 0 0,0 0 0 0,-4-15 0 0,4 15 0 16,-3-14-1-16,3 14 0 0,-3-12-1 0,3 12 1 15,-3-12 1-15,3 12 6 0,-4-9 0 0,4 9-2 0,0 0-1 16,-6-18-6-16,6 18 1 0,-4-11 1 0,4 11-1 16,-4-11 3-16,4 11 0 0,-3-11-1 0,3 11 1 0,-5-14 0 15,5 14 0-15,0 0 0 0,-6-10 0 0,6 10 0 16,0 0-1-16,-16-8 2 0,16 8-2 0,0 0 1 15,0 0-1-15,0 0 1 0,-10-10-1 0,10 10 1 0,0 0-1 16,-4-9 1-16,4 9-1 0,0 0 1 0,-7-10-1 0,7 10 0 16,0 0 0-16,-7-9 2 0,7 9 0 0,0 0 0 15,-7-8-1-15,7 8 7 0,0 0-2 0,-8-10-1 16,8 10-1-16,0 0-8 0,0 0-1 0,-8-13 3 0,8 13 0 16,0 0-2-16,0 0 3 0,0 0-1 0,0 0 1 15,0 0 2-15,-8-8 0 0,8 8-1 0,0 0 1 0,-9-9-4 16,9 9 1-16,0 0 0 0,0 0 1 0,-7-9-4 15,7 9 2-15,0 0-2 0,-8-12 3 0,8 12-7 16,0 0 1-16,-3-10 2 0,3 10 2 0,0 0-26 0,0 0 8 16,0-15 3-16,0 15 5 0,0 0-18 0,0 0 5 15,0 0 7-15,2-13 3 0,-2 13-46 0,0 0 12 0,0 0 10 16,0 0 8-16,0 0-46 0,0 0 16 0,0 0 11 16,0 0 12-16,0 0-185 0,0 0 45 0,0 0 37 0,0 0 28 15,0 0-180-15,0 0 88 0,0 0 41 0,-10-7 34 16,10 7-406-16,-6-10 107 0,6 10 105 0,-8-11 96 0,8 11-155 15,0 0 95-15</inkml:trace>
  <inkml:trace contextRef="#ctx0" brushRef="#br0" timeOffset="188032.93">21477 6239 0 0,'0'0'374'0,"0"0"-234"0,0 0 72 0,0 0-41 0,0 0-36 16,0 0-26-16,0 0 87 0,0 0-37 0,0 0-32 15,0 0-25-15,0 0 37 0,0 0-27 0,0 0-22 0,0 0-19 16,0 0 17-16,0 0-17 0,0 0-15 0,0 0-10 0,0 0 20 15,0 0-12-15,0 0-12 0,0 0-7 0,0 0-7 16,0 0-5-16,0 0-5 0,0 10-4 0,0-10 1 16,0 0-3-16,1 15-2 0,-1-15-3 0,0 0 11 0,-1 19-3 15,1-19-3-15,0 15-3 0,0-15 9 0,0 17-4 16,0-17-2-16,-2 19-3 0,2-19 0 0,0 16-4 0,0-16 1 16,2 13-3-16,-2-13 1 0,0 0 0 0,3 12-2 15,-3-12 0-15,0 0 7 0,0 0-1 0,0 0-3 0,0 0 0 16,9 8 17-16,-9-8-4 0,0 0-4 0,0 0-3 15,0 0 33-15,18-3-10 0,-18 3-7 0,0 0-4 16,0 0 11-16,21-7-7 0,-21 7-5 0,0 0-4 0,16-13 6 16,-16 13-5-16,12-10-3 0,-12 10-4 0,13-8 1 15,-13 8-3-15,14-6-3 0,-14 6 0 0,13-8 4 0,-13 8-2 16,14-9-3-16,-14 9 0 0,15-4 13 0,-15 4-5 16,14-8-2-16,-14 8-2 0,12-5 0 0,-12 5-3 15,0 0 0-15,18-7-2 0,-18 7 10 0,0 0-5 0,14-6-1 16,-14 6-3-16,0 0 12 0,12-6-6 0,-12 6-1 0,0 0-2 15,0 0-9-15,0 0 1 0,0 0-1 0,0 0 0 16,0 0 4-16,0 0-2 0,0 0 0 0,0 0-1 0,6-9-70 16,-6 9 15-16,0 0 11 0,0 0 7 0,0 0-258 15,-13 6 75-15,13-6 55 0,0 0 32 0,-20 8-464 16,20-8 119-16,0 0 114 0,-21 3 108 0,21-3-120 16,-16 10 106-16</inkml:trace>
  <inkml:trace contextRef="#ctx0" brushRef="#br0" timeOffset="188750.07">21240 6881 0 0,'11'-4'499'0,"-11"4"-161"0,0 0-67 0,0 0-22 16,0 0-42-16,0 0-2 0,0 0-40 0,0 0-33 15,0 0-27-15,0 0 25 0,0 0-25 0,0 0-22 0,0 0-15 16,0 0 3-16,0 0-14 0,0 0-10 0,8 11-11 15,-8-11 61-15,0 0-13 0,7 7-13 0,-7-7-14 0,0 0 30 16,0 0-18-16,5 14-15 0,-5-14-9 0,3 11 7 16,-3-11-11-16,0 0-9 0,3 14-6 0,-3-14-3 15,0 0-5-15,5 16-3 0,-5-16-5 0,0 0 12 0,4 10-5 16,-4-10-4-16,0 0-1 0,6 10 7 0,-6-10-2 16,0 0-4-16,0 0-3 0,7 8 9 0,-7-8-5 0,0 0-2 15,0 0-2-15,0 0 31 0,0 0-9 0,0 0-6 0,0 0-4 16,0 0 53-16,11 10-15 0,-11-10-11 0,0 0-10 15,11-8 43-15,-11 8-17 0,0 0-11 0,0 0-13 16,16-6 19-16,-16 6-11 0,0 0-12 0,14-8-6 0,-14 8 12 16,10-9-9-16,-10 9-7 0,7-9-5 0,-7 9-1 15,10-9-4-15,-10 9-4 0,10-10-3 0,-10 10-1 0,10-11-3 16,-10 11 0-16,12-8-3 0,-12 8 4 0,11-9-3 16,-11 9 1-16,0 0-1 0,13-12-4 0,-13 12 0 15,13-8 1-15,-13 8-1 0,0 0 3 0,10-5-2 16,-10 5 0-16,0 0 0 0,0 0-8 0,0 0 3 0,0 0 1 15,9-8 0-15,-9 8-140 0,0 0 29 0,0 0 22 0,0 0 18 16,0 0-276-16,11-9 70 0,-11 9 55 0,0 0 46 0,0 0-620 16,3-11 197-16,-3 11 120 0,0 0 125 0,-8-9-88 15,8 9 39-15</inkml:trace>
  <inkml:trace contextRef="#ctx0" brushRef="#br0" timeOffset="199721.18">21447 9911 0 0,'0'0'287'0,"0"0"-138"16,0 0 22-16,10-7-35 0,-10 7-26 0,0 0-10 0,0 0-20 16,14-6-16-16,-14 6-13 0,0 0 19 15,0 0-12-15,0 0-12 0,0 0-9 0,0 0 19 0,0 0-12 16,12-7-9-16,-12 7-7 0,0 0 22 0,0 0-10 0,0 0-7 16,0 0-7-16,0 0 3 0,0 0-6 0,0 0-5 15,0 0-2-15,0 0-7 0,0 0-1 0,0 0-2 0,0 0-1 16,0 0-2-16,-6-7 0 0,6 7-1 0,0 0-1 15,0 0-1-15,0 0 0 0,0 0 0 0,0 0 0 0,0 0-1 16,0 0-1-16,0 0 1 0,0 0 0 0,0 0 1 16,0 0-1-16,0 0 0 0,1 10 1 0,-1-10 1 15,0 0 1-15,0 0-1 0,0 0 0 0,0 0 7 0,0 0-2 16,0 0 0-16,0 0-3 0,0 0 10 0,20-6-3 16,-20 6-2-16,0 0-3 0,0 0 8 0,0 0-3 0,15 3-3 15,-15-3 0-15,0 0-6 0,0 0 0 0,0 0 0 0,0 0 0 16,0 0-38-16,0 0 7 0,0 0 7 0,0 0 4 15,0 0 24-15,0 0-1 0,0 0-1 0,0 0-1 16,0 0-41-16,0 0 7 0,0 0 7 0,0 0 4 0,0 0-25 16,0 0 10-16,0 0 6 0,0 0 8 0,0 0-19 15,0 0 7-15,0 0 8 0,0 0 6 0,0 0-6 16,0 0 5-16,0 0 4 0,0 0 4 0,0 0 0 0,0 0 2 16,0 0 2-16,0 0 3 0,0 0 8 0,0 0 0 15,0 0-1-15,7-7-1 0,-7 7-23 0,0 0 2 0,0 0 4 16,0 0 6-16,0 0-70 0,6-10 26 0,-6 10 12 15,0 0 8-15,0 0-132 0,0 0 33 0,0 0 26 16,8-8 23-16,-8 8-143 0,0 0 85 0</inkml:trace>
  <inkml:trace contextRef="#ctx0" brushRef="#br0" timeOffset="208384.75">18038 13183 0 0,'0'0'525'0,"0"0"-218"0,0 0-61 0,0 0-27 0,3-13-31 16,-3 13 23-16,0 0-43 0,0 0-34 0,0 0-25 0,0 0 45 15,0 0-31-15,0 0-25 0,0 0-18 0,0 0 52 16,0 0-25-16,0 0-22 0,0 0-8 0,0 0 56 0,0 0-26 16,0 0-23-16,0 0-15 0,0 0 45 0,0 0-24 15,0 0-18-15,-6 10-13 0,6-10 87 0,0 0-30 0,0 0-22 16,0 0-18-16,0 0 69 0,0 0-28 0,0 0-24 15,0 0-17-15,0 0 47 0,0 0-24 0,0 0-20 0,0 0-16 16,16 4 38-16,-16-4-19 0,0 0-18 0,31 0-11 16,-31 0-7-16,33 3-8 0,-33-3-8 0,36 2-7 15,-14-2 4-15,-3 1-6 0,4 1-4 0,-3-2-4 0,3 2-8 16,-3-2 0-16,-20 0-2 0,37 2 1 0,-17 0-16 16,-20-2 5-16,27 3 1 0,-27-3 1 0,0 0-24 0,27 2 5 15,-27-2 7-15,0 0 1 0,0 0-13 0,0 0 6 16,0 0 5-16,0 0 3 0,0 0-35 0,0 0 11 0,0 0 7 15,-21 7 7-15,21-7 6 0,-30 3 6 0,10-2 1 16,2 4 2-16,-2-5 1 0,20 0 1 0,-37 0 1 0,37 0 3 16,-35 2-1-16,35-2 1 0,-32 0 2 0,32 0-1 15,-35 3 0-15,35-3 0 0,-26 2 1 0,26-2 0 0,-24 1 3 16,24-1 0-16,0 0-1 0,0 0 0 0,0 0 4 16,-18 1-2-16,18-1 0 0,0 0 0 0,0 0-7 0,0 0 2 15,0 0 0-15,0 0 1 0,0 0 0 0,21 2 1 16,-21-2 0-16,0 0 1 0,35 0 1 0,-35 0 2 0,30 0-3 15,-30 0 1-15,35 0-1 0,-35 0 1 0,35 0-1 16,-35 0 0-16,33-3-61 0,-33 3 14 0,29 0 8 0,-5-1 8 16,-24 1-321-16,0 0 70 0,14 4 57 0,-14-4 44 15,8-7-1377-15,-8 7-501 0</inkml:trace>
  <inkml:trace contextRef="#ctx0" brushRef="#br0" timeOffset="212432.32">15837 2662 0 0,'0'0'956'16,"0"0"-694"-16,0 0-20 0,0 0-46 0,0 0-37 0,-6-10-32 15,6 10-26-15,0 0-15 0,0 0-17 0,0 0-14 16,0 0-11-16,0 0-37 0,0 0-1 0,0 0-3 0,6 10 1 16,-6-10-271-16,0 0 55 0,0 0 42 0,0 0 34 15,0 0-526-15,15-7-45 0</inkml:trace>
  <inkml:trace contextRef="#ctx0" brushRef="#br0" timeOffset="-203443.56">18765 2926 0 0,'-6'-23'653'0,"6"23"-421"0,-5-20 64 16,5 20-15-16,-4-16-56 0,4 16-46 0,-5-16 86 15,5 16-53-15,-5-13-42 0,5 13-35 0,0 0 109 0,-5-10-20 16,5 10-45-16,0 0-36 0,0 0 107 0,-5-10-50 0,5 10-41 16,0 0-32-16,0 0 57 0,0 0-35 0,0 0-32 15,-4-10-22-15,4 10 44 0,0 0-28 0,0 0-21 16,0 0-19-16,0 0 61 0,0 0-27 0,0 0-19 0,0 0-18 16,0 0 31-16,0 0-21 0,0 0-13 0,0 0-15 0,0 0 23 15,0 0-15-15,0 0-12 0,0 0-9 0,0 0 8 16,0 0-9-16,0 0-7 0,0 0-7 0,0 0 12 0,0 0-6 15,0 0-7-15,0 0-3 0,0 0 14 0,15-5-7 16,-15 5-4-16,0 0-5 0,29 0-1 0,-29 0-3 0,27 2-3 16,-27-2-1-16,32-2 0 0,-32 2 0 0,33 0-2 15,-33 0-2-15,41 5 3 0,-20-5-2 0,2 2 0 0,-2-2-1 16,5 1-6-16,-2 1 0 0,3-2 1 0,0 0 1 16,6 0 0-16,-1-2 1 0,-2 2 0 0,2-1-1 15,1-1 7-15,0 0-3 0,1 2 0 0,-1 0 0 0,3 0-2 16,-2-1 0-16,-1 1-2 0,-1-2 1 0,1 2 3 15,-1 0-2-15,0 2 0 0,-4-1-1 0,3-1-1 0,-1 2 0 16,-1-2-1-16,-1 2 1 0,6-1-3 0,-1 1-1 16,-3-1 2-16,-2-1 1 0,8 0-1 0,-3 0 1 15,-2 1-1-15,-1-1 2 0,5 3 2 0,-5-3 1 0,1 1-2 16,-4 1 0-16,3-2-3 0,-3 1 0 0,-1-1 0 16,-1 2 1-16,2-1 3 0,0-1 0 0,-3 0 0 15,1 0-2-15,2 0 1 0,-3-1 2 0,1 1-3 0,-3-2 1 16,2 1 1-16,-3-1 0 0,1 1-1 0,-3-3 0 0,2 1-1 15,-4-2-1-15,1 0 1 0,-18 5 0 0,29-9 7 16,-19 3-3-16,-10 6 1 0,21-11-2 0,-7 4 5 0,-14 7-3 16,8-11 0-16,-8 11-1 0,6-13 10 0,-6 13-2 15,7-15-4-15,-7 15-1 0,2-16-10 0,-2 16 2 0,0-16-1 16,0 16 1-16,3-18-3 0,-3 18 2 0,-5-19 0 16,5 19 1-16,6-19 16 0,1 10-1 0,-7 9-4 0,0-19-2 15,0 19-18-15,4-20 2 0,-4 20 1 0,5-20 1 0,-5 20 5 16,2-22 0-16,-1 11 0 0,-1 11 1 0,3-18-1 15,-3 18 1-15,4-16 0 0,-4 16-1 0,3-12 26 0,-3 12-6 16,0 0-2-16,0 0-6 0,0-13 66 0,0 13-16 16,0 0-12-16,0 0-11 0,0 0 8 0,0 0-5 0,0 0-8 15,0 0-6-15,0 0-13 0,0 0-3 0,0 0-1 0,0 0-5 16,0 0-16-16,0 0 2 0,-5 10 3 0,5-10 0 16,-2 10 15-16,2-10-2 0,-3 17-2 0,3-17 1 0,2 18-21 15,-2-18 4-15,0 21 3 0,0-21 2 0,1 23 5 16,-1-23 0-16,2 22 1 0,-2-22-2 0,4 20-3 15,-1-8 2-15,-3-12 0 0,3 21 1 0,-3-21 5 0,6 18 0 16,-6-18-1-16,6 19 1 0,-6-19-9 0,6 11-1 0,-6-11 4 16,6 14 0-16,-6-14 4 0,3 12 1 0,-3-12-1 0,0 0 0 15,5 10 0-15,-5-10-1 0,0 0 0 0,0 0 2 16,0 0-2-16,0 0 1 0,7 10-1 0,-7-10 0 0,0 0 5 16,0 0 0-16,0 0-3 0,0 0 1 0,18 4 7 15,-18-4-4-15,0 0 0 0,0 0-2 0,0 0 6 0,25 1-2 16,-25-1-3-16,0 0 0 0,21-4-4 0,-21 4-1 15,0 0 1-15,25-1-1 0,-25 1-3 0,25-1-1 0,-25 1 1 16,26-2 1-16,-26 2 4 0,30 0 1 0,-30 0-2 16,32-2 0-16,-32 2 1 0,35 0-2 0,-35 0 0 0,32-1 0 15,-32 1-7-15,36 0 3 0,-36 0-1 0,33 3 3 0,-33-3 2 16,40-2 0-16,-40 2 0 0,39 0 0 0,-19 2 2 16,-20-2 2-16,41 0-3 0,-20 2 0 0,1-2-7 15,0 1 3-15,-3 0 1 0,2 2 0 0,3-2-5 0,-2 1 3 0,0-1-2 16,0 1 4-16,4 0 2 0,-4-1 1 0,1 3-1 15,0-3 1-15,4 2-10 0,-3 0 2 0,1 0 2 0,-1-3 2 16,2 4 5-16,-2-3 0 0,-1 3 0 0,-1-3-1 16,4 1-6-16,-1 1 1 0,0-2 2 0,-2 1-2 0,4-1-2 15,-2 3 1-15,0-2 1 0,1 0 2 0,3 1-6 16,-1 2 4-16,4-2-2 0,-6-2 3 0,1 3 1 16,1-1 0-16,-1 0 0 0,-2 0 0 0,2-1-1 0,2 0 1 15,-4-1-1-15,1 3 0 0,2-3 1 0,-2 1 0 16,0-1 1-16,0 2-1 0,2-1 1 0,-2-1 0 0,-2 1-1 15,-2 0 2-15,2 0-2 0,-3 1 0 0,-1-2-1 16,-1 3 2-16,1-3 0 0,1 2 1 0,-3-1-1 0,-18-2 1 0,35 6-4 16,-19-3 1-16,-16-3 0 0,28 7 0 0,-28-7 1 15,26 10-1-15,-26-10 1 0,21 9 1 16,-21-9 4-16,18 11-1 0,-18-11 0 0,14 13 0 0,-14-13-11 0,9 15 1 16,-9-15 1-16,9 18 2 0,-9-18 3 0,5 20 1 15,-5-20 1-15,1 20 0 0,-1-9 0 0,0 2 0 0,0-13 0 16,-1 18 0-16,1-18 6 0,-3 23-2 0,3-23 0 15,-3 18-1-15,3-18-1 0,-5 20 0 0,5-20 1 0,-3 16-2 16,3-16 1-16,-2 12-1 0,2-12 1 0,0 0-1 0,-4 16 3 16,4-16-2-16,0 0 0 0,0 0 0 0,0 0-1 15,0 0 2-15,-1 11-2 0,1-11 0 0,0 0-67 0,0 0 13 16,0 0 12-16,0 0 8 0,0 0-361 0,0 0 78 16,0 0 63-16,0 0 52 0,-9-14-805 0,9 14 201 0,-10-19 161 15,2 10 171-15,0-1-612 0,0-1-278 0</inkml:trace>
  <inkml:trace contextRef="#ctx0" brushRef="#br0" timeOffset="-202495.08">20351 1839 0 0,'10'-14'880'0,"-10"14"-393"0,0 0-53 15,11-11-87-15,-11 11 98 0,8-8-79 0,-8 8-39 16,0 0-65-16,0 0 80 0,9-7-69 16,-9 7-54-16,0 0-45 0,0 0 83 0,0 0-52 0,0 0-40 0,0 0-34 15,0 0 21-15,0 0-32 0,0 0-22 0,0 0-21 16,0 0-9-16,0 0-13 0,-28 1-12 0,28-1-9 0,-24 5-14 15,24-5-2-15,-31 8-6 0,16-1-1 0,-2-2-6 16,1 4-3-16,0-2 1 0,3 1-2 0,-1 2-17 0,3 1 4 16,-1-2 0-16,3 1 4 0,1-2-27 0,2 3 6 15,6-11 7-15,-7 19 4 0,7-19-14 0,0 19 6 0,0-19 6 16,10 16 2-16,-5-5-16 0,1-4 9 0,2 3 3 16,2-2 5-16,1 0 2 0,1 0 2 0,3 0 6 15,-3-3-2-15,5 1 9 0,-3-1-1 0,0 0 1 0,0 0-2 16,3-2 4-16,-2 4-2 0,-15-7 0 0,29 6 0 0,-29-6 1 15,25 4 0-15,-25-4-1 0,19 8 1 0,-19-8-7 16,0 0 3-16,12 8 0 0,-12-8 0 0,0 0-2 16,0 0 2-16,-3 10 0 0,3-10 0 0,-8 8 8 15,8-8-2-15,-15 9 0 0,15-9-1 0,-21 9 1 0,10-3-2 16,11-6 0-16,-27 6 0 0,11 0 0 0,-1-1 0 0,2-1-1 16,-2 3 1-16,1 0-1 0,-1-1 1 0,2-2-1 15,2 3 1-15,13-7-8 0,-22 8 0 0,22-8 3 0,0 0 0 16,-17 5-59-16,17-5 14 0,0 0 10 0,0 0 6 15,0 0-119-15,0 0 31 0,0 0 23 0,12-12 21 16,-12 12-231-16,21-11 62 0,-8 5 49 0,1 0 39 0,3-3-296 16,1 0 92-16,-1 0 71 0,1 0 79 0,4-1-923 15,-1-1-325-15</inkml:trace>
  <inkml:trace contextRef="#ctx0" brushRef="#br0" timeOffset="-202194.88">20715 1807 0 0,'0'0'984'0,"8"-15"-418"0,-8 15-85 0,0 0-96 16,6-11 99-16,-6 11-39 0,0 0-89 0,0 0-72 0,0 0 38 16,0 0-64-16,0 0-52 0,0 0-41 0,0 0-34 15,0 0-26-15,0 0-21 0,0 0-17 0,-5 18-13 16,5-18-11-16,-3 21-9 0,2-9-6 0,-3 3-2 15,1 2-2-15,0-2-8 0,0 1-1 0,2 4 8 0,-1 0-4 16,0-1-4-16,-1 0-3 0,-1 3 1 0,1-5-2 0,0-1-3 16,2-1-2-16,-4-3-1 0,4 1-3 0,1-13 0 15,-4 18 1-15,4-18-83 0,-4 16 15 0,4-16 14 0,0 0 10 16,-3 11-259-16,3-11 61 0,0 0 45 0,0 0 41 16,0 0-304-16,0 0 91 0,0 0 73 0,-9-13 58 15,9 13-1080-15,0-14-415 0</inkml:trace>
  <inkml:trace contextRef="#ctx0" brushRef="#br0" timeOffset="-201944.1">20551 1938 0 0,'-22'-5'792'0,"22"5"-460"15,0 0-19-15,0 0 97 0,0 0-81 0,0 0-67 16,0 0-51-16,0 0-9 0,0 0-24 0,0 0-31 15,22-1-29-15,-22 1 8 0,29 3-25 0,-29-3-20 0,29 0-16 16,-29 0-9-16,33-2-10 0,-33 2-9 0,32-1-9 16,-32 1-1-16,30-3-4 0,-30 3-6 0,20-3-4 0,-20 3-22 15,0 0 1-15,16-8 3 0,-16 8 0 0,0 0-139 16,0 0 31-16,10-10 23 0,-10 10 17 0,0 0-268 0,0 0 73 16,0 0 77-16,0 0 40 0,0 0-391 0,0 0 109 15,6-8 87-15,-6 8 108 0,0 0-188 0,0 0 58 0</inkml:trace>
  <inkml:trace contextRef="#ctx0" brushRef="#br0" timeOffset="-201177.12">20996 1947 0 0,'0'0'1103'0,"5"-9"-753"0,-5 9 184 16,0 0-105-16,0 0-87 0,-3-16-49 0,3 16 81 15,0 0-74-15,-10-7-61 0,10 7-48 0,0 0 9 0,-16-4-39 16,16 4-32-16,0 0-26 0,0 0 5 0,-24-2-23 16,24 2-16-16,0 0-12 0,-22 9 1 0,22-9-10 0,-14 6-10 15,14-6-7-15,-18 11-8 0,18-11-4 0,-12 12-3 16,12-12-4-16,-13 15-8 0,13-15 1 0,-10 13-2 16,10-13 0-16,-8 14 4 0,8-14-1 0,-4 14-3 0,4-14 0 15,-2 11-2-15,2-11 0 0,0 0-1 0,3 16 0 0,-3-16-42 16,0 0 8-16,11 11 6 0,-11-11 7 0,0 0-13 15,16 7 6-15,-16-7 7 0,0 0 3 0,23 0 7 16,-23 0 1-16,15-3 1 0,-15 3 4 0,18-7 0 0,-18 7 2 16,14-6-1-16,-8-4 1 0,-6 10 6 0,17-10 0 15,-17 10-2-15,7-10 1 0,-7 10 46 16,10-16-10-16,-10 16-6 0,7-11-8 0,-7 11 62 0,4-14-20 0,-4 14-12 16,5-10-10-16,-5 10 65 0,0 0-22 0,0 0-17 15,0 0-13-15,0 0 11 0,0 0-14 0,0 0-11 0,0 0-7 16,0 0-24-16,0 0-1 0,0 0-1 0,0 0-3 15,0 0-2-15,-15 8 0 0,15-8-2 0,-4 11 0 0,4-11 1 16,-4 16-1-16,4-16-1 0,-7 16 0 0,7-16-24 16,-2 19 5-16,2-19 1 0,0 17 6 0,0-17-72 15,3 17 16-15,-3-17 14 0,6 15 11 0,-6-15-47 0,7 11 19 16,-7-11 13-16,9 6 12 0,-9-6 2 0,13 5 10 16,-13-5 6-16,0 0 5 0,19-1 8 0,-19 1 5 0,16-5 1 15,-16 5 0-15,15-12 7 0,-15 12 0 0,17-12-1 0,-9 5 1 16,-5-5 3-16,4 2 1 0,2 1-3 0,-3-1 0 15,-1-1 6-15,-1 2-2 0,1-2 0 0,0-2-2 0,-1 0 6 16,-1-1 0-16,3 2-5 0,-5-4 2 0,-1 0 4 16,2 2-1-16,0-1-3 0,-1 4-1 0,2-2 15 15,-3 13-4-15,2-19-3 0,-2 19-2 16,1-13 11-16,-1 13-3 0,0 0-5 0,0 0-2 0,0 0 10 16,0 0-6-16,0 0-2 0,0 0-3 0,0 0-17 0,0 0-1 15,0 0 3-15,0 0 1 0,-6 10-3 0,6-10 0 16,-8 13 3-16,8-13 0 0,-6 17 0 0,6-17 1 0,-5 21 0 15,5-21 0-15,-8 22 3 0,3-11-1 0,2 3 1 0,-1 0-1 16,-1 4 0-16,3-2-1 0,-1 0 1 0,-1 0 0 16,3-2 11-16,1 2-1 0,0-3-2 0,1 0-2 0,1-3-25 15,-2-10 3-15,7 18 3 0,-7-18 3 0,12 13-106 16,-12-13 24-16,17 6 19 0,-17-6 13 0,23 0-210 0,-23 0 55 16,29-5 43-16,-16-1 34 0,2-2-319 0,-1 0 89 15,1-2 75-15,0 1 59 0,3-2-366 0,-2 0 140 16,-2 0 90-16,-1-1 73 0,-7-5-277 0,1 3-26 0</inkml:trace>
  <inkml:trace contextRef="#ctx0" brushRef="#br0" timeOffset="-200829.13">21207 1873 0 0,'0'0'731'0,"0"0"-508"0,0 0 112 16,0 0-34-16,0 0-61 0,0 0-47 0,0 0 116 15,6 12-61-15,-6-12-50 0,0 0-34 0,18 4 85 0,-18-4-50 16,0 0-41-16,14-4-30 0,-14 4 68 0,21-3-38 16,-21 3-32-16,16-4-25 0,-16 4 69 0,16-7-35 0,-16 7-28 15,12-6-20-15,-12 6 79 0,0 0-35 0,18-6-24 16,-18 6-23-16,0 0 46 0,0 0-27 0,0 0-21 16,0 0-15-16,12-5-5 0,-12 5-14 0,0 0-8 0,0 0-8 15,0 0-21-15,-4 10 0 0,4-10-3 0,-3 12-1 16,3-12-3-16,-3 19 0 0,3-19 0 0,-6 23-2 0,2-9 7 15,0 0-2-15,0 1-3 0,1 0 1 0,-4 2-3 16,4-5 0-16,0 1-1 0,-1-3-1 0,3 2-65 0,1-12 14 16,-3 18 9-16,3-18 9 0,0 12-272 0,0-12 62 15,0 0 49-15,0 0 37 0,0 0-322 0,0 0 94 16,19-2 79-16,-11-6 61 0,-3-1-1145 0,-5 9-441 16</inkml:trace>
  <inkml:trace contextRef="#ctx0" brushRef="#br0" timeOffset="-200659.47">21451 1698 0 0,'0'0'1043'0,"0"0"-516"0,-6-9-87 0,6 9 68 16,0 0-96-16,0 0-38 0,0 0-76 0,0 0-63 0,0 0-49 15,0 0-36-15,-6 11-29 0,6-11-205 0,0 0 17 16,0 14 13-16,0-14 12 0,0 0-548 0,5 18 117 0,-5-18 133 15,0 0 77-15,6 11-744 0,-6-11-204 0</inkml:trace>
  <inkml:trace contextRef="#ctx0" brushRef="#br0" timeOffset="-200066.22">21564 1875 0 0,'0'0'405'16,"0"0"-164"-16,8 7-40 0,-8-7-39 0,0 0 120 16,0 0-34-16,0 0-50 0,0 0-38 0,0 0 128 0,8-7-55 15,-8 7-47-15,0 0-38 0,0 0 149 0,0 0-43 16,0 0-50-16,0 0-42 0,0 0 83 0,-2-13-48 0,2 13-40 16,0 0-32-16,0 0-3 0,0 0-23 0,-9-6-22 15,9 6-14-15,0 0-2 0,0 0-14 0,-27 0-8 0,27 0-9 16,-19 3-5-16,19-3-9 0,-24 6 0 0,24-6-4 15,-16 10-7-15,16-10-2 0,-17 10 1 0,17-10-2 16,-10 14-5-16,10-14 1 0,-5 14 0 0,5-14 2 0,-3 14-25 16,3-14 7-16,2 16 3 0,-2-16 3 0,6 16-58 15,-6-16 13-15,8 14 12 0,-8-14 8 0,14 16-78 0,-14-16 21 16,18 13 20-16,-18-13 14 0,19 14-52 0,-19-14 22 16,18 11 19-16,-18-11 12 0,12 8-3 0,-12-8 11 15,9 8 11-15,-9-8 8 0,0 0 0 0,0 0 7 0,3 12 5 16,-3-12 5-16,0 0-7 0,0 0 7 0,0 0 2 0,-10 7 3 15,10-7 17-15,0 0-1 0,-19 2-1 0,19-2-1 16,-19 3 6-16,19-3 0 0,-23 3-4 0,23-3 1 16,-25 4-2-16,25-4-2 0,-24 5 0 0,24-5-1 0,-22 3-12 15,22-3 2-15,0 0 0 0,-20 4 2 0,20-4-176 16,0 0 37-16,0 0 28 0,0 0 23 0,0 0-294 16,0 0 110-16,9-10 55 0,-9 10 46 0,20-8-752 0,-8 0-127 15</inkml:trace>
  <inkml:trace contextRef="#ctx0" brushRef="#br0" timeOffset="-199511.34">21709 1795 0 0,'0'0'684'0,"0"0"-369"15,0-12 260-15,0 12-90 0,0 0-97 0,0 0-78 0,0 0 41 16,0 0-54-16,0 0-59 0,0 0-48 0,0 0-28 15,0 0-32-15,-7 17-25 0,7-17-21 0,-4 17 59 0,4-17-26 16,-2 22-26-16,-1-8-17 0,-1 0 27 0,1 1-21 16,0 2-17-16,-2-2-11 0,1 3 10 0,1 1-13 15,-2-2-9-15,2-1-8 0,4 3-18 0,-9 0-4 0,6-3-1 16,-1-3-3-16,2 1-60 0,1-14 11 0,-2 21 8 0,2-21 9 16,0 16-206-16,0-16 46 0,0 0 39 0,2 14 28 15,-2-14-222-15,0 0 69 0,0 0 55 0,0 0 41 16,0 0-184-16,0 0 89 0,10-11 69 0,-10 11 42 0,3-13-151 15,-3 13 64-15,5-14 47 0,-5 14 41 0,4-16 3 16,-4 16 31-16,5-21 31 0,-5 21 27 0,3-19 48 0,-3 19 3 16,2-19 4-16,-2 19 3 0,3-16 93 0,-3 16-17 15,0-14-4-15,0 14-11 0,0 0 128 0,8-12-35 16,-8 12-29-16,0 0-23 0,0 0 127 0,-4-14-45 0,4 14-35 16,0 0-28-16,0 0 89 0,0 0-39 0,0 0-28 15,12-9-15-15,-12 9 21 0,0 0-27 0,17-2-24 0,-17 2-17 16,0 0 18-16,24-1-18 0,-24 1-14 0,0 0-14 0,26 0 51 15,-26 0-20-15,0 0-15 0,18-3-11 0,-18 3 62 16,0 0-23-16,0 0-17 0,21-5-15 0,-21 5 72 16,0 0-24-16,0 0-22 0,0 0-17 0,0 0 27 15,0 0-18-15,14 6-15 0,-14-6-12 0,0 0-2 0,0 0-8 16,7 8-8-16,-7-8-6 0,0 0-7 0,-3 15-4 0,3-15-4 16,-2 14 0-16,2-14 1 0,-5 19-1 15,5-19-2-15,-6 20-2 0,1-7 4 0,0 0-1 0,-1 0-3 0,2-1 0 16,-2 0-97-16,3-2 20 0,-2 0 14 0,5-10 11 15,-6 14-327-15,6-14 74 0,0 0 60 0,-1 14 49 16,1-14-310-16,0 0 99 0,0 0 118 0,0 0 60 0,18-15-799 16,-9 9-218-16</inkml:trace>
  <inkml:trace contextRef="#ctx0" brushRef="#br0" timeOffset="-199340.48">22009 1791 0 0,'0'0'597'0,"0"0"-246"0,0 0-56 0,-13 6-25 16,13-6-55-16,-6 8-48 0,6-8-33 0,-10 9-27 15,10-9-21-15,-6 11-299 0,6-11 42 0,-3 13 34 0,3-13 29 16,0 0-581-16,-8 15-52 0</inkml:trace>
  <inkml:trace contextRef="#ctx0" brushRef="#br0" timeOffset="-198694.08">22018 1983 0 0,'7'-13'946'0,"-7"13"-403"0,6-9-74 15,-6 9-95-15,0 0 117 0,6-14-51 0,-6 14-80 16,0 0-72-16,3-12 68 0,-3 12-73 0,0 0-55 0,0 0-45 15,-1-11 27-15,1 11-41 0,0 0-34 0,0 0-27 16,-9-9-11-16,9 9-18 0,0 0-17 0,0 0-12 0,0 0-19 16,-26 4-5-16,26-4-6 0,-16 8-3 0,5 0-7 15,11-8-2-15,-16 12 0 0,16-12-2 0,-14 18 0 0,9-8-2 16,-1 1 0-16,0-2-2 0,2 2-8 0,1 1 1 16,3-12 1-16,-5 20 1 0,5-20-26 0,0 21 5 0,0-21 7 15,1 19 1-15,-1-19-40 0,7 16 11 0,-7-16 10 16,8 12 5-16,-8-12-16 0,13 8 8 0,-13-8 8 15,14 6 7-15,-14-6 5 0,22 0 5 0,-22 0 2 0,21-6 1 16,-7 3 9-16,-1-3 0 0,-13 6 0 0,22-13 1 0,-7 3 3 16,-5 1 0-16,2 1-1 0,-1-2 1 0,0 0 38 15,-1-3-9-15,-4 2-7 0,3-2-2 0,1 0 55 16,-2-2-13-16,-2 5-14 0,1-1-10 0,-1-2 43 16,-2 2-16-16,-4 11-15 0,5-17-9 0,-5 17 3 0,3-15-9 15,-3 15-9-15,0 0-4 0,0 0 19 0,0 0-9 16,0 0-8-16,-5-9-5 0,5 9-12 0,0 0-2 0,-12 6-1 15,12-6-3-15,-18 13-11 0,11-7 2 0,7-6 0 16,-18 16 2-16,11-5-29 0,1-1 6 0,2 0 5 0,4-10 5 16,-5 21-75-16,5-21 17 0,-2 21 17 0,2-21 10 15,4 20-63-15,-4-20 23 0,7 17 17 0,-7-17 15 0,10 19-45 16,-10-19 20-16,14 17 16 0,-6-9 13 0,2 2-75 16,-2-3 26-16,-8-7 20 0,15 14 15 0,-8-5-13 15,-7-9 17-15,11 10 11 0,-11-10 10 0,8 10 9 0,-8-10 7 16,0 0 3-16,5 10 6 0,-5-10-1 0,0 0 2 15,-2 12 5-15,2-12 2 0,0 0 18 0,-11 14-3 0,11-14-2 16,0 0 0-16,-21 4 50 0,21-4-12 0,-22 3-8 16,22-3-8-16,-25 2 1 0,25-2-6 0,-26-2-3 0,26 2-5 15,-27-1-36-15,27 1 4 0,-17-4 4 0,17 4 1 0,0 0-289 16,0 0 57-16,-5-11 51 0,5 11 38 0,8-9-691 16,3 3 217-16,-2-1 158 0,3-1 93 0,4 0-372 15,3 4-64-15</inkml:trace>
  <inkml:trace contextRef="#ctx0" brushRef="#br0" timeOffset="-198525.9">22502 2130 0 0,'0'0'1087'0,"0"0"-625"0,0 0-83 0,4-10-168 0,-4 10-43 0,0 0-34 16,-10 7-26-16,-11-17-1172 0,3 4-258 0</inkml:trace>
  <inkml:trace contextRef="#ctx0" brushRef="#br0" timeOffset="-190059.28">3386 9071 0 0,'0'0'399'15,"19"-4"-186"-15,-19 4-31 0,0 0 59 0,0 0-35 0,0 0-21 16,0 0-38-16,0 0 37 0,0 0-36 0,0 0-31 16,0 0-22-16,0 0 61 0,0 0-31 0,0 0-26 15,0 0-19-15,0 0 28 0,0 0-21 0,0 0-19 0,0 0-13 0,0 0 41 16,0 0-21-16,7-8-14 0,-7 8-12 16,0 0 18-16,0 0-14 0,0 0-10 0,0 0-8 0,0 0 36 15,0 0-12-15,-7 8-14 0,7-8-8 0,0 0 41 16,0 0-15-16,0 0-13 0,-18-6-12 0,18 6-19 15,0 0-3-15,-22-2-4 0,22 2-2 0,0 0 12 0,-26 0-6 16,26 0-2-16,-20 5-4 0,20-5-12 0,-24 9 1 16,24-9-1-16,-24 11 1 0,12-5-6 0,-1 2 1 0,5 0 3 15,-3-1-1-15,2 0-14 0,0 2 3 0,9-9 3 0,-12 15 3 16,7-6-34-16,5-9 9 0,-6 15 5 0,6-15 8 16,-3 15-24-16,3-15 10 0,0 0 6 0,3 13 6 15,-3-13-1-15,0 0 5 0,9 10 5 0,-9-10 1 0,13 5 4 16,-13-5 3-16,17 4 1 0,-17-4 0 0,23 5 2 15,-23-5 0-15,26 3 0 0,-26-3 2 0,29 2 8 0,-29-2-3 16,27 2 1-16,-27-2-2 0,27 9-3 0,-13-5 0 16,-14-4 0-16,21 9 0 0,-21-9 2 0,23 7 1 0,-23-7-2 15,15 8 1-15,-15-8 4 0,11 12-1 0,-11-12-2 16,9 11 1-16,-9-11 10 0,0 0-2 0,3 14-2 16,-3-14-2-16,-3 14 29 0,3-14-8 0,-9 14-6 0,9-14-4 15,-14 15 48-15,14-15-13 0,-14 11-11 0,14-11-9 0,-18 9 20 16,18-9-10-16,0 0-9 0,-24 9-7 0,24-9 30 15,-20 6-11-15,20-6-10 0,-19 6-8 0,19-6 17 16,-21 3-9-16,21-3-7 0,-19 3-7 0,19-3-2 16,-21 4-5-16,21-4-3 0,0 0-2 0,-21 0 3 0,21 0-5 15,0 0 0-15,-23-2-2 0,23 2-36 0,0 0 3 0,0 0 9 16,-19-2 1-16,19 2-165 0,0 0 37 0,0 0 27 16,0 0 24-16,-8-9-306 0,8 9 80 0,0 0 67 0,8-9 74 15,-8 9-367-15,17-12 109 0,-4 0 88 0,-13 12 82 16,24-15-204-16,-9 4 16 0</inkml:trace>
  <inkml:trace contextRef="#ctx0" brushRef="#br0" timeOffset="-189757.94">3556 9050 0 0,'0'0'636'0,"-3"-16"-205"0,3 16-37 0,0 0-64 15,0 0-66-15,0 0 27 0,0 0-57 0,0 0-47 16,0 0-34-16,0 0-8 0,0 0-28 0,0 0-24 16,0 0-19-16,0 0 10 0,1 16-16 0,-1-16-14 15,0 16-11-15,0-16 76 0,2 22-24 0,-1-10-18 16,-1 3-17-16,0 3 26 0,0-1-17 0,0 1-13 0,-1 1-13 0,-1 2 0 16,2-3-7-16,0 1-9 0,-3-1-4 0,2-1 3 15,-1-1-3-15,-1-1-7 0,1-3-1 0,0 0-13 16,2-12 0-16,-2 18-1 0,2-18 1 0,0 0-138 0,2 16 28 15,-2-16 22-15,0 0 17 0,0 0-225 0,0 0 57 0,0 0 48 16,0 0 38-16,0 0-297 0,13-5 116 0,-13 5 67 16,13-11 53-16,-13 11-612 0,0-19-81 0</inkml:trace>
  <inkml:trace contextRef="#ctx0" brushRef="#br0" timeOffset="-189528.81">3471 9202 0 0,'0'0'516'0,"0"0"-174"16,0 0-69-16,0 0-17 0,0 0-48 0,0 0 19 0,0 0-46 15,23 4-38-15,-23-4-27 0,0 0 38 16,30-2-31-16,-30 2-24 0,22-3-21 0,-22 3-6 0,22-7-14 0,-22 7-12 16,0 0-4-16,21-9-45 0,-21 9-1 0,16-5 2 15,-16 5 0-15,0 0 45 0,0 0-9 0,0 0-7 16,0 0-5-16,0 0-52 0,0 0 5 0,0 0 5 0,0 0 6 15,0 0-235-15,0 0 59 0,0 0 37 0,0 0 30 0,0 0-838 16,0 0-160-16</inkml:trace>
  <inkml:trace contextRef="#ctx0" brushRef="#br0" timeOffset="-188746.06">3901 9193 0 0,'-1'-15'687'0,"1"15"-270"0,-6-10-27 15,6 10-71-15,0 0 93 0,-10-11-83 0,10 11-66 0,0 0-33 16,-13-7 21-16,13 7-50 0,0 0-40 0,0 0-33 0,-25 2-12 16,25-2-21-16,-13 5-21 0,13-5-14 0,-17 8-1 15,17-8-13-15,-18 14-9 0,18-14-7 0,-18 13-7 16,18-13-4-16,-17 16-4 0,17-16-2 0,-14 15-4 0,10-5 0 15,4-10-5-15,-10 17 2 0,10-17-7 0,-8 17 0 16,8-17-1-16,-2 15 1 0,2-15-4 0,2 16-1 0,-2-16 2 16,6 11 0-16,-6-11-50 0,10 10 12 0,-10-10 7 15,14 4 9-15,-14-4-23 0,26 3 10 0,-26-3 8 16,0 0 7-16,22-1-1 0,-22 1 6 0,0 0 5 0,25-5 2 16,-16-1 4-16,-9 6 1 0,15-13 2 0,-15 13 0 0,13-14 41 15,-13 14-9-15,10-7-4 0,-10 7-7 0,7-19 84 16,-7 19-21-16,7-19-17 0,-7 19-11 0,4-17 70 15,-4 17-24-15,3-14-19 0,-3 14-16 0,2-12 55 16,-2 12-21-16,0 0-20 0,0 0-16 0,0 0 25 0,0 0-17 16,0 0-14-16,0 0-12 0,0 0-19 0,0 0-3 0,0 0-5 15,-13 7-3-15,13-7-11 0,-6 12 0 0,6-12 0 16,-6 15 0-16,2-4-1 0,4-11 0 0,-4 15 0 0,4-15 0 16,-4 18-27-16,4-18 3 0,2 14 7 0,-2-14 2 15,5 14-84-15,-5-14 19 0,7 10 17 0,-7-10 12 16,9 8-46-16,-9-8 18 0,0 0 16 0,17 8 14 0,-17-8 5 15,0 0 7-15,21-5 9 0,-21 5 4 0,15-5 12 16,-15 5 2-16,17-9 4 0,-17 9 0 0,12-13 12 0,-12 13-2 16,15-14-1-16,-15 14 1 0,12-21 30 0,-12 21-5 15,10-10-8-15,-10 10-2 0,7-20 48 0,-7 20-15 16,4-19-10-16,-4 19-8 0,2-22 20 0,-2 22-11 0,3-21-9 16,-3 21-7-16,0-20 0 0,1 7-9 0,-1 2-1 15,0 11-5-15,0-22-1 0,0 22-2 0,-1-18-1 0,1 18-1 16,-2-12-6-16,2 12 2 0,0 0-1 0,0 0 0 0,0 0 4 15,-4-10 0-15,4 10-2 0,0 0-1 0,0 0-11 16,0 0 1-16,0 0 1 0,0 0 2 0,-5 15-7 16,5-15 1-16,-7 12 2 0,7-12 1 0,-3 20 5 15,3-20 0-15,-5 20 1 0,5-20-1 0,3 22 0 0,-3-22 1 16,0 23 0-16,2-11 1 0,-1 0-2 0,-1 3 1 16,2-1-1-16,0-3 2 0,-2 2-34 0,1-1 8 0,-1-12 6 15,4 18 3-15,-4-18-128 0,5 16 27 0,-5-16 26 16,6 11 18-16,-6-11-136 0,0 0 42 0,11 9 35 0,-11-9 26 15,0 0-147-15,0 0 52 0,0 0 40 0,21-4 32 16,-21 4-189-16,0 0 97 0,7-12 44 0,-7 12 37 16,7-12-212-16,-7 12 70 0,7-14 57 0,-7 14 45 0,0-18-383 15,0 18-23-15</inkml:trace>
  <inkml:trace contextRef="#ctx0" brushRef="#br0" timeOffset="-188411.8">4019 9152 0 0,'0'0'829'0,"0"0"-510"15,0 0-17-15,0 0-59 0,0 0 69 0,0 0-62 16,0 0-50-16,0 0-40 0,0 0 3 0,0 0-31 0,0 0-13 16,0 0-23-16,0 0 10 0,0 0-21 0,0 0-16 15,0 0-16-15,21 0 50 0,-21 0-21 0,0 0-16 0,27 0-15 16,-27 0 40-16,20-2-19 0,-20 2-14 0,0 0-11 0,20-2 37 16,-20 2-14-16,0 0-16 0,0 0-10 0,22-2 43 15,-22 2-17-15,0 0-15 0,0 0-10 0,0 0 25 16,0 0-14-16,17-5-11 0,-17 5-9 0,0 0-2 15,0 0-7-15,0 0-4 0,8 9-6 0,-8-9 6 0,0 0-6 16,5 12-3-16,-5-12-2 0,4 13-11 0,-4-13 2 0,2 13-1 16,-2-13-1-16,2 20 1 0,-2-20 0 0,1 17-1 15,-1-17 2-15,-1 22-6 0,1-10 1 0,0-12 1 16,-2 18 1-16,2-18-142 0,6 14 30 0,-6-14 21 0,-3 11 18 16,3-11-179-16,0 0 48 0,0 0 42 0,0 19 34 15,0-19-189-15,0 0 64 0,0 0 52 0,0 0 52 16,0 0-265-16,7-10 84 0,-7 10 66 0,0 0 52 0,3-20-479 15,-3 20-51-15</inkml:trace>
  <inkml:trace contextRef="#ctx0" brushRef="#br0" timeOffset="-188248.77">4277 9038 0 0,'0'0'924'0,"0"0"-574"16,0 0-34-16,0 0 36 0,0 0-71 0,0 0-57 15,0 0-44-15,0 0-37 0,0 0-30 0,0 0-11 0,0 0-17 16,-3 11-265-16,3-11 55 0,0 0 25 16,-4 12 20-16,4-12-529 0,4 12 121 0,-4-12 109 0,0 0 118 0,7 15-128 15,-7-15 93-15</inkml:trace>
  <inkml:trace contextRef="#ctx0" brushRef="#br0" timeOffset="-187825.84">4380 9131 0 0,'9'-11'651'0,"-9"11"-347"16,0 0-52-16,11-11 221 0,-11 11-93 0,0 0-77 15,0 0-61-15,0 0 87 0,0 0-29 0,0 0-63 0,0 0-45 16,0 0 23-16,0 0-44 0,0 0-34 0,-9-9-28 16,9 9-2-16,-19 4-21 0,19-4-18 0,0 0-13 15,-16 9-12-15,16-9-10 0,-11 10-6 0,11-10-6 0,-10 8-9 16,10-8-3-16,-3 10 0 0,3-10-4 0,-3 11-2 15,3-11 0-15,0 0-3 0,1 16 2 0,-1-16-3 0,3 11 0 16,-3-11 1-16,9 11 0 0,-9-11-16 0,11 9 4 16,-11-9 2-16,12 9 3 0,-12-9-24 0,15 7 6 0,-15-7 6 15,15 5 2-15,-15-5-15 0,16 5 8 0,-16-5 1 16,14 6 8-16,-14-6-5 0,15 5 3 0,-15-5 6 16,0 0 0-16,13 8-3 0,-13-8 4 0,0 0 1 0,0 0 1 15,0 0 22-15,6 11-2 0,-6-11-4 0,0 0 0 16,0 0 1-16,0 0-1 0,0 0-3 0,-5 9 0 0,5-9 5 15,0 0-1-15,-12 13-4 0,12-13 1 0,0 0 0 16,-23 10 0-16,23-10-2 0,-18 9 1 0,18-9 9 16,-21 9-4-16,21-9-1 0,-17 7-2 0,17-7-62 0,-15 7 13 15,15-7 8-15,0 0 7 0,0 0-181 0,0 0 42 16,-13 4 33-16,13-4 26 0,0 0-312 0,0 0 83 0,0 0 79 16,0 0 70-16,5-14-906 0,-5 14-285 0</inkml:trace>
  <inkml:trace contextRef="#ctx0" brushRef="#br0" timeOffset="-187541.87">4575 9019 0 0,'0'0'860'0,"2"-14"-569"0,-2 14 294 0,0 0-115 15,0 0-94-15,0 0-76 0,0 0 54 0,0 0-70 16,0 0-56-16,0 0-45 0,0 0-45 0,0 0-28 15,0 0-23-15,6 12-16 0,-6-12 30 0,-2 22-19 0,2-22-16 16,0 22-14-16,0-7 17 0,0-1-15 0,0 0-9 16,0 0-11-16,0 4-1 0,2-2-6 0,-2 0-5 0,-2-2-5 15,4 2-5-15,-2-2-3 0,0-1-1 0,1-1-4 0,-1 1-135 16,0-13 27-16,2 17 21 0,-2-17 15 0,0 13-206 16,0-13 54-16,0 0 46 0,3 11 33 0,-3-11-303 15,0 0 90-15,0 0 95 0,0 0 62 0,0 0-401 16,0 0 118-16,8-9 114 0,-8 9 110 0,1-15-124 0,-1 15 100 15</inkml:trace>
  <inkml:trace contextRef="#ctx0" brushRef="#br0" timeOffset="-187210.91">4595 9146 0 0,'0'0'453'0,"0"0"-224"0,0-13 107 0,0 13-41 0,0 0-38 16,0 0-50-16,0 0 51 0,0 0-51 0,0 0-41 0,0 0-35 15,0 0 74-15,23 1-39 0,-23-1-15 0,0 0-31 16,27 0 44-16,-27 0-34 0,0 0-25 0,27-1-21 15,-27 1 58-15,22-2-28 0,-22 2-24 0,25-5-17 0,-25 5 42 16,14-6-23-16,-14 6-19 0,16-5-14 0,-16 5 44 16,20-6-21-1,-20 6-15-15,14-5-14 0,-14 5 35 0,0 0-16 0,15-4-16 0,-15 4-10 0,0 0 9 0,0 0-12 16,0 0-8-16,0 0-7 0,0 0-10 0,10 9-4 16,-10-9-2-16,0 0-4 0,0 17 4 0,0-17-2 0,0 13-1 15,0-13-4-15,0 18 8 0,0-18-3 0,-1 18-2 16,1-18-2-16,0 23-5 0,-2-10 1 0,2-13-1 0,-1 20-1 15,1-20 5-15,-2 23-2 0,2-23 1 0,-2 17-1 16,2-17-114-16,2 13 21 0,-2-13 20 0,0 0 14 0,3 12-179 16,-3-12 49-16,0 0 35 0,0 0 33 0,0 0-212 15,0 0 65-15,10-9 54 0,-10 9 42 0,4-11-323 16,-4 11 140-16,5-20 70 0,-5 20 58 0,6-20-261 0,0 7 110 16,-3 1 115-16,1-1 53 0,2-6-69 0,2 5 90 0</inkml:trace>
  <inkml:trace contextRef="#ctx0" brushRef="#br0" timeOffset="-187043.22">4922 8901 0 0,'-1'-16'767'0,"1"16"-292"0,0 0-34 0,0 0-88 0,0 0-71 15,0 0 17-15,-8-10-60 0,8 10-25 0,0 0-39 16,0 0-33-16,-2 16-29 0,2-16-22 0,-3 11-18 0,3-11-30 16,0 15-9-16,0-15-5 0,-1 16-7 0,1-16-367 15,0 16 69-15,0-16 55 0,3 18 60 0,-3-18-985 16,1 17-334-16</inkml:trace>
  <inkml:trace contextRef="#ctx0" brushRef="#br0" timeOffset="-186330.42">5010 9152 0 0,'15'-5'704'0,"-15"5"-480"0,12-8 181 16,-12 8-43-16,0 0-75 0,14-10-56 0,-14 10 99 16,0 0-66-16,11-11-34 0,-11 11-36 0,0 0 107 15,7-12-60-15,-7 12-49 0,0 0-37 0,3-13 94 16,-3 13-48-16,0 0-41 0,0 0-33 0,-3-14 73 0,3 14-42 16,0 0-30-16,0 0-26 0,0 0 73 0,-10-8-35 15,10 8-26-15,0 0-25 0,0 0-16 0,-20 3-16 0,20-3-10 16,-14 7-10-16,5-2-17 0,9-5-6 0,-15 14-2 0,15-14-2 15,-15 18-2-15,10-8 0 0,-1 0-2 0,1-1-1 16,2 2-1-16,-1 0 0 0,3 0-1 0,1-11-1 0,-2 21-32 16,2-21 7-16,3 19 4 0,-3-19 6 0,7 16-75 15,-7-16 18-15,8 18 14 0,-8-18 11 0,9 9-64 16,-9-9 24-16,18 6 14 0,-18-6 16 0,0 0-1 0,20 4 11 16,-20-4 10-16,0 0 6 0,24-7 15 0,-24 7 2 15,23-10 2-15,-23 10 3 0,20-14 26 0,-8 5-7 0,-1 1 0 16,-1 0-3-16,1-3 49 0,-1 1-11 0,0-1-10 15,-1 1-7-15,1-4 50 0,-2 1-17 0,1 3-12 16,-3-3-11-16,3 1 31 0,-3-1-14 0,0-1-12 0,-1 4-8 16,-2 0 14-16,-3 10-12 0,7-17-5 0,-7 17-8 0,3-14 16 15,-3 14-9-15,0 0-6 0,0 0-5 0,0 0 10 16,0 0-6-16,0 0-5 0,0 0-5 0,0 0-11 16,0 0-2-16,0 0 1 0,0 0-2 0,-16 9-14 15,16-9 1-15,-11 12 4 0,11-12 0 0,-8 18-2 0,8-18 2 16,-7 14 1-16,7-14 2 0,-3 18-11 0,3-18 4 15,0 14 2-15,0-14 3 0,3 16-33 0,-3-16 8 0,7 12 7 16,-7-12 4-16,6 13-41 0,-6-13 12 0,10 14 11 16,-10-14 7-16,14 10-35 0,-14-10 13 0,14 13 11 0,-14-13 8 15,17 13-22-15,-17-13 11 0,15 9 9 0,-15-9 8 16,14 11-8-16,-14-11 6 0,12 11 8 0,-12-11 4 0,7 13 1 16,-7-13 1-16,0 0 4 0,8 12 4 0,-8-12-3 15,0 0 2-15,5 13 1 0,-5-13 4 0,0 0-11 0,0 0 4 16,0 0 3-16,-3 13 1 0,3-13 18 0,0 0-2 15,0 0-3-15,-14 9 0 0,14-9-7 0,-16 5 0 16,16-5 0-16,-18 4 0 0,18-4-3 0,-17 3 1 0,17-3 1 16,0 0 0-16,0 0-22 0,-26 0 5 0,26 0 5 0,0 0 1 15,0 0-122-15,-15-5 29 0,15 5 20 0,0 0 19 16,-7-11-290-16,7 11 72 0,0 0 56 0,0 0 47 0,0 0-624 16,-3-11 210-16,3 11 146 0,0 0 91 0,0 0-401 15,-3-11-69-15</inkml:trace>
  <inkml:trace contextRef="#ctx0" brushRef="#br0" timeOffset="-183801.93">3987 9888 0 0,'0'0'463'0,"0"0"-207"0,0 0-50 0,0 0-42 16,-19 3 88-16,19-3-38 0,0 0-45 0,0 0-33 0,0 0 50 16,-19 3-39-16,19-3-28 0,0 0-25 0,0 0 31 0,-16 8-24 15,16-8-21-15,0 0-14 0,-12 12 18 0,12-12-12 16,-3 12-10-16,3-12-11 0,-5 13-4 0,5-13-8 16,-3 16-8-16,3-16-7 0,-5 24 16 0,3-8-9 0,2-4-5 15,-2 1-6-15,4 1 24 0,-2-1-8 0,2 0-8 0,-2-13-7 16,5 22 6-16,0-13-5 0,-5-9-5 0,12 18-3 15,-3-11 7-15,-9-7-5 0,20 9-2 0,-20-9-3 16,21 6 43-16,-21-6-9 0,21 2-10 0,-21-2-6 0,21-4 54 16,-21 4-15-16,17-6-16 0,-17 6-9 0,20-7 34 15,-20 7-16-15,12-10-12 0,-12 10-10 0,10-12 70 0,-10 12-22 16,5-9-18-16,-5 9-12 0,0-14 64 0,0 14-26 16,-2-14-18-16,2 14-14 0,-7-20-2 0,1 11-12 15,-2-1-9-15,-1 2-9 0,-2-5-4 0,1 4-6 0,-1 2-5 16,2-3-1-16,-4 0-6 0,2 2-4 0,-2 3 2 15,5-4-3-15,8 9 0 0,-19-11-2 0,19 11-1 0,-11-9 1 16,11 9 7-16,-8-10-1 0,8 10-3 0,0 0 1 16,-3-11-13-16,3 11 3 0,1-11 2 0,-1 11-2 0,7-10-4 15,-7 10 2-15,7-9 1 0,-7 9 1 0,14-13-11 16,-14 13 3-16,15-11 2 0,-15 11 1 0,15-10-1 16,-15 10 2-16,15-6 1 0,-15 6 1 0,0 0-13 0,23-3 4 15,-23 3 2-15,0 0 4 0,17 3 4 0,-17-3 1 0,0 0 0 16,15 12 1-16,-15-12-8 0,9 14 2 15,-9-14 1-15,6 14 3 0,-3-3-4 0,-3-11 2 0,3 20 2 16,-3-20 1-16,-4 24-8 0,2-12 1 0,1 1 3 0,-4-1 3 16,0-1-60-16,1 1 15 0,0-2 9 15,4-10 7-15,-7 17-130 0,3-5 29 0,1-1 30 0,3-11 19 16,-2 25-176-16,2-25 53 0,0 0 40 0,-1 13 34 0,1-13-254 16,0 0 93-16,0 0 78 0,0 0 45 0,0 0-377 15,17-2 110-15,-17 2 105 0,14-14 100 0,0 6-150 0,-4-2 96 16</inkml:trace>
  <inkml:trace contextRef="#ctx0" brushRef="#br0" timeOffset="-183528.84">4300 9761 0 0,'0'0'690'0,"0"0"-330"15,0 0-37-15,0 0-48 0,0 0-55 0,0 0-18 16,0 0-40-16,0 0-33 0,-5 14-26 0,5-14 26 16,-3 15-28-16,3-15-17 0,-1 18-20 0,1-18-6 0,-4 17-6 15,4-2-10-15,-1-3-9 0,-1 4 47 0,2-2-16 16,-7 0-13-16,7-1-10 0,1 3-1 0,-1-2-8 16,2 0-7-16,-2-14-4 0,1 23-4 0,-1-23-2 0,5 17-4 15,-5-17-2-15,3 14-143 0,-3-14 29 0,0 0 19 0,2 13 19 16,-2-13-134-16,0 0 55 0,0 0 30 0,0 0 24 15,0 0-149-15,4-13 48 0,-4 13 39 0,0 0 30 0,0-22-646 16,-1 11-71-16</inkml:trace>
  <inkml:trace contextRef="#ctx0" brushRef="#br0" timeOffset="-182993.16">4236 9858 0 0,'0'0'424'0,"0"0"-58"0,23 5-71 0,-23-5-26 16,19-3-42-16,-19 3 6 0,23 0-45 0,-23 0-38 16,24-4-30-16,-24 4-11 0,24-4-22 0,-24 4-17 0,23-5-15 15,-23 5 7-15,20-7-12 0,-20 7-11 0,16-9-6 0,-16 9 24 16,13-9-12-16,-13 9-5 0,11-11-7 0,-11 11 50 16,7-10-16-16,-7 10-14 0,1-11-10 0,-1 11 47 15,3-13-18-15,-3 13-13 0,0-12-11 0,0 12 36 16,-8-15-14-16,8 15-16 0,0 0-10 0,-6-14 70 15,6 14-22-15,0 0-18 0,-5-9-15 0,5 9 49 0,0 0-20 16,0 0-18-16,0 0-13 0,0 0-12 0,0 0-11 0,0 0-5 16,0 0-6-16,0 0-13 0,-2 14-3 0,2-14 0 15,2 12-3-15,-2-12 0 0,3 19-2 0,-3-19 0 0,5 19-1 16,-5-8 5-16,1 2-2 0,-1-2 0 0,0-11-1 16,0 26 0-16,0-14 1 0,0 1-2 0,2 0-1 0,-5 1 2 15,3-1 1-15,0-13-3 0,3 24 1 0,-8-13-4 16,4 0 2-16,1-11 0 0,0 0-1 0,-2 14-9 15,2-14 1-15,0 0 2 0,0 0 2 0,0 0-1 0,0 0 3 16,0 0 0-16,0 0 0 0,0 0 18 0,9-8-4 16,-9 8-1-16,10-9-3 0,-10 9 19 0,11-16-5 0,-11 16-4 15,10-16-3-15,-3 7 58 0,-7 9-14 0,10-18-11 16,-10 18-10-16,11-17 32 0,-11 17-13 0,8-15-12 16,-8 15-8-16,10-11 11 0,-10 11-8 0,0 0-7 0,11-9-6 15,-11 9-5-15,0 0-3 0,0 0-3 0,0 0-5 0,0 0 26 16,15 5-6-16,-15-5-8 0,6 7-4 0,-6-7-45 15,6 15 6-15,-6-15 3 0,5 17 5 0,-5-17-110 16,1 23 24-16,-1-23 21 0,-3 23 15 0,0-9-297 0,-2 2 73 16,1-2 57-16,-1 3 46 0,-2-2-461 0,4-1 152 15,-2 1 134-15,-2-5 72 0,-1 4-626 0,-2 0-115 0</inkml:trace>
  <inkml:trace contextRef="#ctx0" brushRef="#br0" timeOffset="-182178.44">4127 10455 0 0,'0'0'956'0,"-3"-15"-404"0,3 15-78 0,0 0-95 16,-5-14-75-16,5 14 85 0,0 0-50 0,0 0-69 16,0 0-53-16,-18-5 9 0,18 5-45 0,0 0-36 15,-21 0-29-15,21 0-26 0,-23 8-19 0,23-8-14 0,-22 11-11 16,8-7-6-16,1 4-6 0,2 0-9 0,11-8-5 16,-19 17 1-16,9-9-5 0,1 5-2 0,9-13-3 0,-10 16-3 15,10-16-2-15,-3 17-1 0,3-17 0 0,-3 14 0 16,3-14 1-16,2 15-3 0,-2-15 0 0,8 9 0 0,-8-9-3 15,12 10 1-15,-12-10 0 0,15 5 11 0,-15-5-1 16,0 0-2-16,26 0-2 0,-26 0-1 0,23-3 0 0,-23 3-1 16,20-7 0-16,-20 7 3 0,22-10-2 0,-22 10-1 15,20-9-2-15,-20 9 19 0,19-14-5 0,-19 14-3 16,17-11-3-16,-9 3 46 0,-8 8-11 0,18-14-10 0,-18 14-7 16,14-15 51-16,-14 15-16 0,11-14-14 0,-11 14-9 0,13-11 45 15,-13 11-19-15,7-10-12 0,-7 10-12 0,0 0 21 16,0 0-13-16,0 0-10 0,0 0-9 0,0 0-9 15,0 0-3-15,0 0-5 0,0 0-3 0,-6 15-18 0,6-15 1 16,-3 14 0-16,3-14 3 0,-6 19 7 0,6-19-1 16,-6 19 0-16,6-19-1 0,-6 20-2 0,3-8 0 0,3-12-1 15,-3 20 1-15,0-7 3 0,0-2 1 0,0 0-1 16,1 1-2-16,-1-2-49 0,3-10 8 0,-6 20 9 16,6-20 6-16,-7 17-63 0,7-17 16 0,-5 16 15 0,5-16 12 15,-4 11-20-15,4-11 13 0,0 0 9 0,-8 13 10 16,8-13 9-16,0 0 4 0,0 0 4 0,0 0 3 0,-13 6 5 15,13-6 1-15,0 0 2 0,0 0-1 0,0 0 14 16,-25 0-2-16,25 0-2 0,0 0 0 0,-24-1-2 16,24 1-1-16,0 0 1 0,-23-2-1 0,23 2 0 0,0 0-1 15,0 0 0-15,0 0 0 0,-23-2-5 0,23 2-1 16,0 0 3-16,0 0 0 0,0 0-181 0,0 0 37 0,0 0 30 16,0 0 23-16,2-13-379 0,-2 13 93 0,10-10 77 15,-10 10 60-15,23-12-590 0,-9 7 230 0,-2-3 122 0,0-1 95 16,5-2-143-16,1 0-13 0</inkml:trace>
  <inkml:trace contextRef="#ctx0" brushRef="#br0" timeOffset="-181861.59">4497 10282 0 0,'0'0'1015'0,"0"0"-664"0,-3-14-46 16,3 14 52-16,0 0-71 0,0 0-57 0,0 0-45 15,0 0-43-15,0 0-15 0,1 13-22 0,-1-13-20 16,0 12 1-16,0-12-17 0,0 14-13 0,0-14-12 0,0 20 44 16,0-20-18-16,-1 22-13 0,1-22-11 0,-3 22 6 15,1-8-8-15,-1-1-9 0,1 0-7 0,1-1-1 0,-2 1-4 16,1 0-5-16,2-13-3 0,-1 21-4 0,1-21-1 15,-2 15-2-15,2-15-2 0,-1 13-4 0,1-13-1 16,0 0 2-16,0 0-2 0,0 0-288 0,4 11 59 0,-4-11 46 16,0 0 38-16,0 0-210 0,0 0 93 0,0 0 53 15,6-10 41-15,-6 10-750 0,0-14-120 0</inkml:trace>
  <inkml:trace contextRef="#ctx0" brushRef="#br0" timeOffset="-181278.69">4421 10403 0 0,'0'0'490'0,"0"0"-224"0,0 0-53 0,0 0-43 0,0 0 84 16,0 0-48-16,0 0-42 0,0 0-32 0,27-4 69 15,-27 4-41-15,17-5-32 0,-17 5-25 0,15-4-16 0,0-1-18 16,-15 5-13-16,23-6-11 0,-11-1 68 0,9 4-14 0,-21 3-15 16,11-9-17-16,-11 9 44 0,12-11-21 0,-12 11-18 15,9-10-15-15,-9 10 47 0,11-10-20 0,-11 10-17 0,7-9-13 16,-7 9 57-16,6-10-21 0,-6 10-19 0,0 0-14 15,4-10 70-15,-4 10-25 0,0 0-21 0,0 0-17 16,2-12 50-16,-2 12-23 0,0 0-19 0,0 0-14 0,0 0 17 16,0 0-13-16,0 0-14 0,0 0-9 0,0 0-9 15,0 0-6-15,0 0-5 0,0 0-5 0,0 0-17 16,-8 9-1-16,8-9 1 0,-1 15 1 0,1-15 8 0,-4 21-2 16,4-21 0-16,-3 22-1 0,3-22-1 0,-3 24-1 15,1-10 0-15,1-2 0 0,-1 4-1 0,-7-4 0 0,15-1 0 16,-6-11-1-16,-2 19-51 0,2-19 10 0,0 14 9 15,0-14 6-15,0 0-24 0,5 13 10 0,-5-13 8 0,0 0 7 16,0 0 8-16,0 0 5 0,0 0 2 0,0 0 2 16,0 0 17-16,0 0-3 0,15-5 0 0,-15 5-1 0,7-9 23 15,-7 9-6-15,10-11-2 0,-10 11-5 0,9-14 33 16,-9 14-9-16,10-18-7 0,-10 18-7 0,9-16 19 16,-9 16-8-16,8-13-9 0,-8 13-2 0,10-11 16 0,-10 11-8 15,5-9-8-15,-5 9-3 0,0 0-1 0,0 0-3 16,0 0-6-16,0 0 0 0,0 0-15 0,17-3 0 0,-17 3 2 15,0 0 0-15,0 0 0 0,9 6 0 0,-9-6 1 16,0 0-1-16,7 9-1 0,-7-9 1 0,0 0-2 0,6 13 2 16,-6-13-1-16,4 12-2 0,-4-12 3 0,3 13 0 15,-3-13 0-15,0 17 0 0,0-17-1 0,0 17 2 0,0-17-5 16,-3 16 1-16,3-16 1 0,-5 11 0 0,5-11-4 16,0 14 1-16,0-14 1 0,0 0 2 0,1 13-49 15,-1-13 8-15,0 0 11 0,0 0 6 0,0 0-83 0,0 0 23 16,18-4 18-16,-18 4 14 0,13-6-201 0,-13 6 51 15,17-10 42-15,-17 10 33 0,16-11-300 0,-7 4 87 0,1-1 69 16,1 0 82-16,3-4-928 0,-1 2-310 0</inkml:trace>
  <inkml:trace contextRef="#ctx0" brushRef="#br0" timeOffset="-177944.2">21589 9828 0 0,'0'0'1082'0,"7"-9"-749"0,-7 9 161 0,0 0-98 0,0 0-80 0,0 0-63 16,0 0 92-16,0 0-66 0,0 0-57 0,0 0-44 15,0 0 31-15,0 0-41 0,0 0-36 0,0 0-24 0,0 0 10 16,-3 14-23-16,3-14-18 0,-4 14-17 0,4-14 17 16,-6 16-15-16,6-16-13 0,-8 16-9 0,2-7-5 15,6-9-7-15,-5 14-6 0,5-14-5 0,-7 15-1 0,7-15-3 16,-4 14-2-16,4-14-3 0,0 0-241 0,0 0 46 16,-2 13 39-16,2-13 29 0,0 0-428 0,0 0 109 0,0 0 89 15,6 9 68-15,-6-9-920 0,0 0-376 0</inkml:trace>
  <inkml:trace contextRef="#ctx0" brushRef="#br0" timeOffset="-177080.23">21857 9691 0 0,'0'0'683'0,"0"0"-288"16,0 0-33-16,0 0-60 0,0 0 24 0,0 0-65 0,0 0-53 15,0 0-40-15,0 0 19 0,0 0-16 0,0 0-32 16,3 13-29-16,-3-13 41 0,-2 13-31 0,2-13-23 16,-4 14-19-16,4-14 0 0,-4 19-16 0,4-19-12 0,-5 19-10 15,5-19-5-15,-8 18-6 0,8-18-5 0,-9 14-6 16,9-14 1-16,-9 16-4 0,9-16-3 0,-6 9-3 0,6-9 2 15,-7 8-2-15,7-8-3 0,0 0 0 0,0 0-2 16,0 0-1-16,0 0 0 0,0 0-1 0,0 0 9 16,0 0 0-16,0 0-2 0,0 0-2 0,0 0-2 0,17-9-1 15,-17 9-1-15,7-11 0 0,-7 11-3 0,10-15 1 16,-10 15-1-16,10-15 0 0,-3 6 1 0,-7 9 1 0,11-18-1 16,-11 18 0-16,10-15-1 0,-10 15 0 0,10-13 1 0,-10 13-1 15,14-11-3-15,-14 11 0 0,13-9 1 0,-13 9 0 16,13-6 14-16,-13 6-3 0,0 0-2 0,17-5-2 0,-17 5-11 15,0 0 0-15,19 2 0 0,-19-2 3 0,0 0-19 16,13 6 2-16,-13-6 5 0,0 0 3 0,8 14 18 16,-8-14-3-16,3 13 0 0,-3-13 0 0,2 14-3 0,-2-14 0 15,-2 18 0-15,2-18-1 0,-5 19-1 0,5-19 2 16,-3 18-1-16,3-18 0 0,-5 20 3 0,5-20 1 16,-4 15-2-16,4-15 0 0,-7 15-12 0,7-15 1 0,-4 9 2 15,4-9 1-15,0 0-57 0,0 0 11 0,0 0 12 16,0 0 6-16,-9 8-1 0,9-8 6 0,0 0 6 0,0 0 6 15,0 0 6-15,3-14 3 0,-3 14 2 0,6-13 1 0,-6 13 5 16,9-14 0-16,-9 14 0 0,11-17 0 0,-5 8 18 16,1 0-3-16,-1 0-3 0,-6 9-1 0,13-16 27 15,-13 16-9-15,11-11-3 0,-11 11-7 0,11-15 39 16,-11 15-13-16,0 0-8 0,13-6-6 0,-13 6-2 16,0 0-6-16,0 0-3 0,0 0-5 0,22 3-7 0,-22-3 0 0,9 10-3 15,-9-10 1-15,0 0-9 0,12 13 2 0,-12-13 0 16,3 13 1-16,-3-13-4 0,5 15 3 0,-5-15 0 15,0 16 0-15,0-16 3 0,-5 19 0 0,5-19 0 0,-5 17-1 16,5-17 0-16,-7 19-1 0,7-19 1 0,-9 16 0 16,9-16-106-16,-6 16 22 0,6-16 17 0,-6 13 13 15,6-13-161-15,0 0 42 0,-6 13 34 0,6-13 28 0,0 0-283 16,0 0 118-16,0 0 56 0,0 0 44 0,0 0-330 16,14 7 101-16,-14-7 108 0,0 0 80 0,17-7-156 0,-17 7 106 15</inkml:trace>
  <inkml:trace contextRef="#ctx0" brushRef="#br0" timeOffset="-176648.38">22193 9833 0 0,'0'0'495'0,"0"0"-214"16,0 0-56-16,0 0-40 0,5 11-14 0,-5-11 68 15,0 0-47-15,0 0-38 0,0 0-31 0,14 6 52 16,-14-6-34-16,0 0-28 0,0 0-23 0,18 4 31 0,-18-4-24 16,0 0-20-16,0 0-9 0,20-5 50 0,-20 5-24 0,0 0-18 15,14-5-16-15,-14 5 40 0,0 0-22 0,13-11-15 16,-13 11-13-16,6-10 19 0,-6 10-16 0,5-11-10 16,-5 11-8-16,4-11 11 0,-4 11-7 0,0 0-9 0,0-14-6 15,0 14 49-15,0 0-16 0,0 0-9 0,0 0-11 16,-9-12 41-16,9 12-15 0,0 0-12 0,0 0-10 0,0 0-15 15,0 0-2-15,-19 0-8 0,19 0-1 0,-16 2-5 16,16-2-5-16,-14 7 1 0,14-7-2 0,-16 9-5 0,16-9 1 16,-12 13-1-16,12-13 0 0,-14 13-10 0,14-13 1 15,-9 14 2-15,9-14 2 0,-5 14-40 0,5-14 9 16,0 14 9-16,0-14 4 0,3 16-138 0,-3-16 32 0,9 13 27 16,-9-13 20-16,11 12-226 0,-11-12 63 0,15 9 49 15,-15-9 38-15,18 6-200 0,-18-6 72 0,17 6 58 31,-17-6 46-31,21 3-240 0,-21-3 95 0,20-1 101 0,-20 1 46 0,20-2-136 0,-20 2 97 0</inkml:trace>
  <inkml:trace contextRef="#ctx0" brushRef="#br0" timeOffset="-176145.51">22433 9876 0 0,'21'-13'580'0,"-21"13"-359"0,15-11-44 0,-15 11-36 0,8-8 121 0,-8 8-48 16,0 0-42-16,0 0-36 0,4-11 88 0,-4 11-45 15,0 0-35-15,0 0-29 0,0 0 72 0,0 0-36 0,-9-10-12 16,9 10-29-16,0 0 0 0,0 0-23 0,-21-3-17 0,21 3-15 15,0 0 8-15,-18 2-14 0,18-2-10 0,-15 4-7 16,15-4 7-16,-14 8-9 0,14-8-6 0,-12 8-4 0,12-8-13 16,-9 12-3-16,9-12 1 0,-6 12-2 0,6-12-1 15,-6 15 0-15,3-5-1 0,3-10 1 0,-4 13-4 0,4-13 1 16,0 13 0-16,0-13 0 0,0 0-37 0,2 13 7 16,-2-13 8-16,0 0 3 0,6 9-8 0,-6-9 4 15,0 0 7-15,0 0 2 0,0 0 10 0,0 0 1 0,24-4 3 16,-24 4-2-16,16-7 12 0,-16 7 0 0,16-11-2 0,-16 11-3 15,22-16 60-15,-12 8-14 0,1 0-9 0,-2-1-9 0,3-3 62 16,-2 0-20-16,-3 1-14 0,4-1-11 0,-1-2 9 16,-1 0-11-16,2 0-11 0,-1-1-6 0,-1 0 4 0,-1-1-7 15,-2 2-6-15,1-3-3 0,1 2-7 0,0-1-2 0,-5 0-1 16,3 3-1-16,1-2-14 0,2 1 1 0,-7 2 2 16,-2 12 1-16,3-18 9 0,-3 18 1 0,0 0-3 15,0-15 0-15,0 15 7 0,0 0-2 0,0 0-2 0,0 0 0 16,0 0-18-16,0 0 3 0,-23 6 3 0,23-6-1 0,-15 14 13 15,5-8-3-15,3 4 1 0,0-1-2 0,-4 5-1 16,8-4 0-16,-2 1 0 0,0 6-1 0,0-5 10 16,2 3-3-16,-2 0-2 0,4-1-1 0,-4 4 6 0,2-3-4 15,0 3 0-15,1-4-3 0,-3 4 5 0,5-2-1 0,0-2-1 16,2-1-2-16,0 1-2 0,-2-14-2 0,1 19 0 0,-1-19 0 16,5 14-8-16,-5-14 2 0,6 10-1 0,-6-10 3 15,8 7-74-15,-8-7 16 0,0 0 11 0,18 7 11 0,-18-7-136 16,0 0 34-16,20-1 29 0,-20 1 22 0,0 0-236 15,19-8 64-15,-19 8 52 0,13-6 58 0,-13 6-323 0,14-9 95 16,-14 9 75-16,16-12 62 0,-16 12-354 0,10-16-30 16</inkml:trace>
  <inkml:trace contextRef="#ctx0" brushRef="#br0" timeOffset="-175901.6">22837 9930 0 0,'0'0'610'0,"0"0"-291"0,0 0 71 0,0 0-44 0,0 0-69 16,0 0-55-16,0 0-49 0,-12 5-35 0,12-5-27 0,-8 17-23 15,3-8-11-15,-1 1-16 0,6-10-11 0,-11 19-10 16,11-19-152-16,-14 16 24 0,10-7 18 0,4-9 14 0,-8 21-369 15,7-8 86-15,1-13 66 0,0 0 56 0,-10 12-351 0,10-12-23 16</inkml:trace>
  <inkml:trace contextRef="#ctx0" brushRef="#br0" timeOffset="-174806.35">23058 9700 0 0,'0'0'917'0,"0"0"-660"15,13-5 150-15,-13 5-83 0,0 0-65 0,0 0-52 0,0 0 35 16,16 5-49-16,-16-5-28 0,12 6-23 0,-12-6 15 16,0 0-31-16,2 16-25 0,-2-16-20 0,3 12 7 0,-3-12-17 15,3 15-15-15,-3-15-11 0,2 17-6 0,-2-17-8 16,0 18-7-16,0-18-3 0,0 17-2 0,0-17-2 0,3 18-4 15,-3-18-3-15,-3 10-1 0,3-10-1 0,-5 12-3 16,5-12 0-16,0 0 3 0,-8 9-2 0,8-9-1 0,0 0-1 0,0 0 2 16,0 0-3-16,0 0 0 0,0 0-1 0,0 0 11 15,0 0-2-15,0 0-4 0,0 0 1 0,0 0 11 16,-14-4-1-16,14 4-6 0,0 0-2 0,2-13 8 0,-2 13-6 16,0 0-1-16,4-16-3 0,-4 16 0 0,8-13-3 15,-8 13-1-15,6-14 0 0,-6 14 4 0,14-13-3 0,-14 13 0 16,10-9-1-16,-10 9 0 0,14-8-2 0,-14 8 0 0,23-5-1 15,-23 5 6-15,0 0-2 0,14-3 1 0,-14 3-3 16,0 0 10-16,0 0-2 0,21 1-3 0,-21-1-1 0,0 0-4 16,11 8 1-16,-11-8-3 0,13 8 1 0,-13-8-3 15,1 13-1-15,-1-13 2 0,2 11-1 0,-2-11-4 16,3 15 3-16,-3-15 0 0,-2 15 0 0,2-15 2 16,-1 17 1-16,1-17-1 0,-3 14 0 0,3-14-7 0,-6 12 3 0,6-12 0 15,0 0 1-15,-6 15-22 0,6-15 8 0,0 0 2 0,-5 9 3 16,5-9-22-16,0 0 6 0,0 0 7 0,0 0 2 15,0 0 6-15,0 0 3 0,0 0 0 0,0 0 3 16,0 0 16-16,0 0-3 0,0 0 0 0,0 0-3 0,0 0 13 16,0-13-3-16,0 13-4 0,5-9 0 0,-5 9 11 0,9-14-4 15,-9 14-3-15,9-13-2 0,-3 5 20 0,-6 8-7 16,15-14-3-16,-15 14-5 0,17-13 5 0,-17 13-5 0,16-10-4 16,-16 10-1-16,16-7 5 0,-16 7-3 0,0 0-2 0,19-4-4 15,-19 4 0-15,0 0-1 0,0 0-2 0,13 5 1 16,-13-5-13-16,0 0 3 0,9 11 0 0,-9-11 2 0,0 0-5 15,6 13 1-15,-6-13 1 0,2 12 1 0,-2-12 4 16,0 16 0-16,0-16 0 0,-2 14 1 0,2-14-29 0,-2 14 6 16,2-14 3-16,-3 14 5 0,3-14-128 0,-1 12 29 15,1-12 24-15,-2 13 16 0,2-13-244 0,-6 10 62 0,6-10 52 16,0 0 41-16,-3 12-255 0,3-12 89 0,0 0 67 16,-3 11 51-16,3-11-542 0,0 0-66 0</inkml:trace>
  <inkml:trace contextRef="#ctx0" brushRef="#br0" timeOffset="-174422.06">23474 9834 0 0,'8'-17'379'0,"-8"17"-195"0,0 0 76 0,0-15-53 0,0 15-34 16,0 0-14-16,0 0 26 0,-8-8-39 0,8 8-27 0,0 0-25 15,0 0 10-15,0 0-20 0,0 0-17 0,0 0-15 16,-14 5 9-16,14-5-11 0,0 0-11 0,-6 9-8 0,6-9 10 15,0 0-8-15,-5 14-7 0,5-14-5 0,-6 12-1 16,6-12-5-16,-4 13-2 0,4-13-2 0,-3 14 11 0,3-14-3 16,-6 15-5-16,6-15-2 0,-5 15-13 0,5-15 0 15,-6 13 1-15,6-13-1 0,-7 13-2 0,7-13 0 0,0 0 1 16,0 13 0-16,0-13 2 0,0 0 0 0,0 0-1 16,8 9 1-16,-8-9 10 0,0 0-3 0,0 0-2 0,23-4 1 15,-23 4 77-15,18-4-17 0,-18 4-13 0,20-8-10 0,-11 1 151 16,-9 7-39-16,20-10-30 0,-20 10-26 0,20-12 118 15,-20 12-43-15,16-10-34 0,-16 10-29 0,11-15 72 16,-11 15-36-16,7-13-29 0,-7 13-23 0,5-12-3 0,-5 12-17 16,0 0-16-16,-1-19-12 0,1 19-10 0,-7-11-9 0,7 11-6 15,-7-10-5-15,7 10-79 0,-15-6 15 0,15 6 7 0,-17-5 7 16,17 5-152-16,-23-2 37 0,23 2 30 0,-24 2 23 16,24-2-282-16,-18 3 75 0,18-3 61 0,-15 8 48 0,15-8-312 15,0 0 132-15,-6 11 75 0,6-11 59 0,0 0-534 16,-3 11-70-16</inkml:trace>
  <inkml:trace contextRef="#ctx0" brushRef="#br0" timeOffset="-173445.99">23823 9876 0 0,'2'-13'663'15,"-2"13"-315"-15,0 0-42 0,-3-14-39 0,3 14 84 0,0 0-69 16,-10-9-57-16,10 9-45 0,0 0 28 0,0 0-27 16,-14-4-28-16,14 4-33 0,0 0 17 0,-27 0-27 0,27 0-22 15,0 0-18-15,-24 5-12 0,24-5-12 0,-16 8-9 0,16-8-7 16,-14 9 1-16,14-9-8 0,-13 11-4 0,13-11-3 16,-11 12-4-16,11-12-3 0,-9 12-1 0,9-12-3 0,-5 13-4 15,5-13-1-15,-4 13 0 0,4-13 0 0,0 12-28 16,0-12 5-16,7 10 5 0,-7-10 3 0,0 0-24 0,10 12 8 15,-10-12 7-15,0 0 4 0,17 8 0 0,-17-8 2 16,0 0 6-16,24 0 1 0,-24 0 3 0,19-1 2 0,-19 1 2 16,17-7 0-16,-17 7 11 0,18-9-1 0,-18 9-2 15,14-11-1-15,-14 11 45 0,11-14-9 0,-11 14-8 0,8-18-6 16,-3 8 38-16,-5 10-13 0,8-21-10 16,-4 12-8-16,-1-2 1 0,1-3-6 0,1 1-7 0,0 1-2 0,2-6-6 15,-2 4-4-15,0 0-1 0,2-2 0 0,-1 1-5 0,-2 1 1 16,4-3-1-16,1 2 0 0,2-2-3 0,-1 1 1 15,-2 3 0-15,-2 0 0 0,1 3-3 0,-7 10 1 0,7-17 0 16,-7 17 0-16,0 0 14 0,0 0-4 0,0 0 0 16,0 0-2-16,0 0-4 0,0 0 1 0,0 0-2 0,0 0 0 0,0 0-7 15,-12 9 1-15,12-9 2 0,-11 14-1 0,6-4 3 16,-2 0-1-16,2 0 1 0,0 1 1 0,-2 4 3 16,4-3-1-16,-3 1 1 0,3 1-1 0,-2 3 1 0,1-1-1 15,-2 2 2-15,2-4-3 0,-3 5 4 0,3-1-1 16,-2 0-1-16,2-4 0 0,0 2 0 0,0-1 0 0,1-2 0 15,0 0-1-15,3-3-9 0,0-10 2 0,1 20 1 16,-1-20 0-16,5 15-114 0,-5-15 21 0,12 10 22 0,-12-10 13 16,15 5-70-16,-15-5 27 0,0 0 21 0,24 3 16 0,-24-3-53 15,21-3 24-15,-21 3 20 0,20-5 13 0,-20 5-12 16,24-8 14-16,-24 8 12 0,21-6 11 0,-8-1 6 0,-13 7 7 16,19-10 6-16,-19 10 3 0,17-15 6 0,-17 15 1 15,16-14 4-15,-16 14-1 0,14-12 25 0,-14 12-4 0,13-9-2 16,-13 9-3-16,0 0 38 0,0 0-6 0,7-8-6 0,-7 8-7 15,0 0 64-15,0 0-20 0,0 0-13 0,0 0-13 16,0 0 34-16,0 0-16 0,0 0-14 0,0 0-10 0,0 0 13 16,0 0-12-16,0 0-7 0,0 0-8 0,0 0 0 15,0 0-7-15,0 0-4 0,0 0-3 0,0 0-4 0,0 0-2 16,0 0-1-16,0 0 0 0,0 0 2 0,0 0-1 16,10 8 0-16,-10-8-2 0,0 0 2 0,0 0-2 0,0 0-2 15,0 0 2-15,7 8 22 0,-7-8-3 0,0 0-6 0,0 0-2 16,0 0 60-16,0 0-15 0,0 0-11 0,17 3-10 15,-17-3 77-15,0 0-22 0,0 0-20 0,0 0-14 0,11-11 64 16,-11 11-25-16,0 0-19 0,6-11-17 0,-6 11 22 16,5-11-19-16,-5 11-13 0,5-11-9 0,-5 11 16 15,5-15-11-15,-5 15-11 0,3-14-8 0,-3 14 7 0,2-12-7 0,-2 12-8 16,0 0-3-16,-2-18 0 0,2 18-5 0,0 0-1 16,-7-9-5-16,7 9 5 0,0 0-5 0,0 0-1 15,0 0 0-15,-29 5-5 0,29-5 0 0,-19 10-1 0,9-1 0 16,-1 0-2-16,1 0-1 0,1 1 1 0,0 1 0 0,0 0-1 15,3 0 0-15,0 1-1 0,3-3 2 0,3-9-7 16,-3 19 1-16,3-19 1 0,0 12 1 0,0-12-51 0,4 14 12 16,-4-14 8-16,10 9 6 0,-10-9-60 0,16 8 17 15,-16-8 14-15,17 4 13 0,-17-4-145 0,22 0 37 0,-22 0 33 16,20 4 23-16,-20-4-215 0,24-2 64 0,-24 2 48 0,21 0 41 16,-21 0-247-16,21-3 103 0,-21 3 76 0,21 0 47 15,-21 0-809-15,13-6-185 0</inkml:trace>
  <inkml:trace contextRef="#ctx0" brushRef="#br0" timeOffset="-163074.06">4880 10516 0 0,'0'0'333'0,"0"14"-173"0,0-14 63 15,0 0-46-15,0 0-34 0,3 12-29 0,-3-12 19 16,0 0-25-16,0 0-22 0,0 0-17 0,3 11 12 16,-3-11-17-16,0 0-12 0,0 0-10 0,0 0 22 0,0 0-12 15,0 0-11-15,0 0-7 0,0 0 8 0,5 10-7 16,-5-10-6-16,0 0-8 0,0 0 24 0,0 0-10 0,0 0-6 16,0 0-7-16,0 0 1 0,0 0-5 0,0 0-4 0,0 0-2 15,0 0 20-15,0 0-7 0,0 0-3 0,0 0-6 16,0 0 20-16,0 0-7 0,0 0-7 0,0 0-2 15,0 0 17-15,0 0-7 0,0 0-7 0,0 0-4 0,0 0 33 16,0 0-11-16,0 0-10 0,0 0-5 0,0 0 11 0,0 0-8 16,0 0-6-16,0 0-6 0,0 0 5 0,0 0-4 15,0 0-4-15,0 0-2 0,0 0 21 0,0 0-6 16,0 0-7-16,0 0-2 0,0 0-2 0,0 0-3 0,0 0-2 16,0 0-3-16,0 0 24 0,0 0-7 0,0 0-4 15,0 0-5-15,0 0-5 0,0 0-2 0,0 0-1 16,0 0-4-16,0 0-1 0,0 0 2 0,0 0-3 0,0 0 0 15,0 0 2-15,0 0-2 0,0 0-1 0,0 0 1 0,0 0-3 16,0 0 1-16,0 0-1 0,0 0 1 0,0 0-2 16,0 0 1-16,0 0 0 0,-8 9-1 0,8-9 5 15,0 0 0-15,0 0-1 0,0 0-1 0,0 0-122 0,-2-14 25 16,2 14 18-16,-6-8 19 0,6 8-340 0,-5-12 79 16,5 12 65-16,0-18 51 0,-3 4-532 0,3-1-61 0</inkml:trace>
  <inkml:trace contextRef="#ctx0" brushRef="#br0" timeOffset="-162710.78">5010 9938 0 0,'0'0'788'0,"0"0"-482"0,0 0-28 0,0 0 28 15,0 0-64-15,0 0-46 0,0 0-40 0,-12 7 12 0,12-7-34 16,0 0-27-16,0 0-21 0,0 0-12 16,0 0-12-16,-4 10-6 0,4-10-12 0,0 0-9 0,0 0-6 0,0 0-6 15,0 0-5-15,0 0-75 0,0 0 11 0,0 0 10 16,0 0 6-16,0 0-369 0,0 0 84 0,0 0 63 0,-3-16 51 16,3 16-569-16,-13-11-69 0</inkml:trace>
  <inkml:trace contextRef="#ctx0" brushRef="#br0" timeOffset="-159995.52">18376 6159 0 0,'-6'-12'441'15,"6"12"-217"-15,0 0-43 0,0 0 93 0,0 0-19 0,0 0-46 16,-11-7-41-16,11 7 43 0,0 0-42 0,0 0-34 15,0 0-28-15,0 0 48 0,0 0-32 0,0 0-25 0,0 0-19 16,0 0 36-16,0 0-14 0,0 0-20 0,0 0-18 16,0 0 27-16,0 0-16 0,0 0-18 0,0 0-9 15,0 0 20-15,0 0-15 0,0 0-9 0,0 0-10 0,0 0 49 16,0 0-17-16,0 0-12 0,0 0-11 0,0 0 51 16,0 0-17-16,0 0-14 0,0 0-15 0,0 0 13 0,0 0-14 15,0 0-9-15,0 0-7 0,0 0-2 0,0 0-6 16,0 0-4-16,0 0-4 0,0 0-9 0,0 0-2 15,-5 10 0-15,5-10-1 0,-3 14 1 0,3-14-1 0,-1 19-1 16,1-5 0-16,0 3 5 0,-2-1-2 0,4 3 0 0,-2 3-1 16,0 2 8-16,0-1-2 15,0 4-3-15,0 1 1 0,-2 3 32 0,1 0-8 0,-2-2-6 0,0 3-5 16,-1-1 58-16,-1 1-18 0,0-2-10 0,1 1-11 0,-3 0 30 16,2 0-13-16,-1-1-12 0,-2 2-9 0,0 4 43 15,1-2-17-15,0 1-12 0,-1 1-9 0,-1 3 23 0,1 1-11 16,-1-5-11-16,2 1-9 0,-3 3 14 0,2-2-11 15,0 0-7-15,0 0-6 0,-3 1 4 0,5-4-6 16,-2 0-5-16,0-3-2 0,-1 2 2 0,2-2-2 0,0-1-4 16,1-1 0-16,-2 0-1 0,4-2-1 0,-1-3-3 15,1-1 1-15,-2 4-1 0,3-2 1 0,0-2-2 0,0 1 0 16,0 0 8-16,1-1-2 0,-1-2-2 0,1-3-2 0,1 4 6 16,-1-3-1-16,-1-1-3 0,2 0-1 0,-1 0 4 15,1-1-1-15,1-5-3 0,-4 5 0 0,2-1-3 16,1-3 0-16,-1-1-1 0,1 1 0 0,-1-2 3 15,-3 0 0-15,5-11-2 0,2 19 0 0,-2-6 2 0,0-13-2 16,-2 19-1-16,2-19 2 0,0 15-2 0,0-15 1 16,-1 14-2-16,1-14 0 0,0 0-3 0,0 14-1 0,0-14 1 15,0 0-1-15,0 0 7 0,1 11-1 0,-1-11-2 16,0 0 0-16,0 0-4 0,0 0-1 0,0 0 0 0,0 0 2 16,0 0 14-16,0 0-4 0,0 0 0 0,0 0-3 15,0 0-4-15,0 0-1 0,0 0 0 0,0 0 0 0,0 0-21 16,0 0 6-16,0 0 1 0,0 0 5 0,0 0-134 15,0 0 29-15,0 0 23 0,20-2 17 0,-20 2-263 0,0 0 68 16,9-10 54-16,-9 10 42 0,5-16-435 0,-5 16 123 16,4-16 95-16,-4 16 111 0,2-25-829 0,-5 16-296 15</inkml:trace>
  <inkml:trace contextRef="#ctx0" brushRef="#br0" timeOffset="-159517.79">18011 7778 0 0,'0'0'1024'0,"0"0"-515"16,0 0-80-16,0 0-87 0,0 0-68 0,0 0 33 0,0 0-26 15,0 0-54-15,0 0-46 0,0 0 6 0,0 0-36 0,0 0-30 16,0 0-24-16,0 0 26 0,7 13-25 0,-7-13-20 15,5 14-15-15,-5-14 110 0,6 21-35 0,-6-21-27 16,6 21-22-16,-3-7 67 0,0-1-34 0,-3-1-22 0,2-1-22 16,-1 6 24-16,3-3-21 0,-4-1-17 0,0 1-12 15,2 0 30-15,-2 2-16 0,0-4-14 0,0 2-10 0,1-2 3 16,-1 1-9-16,0-13-8 0,3 17-5 0,-3-17 0 16,4 18-5-16,-4-18-3 0,1 12-4 0,-1-12 2 15,5 9-2-15,-5-9-2 0,0 0-2 0,0 0 29 0,12 7-6 16,-12-7-6-16,0 0-4 0,16-3 85 0,-16 3-19 15,16-8-18-15,-16 8-14 0,19-11 58 0,-19 11-22 0,19-11-12 16,-19 11-14-16,18-13 63 0,-9 7-25 0,-9 6-21 16,16-14-17-16,-8 6 5 0,1-1-13 15,1 2-12-15,-10 7-8 0,18-15-8 0,-18 15-5 0,19-14-4 0,-10 5-5 16,4 1-12-16,-2 0 2 0,2 0-2 0,-1-2-1 0,0 2-106 16,-3-2 19-16,0 3 18 0,-9 7 15 0,15-15-293 15,-15 15 85-15,11-13 67 0,-11 13 39 0,8-13-370 16,-8 13 105-16,0 0 84 0,3-15 67 0,-3 15-500 0,-10-7 154 15,10 7 122-15,-12-8 139 0,12 8-737 0,-26-3-284 16</inkml:trace>
  <inkml:trace contextRef="#ctx0" brushRef="#br0" timeOffset="-158629.06">18570 8174 0 0,'5'-11'780'0,"-5"11"-347"0,0 0-29 0,0 0-79 15,1-11-67-15,-1 11 108 0,0 0-75 0,0 0-29 16,0 0-47-16,0 0 37 0,0 0-50 0,0 0-40 16,0 0-33-16,0 0-17 0,0 0-25 0,0 0-14 0,0 0-17 15,0 0-13-15,-8 7-9 0,8-7-8 0,-1 13-3 0,-5-3 42 16,1-1-12-16,2 3-10 0,-3-3-10 0,0 0 29 16,3 2-11-16,-1 1-11 0,-1-1-8 0,0-1 2 15,4 3-9-15,1-13-3 0,-3 18-5 0,3-18 2 16,0 22-4-16,0-22-4 0,1 16-2 0,-1-16 4 0,5 14-6 15,-5-14 1-15,4 10-1 0,-4-10 5 0,0 0-3 0,10 9-1 16,-10-9-3-16,0 0 10 0,0 0-4 0,21 2-3 16,-21-2-1-16,15-3 3 0,-15 3-1 0,15-8-3 0,-15 8-2 15,19-8 2-15,-19 8-1 0,19-13-1 0,-7 6-2 16,-12 7 1-16,17-17-1 0,-17 17 0 0,14-14 0 16,-4 6 3-16,-3 0-2 0,6 0 1 0,-13 8-2 0,10-14 46 15,-10 14-9-15,8-10-9 0,-8 10-6 0,0 0 114 16,3-10-30-16,-3 10-19 0,0 0-19 0,0 0 29 0,0 0-20 15,0 0-15-15,0 0-14 0,0 0 9 0,0 0-12 16,0 0-10-16,0 0-8 0,0 0-23 0,0 0-3 16,0 0 0-16,0 0 0 0,0 0-19 0,-11 6 3 0,11-6 4 15,-9 14 1-15,3-6 9 0,1 2-1 0,1 1 1 0,-1-2-1 16,-3 4 0-16,3-2 0 0,0-1 0 0,-1 2 1 16,6-12-23-16,-8 18 6 0,8-18 1 0,-4 17 4 0,4-17-168 15,-6 16 36-15,6-16 29 0,0 0 22 0,0 13-285 16,0-13 75-16,0 0 62 0,0 0 48 0,0 0-211 15,0 0 80-15,0 0 65 0,0 0 50 0,21-4-226 0,-21 4 132 16,18-10 60-16,-18 10 48 0,16-15-255 0,-7 6 90 16,-1-2 88-16,0 3 79 0,1-4-210 0,-1-3 80 15</inkml:trace>
  <inkml:trace contextRef="#ctx0" brushRef="#br0" timeOffset="-158161.5">18813 8055 0 0,'-5'-16'371'16,"-1"4"-79"-16,1 1-37 0,0-2-52 0,5 13-15 16,-10-17 80-16,10 17-55 0,-12-12-42 0,12 12-33 0,-14-11 73 15,14 11-43-15,-16-12-33 0,16 12-28 0,-19-9 57 16,19 9-14-16,-16-6-29 0,16 6-25 0,-25-7 36 16,25 7-27-16,-26 0-21 0,26 0-17 0,-28 2 51 0,28-2-25 15,-29 6-18-15,15-1-16 0,-2 3 48 0,2-2-21 16,-1 3-18-16,0 0-12 0,0 3 25 0,-1 1-16 0,6 1-13 15,-4 0-10-15,0 3 45 0,1 0-16 0,2-1-15 0,2-1-12 16,-1 3 14-16,1 1-12 0,1-1-9 16,2-2-7-16,3 6 24 0,-2-4-11 0,1 2-9 0,3 1-7 0,1 0 5 15,-2 0-6-15,2 0-4 0,3-2-6 0,1 2 12 16,-1-1-5-16,6-4-6 0,-4 0-2 0,0 2-5 16,1-4 0-16,1-1-2 0,1-3-1 0,3 0 4 0,2-2 0 15,-13-8-3-15,23 10-2 0,-7-6 6 0,-16-4-5 16,29 2 1-16,-29-2-2 0,35-2 3 0,-35 2-1 15,33-6-3-15,-17 3 0 0,3-4 5 0,0 0-2 0,0-2-2 16,1 4-1-16,1-3 14 0,-2-2-2 0,-1 0-5 16,-2-1-1-16,1 2 49 0,-2-2-10 0,-1 0-11 0,-4 1-9 15,2-1 56-15,-4 0-18 0,-2 0-12 0,-6 11-12 16,9-21 38-16,-9 10-16 0,3-2-14 0,-3 13-10 0,-4-23 1 16,-1 6-9-16,0 5-7 0,-2-3-4 0,-3-2-31 15,-1-2 3-15,-2-2 2 0,1 3-1 0,-6-5-276 16,2 2 56-16,0-1 43 0,-1 5 38 0,-7-5-522 0,3-1 133 15,4 11 107-15,-1-7 85 0,-7 3-1107 0,2 0-461 16</inkml:trace>
  <inkml:trace contextRef="#ctx0" brushRef="#br0" timeOffset="-155461.21">4635 10576 0 0,'0'0'470'0,"0"0"-203"0,-5-13 112 16,5 13-26-16,0 0-63 0,0 0-58 0,0 0 61 16,0 0-61-16,0 0-45 0,0 0-38 0,0 0 115 15,0 0-48-15,0 0-43 0,0 0-36 0,0 0 59 0,0 0-40 16,0 0-30-16,0 0-26 0,0 0-5 0,0 0-20 0,0 0-15 15,0 0-11-15,0 0-16 0,0 0-8 0,0 13-3 16,0-13-6-16,5 28 52 0,-1-10-14 0,-1 3-10 0,-3 0-9 16,0 5 55-16,0 1-18 0,-2 0-16 0,-1-1-9 15,-1 8 20-15,0-3-13 0,-4-2-12 0,-2-1-7 16,4 0 6-16,-2-1-10 0,0-3-6 0,2 0-4 0,-3-2 13 16,-2-3-7-16,4-1-4 0,0-2-7 0,-2 2 8 15,-1-5-7-15,-1 2-1 0,2-3-5 0,-1 1 0 16,-1-4-3-16,3 3-1 0,-1-5-2 0,2 2 5 0,-2-2-2 15,9-7-1-15,-16 13-3 0,16-13 4 0,-16 9-3 0,16-9-1 16,-13 9 0-16,13-9-14 0,0 0 1 0,-13 8 1 16,13-8 3-16,0 0-157 0,0 0 33 0,0 0 25 0,0 0 21 15,0 0-268-15,0 0 69 0,-4-12 57 0,4 12 46 16,0 0-340-16,1-17 105 0,-1 17 92 0,3-13 91 16,-3 13-848-16,5-18-272 0</inkml:trace>
  <inkml:trace contextRef="#ctx0" brushRef="#br0" timeOffset="-155077.75">4446 10985 0 0,'0'0'689'0,"0"0"-254"0,0 0-26 0,-6-9-75 16,6 9-67-16,0 0 18 0,0 0-57 0,0 0-46 15,0 0-25-15,0 0 3 0,0 0-32 0,-4 15-26 16,4-15-21-16,-4 14 70 0,4-14-31 0,-5 18-25 0,5-18-18 15,-9 21 46-15,4-8-23 0,0-2-22 0,-2 0-14 0,1 0 3 16,-3 5-14-16,3-2-10 0,-2 1-8 0,-1-1 4 16,2 0-8-16,-1-1-7 0,2 0-4 0,-1-2-13 15,2-1-1-15,5-10-1 0,-8 16-1 0,8-16 12 0,-6 14-4 16,6-14-2-16,0 0-2 0,-5 12 8 0,5-12-3 16,0 0-3-16,0 0-3 0,0 0 0 0,0 0-2 15,0 0-1-15,0 0-1 0,0 0 27 0,0 0-5 0,0 0-6 16,0 0-4-16,8 9 59 0,-8-9-15 0,0 0-10 0,0 0-11 15,0 0 58-15,20 3-20 0,-20-3-15 0,0 0-12 16,26-1 41-16,-26 1-18 0,24-6-14 0,-24 6-12 0,29-6-51 16,-14 2 1-16,1 0 1 0,3 0 1 0,-19 4-200 15,30-6 40-15,-30 6 31 0,29-7 27 0,-29 7-401 16,21-6 101-16,-21 6 80 0,20-3 66 0,-20 3-1166 16,0 0-452-16</inkml:trace>
  <inkml:trace contextRef="#ctx0" brushRef="#br0" timeOffset="-154147.1">3606 11591 0 0,'-1'-13'1061'0,"1"13"-700"0,0 0 168 16,0 0-107-16,-7-12-85 0,7 12-53 0,0 0 35 16,0 0-65-16,0 0-50 0,0 0-42 0,-6 10-35 0,6-10-25 15,2 15-23-15,-2-15-14 0,3 27 72 0,-2-14-27 0,-1 2-22 16,3 1-18-16,-4 2 39 0,1-1-21 0,0 2-18 15,1-3-15-15,-1 4 51 0,0 1-21 0,-1-3-17 0,-1-2-14 16,1 2 33-16,1-3-16 0,0 0-16 0,-2 0-9 16,2-3 8-16,0-12-10 0,-1 21-9 0,1-21-6 0,0 15-3 15,0-15-6-15,0 0-4 0,1 12-1 0,-1-12-3 16,0 0-2-16,0 0-1 0,0 0-3 0,0 0-50 16,0 0 10-16,0 0 6 0,0 0 6 0,0 0-239 0,0 0 52 15,0 0 42-15,0 0 33 0,0 0-430 0,10-12 114 0,-10 12 88 16,5-17 73-16,-2 5-1073 0,0-1-430 0</inkml:trace>
  <inkml:trace contextRef="#ctx0" brushRef="#br0" timeOffset="-153776.66">3813 11657 0 0,'0'0'610'0,"0"0"-276"0,0 0-55 0,-12 8-23 16,12-8-51-16,0 0 48 0,-6 12-51 0,6-12-40 16,-4 15-34-16,4-15 30 0,-7 17-33 0,7-17-24 0,-6 19-20 15,6-19 65-15,-5 21-30 0,5-21-23 0,-2 20-17 0,2-7 28 16,0-13-22-16,2 21-14 0,-2-21-16 0,5 21 15 16,-5-21-16-16,5 19-9 0,-5-19-9 0,6 17 7 15,-6-17-8-15,11 16-7 0,-11-16-5 0,10 11 9 0,-10-11-6 16,12 8-5-16,-12-8-3 0,0 0 17 0,20 5-6 0,-20-5-6 15,0 0-3-15,20-5 47 0,-20 5-12 0,15-6-11 16,-15 6-7-16,15-10 85 0,-15 10-24 0,13-9-20 0,-13 9-13 16,8-12 112-16,-8 12-35 0,6-11-28 0,-6 11-22 15,3-14 49-15,-3 14-28 0,3-16-22 0,-3 16-18 0,0-14 0 16,0 14-16-16,-3-16-10 0,3 16-9 0,-4-18-4 16,4 18-7-16,-6-15-5 0,6 15-3 0,-12-18-11 0,4 9 0 15,0 1-3-15,1-2 1 0,-7 2-149 0,2 0 28 0,-1 2 26 16,13 6 17-16,-22-11-262 0,22 11 68 0,-21-8 53 15,21 8 44-15,-18-11-350 0,18 11 105 0,-10-10 84 16,10 10 65-16,-5-13-927 0,5 13-372 0</inkml:trace>
  <inkml:trace contextRef="#ctx0" brushRef="#br0" timeOffset="-152741.45">4340 11633 0 0,'0'0'772'0,"2"-13"-524"0,-2 13 117 0,0 0-50 0,0 0-64 16,0 0-50-16,0 0 72 0,0 0-56 0,0 0-42 15,-2-12-27-15,2 12 54 0,0 0-40 0,0 0-31 16,0 0-27-16,0 0 11 0,0 0-23 0,-13-5-18 0,13 5-16 16,0 0 5-16,-19 2-14 0,19-2-9 0,-22 9-7 15,10-3-11-15,-2 1-6 0,14-7-1 0,-18 12-4 0,6-4-7 16,3 0 0-16,-1 0-2 0,10-8 0 0,-11 17-4 16,11-17-2-16,-9 17 1 0,9-17 2 0,-4 14-2 15,4-14 1-15,2 14-1 0,-2-14 2 0,5 13-1 0,-5-13 0 16,9 9 1-16,-9-9 0 0,13 8-3 0,-13-8 3 0,19 8-1 15,-19-8 1-15,22 5 3 0,-22-5 0 0,24 5-1 0,-24-5 0 16,24 3 4-16,-24-3-2 0,25 5 1 0,-25-5-2 16,21 5-2-16,-21-5 0 0,14 3 0 0,-14-3 0 15,0 0 0-15,16 6 0 0,-16-6 1 0,0 0-1 0,0 0-7 16,0 0 3-16,6 11 0 0,-6-11 2 0,0 0 1 0,0 0 0 16,0 0 0-16,-9 10 1 0,9-10 14 0,0 0-2 15,-16 9-3-15,16-9-1 0,-22 9 9 0,3-4-6 0,19-5-1 16,-23 8-1-16,8-1-5 0,0-3 1 0,3 1-1 15,12-5-2-15,-23 8-3 0,23-8 0 0,-17 5 1 0,17-5-1 16,0 0-101-16,0 0 20 0,0 0 17 0,0 0 12 0,0 0-253 16,0 0 61-16,0 0 49 0,0 0 38 0,16-10-306 15,-16 10 107-15,25-9 71 0,-12 1 57 0,0-2-504 0,-1 1-62 16</inkml:trace>
  <inkml:trace contextRef="#ctx0" brushRef="#br0" timeOffset="-152478.98">4516 11575 0 0,'0'0'661'0,"0"0"-316"0,0 0-42 0,0 0-37 16,0 0 25-16,0 0-58 0,0 0-47 0,-6 12-36 0,6-12 81 16,-2 14-46-16,2-14-23 0,-1 18-26 0,1-18 47 15,0 20-38-15,0-20-30 0,1 21-20 0,-1-8 11 0,0-13-20 16,3 24-17-16,-3-24-14 0,0 22-4 0,2-10-9 0,-2 2-7 15,-2-2-9-15,4-1-2 0,-2-11-5 0,0 23-5 16,0-23-2-16,2 16-42 0,-2-16 6 0,0 15 6 16,0-15 3-16,0 0-286 0,-4 11 59 0,4-11 50 0,0 0 37 15,0 0-402-15,0 0 146 0,0 0 84 0,0 0 63 0,0 0-468 16,0 0-63-16</inkml:trace>
  <inkml:trace contextRef="#ctx0" brushRef="#br0" timeOffset="-151928.75">4456 11741 0 0,'0'0'793'0,"0"0"-514"0,0 0 75 0,9-10-57 0,-9 10-60 0,0 0-47 16,22-6-31-16,-22 6-32 0,18-5-25 0,-18 5-20 16,22-8 3-16,-22 8-18 0,22-5-11 0,-22 5-12 15,25-4 25-15,-25 4-10 0,23-5-12 0,-23 5-9 0,19-6 65 16,-19 6-19-16,0 0-18 0,19-5-11 0,-19 5 45 15,0 0-19-15,0 0-17 0,0 0-13 0,0 0 23 0,0 0-16 16,0 0-10-16,0 0-12 0,0 0 2 0,0 0-8 0,-3 12-4 16,3-12-7-16,0 0 16 0,-3 18-5 0,3-18-7 0,-7 13-5 15,7-13 15-15,-4 15-6 0,4-15-7 0,-7 14-2 16,7-14 5-16,-3 23-4 0,3-23-5 0,-3 14-1 0,3-14-1 16,-1 14-2-16,1-14-3 0,0 0-1 0,-3 15-1 15,3-15-1-15,6 9 0 0,-6-9-1 0,0 0 2 0,4 10 0 16,-4-10-3-16,0 0 1 0,0 0-2 0,19 3 1 15,-19-3-1-15,0 0 0 0,18-3 1 0,-18 3 0 16,14-6-1-16,-14 6 0 0,13-7 3 0,-13 7-1 0,14-11-1 16,-14 11 0-16,15-10 12 0,-15 10-5 0,12-15-2 0,-12 15 0 15,13-17 36-15,-13 17-9 0,10-17-8 0,-10 17-2 16,7-16 41-16,-7 16-12 0,5-13-9 0,-5 13-11 0,0 0 57 16,2-12-20-16,-2 12-12 0,0 0-13 0,0 0 31 0,0 0-16 15,0 0-12-15,0 0-9 0,0 0-14 0,0 0-4 16,0 0-6-16,0 0-1 0,0 0-13 0,-11 10 0 0,11-10 0 15,0 0-1-15,-7 15-3 0,7-15-1 0,-5 15 2 0,5-15 0 16,-3 13 6-16,3-13 1 0,0 16-2 16,0-16 0-16,2 14-5 0,-2-14 1 0,3 16 0 0,-3-16 0 0,5 11 9 15,-5-11-3-15,8 10-2 0,-8-10 1 0,0 0-33 16,15 6 6-16,-15-6 4 0,0 0 4 0,24-2-189 16,-24 2 42-16,21-6 31 0,-21 6 27 0,20-12-325 0,-20 12 86 0,21-13 69 15,-8 6 55-15,1-1-470 0,-1-1 187 0,-2-2 100 16,-3-1 81-16,-2 3-307 0,1-1-36 0</inkml:trace>
  <inkml:trace contextRef="#ctx0" brushRef="#br0" timeOffset="-150089.6">3759 12195 0 0,'0'0'847'0,"0"0"-536"0,0 0-14 0,0 0 106 0,0 0-80 15,0 0-66-15,0 0-50 0,0 0-23 0,0 0-23 0,0 0-26 16,0 0-26-16,-5 13 11 0,5-13-25 0,-5 15-19 15,2-4-15-15,-7 1 81 0,4 1-29 0,-2-5-22 0,2 5-18 16,0-1 8-16,-3 0-14 0,0-2-15 0,1 3-10 0,-3-1-1 16,1 0-8-16,3-4-7 0,-4-1-5 0,2 1 4 15,9-8-5-15,-15 12-5 0,15-12-2 0,-9 6 0 0,9-6-2 16,0 0-2-16,0 0-3 0,0 0 12 0,0 0-4 16,0 0-3-16,0 0-2 0,-6-17-3 0,6 17 0 0,2-15-4 15,-2 15 1-15,4-19-4 0,-3 8 1 0,-1 11-1 16,6-21 1-16,0 11 5 0,-2 0-1 0,-4 10-1 0,7-16 1 15,-7 16-14-15,9-11 3 0,-9 11 1 0,8-10 1 0,-8 10 32 16,0 0-5-16,9-8-6 0,-9 8-1 0,0 0 14 16,0 0-7-16,21-1-2 0,-21 1-6 0,12 6 13 15,-12-6-7-15,15 5-2 0,-15-5-6 0,8 8 1 0,-8-8-3 16,9 11-2-16,-9-11-1 0,14 17 3 0,-14-17-2 0,2 19-1 16,-2-19-1-16,0 24 0 0,-2-12-2 0,-1 2 0 15,0-4-2-15,-5 5 7 0,2-1-2 0,0-2-2 0,-4-1 0 16,2 3 0-16,-2-2 0 0,0-1-2 0,0 0-1 0,-3 1 5 15,2-3-3-15,0-1 0 0,0 0-1 0,0 1-10 16,-1-2 2-16,12-7 2 0,-18 10-2 0,18-10-47 16,-17 6 10-16,17-6 7 0,0 0 8 0,0 0-8 0,0 0 9 15,-18-2 3-15,18 2 7 0,0 0-4 0,-4-12 6 0,4 12 1 16,-5-13 4-16,5 13 4 0,-3-11-1 0,3 11 2 16,0 0 0-16,0-15 0 0,0 15 0 0,0 0 0 0,5-17 2 15,-5 17 19-15,0 0-4 0,0 0-2 0,12-8-3 16,-12 8 6-16,0 0-3 0,0 0-2 0,24 2-1 0,-24-2 6 15,18 5-2-15,-18-5-3 0,18 7-1 0,-18-7-2 16,20 12-2-16,-20-12-1 0,21 11 0 0,-9-3-1 0,-2-2-1 16,3 1 1-16,-2-1-1 0,2 0-18 0,-13-6 2 0,17 12 4 15,-17-12 3-15,18 10-229 0,-18-10 47 0,17 8 38 16,-17-8 31-16,16 6-433 0,-16-6 112 0,16 4 125 0,-16-4 71 16,0 0-769-16,16-7-209 0</inkml:trace>
  <inkml:trace contextRef="#ctx0" brushRef="#br0" timeOffset="-149676.58">3967 12363 0 0,'-8'-11'673'0,"8"11"-315"0,-6-10-39 0,6 10-43 0,0 0-56 16,0 0 29-16,0 0-48 0,-10-7-42 0,10 7-30 0,0 0 4 15,0 0-25-15,0 0-20 0,0 0-9 0,-10 10-11 16,10-10-14-16,-8 10-12 0,8-10-7 0,-9 16 7 0,9-16-9 16,-6 18-6-16,6-18-5 0,-5 22 9 0,5-22-7 15,0 20-4-15,10-8-4 0,-13 2 4 16,1-2-5-16,2 1-1 0,0-13-4 0,5 24 8 0,-2-11-4 0,1-3-3 16,-4-10-3-16,10 17 5 0,-10-17-3 0,7 11-2 0,-7-11-3 15,15 8 14-15,-15-8-4 0,0 0-3 0,21 1-2 16,-21-1 10-16,19-4-2 0,-19 4-4 0,18-10-4 0,-18 10 36 15,17-10-10-15,-8 2-7 0,-2-1-6 0,1-10 52 0,-8 19-16 16,12-16-12-16,-12 16-9 0,6-19 32 0,-3 6-12 16,-3 13-14-16,1-22-7 0,-1 22 3 0,-4-20-8 0,1 9-6 15,3 11-5-15,-9-19-3 0,1 2-2 0,8 17-5 16,-13-8-1-16,13 8-13 0,-17-7-1 0,17 7 2 0,-20-3 0 16,20 3-87-16,-21 0 19 0,21 0 13 0,-18 4 11 15,18-4-219-15,-14 5 53 0,14-5 42 0,-16 11 34 0,16-11-322 16,-13 8 137-16,13-8 66 0,0 0 50 0,0 0-710 15,0 0-118-15</inkml:trace>
  <inkml:trace contextRef="#ctx0" brushRef="#br0" timeOffset="-149229.12">4451 12319 0 0,'0'0'484'0,"0"0"-242"0,12-6 121 0,-12 6-27 0,0 0-57 15,0 0-57-15,0 0 42 0,0 0-53 0,0 0-43 16,-9-9-34-16,9 9 25 0,0 0-19 0,0 0-24 0,0 0-23 16,-21 0-8-16,21 0-17 0,0 0-13 0,-20 2-11 15,20-2 3-15,-15 8-10 0,15-8-7 0,-14 10-7 0,14-10-3 16,-12 12-4-16,12-12-3 0,-10 13-2 0,10-13 1 15,-9 19-2-15,9-19-1 0,-4 16-2 0,4-16 1 0,-1 19-2 16,1-19 0-16,3 18-2 0,-3-18 0 0,6 15-2 0,-6-15 0 16,11 24-1-16,-11-24 7 0,13 9-4 0,-13-9 1 15,17 7-1-15,-17-7 4 0,20 5-2 0,-20-5-1 0,18 5-2 16,-18-5 0-16,18 4-2 0,-18-4-1 0,0 0 1 16,20 8-2-16,-20-8-1 0,0 0 0 0,0 0 1 0,15 3 4 15,-15-3-1-15,0 0-1 0,0 0 0 0,0 0-7 16,0 0 0-16,0 0 1 0,-12 8 2 0,12-8-3 0,-17 11 1 15,17-11 2-15,-25 9-1 0,9-5-71 0,-2 1 14 16,3-1 12-16,15-4 10 0,-29 9-122 0,29-9 35 0,-25 4 22 16,25-4 23-16,-17 7-170 0,17-7 65 0,0 0 37 0,0 0 29 15,-15 4-255-15,15-4 77 0,0 0 58 0,0 0 49 16,0 0-338-16,10-9-15 0</inkml:trace>
  <inkml:trace contextRef="#ctx0" brushRef="#br0" timeOffset="-148461.22">4621 12274 0 0,'0'0'665'0,"0"0"-279"0,-3-15-38 0,3 15-52 0,0 0-15 16,0 0-57-16,0 0-43 0,0 12-37 0,0-12-11 15,1 13-26-15,-1-13-21 0,3 15-14 0,-3-15 50 0,3 22-26 16,-4-12-19-16,1-10-16 0,1 23 3 0,3-9-14 0,-4-1-10 16,0 1-8-16,1-2-3 0,1 3-6 0,-2-2-4 15,1-1-5-15,-1 3-5 0,0-15 0 0,0 23-3 0,0-23-1 16,0 15 5-16,0-15-2 0,2 12 0 0,-2-12-3 16,0 0-174-16,0 0 35 0,0 0 26 0,0 0 22 0,0 0-168 15,0 0 75-15,0 0 35 0,0 0 28 0,0 0-100 16,-10-7 43-16,10 7 34 0,-4-12 27 0,4 12 3 0,0 0 22 15,-8-17 17-15,8 17 14 0,-2-18 43 0,2 18 4 0,-1-14 1 16,1 14 2-16,-2-14 105 0,2 14-21 0,2-11-16 16,-2 11-12-16,3-12 58 0,-3 12-21 0,0 0-17 0,3-14-15 15,-3 14 75-15,6-9-28 0,-6 9-19 0,10-6-17 0,-10 6 79 16,10-9-30-16,-10 9-23 0,11-8-17 0,-11 8 70 16,14-16-21-16,-14 16-25 0,0 0-20 0,22 0 69 15,-22 0-30-15,15-4-23 0,-15 4-20 0,0 0 53 16,0 0-27-16,21-3-20 0,-21 3-15 0,0 0-9 0,0 0-11 0,0 0-9 15,0 0-8-15,0 0 6 0,0 14-9 0,0-14-2 16,-3 14-8-16,3-14 15 0,-4 16-4 0,4-16-8 0,-7 18-2 16,4-7 1-16,3-11-2 0,-4 19-4 0,4-19-3 15,-6 20 0-15,6-20-2 0,-1 19-3 0,1-19 0 0,3 18 9 16,1-4-3-16,-4-14-3 0,0 0 0 0,11 11 0 16,-11-11-2-16,10 7 0 0,-10-7-1 0,0 0-6 0,18 3 1 15,-18-3 0-15,0 0 0 0,20-4 2 0,-20 4-1 16,14-7 0-16,-14 7 1 0,15-8 3 0,-15 8 1 0,10-13-2 15,-10 13 0-15,13-14-1 0,-13 14 0 0,9-13-1 0,-9 13 0 16,8-14 1-16,-8 14-1 0,7-14 0 0,-7 14 0 16,0 0 8-16,4-18 0 0,-4 18-2 0,2-11-2 15,-2 11 12-15,0 0-1 0,0-14-5 0,0 14-2 0,0 0 10 16,-2-13-5-16,2 13-2 0,0 0-2 0,0 0 9 0,0 0-5 16,-7-10-1-16,7 10-4 0,0 0 4 0,0 0-3 0,0 0-2 15,0 0-2-15,0 0-16 0,-7 10 1 0,7-10 3 16,0 0 0-16,-4 17 0 0,4-17 2 0,-6 18 0 0,6-18-1 15,0 19 6-15,-1-8-1 0,-1 2 0 0,1-1 0 16,-1 4 8-16,2-4-3 0,0-1-1 0,0-11 1 0,2 22-90 16,-2-22 19-16,3 22 12 0,-3-22 11 0,6 16-256 15,-6-16 62-15,6 12 46 0,-6-12 39 0,15 9-230 0,-15-9 77 16,0 0 78-16,24 1 57 0,-24-1-219 0,25-6 78 16,-25 6 63-16,24-10 49 0,-10 2-434 0,2 1-38 0</inkml:trace>
  <inkml:trace contextRef="#ctx0" brushRef="#br0" timeOffset="-147946.17">5097 12424 0 0,'5'-18'514'0,"-5"18"-233"0,-1-11-55 0,-2-2-38 0,3 13 86 15,0 0-54-15,0 0-44 0,0 0-37 0,0 0 94 16,-15-3-46-16,15 3-38 0,0 0-29 0,0 0 42 0,0 0-16 16,0 0-26-16,-23 0-23 0,23 0 77 0,0 0-34 15,0 0-28-15,-20 7-23 0,20-7 37 0,-13 7-25 0,13-7-20 16,-11 12-15-16,11-12 6 0,-11 14-14 0,8-5-12 15,3-9-9-15,-1 15-9 0,1-15-6 0,-6 17-4 0,6-17-4 0,3 18 4 16,-3-18-3-16,3 17-1 0,-3-17-6 0,4 14-2 16,-4-14 0-16,5 11-3 0,-5-11 0 0,8 10-2 15,-8-10 1-15,11 6-1 0,-11-6-1 0,0 0 3 0,0 0-2 16,0 0 1-16,22 2-1 0,-22-2 4 0,12-9-2 0,-12 9-2 16,15-14 2-16,-9 7 1 0,2-1 0 0,-3-4-1 15,2 3-1-15,-1-2-1 0,0 0 0 0,-1 0-1 16,-1 0 1-16,0-3 1 0,-1-1 1 0,-1 4-2 0,0-2 0 15,-1-1-2-15,-1 0 0 0,0-2 1 0,-1 3 0 16,-1-3-3-16,2 2 2 0,-4-1 0 0,4 15 0 0,-3-25-11 16,1 11 3-16,-1 1 1 0,3 13 3 0,-6-20 8 15,6 20-1-15,-5-11 2 0,5 11-3 0,0 0 18 16,0 0-3-16,0 0-4 0,0 0-2 0,0 0-24 0,0 0 1 0,0 0 3 16,-6 11 2-16,6-11 25 0,-4 20-5 0,4-20-2 0,-3 18-2 15,3-2 47-15,3 2-12 0,-2-4-8 0,-1 1-8 16,2 6 56-16,1-2-19 0,-2 1-12 0,2 3-10 15,-1 1 36-15,3 3-17 0,-4-7-10 0,2 4-12 0,-1-2 5 16,1-1-8-16,-1-4-8 0,3 1-6 0,-3-3-2 0,1 0-5 16,1-4-1-16,-4-11-3 0,10 20-88 0,-10-20 16 15,7 10 13-15,-7-10 8 0,0 0-250 0,18 5 57 0,-18-5 46 16,0 0 38-16,17-11-238 0,-17 11 76 0,13-16 63 16,-5 5 50-16,1-3-353 0,0-1 136 0,0 3 83 0,4-4 67 15,-6-6-423-15,3 3-51 0</inkml:trace>
  <inkml:trace contextRef="#ctx0" brushRef="#br0" timeOffset="-143604.28">4270 12908 0 0,'0'0'605'0,"0"0"-282"0,0 0-59 0,0 0-15 0,0 0 28 16,0 0-57-16,0 0-42 0,7 11-36 0,-7-11 36 16,0 0-35-16,1 12-28 0,-1-12-24 0,0 0 23 15,-1 17-9-15,1-17-22 0,-6 12-15 0,6-12 64 0,-8 18-24 16,2-7-24-16,6-11-15 0,-12 18 22 0,5-4-17 15,1-3-14-15,-1 0-14 0,1 1 9 0,6-12-10 16,-6 12-11-16,6-12-6 0,-5 11 2 0,5-11-7 16,0 0-4-16,0 0-3 0,0 0-3 0,0 0-3 0,0 0-1 0,0 0-3 15,0 0 16-15,0 0-6 0,0 0-1 0,0 0-5 16,0 0 56-16,0 0-15 0,0 0-8 0,0 0-10 0,0 0 57 16,0 0-19-16,0 0-14 0,2-16-11 0,-2 16-12 15,1-15-5-15,-1 15-8 0,0-11-2 0,0 11-3 0,5-12-3 16,-5 12-2-16,0 0-3 0,0 0 6 15,3-11-1-15,-3 11-3 0,0 0-4 0,0 0 11 0,0 0-4 16,0 0-3-16,5-12-1 0,-5 12 13 0,0 0-3 0,0 0-3 16,0 0-5-16,0 0 20 0,0 0-6 0,0 0-5 15,0 0-3-15,0 0-35 0,0 0 5 0,0 0 2 16,1 15 2-16,-1-15 10 0,2 19 0 0,-2-19 0 0,0 20-1 16,3-6 16-16,-4 1-5 0,-1 0-1 0,0-2-2 15,1 5 28-15,-1 0-7 0,1-3-4 0,-1 2-8 0,1-2 12 16,1 0-5-16,-2 1-7 0,1-4-1 0,1 2-2 15,0-1-3-15,0-13-2 0,3 20-2 0,-3-20 1 0,1 18-3 16,-1-18-1-16,0 0-1 0,5 17-66 0,-5-17 13 16,0 0 9-16,0 0 8 0,3 10-289 0,-3-10 64 15,0 0 52-15,0 0 41 0,0 0-310 0,0 0 94 0,13-8 77 16,-13 8 81-16,14-20-913 0,-6 7-326 0</inkml:trace>
  <inkml:trace contextRef="#ctx0" brushRef="#br0" timeOffset="-143199.9">4486 13069 0 0,'0'0'731'0,"0"0"-481"0,0 0-45 0,0 0 128 0,0 0-67 15,0 0-53-15,0 0-44 0,0 0-23 0,0 0-29 0,0 0-24 16,0 0-18-16,-18 5 11 0,18-5-16 0,0 0-14 15,-9 13-11-15,9-13 9 0,-6 14-4 0,6-14-12 0,-5 14-6 16,5-14 12-16,-3 21-9 0,3-21-7 0,-3 20-5 16,3-20 4-16,0 20-6 0,0-20-3 0,-2 19-4 15,2-19 3-15,0 19-3 0,9-9-3 0,-19-1-3 0,10-9 1 16,6 15-2-16,-6-15-2 0,8 9 1 0,-8-9 16 16,14 6-4-16,-14-6-2 0,0 0-4 0,0 0 37 15,17-3-12-15,-17 3-6 0,0 0-6 0,27-9 49 0,-16 0-13 16,-1 0-13-16,0 0-10 0,-1-1 25 0,-1-1-13 15,-2 2-10-15,-1-1-8 0,5 2 29 0,-10 8-12 0,4-19-10 16,-4 19-8-16,3-19 12 0,-3 19-8 0,0-16-8 0,0 16-5 16,-4-13-5-16,4 13-2 0,-9-12-5 0,9 12-1 15,-11-11-15-15,11 11 2 0,-15-5 0 0,15 5 1 0,0 0-158 16,-26-2 31-16,26 2 27 0,-15 7 20 0,15-7-302 16,-18 3 78-16,18-3 66 0,-12 8 69 0,12-8-941 15,0 0-302-15</inkml:trace>
  <inkml:trace contextRef="#ctx0" brushRef="#br0" timeOffset="-142462.87">4715 13063 0 0,'0'0'1098'16,"0"0"-614"-16,0 0-88 0,0 0-79 0,0 0-27 0,0 0-58 15,0 0-30-15,0 0-32 0,0 0-37 0,0 0-25 16,0 0-23-16,10 13-17 0,-10-13 7 0,4 16-15 16,-4-16-12-16,3 16-11 0,-3-16-4 0,1 21-9 0,-1-8-3 15,0-13-5-15,0 0 0 0,0 23-4 0,0-23-2 0,0 18-2 16,0-18-4-16,-3 15-2 0,3-15 0 0,-3 12-1 15,3-12 8-15,0 0-1 0,0 0-4 0,0 0 1 16,0 13 1-16,0-13 0 0,0 0-3 0,0 0 0 0,0 0 11 16,0 0-3-16,3-14-1 0,-3 14-3 15,5-13-2-15,-5 13-1 0,5-13-1 0,-5 13-1 0,6-15-8 0,-6 15 0 16,5-16 1-16,-5 16 2 0,6-14 12 0,-6 14-2 16,3-16-2-16,-3 16 0 0,10-14 6 0,-10 14-3 15,10-13-1-15,-10 13-3 0,12-13 20 0,-12 13-5 16,8-9-5-16,-8 9-1 0,0 0 6 0,0 0-3 0,11-8-4 15,-11 8-1-15,0 0-10 0,0 0 2 0,0 0-2 0,5 9-1 16,-5-9 2-16,5 13 0 0,-5-13-1 0,1 14-1 0,-1-14 0 16,2 20 0-16,-2-20 0 0,0 18 0 0,0-18 4 15,0 23-2-15,0-23-1 0,0 18 0 0,0-18-2 16,-3 24-1-16,3-24 1 0,-5 15-1 0,5-15 0 16,-3 16 1-16,3-16-1 0,-2 11 1 0,2-11-1 0,0 0-1 15,0 0 1-15,-3 13 0 0,3-13 0 0,0 0 0 16,0 0-1-16,0 0 2 0,0 0 11 0,0 0-3 0,0 0-1 15,0 0-1-15,5-10-3 0,-5 10-1 0,2-11 1 0,-2 11-1 16,0 0-3-16,9-19 0 0,-9 19 1 0,5-19 0 16,-5 19 2-16,7-20-1 0,-7 20 0 0,6-15 1 15,-2 6 0-15,-4 9 0 0,7-17 0 0,-7 17 0 0,10-12 4 16,-10 12 1-16,10-10-3 0,-10 10-1 0,13-11-7 16,-13 11 0-16,11-7 2 0,-11 7 1 0,16-5-1 0,-16 5 1 15,0 0 0-15,23-4 0 0,-23 4-6 0,0 0 1 16,20 0 2-16,-20 0 0 0,11 7 2 0,-11-7 2 0,13 5 0 15,-13-5 0-15,6 13 1 0,-6-13 0 0,5 17 0 16,-5-17 0-16,4 20 1 0,-5-9 1 0,-1 0-1 16,-3 2 0-16,-1 0-3 0,2-3 1 0,-3 3 0 0,7-13 0 15,-10 19-166-15,10-19 34 0,-9 18 27 0,9-18 21 16,-9 14-476-16,9-14 137 0,0 0 111 0,0 0 63 0,0 0-682 16,0 0-134-16</inkml:trace>
  <inkml:trace contextRef="#ctx0" brushRef="#br0" timeOffset="-140426.99">4451 13536 0 0,'0'0'565'0,"0"0"-233"0,0 0-66 0,0 0-13 16,0 0-50-16,0 0 67 0,0 0-54 0,0 0-42 0,0 0-36 15,0 0 69-15,0 0-41 0,0 0-27 0,0 0-18 0,-16-5 38 16,16 5-31-16,0 0-26 0,0 0-20 0,0 0-1 16,-8-5-16-16,8 5-12 0,0 0-12 0,0 0 27 15,0 0-14-15,0 0-12 0,-2-12-7 0,2 12 9 16,0 0-8-16,5-13-8 0,-5 13-6 0,6-9-1 16,-6 9-7-16,13-9 0 0,-13 9-3 0,14-9-6 0,-14 9 0 15,15-4-2-15,-15 4 0 0,0 0-4 0,23 1 1 0,-23-1 0 16,17 10 0-16,-17-10 18 0,17 6-4 0,-17-6-4 15,14 13-1-15,-6-4 16 0,-2 1-4 0,1 1-6 0,-3-1-2 16,-1 2 9-16,-2 1-6 0,-1-13-1 0,0 24-4 16,-1-10 0-16,-1-1-2 0,-1 0 0 0,-1-2-4 15,-1-1 11-15,-1 2-4 0,0-1-2 0,0-3-2 0,0 2 6 16,-3-1-2-16,1-1-3 0,1-1-2 0,-5 0 6 0,4 1-2 16,8-8-3-16,-14 9-2 0,3-2-1 0,11-7-1 15,-19 8-1-15,19-8 0 0,-15 7 0 0,15-7-1 16,0 0-1-16,0 0 0 0,0 0 0 0,-9 5 0 0,9-5-1 15,0 0 0-15,0 0 5 0,0 0-3 0,0 0 0 16,0 0-1-16,0 0 5 0,0 0-2 0,0 0 0 16,16-4-1-16,-16 4 10 0,0 0-4 0,25-3 0 0,-25 3-2 15,21-5 6-15,-21 5-2 0,22-3-2 0,-22 3-2 0,22-3-2 16,-22 3-2-16,21-4 1 0,-21 4-1 0,23-3-1 16,-23 3 1-16,23-2-1 0,-23 2-1 0,21-6-4 15,-21 6 1-15,18-4 1 0,-18 4-1 0,15-5-51 0,-15 5 11 16,13-5 8-16,-13 5 8 0,0 0-81 0,14-7 25 15,-14 7 14-15,0 0 15 0,13-11-86 0,-13 11 30 0,6-9 21 16,-6 9 18-16,5-10-48 0,-5 10 25 0,8-11 17 16,-8 11 16-16,6-11-4 0,-6 11 13 0,6-13 10 15,-6 13 9-15,2-14 5 0,-2 14 5 0,3-11 5 0,-3 11 4 16,2-11 4-16,-2 11 2 0,0 0 1 0,0 0 1 16,3-13 54-16,-3 13-10 0,0 0-8 0,0 0-7 0,0 0 47 15,0 0-13-15,0 0-12 0,0 0-10 0,0 0 33 16,0 0-13-16,0 0-14 0,0 0-7 0,0 0-4 0,0 0-7 15,0 0-4-15,0 0-6 0,-8 11 5 0,8-11-5 16,-2 15-2-16,2-15-3 0,-4 17 27 0,4-17-7 16,-3 19-7-16,3-19-3 0,-2 22 8 0,2-9-5 0,2 0-6 15,-1 0-1-15,1-1-15 0,-1-1 0 0,-1-11 1 16,7 18-1-16,-7-18 18 0,8 15-4 0,-8-15-2 0,9 10-3 16,-9-10 7-16,13 8-4 0,-13-8-2 0,0 0-3 0,0 0 5 15,19 0-2-15,-19 0-2 0,13-5-4 0,-13 5 14 16,11-10-5-16,-11 10-2 0,11-12-2 0,-11 12 33 15,12-14-7-15,-8 3-9 0,-4 11-2 0,4-22 48 16,-4 22-13-16,6-20-13 0,-6 20-9 0,1-20 40 0,-1 7-15 16,0 13-15-16,0-15-8 0,0 15-1 0,-4-20-8 0,4 20-7 15,-4-14-3-15,4 14-12 0,-7-12 0 0,7 12-2 16,0 0-1-16,-12-9-62 0,12 9 11 0,0 0 10 16,0 0 7-16,-24 2-269 0,24-2 59 0,-11 11 48 0,11-11 38 15,-15 11-323-15,15-11 93 0,-6 13 101 0,6-13 70 16,0 0-841-16,0 0-248 0</inkml:trace>
  <inkml:trace contextRef="#ctx0" brushRef="#br0" timeOffset="-139727">4930 13584 0 0,'10'-11'511'0,"-10"11"-88"0,9-10-63 0,-9 10-36 16,0 0-66-16,13-4 57 0,-13 4-64 0,0 0-50 0,0 0-40 16,0 0 66-16,21 1-34 0,-21-1-39 0,0 0-30 0,12 8 3 15,-12-8-25-15,9 7-21 0,-9-7-15 0,6 13 22 16,-6-13-18-16,6 14-13 0,-6-14-11 0,5 17 3 16,-5-17-9-16,3 18-7 0,-3-18-9 0,0 20 3 15,0-20-7-15,-2 20-4 0,2-20-2 0,-3 20 19 0,3-20-5 16,-4 14-7-16,4-14-3 0,0 0-24 0,-4 13 3 0,4-13-1 15,0 0 1-15,0 0 3 0,0 0 0 0,0 0 0 16,0 0-1-16,0 0 14 0,0 0-2 0,0 0-3 0,0-12-1 16,0 12-9-16,2-18-1 0,-2 18 2 0,3-21 1 15,0 8-6-15,0 0 2 0,0 1 1 0,2 1 1 16,1 0-6-16,-2 0 2 0,-4 11 2 0,11-20 1 0,-11 20 5 16,9-12 0-16,-9 12 0 0,9-8-1 0,-9 8 8 15,0 0-1-15,0 0-3 0,0 0-1 0,0 0-6 0,0 0-2 16,20 1 3-16,-20-1 0 0,3 10-3 0,-3-10 1 15,6 11 0-15,-6-11 1 0,4 13 12 0,-4-13-3 16,5 16-2-16,-5-16 1 0,4 16-14 0,-4-16 2 0,4 12 3 16,-4-12-1-16,3 18-1 0,-3-18 1 0,1 14 0 0,-1-14 1 15,2 13-1-15,-2-13-1 0,0 0 2 0,1 12 1 16,-1-12-10-16,0 0 4 0,0 0 0 0,0 0 1 16,0 0-28-16,0 0 6 0,0 0 7 0,0 0 3 0,0 0 29 15,0 0-1-15,0 0-4 0,5-14 1 0,-5 14-13 16,5-16 1-16,-5 16 1 0,5-18 1 0,-5 18 2 0,5-20 0 15,-5 20 1-15,9-19 0 0,-6 10 4 0,-3 9 0 16,8-18-1-16,-8 18-1 0,10-14 17 0,-10 14-3 0,11-13-4 16,-11 13-2-16,12-9 14 0,-12 9-5 0,15-8-3 15,-15 8-3-15,17-5 18 0,-17 5-6 0,19-4-4 16,-19 4-5-16,0 0-15 0,26 2 0 0,-26-2 0 0,15 7 0 16,-15-7 0-16,12 9 0 0,-12-9 0 0,6 14 0 15,-3-2 4-15,-1-2 1 0,1 5-3 0,-3-1 0 16,-2 2 0-16,-1 1 0 0,2 1 0 0,-2-2-1 0,0 1 3 15,-1 0-1-15,1-2 0 0,0-2-1 0,3-13-8 16,-2 19 1-16,2-19 1 0,0 0 1 0,0 13-127 0,0-13 27 16,0 0 21-16,0 0 15 0,0 0-184 0,0 0 50 15,12-14 40-15,-12 14 32 0,15-20-320 0,-9 9 130 16,2 0 68-16,1-2 50 0,-3-6-739 0,-2 1-140 0</inkml:trace>
  <inkml:trace contextRef="#ctx0" brushRef="#br0" timeOffset="-131761.11">13239 4759 0 0,'0'0'405'0,"0"0"-229"0,0 0-26 16,0 0-30-16,0 0 39 0,0 0-32 0,0 0-10 15,0 0-19-15,0 0 29 0,6-8-23 0,-6 8-23 0,0 0-15 16,0 0 26-16,0 0-16 0,0 0-18 0,0 0-10 0,0 0 17 15,0 0-13-15,0 0-11 0,0 0-8 0,0 0 12 16,0 0-10-16,0 0-7 0,0 0-6 0,0 0-17 16,0 0-1-16,0 0 0 0,0 0-2 0,23-1-1 15,-23 1 0-15,0 0 0 0,18 2 1 0,-18-2-4 0,27 4 1 16,-27-4 1-16,23 3-1 0,-23-3-3 0,35 5 1 0,-35-5 0 16,19 2 1-16,-19-2-3 0,20 1 3 0,-20-1 0 15,0 0-1-15,26 2 6 0,-26-2 0 0,0 0-2 0,0 0 0 16,23 1 1-16,-23-1-1 0,0 0 0 0,0 0-1 15,0 0 7-15,0 0-1 0,0 0-1 0,0 0-1 16,0 0 17-16,0 0-3 0,-15-4-6 0,15 4-1 16,0 0-7-16,-16-5-2 0,16 5 0 0,-11-6 1 0,11 6-2 15,0 0 0-15,0 0 0 0,0 0 0 0,0 0-2 16,0 0 1-16,0 0 0 0,0 0 0 0,0 0 2 0,0 0-1 16,-19-3 1-16,19 3-2 0,0 0 3 0,0 0-1 15,0 0 0-15,0 0-1 0,0 0-4 0,0 0 1 0,0 0 0 16,0 0-1-16,0 0-18 0,0 0 4 0,18-1 5 15,-18 1 0-15,0 0-119 0,0 0 27 0,12-5 20 0,-12 5 17 16,0 0-303-16,20-3 72 0,-20 3 75 0,11-6 64 0,-11 6-259 16,0 0 67-16</inkml:trace>
  <inkml:trace contextRef="#ctx0" brushRef="#br0" timeOffset="-121757.2">6307 9067 0 0,'-21'2'279'0,"21"-2"-145"16,0 0 13-16,0 0-24 0,-25 2-24 0,25-2 21 0,0 0-24 16,0 0-19-16,-22 2-15 0,22-2 45 0,0 0-16 15,0 0-20-15,-21 1-14 0,21-1 32 0,0 0-17 16,0 0-16-16,0 0-10 0,-24 0 26 0,24 0-14 0,0 0-12 15,0 0-9-15,-22 5 24 0,22-5-12 0,0 0-10 16,-18 5-8-16,18-5 19 0,0 0-10 0,-15 4-9 0,15-4-4 16,0 0-10-16,0 0-4 0,-17 5-1 0,17-5-4 15,0 0 49-15,0 0-10 0,0 0-10 0,0 0-8 0,0 0 23 16,-14 3-12-16,14-3-7 0,0 0-7 0,0 0 20 16,0 0-10-16,0 0-6 0,0 0-8 0,0 0 26 15,0 0-10-15,0 0-7 0,0 0-6 0,14-6 11 0,-14 6-9 16,15-5-3-16,-15 5-8 0,27-6-2 0,-11 3-4 15,0 0-3-15,1-1-1 0,1 2 0 0,-1-1-2 0,-17 3-1 16,32-3 1-16,-32 3-3 0,31-3-1 16,-31 3 0-16,24-2 0 0,-24 2-5 0,24-2 2 0,-14-3 0 15,-10 5 1-15,17 3 13 0,-17-3-1 0,0 0-3 0,18 4-2 16,-18-4 19-16,0 0-6 0,0 0-3 0,21 0-2 16,-21 0-33-16,0 0 4 0,0 0 4 0,0 0 1 0,0 0 9 15,0 0-1-15,0 0 1 0,21 0 0 0,-21 0 0 16,0 0 0-16,0 0 1 0,0 0-1 0,0 0-88 0,0 0 17 15,0 0 18-15,0 0 15 0,0 0-183 0,0 0 44 16,0 0 36-16,0 0 29 0,0 0-821 0,0 0-137 0</inkml:trace>
  <inkml:trace contextRef="#ctx0" brushRef="#br0" timeOffset="-121357.58">6267 8915 0 0,'0'0'422'0,"0"0"-217"16,0 0-36-16,0 0 37 0,0 0-40 0,0 0-8 0,0 0-33 15,0 0-3-15,0 0-23 0,0 0-20 0,0 0-17 16,0 0-3-16,-8 11-12 0,8-11-10 0,0 0-6 0,-6 14 102 16,6-14-27-16,-11 12-21 0,11-12-16 0,4 17 25 15,-4-17-17-15,-1 22-16 0,1-6-12 0,-3-2 68 16,3-1-23-16,-2 2-13 0,1-3-12 0,-1 6 37 0,-1-1-20 16,1 2-17-16,1-1-14 0,-2-1 32 0,1-2-17 15,0 3-15-15,2-2-10 0,-2 0 0 0,1 0-9 0,1-2-7 16,0-1-5-16,-2-2-2 0,2-11-2 0,2 18-7 15,-2-18 0-15,3 14-2 0,-3-14-4 0,0 0-1 16,5 14 0-16,-5-14-43 0,0 0 8 0,0 0 6 16,0 0 3-16,0 0-237 0,0 0 51 0,0 0 42 0,0 0 32 0,10-13-412 15,-10 13 116-15,0-15 86 0,0 15 68 0,-11-14-316 16,4 4-28-16</inkml:trace>
  <inkml:trace contextRef="#ctx0" brushRef="#br0" timeOffset="-120069.6">7342 8896 0 0,'0'0'497'0,"0"0"-279"0,0 0-43 0,0 0 47 0,0 0-17 16,0 0-34-16,0 0-35 0,0 0 24 0,0 0-32 0,0 0-25 15,0 0-22-15,0 0 48 0,0 0-26 0,0 0-22 16,0 0-15-16,0 0 59 0,0 0-25 0,0 0-20 0,0 0-16 16,0 0 49-16,0 0-17 0,0 0-19 0,0 0-15 15,0 0 63-15,0 0-25 0,0 0-19 0,0 0-18 0,0 0 29 16,0-14-17-16,0 14-17 0,0 0-11 0,0 0-8 16,0 0-9-16,-7-14-5 0,7 14-5 0,0 0 24 15,0 0-9-15,0 0-7 0,0 0-5 0,0 0 2 0,0 0-6 16,0 0-5-16,-10 6 0 0,10-6-8 0,-14 9 0 15,14-9-3-15,-10 10 0 0,10-10-1 0,-17 16-2 16,11-8 0-16,-2 0 0 0,1 3 1 0,0-2 0 0,-1 1 0 16,3 2 0-16,1 0-9 0,-7 0 4 0,9-1-2 0,-1 1 3 15,0 0 5-15,1 1-1 0,0 1 0 0,1 4 0 16,1-18 3-16,1 22-3 0,1-11 1 0,1 2-1 0,1-2 1 16,-4-11 0-16,7 22-1 0,-7-22-1 0,11 12-1 15,-11-12 1-15,0 0-2 0,13 10 2 0,-13-10 5 16,0 0-1-16,19 6 0 0,-19-6-2 0,0 0 2 0,21-6 0 15,-21 6-1-15,17-7-1 0,-17 7 15 0,22-13-2 0,-11 7-4 16,-1-4-2-16,-10 10-12 0,21-16 2 0,-11 5-1 16,-1 0 1-16,0-2 8 0,-1 2-1 0,-1 1-2 15,-1-1 1-15,2 0-7 0,-3 0 0 0,-5 11 1 16,6-14 0-16,-6 14 38 0,8-11-7 0,-8 11-6 0,0 0-6 16,0 0 34-16,0 0-10 0,-4-12-8 0,4 12-9 15,0 0 3-15,0 0-7 0,0 0-4 0,0 0-4 0,0 0-13 16,0 0 0-16,0 0-1 0,-6 11 1 0,6-11-3 15,0 0-1-15,-4 12 2 0,4-12 0 0,0 0 3 16,-4 16 0-16,4-16-1 0,-1 11 1 0,1-11-3 0,0 14 0 16,0-14 2-16,3 13-1 0,-3-13-4 0,5 13 1 15,-5-13 1-15,10 12 1 0,-10-12 3 0,11 11 0 0,-11-11 1 16,10 10-1-16,-10-10-4 0,15 4 1 0,-15-4 0 0,17 2 1 16,-17-2-1-16,0 0 0 0,24 0 0 0,-24 0 1 15,14-6 7-15,-14 6-2 0,16-10 0 0,-16 10-2 16,14-11-1-16,-14 11-1 0,10-12 0 0,-10 12 1 0,11-13 9 15,-11 13-2-15,8-18 0 0,-8 18-3 0,3-15 1 16,-3 15-2-16,2-19 0 0,-2 19-2 0,-2-18 1 0,2 18-1 16,-4-14-1-16,4 14 2 0,-7-10-3 0,7 10 1 15,0 0-1-15,-11-6 0 0,11 6-36 0,0 0 7 0,-22-2 6 16,22 2 4-16,-21 6-255 0,21-6 54 0,-24 9 43 16,24-9 37-16,-23 7-433 0,23-7 142 0,-18 7 112 15,18-7 64-15,0 0-670 0,0 0-125 0</inkml:trace>
  <inkml:trace contextRef="#ctx0" brushRef="#br0" timeOffset="-119364.21">7707 8926 0 0,'3'-11'802'0,"-3"11"-537"0,0 0 111 0,0 0-59 0,0 0-63 0,0 0-52 16,0 0-36-16,0 0-33 0,0 0-27 0,0 0-21 15,13 8-10-15,-13-8-15 0,8 8-12 0,-8-8-5 16,8 11 8-16,-8-11-10 0,6 13-9 0,-6-13-4 0,7 18 13 16,-7-18-9-16,6 17-6 0,-6-17-5 0,1 19 6 15,-1-19-7-15,2 17-4 0,-2-17-4 0,-2 13 8 0,2-13-5 16,-1 13-3-16,1-13-3 0,0 0-4 0,-2 12 0 15,2-12-2-15,0 0-1 0,0 0 8 0,0 0-2 0,0 0-1 16,0 0-3-16,0 0 8 0,0 0-3 0,0 0-1 16,0 0-1-16,0 0-1 0,3-12 1 0,-3 12-2 15,0 0-3-15,5-14-3 0,-3 1 1 0,-2 13-1 0,0 0 1 16,4-16 4-16,-4 16-1 0,3-13 0 0,-3 13-1 0,7-14-6 16,-7 14 2-16,0 0 1 0,10-11-1 0,-10 11 3 15,0 0 0-15,9-10-1 0,-9 10 1 0,0 0-4 16,0 0 1-16,0 0 1 0,0 0-2 0,19 2 1 0,-19-2 0 15,0 0 0-15,16 8 1 0,-16-8-4 0,6 6 2 16,-6-6-1-16,6 10 2 0,-6-10-4 0,9 12 1 0,-9-12 2 16,3 12 2-16,-3-12 5 0,3 12 1 0,-3-12-2 15,3 11-1-15,-3-11 1 0,-1 13-1 0,1-13 0 16,0 0-1-16,-4 14-1 0,4-14 1 0,0 0-1 0,-13 10 1 16,13-10-2-16,0 0 1 0,0 0-1 0,0 0 1 15,0 0 8-15,0 0-3 0,0 0 0 0,0 0-2 0,0 0 16 16,0 0-5-16,13-10-4 0,-13 10 0 0,7-17-1 15,-7 17-2-15,7-9-3 0,-7 9 1 0,7-9-1 0,-7 9-2 16,10-12 2-16,-10 12-2 0,9-15 0 0,-9 15-1 16,11-11 1-16,-11 11 0 0,13-11-2 0,-13 11 0 15,9-8 0-15,-9 8 0 0,0 0-2 0,11-6 2 0,-11 6 0 16,0 0 0-16,0 0-6 0,18 3 0 0,-18-3 3 16,0 0 0-16,12 9 4 0,-12-9-1 0,0 0 1 0,9 15 0 15,-9-15-5-15,3 17 1 0,-3-17 0 0,0 0 1 16,0 16 3-16,0-16-1 0,0 16 1 0,0-16-1 0,-5 13 4 15,5-13 0-15,0 0-2 0,0 14 1 0,0-14-6 16,0 0 1-16,0 0 1 0,3 11 0 0,-3-11-51 16,0 0 11-16,0 0 9 0,0 0 4 0,0 0-246 0,0 0 56 15,0 0 66-15,0 0 29 0,0 0-957 0,-1-14-270 0</inkml:trace>
  <inkml:trace contextRef="#ctx0" brushRef="#br0" timeOffset="-118773.92">8149 8901 0 0,'0'0'959'0,"0"0"-665"0,0 0 34 15,0 0-67-15,0 0-52 0,0 14-41 0,0-14 51 0,0 18-44 16,0-18-35-16,1 19-27 0,-1-7 50 0,0 1-29 15,0 0-28-15,0 2-19 0,0 0 31 0,-1-1-23 0,-1 4-19 16,0-3-16-16,0 3 16 0,1 0-14 0,-2-3-12 16,3-15-11-16,-7 32 14 0,4-14-10 0,-1-1-9 15,0-1-7-15,3 0 4 0,-2-2-8 0,1-3-4 0,2-11-4 16,-4 21 19-16,4-21-7 0,-1 13-7 0,1-13-2 0,0 0-3 16,0 0-4-16,0 0-1 0,0 0-4 0,0 0 21 15,0 0-7-15,0 0-2 0,0 0-6 0,0 0 73 16,1-17-17-16,-1 17-13 0,0-19-12 0,3 5-13 0,-3 0-6 15,1-2-6-15,2-1-1 0,0-4 0 0,1 2-2 0,0 0-4 16,-1-1-1-16,2-1-8 0,0 1-1 0,0 3 0 16,1 0 0-16,-1-1-3 0,1 1 0 0,-1 2 1 15,-2 1 0-15,3 0-1 0,-1 0-1 0,2 3 1 0,-1 0 1 16,-1-1-1-16,1 3 1 0,-6 9-2 0,10-15 1 16,-10 15 0-16,11-10 0 0,-11 10 1 0,0 0 0 0,14-4-5 15,-14 4 1-15,0 0 1 0,0 0 2 0,19 7-7 16,-19-7 4-16,9 7-1 0,-9-7 2 0,8 12-2 15,-8-12 3-15,9 11 0 0,-9-11 0 0,4 15-1 0,-4-15-1 16,3 18 3-16,-3-18 0 0,-1 18 0 0,1-18 2 16,-6 20-2-16,6-20 1 0,-11 21-4 0,5-12 0 0,0 3 2 15,-2-3 0-15,-1-1 6 0,-3 2-1 0,5-2 0 0,-4-2 0 16,-1 0-5-16,12-6 2 0,-18 11-1 0,18-11 2 16,-17 8-58-16,17-8 13 0,0 0 7 0,0 0 9 15,0 0-137-15,0 0 33 0,-15-4 27 0,15 4 21 0,0 0-303 16,0-15 78-16,0 15 64 0,4-12 50 0,-4 12-394 15,16-18 118-15,-6 7 94 0,-2 1 80 0,1-3-190 0,3 3-1 16</inkml:trace>
  <inkml:trace contextRef="#ctx0" brushRef="#br0" timeOffset="-118445.68">8632 8855 0 0,'-15'5'758'0,"15"-5"-430"0,0 0-28 0,0 0 60 16,0 0-72-16,0 0-56 0,-12 5-48 0,12-5-8 16,0 0-35-16,0 0-29 0,12 10-11 0,-12-10 55 0,14 5-31 15,-14-5-27-15,14 3-18 0,-14-3 13 0,19 2-18 16,-19-2-15-16,0 0-12 0,33-2-9 0,-33 2-7 0,21-1-6 15,-21 1-6-15,17-2 20 0,-17 2-8 0,0 0-6 0,18-5-5 16,-18 5 16-16,0 0-7 0,0 0-5 0,20 0-6 16,-20 0 0-16,0 0-5 0,0 0-2 0,0 0-3 15,10-7-2-15,-10 7-2 0,0 0-2 0,0 0 0 0,0 0-58 16,0 0 8-16,0 0 10 0,0 0 8 0,0 0-288 16,0 0 63-16,0 0 50 0,0 0 40 0,-11-8-1074 0,11 8-388 15</inkml:trace>
  <inkml:trace contextRef="#ctx0" brushRef="#br0" timeOffset="-118186.49">8735 8742 0 0,'0'0'957'0,"0"0"-609"0,0 0-37 16,0 0 8-16,-4 11-65 0,4-11-50 0,-2 16-41 0,2-16 98 15,0 22-32-15,0-22-36 0,-1 26-39 0,-1-11 49 16,2 1-39-16,-3 4-33 0,-2-1-27 0,1 1 37 16,-3 0-29-16,1 0-21 0,1 0-18 0,-3 1 1 0,2 0-14 15,3-5-12-15,-4 0-9 0,2-1-8 0,2-2-5 16,0-1-6-16,1-2-3 0,2-10-3 0,-1 13 0 16,1-13-4-16,0 0-3 0,1 14-98 0,-1-14 20 15,0 0 13-15,0 0 12 0,0 0-273 0,16-5 64 0,-16 5 51 0,19-13 40 16,-12-3-1302-16,3-1-469 0</inkml:trace>
  <inkml:trace contextRef="#ctx0" brushRef="#br0" timeOffset="-117490.71">9412 8749 0 0,'13'-10'804'16,"-13"10"-458"-16,6-10-15 0,-6 10-66 0,0 0 66 0,6-10-68 15,-6 10-52-15,0 0-42 0,0 0 63 0,0 0-27 16,0 0-42-16,0 0-30 0,0 0 33 0,0 0-35 16,-6-10-24-16,6 10-23 0,0 0 1 0,0 0-17 0,-22 3-13 15,22-3-11-15,-19 8-26 0,19-8-4 0,-24 8-2 16,24-8-3-16,-22 11 13 0,10-3-5 0,3 1-4 0,0-1-2 16,-1 4-3-16,0-2-2 0,3 2-1 0,-1-1-1 0,2 3-1 15,-1-3-1-15,2 1 0 0,2-2 1 0,1 2-7 16,-4-2 2-16,6-10 0 0,5 16 0 0,-5-16 2 15,9 17-1-15,-9-17 1 0,15 9-1 0,-15-9-1 16,14 16 1-16,-3-12 0 0,0 3 1 0,-11-7 5 0,22 8-2 16,-22-8 0-16,21 11-1 0,-21-11-7 0,16 7 2 15,-16-7 0-15,0 0 0 0,17 7 0 0,-17-7 1 16,0 0-1-16,8 8 2 0,-8-8-6 0,0 0 3 16,0 0 0-16,-2 11-1 0,2-11 5 0,0 0-1 0,-9 13 1 0,9-13-1 15,0 0 10-15,-24 8-3 0,24-8-1 0,-20 9-2 16,20-9-4-16,-26 10 1 0,26-10 0 0,-25 8 0 0,9-3 2 15,16-5 0-15,-25 6 0 0,25-6-1 0,-21 6-8 16,21-6 3-16,0 0-1 0,0 0 2 0,-17 5-137 0,17-5 29 16,0 0 22-16,0 0 18 0,0 0-313 0,0 0 76 15,9-13 61-15,-9 13 69 0,12-9-964 0,-12 9-329 16</inkml:trace>
  <inkml:trace contextRef="#ctx0" brushRef="#br0" timeOffset="-116950">9542 8918 0 0,'0'0'529'0,"0"0"-95"0,2-11-57 0,-2 11-44 0,0 0-68 0,0 0 84 16,0 0-70-16,0 0-56 0,0 0-35 0,-3-11 72 16,3 11-52-16,0 0-43 0,0 0-32 0,0 0 31 15,0 0-35-15,0 0-24 0,0 0-21 0,-21 6-11 0,21-6-14 16,-16 9-11-16,16-9-10 0,-13 7-3 0,13-7-5 15,-15 12-6-15,15-12-6 0,-12 12 0 0,12-12-2 0,-9 14-6 16,9-14 0-16,-11 17 8 0,11-17-3 0,-7 17-3 0,7-17-2 16,-3 19 1-16,3-19-2 0,-2 19-1 0,2-19-3 15,3 14 4-15,-3-14-1 0,7 12-2 0,-7-12-1 16,21 12 2-16,-21-12-2 0,11 8 1 0,-11-8-4 0,17 3 4 16,-17-3-1-16,20-3-1 0,-20 3-1 0,21-3 0 15,-21 3 0-15,23-10-1 0,-23 10-1 0,18-11 2 0,-18 11 0 16,17-15 0-16,-17 15-3 0,12-12 4 0,-12 12 1 15,13-12-3-15,-13 12 0 0,5-17 5 0,-5 17-3 16,6-17 1-16,-6 17-2 0,5-19 4 0,-5 19-4 0,3-21 0 16,-3 21 1-16,0-15 21 0,0 15-5 0,7-15-3 15,-7 15-5-15,-7-9 45 0,7 9-13 0,0 0-10 16,0 0-5-16,0 0 46 0,0 0-14 0,0 0-15 0,0 0-7 16,0 0-18-16,0 0-5 0,0 0-2 0,0 0-3 0,0 0-16 15,0 0 1-15,-9 11 1 0,9-11 1 0,-4 13 5 16,4-13 1-16,-6 14-2 0,6-14-1 0,-1 16-2 15,1-16 0-15,-2 15 0 0,2-15 1 0,-3 17-2 0,3-17 2 16,5 14 0-16,-5-14 0 0,3 13 4 0,-3-13-1 0,0 0-1 16,3 12-1-16,-3-12-67 0,0 0 14 0,0 0 9 15,0 0 10-15,0 0-213 0,0 0 49 0,0 0 40 16,0 0 32-16,0 0-409 0,11-9 108 0,-11 9 84 0,7-9 75 16,-7 9-903-16,1-20-356 0</inkml:trace>
  <inkml:trace contextRef="#ctx0" brushRef="#br0" timeOffset="-116813.89">9644 8791 0 0,'0'0'931'0,"0"0"-582"0,-5-9-34 0,5 9-113 0,0 0-39 16,0 0-33-16,0 0-26 0,0 0-371 0,-1 14 54 15,1-14 42-15,0 0 35 0,4 10-470 0,-4-10-32 0</inkml:trace>
  <inkml:trace contextRef="#ctx0" brushRef="#br0" timeOffset="-115587.86">9704 8966 0 0,'0'0'609'0,"0"0"-301"0,0 0 157 0,0 0-56 0,0 0-81 0,16-5-66 0,-16 5 24 16,12-8-55-16,-12 8-21 0,17-6-41 15,-17 6-13-15,15-10-32 0,-15 10-23 0,15-12-21 0,-15 12 10 16,11-7-17-16,-11 7-14 0,14-7-11 0,-14 7 17 0,13-7-13 16,-13 7-10-16,8-10-7 0,-8 10 34 0,6-9-15 0,-6 9-11 15,8-10-7-15,-8 10 26 0,0 0-13 0,0 0-9 0,-3-10-8 16,3 10 35-16,0 0-14 0,0 0-10 0,0 0-9 16,0 0 0-16,-22 0-6 0,22 0-7 0,-18 4-4 0,18-4-8 15,-20 10-2-15,20-10 0 0,-18 12-3 0,18-12-5 16,-17 15-1-16,17-15 2 0,-15 14-1 0,10-7 2 15,5-7 1-15,-7 17-1 0,7-17 0 0,-7 17-1 0,7-17 0 16,-3 16 1-16,3-16-1 0,2 16-2 0,-2-16 0 16,6 13 0-16,-6-13 1 0,9 11-5 0,-9-11 2 15,11 9 0-15,-11-9 2 0,15 5-28 0,-15-5 7 0,0 0 3 16,22 2 5-16,-22-2-12 0,19-4 2 0,-19 4 9 16,16-8 0-16,-16 8 2 0,19-10 2 0,-19 10 4 0,13-13 0 15,-13 13 1-15,14-18 3 0,-14 18 0 0,9-13 1 16,-9 13 0-16,8-15-1 0,-8 15 2 0,9-15 0 0,-9 15 6 15,4-17-1-15,-4 17-1 0,3-19 0 0,-3 19 6 16,0-18 1-16,0 18-4 0,0-14 1 0,0 14 8 16,0 0-4-16,0 0-1 0,0 0-1 0,0 0-4 0,0 0 0 15,0 0-2-15,0 0 0 0,0 0-11 0,-7 10 1 16,7-10 2-16,-5 14 1 0,5-14 6 0,-4 18 1 16,4-18-2-16,-1 19 1 0,1-19-1 0,0 17-1 0,0-17 1 15,0 17 0-15,0-17 2 0,1 16-2 0,-1-16 1 0,4 14 0 16,-4-14 2-16,3 12 0 0,-3-12-1 0,5 11-1 15,-5-11-4-15,0 0 0 0,0 0 1 0,4 11 1 0,-4-11-6 16,0 0 3-16,0 0 0 0,0 0 1 0,0 0 9 16,0 0-2-16,0 0 0 0,0 0-2 0,0 0 7 15,7-11-3-15,-7 11-1 0,0 0-2 0,4-16-1 0,-4 16 1 16,5-14-2-16,-5 14 1 0,5-18-1 0,-5 18 0 16,7-19 0-16,-7 19 0 0,7-17 2 0,-7 17-2 0,7-15 0 15,-7 15 0-15,7-12 0 0,-7 12-1 0,0 0 1 16,7-13-1-16,-7 13-3 0,0 0 1 0,0 0-1 15,16-5 2-15,-16 5-9 0,0 0 5 0,0 0-2 0,11 10 3 16,-11-10-3-16,0 0 0 0,7 15 3 0,-7-15 1 0,4 13-5 16,-4-13 1-16,8 16 1 0,-8-16 2 0,-2 17 1 15,2-17-1-15,-1 18 2 0,1-18 1 0,0 22 1 16,0-22 0-16,-3 21-1 0,3-21 1 0,-2 19-27 16,2-19 5-16,2 17 3 0,-2-17 5 0,1 15-57 0,-1-15 15 15,3 13 10-15,-3-13 10 0,5 9-40 0,-5-9 15 16,0 0 13-16,0 0 9 0,13 7 0 0,-13-7 7 0,0 0 6 15,0 0 6-15,28 0 8 0,-28 0 2 0,16-7 3 16,-16 7 1-16,17-9 7 0,-17 9-1 0,17-11 1 0,-17 11-1 16,15-15 1-16,-6 7-1 0,0 2 0 0,-9 6 0 15,14-16 21-15,-5 8-2 0,-2 0-7 0,0-2 1 0,-1-1 29 16,-6 11-8-16,11-14-7 0,-11 14-5 0,10-18 48 16,-10 18-13-16,7-17-13 0,-7 17-7 0,4-15 25 0,-4 15-13 15,0 0-11-15,0-15-4 0,0 15 32 0,0 0-13 16,0 0-10-16,0 0-9 0,0 0 11 0,0 0-9 15,0 0-7-15,0 0-6 0,-14-5-8 0,14 5-4 0,-14 11-1 16,14-11-2-16,-10 13-6 0,10-13-1 0,-20 14-1 0,20-14 1 16,-6 16-1-16,6-16 0 0,-6 19 0 0,6-19-1 15,-2 16 0-15,2-16-1 0,-3 16 1 0,3-16-1 16,-1 16 1-16,1-16 0 0,1 11 0 0,-1-11 1 0,5 13-20 16,-5-13 6-16,0 0 2 0,9 11 2 0,-9-11-25 15,0 0 7-15,0 0 7 0,16 4 2 0,-16-4-5 0,0 0 4 16,17-8 6-16,-17 8 0 0,17-5 8 0,-17 5-1 15,12-8 3-15,-12 8 1 0,15-12 1 0,-15 12 1 0,15-13-1 16,-15 13 2-16,15-14 4 0,-7 6-2 0,0 0 2 16,-2-1-2-16,0 0 22 0,-6 9-6 0,12-18-3 15,-8 8-3-15,-4 10 29 0,8-18-6 0,-8 18-8 0,3-12-6 16,-3 12 51-16,0 0-14 0,0 0-11 0,0 0-11 0,0 0-4 16,0 0-6-16,0 0-5 0,0 0-5 0,0 0-12 15,-3 11-1-15,3-11 0 0,-2 14-1 0,2-14-1 16,2 21 1-16,-2-21-2 0,-3 18 1 0,3-18-19 15,1 15 6-15,-1-15 1 0,2 17 1 0,-2-17-115 0,8 14 24 16,-8-14 20-16,11 9 16 0,-11-9-151 0,14 8 43 16,-14-8 34-16,15 5 28 0,-15-5-187 0,0 0 61 15,22 2 46-15,-22-2 39 0,0 0-201 0,14-7 101 0,-14 7 54 0,0 0 41 16,10-9-348-16,-10 9 102 0,0 0 91 0,-6-13 97 16,6 13-188-16,-18-9 80 0</inkml:trace>
  <inkml:trace contextRef="#ctx0" brushRef="#br0" timeOffset="-114645.1">8501 9014 0 0,'0'0'870'0,"0"0"-598"0,-18 3-15 0,18-3 124 15,0 0-75-15,0 0-62 0,0 0-49 0,0 0 27 16,0 0-40-16,0 0-20 0,19-5-32 0,-19 5 17 0,23-3-28 15,-23 3-24-15,25-2-19 0,-25 2 26 0,32-1-20 0,-32 1-16 16,32-7-14-16,-32 7 14 0,38 0-12 0,-38 0-12 16,35 2-9-16,-17-4 5 0,-18 2-8 0,35 0-7 15,-35 0-4-15,33-3 3 0,-33 3-3 0,28-2-5 0,-28 2-3 16,25 0-8-16,-25 0 0 0,0 0-1 0,24 2 0 16,-24-2-2-16,0 0 0 0,0 0 1 0,0 0-1 0,16 3-3 15,-16-3 1-15,0 0 1 0,0 0 1 0,0 0-2 16,0 0 0-16,-11 10 1 0,11-10 0 0,-17 3 2 0,17-3-1 15,-24 8 1-15,24-8-1 0,-34 6-1 0,15-3 1 16,-4 2-1-16,0 0 1 0,-1-5-14 0,0 0 3 16,2 0 2-16,22 0 3 0,-38 0-3 0,38 0 3 15,-27-1 1-15,27 1 1 0,0 0 2 0,0 0 0 0,-24-3 1 16,24 3 0-16,0 0 12 0,0 0-4 0,0 0 0 16,0 0-1-16,0 0-14 0,21-4 2 0,-8-2 2 15,-13 6 1-15,36-4 5 0,-13 3 0 0,0-2-1 0,-1 3 0 0,5-3 1 16,-3 1 1-16,1-1-2 0,-2 3 1 0,1-2-1 15,4 0 1-15,-28 2-1 0,35-4 1 0,-35 4-2 16,29-2 0-16,-29 2 0 0,20 0 0 0,-20 0 2 0,0 0 0 16,0 0-1-16,0 0-1 0,0 0 7 0,0 0-3 15,0 0-1-15,0 0 1 0,0 0 0 0,0 0 0 0,0 0-1 16,-25 0 0-16,25 0-3 0,-32 3 1 0,32-3-1 16,-32 4 2-16,32-4-2 0,-29 1 1 0,29-1-1 15,-23 0 1-15,23 0-30 0,-19-2 4 0,19 2 8 0,0 0 1 16,0 0-185-16,0 0 39 0,-20 1 32 0,20-1 28 15,0 0-536-15,0 0 179 0,0 0 104 0,0 0 70 0,0 0-548 16,0 0-84-16</inkml:trace>
  <inkml:trace contextRef="#ctx0" brushRef="#br0" timeOffset="-113111.54">8297 9409 0 0,'-21'-2'536'0,"21"2"-218"0,-23 11-63 0,23-11-22 15,-18 10-38-15,18-10 81 0,-21 8-54 0,21-8-45 16,-17 6-35-16,17-6 119 0,0 0-52 0,-15 5-27 15,15-5-29-15,0 0 79 0,0 0-46 0,0 0-37 0,0 0-31 16,0 0 69-16,0 0-38 0,0 0-29 0,0 0-26 16,0 0 28-16,0 0-24 0,0 0-21 0,0 0-14 15,0 0 9-15,0 0-15 0,0 0-11 0,0 0-9 0,19-1-5 16,-19 1-7-16,30-4-4 0,-30 4-4 0,41-3 4 16,-14 0-4-16,2 1-3 0,-2-1-4 0,6 1 2 0,0-1-3 15,1-1-1-15,1 0-2 0,6 0 1 0,0-1 0 16,-1 2-1-16,3 0-2 0,1-2 10 0,1 0-4 0,-4 0-1 15,-1 3-1-15,5-1-2 0,-1 1-1 0,-3-2-2 16,-2 3 0-16,1-4-2 0,-2 3 0 0,-3 2 0 16,-4-3-1-16,1 1 3 0,0-1 0 0,-5 2-1 0,5-1-1 15,-6 0 3-15,-4 1-1 0,-2-1-1 0,0 1 0 0,-20 1-2 16,30 0 1-16,-30 0-1 0,20-3 1 0,-20 3 0 16,0 0 0-16,0 0 1 0,21 0-2 0,-21 0-3 15,0 0 2-15,0 0 0 0,0 0 0 0,0 0 9 16,0 0-3-16,0 0 0 0,-27 0-1 0,27 0-8 0,-27 4 1 0,27-4 0 15,-37 5 1-15,14-2-10 0,-3-1 2 0,-1 1 1 16,0-2 4-16,-8 3-43 0,2-1 10 16,-2 0 8-16,0 1 4 0,-4-2-32 0,-1 1 10 0,3-1 10 15,10 1 7-15,-13 2-44 0,4-1 14 0,2-1 13 16,4 0 10-16,0 0-19 0,2-2 13 0,4 4 9 0,0-3 7 16,2 1 6-16,1 0 5 0,0-1 2 0,3 1 4 0,-2-3 11 15,2 3-1-15,0-1 0 0,18-2 1 0,-36 5-14 16,36-5 3-16,-32 3 3 0,9-2 1 0,23-1 2 0,-18 4-1 15,18-4 2-15,0 0 1 0,0 0 2 0,-20 1 0 16,20-1 1-16,0 0-1 0,0 0 1 0,0 0 0 16,0 0-1-16,0 0 1 0,17 3 1 0,-17-3 0 0,27 0 0 15,-7-2 0-15,5 0 6 0,4 0-1 0,3-1-2 0,1 1 0 16,10-3 12-16,-4 2-2 0,-1 0-5 0,2-2 0 16,-1 2-3-16,3 0-3 0,-2 0 0 0,-2-1 0 15,4 3-3-15,-7-2-1 0,-4 1 1 0,-3 1 0 0,-1-2-7 16,-3 3 2-16,-1 0 1 0,-23 0 2 0,25 0-86 15,-25 0 17-15,0 0 14 0,18 4 12 0,-18-4-215 16,0 0 53-16,0 0 42 0,-4 11 32 0,4-11-238 0,-13 7 89 16,13-7 74-16,-12 6 43 0,12-6-856 0,-26 5-217 0</inkml:trace>
  <inkml:trace contextRef="#ctx0" brushRef="#br0" timeOffset="-112558.47">8529 9617 0 0,'0'0'624'0,"0"0"-322"16,0 0 129-16,0 0-49 0,0 0-78 0,-6-10-59 15,6 10 32-15,0 0-58 0,0 0-32 0,0 0-26 16,0 0-26-16,0 0-26 0,0 0-22 0,0 18-19 0,0-18 46 16,-5 19-23-16,5-19-19 0,-1 22-14 0,-1-9 36 15,2-1-19-15,0 3-15 0,-1-1-12 0,1 0 29 16,-2 2-17-16,0-1-12 0,0-1-9 0,1 3 31 0,-1-1-13 15,1 0-12-15,-2-2-9 0,1 2 8 0,0-1-8 16,-2-1-9-16,2-3-5 0,-1 2 18 0,3-13-8 0,-5 19-8 16,5-19-4-16,-3 15 19 0,3-15-6 15,0 0-8-15,0 15-5 0,0-15-3 0,0 0-2 0,0 0-4 0,0 0-1 16,0 0-48-16,0 0 9 0,0 0 5 0,0 0 5 16,0 0-234-16,0 0 52 0,0 0 39 0,8-11 33 0,-8 11-528 15,6-19 133-15,-6 19 150 0,5-24 82 0,-3 8-684 16,1 2-173-16</inkml:trace>
  <inkml:trace contextRef="#ctx0" brushRef="#br0" timeOffset="-111713.58">8415 9755 0 0,'0'0'798'0,"0"0"-502"0,0 0-25 0,0 0-43 15,0 0-2-15,0 0-47 0,0 0-34 0,0 0-30 16,0 0-6-16,0 0-21 0,0 0-18 0,14 6-13 0,-14-6 36 16,23 1-18-16,-23-1-15 0,23 0-14 0,-23 0 36 15,29 3-12-15,-29-3-14 0,28-3-12 0,-28 3 12 16,31-2-12-16,-31 2-8 47,24-2-7-47,-24 2 7 0,27-1-6 0,-27 1-6 0,23-4-4 0,-23 4 21 0,19-3-9 0,-19 3-7 0,0 0-4 0,21-4 45 0,-21 4-13 0,0 0-11 0,0 0-8 0,0 0 45 0,0 0-17 0,0 0-12 0,0 0-10 15,0 0 34-15,0 0-15 0,0 0-11 0,0 0-11 16,0 0 5-16,0 0-8 0,-11 11-8 0,11-11-3 16,-10 9 3-16,10-9-5 0,-18 11-3 0,18-11-5 0,-17 14 0 15,8-6-3-15,9-8-3 0,-13 16 0 0,13-16-3 16,-9 18-1-16,9-18-1 0,-5 17 0 0,5-17 4 0,-2 18-2 16,2-18 0-16,5 16-1 0,-5-16-6 0,9 14-1 15,-9-14 2-15,10 8 0 0,-10-8 10 0,16 11-3 16,-16-11-1-16,0 0 1 0,17 4 18 0,-17-4-3 0,24-1-4 15,-24 1-4-15,23-6-1 0,-23 6-3 0,17-6-1 16,-17 6-1-16,13-10 3 0,-13 10 0 0,11-11-5 0,-11 11 2 16,3-13-3-16,-3 13 1 0,1-11-2 0,-1 11-1 0,-1-14 2 15,1 14 1-15,-3-15-2 0,3 15 0 0,-5-11 2 16,5 11 0-16,-6-9-1 0,6 9-1 0,0 0 2 16,-6-13-1-16,6 13-1 0,0 0-1 0,0 0 3 15,0 0-1-15,0 0-1 0,0 0 0 0,0 0-2 16,0 0 0-16,0 0 0 0,0 0-1 0,0 0 1 0,0 0-1 0,0 0 1 15,6-10-1-15,-6 10-7 0,11-6 1 0,-11 6 1 16,12-5 3-16,-12 5-3 0,16-5 2 0,-16 5 0 16,16-4 1-16,-16 4 2 0,18-9-1 0,-18 9 1 0,0 0 0 15,0 0-5-15,27 0 0 0,-27 0 3 0,0 0 2 16,0 0-2-16,0 0 1 0,0 0 0 0,15 4 1 0,-15-4-7 16,0 0 3-16,0 0-1 0,2 11 3 0,-2-11 3 15,-3 12 0-15,3-12 0 0,-6 13 0 0,6-13-2 0,-11 20 1 16,11-20 0-16,-10 15-1 0,10-15 2 0,-8 18 0 15,8-18-1-15,-6 15 1 0,6-15-1 0,-2 17 0 16,2-17 0-16,2 11 0 0,-2-11-1 0,6 11 1 0,-6-11-2 16,0 0 3-16,13 10-5 0,-13-10 0 0,0 0 3 15,0 0-1-15,25 1 2 0,-25-1 0 0,18-3-1 16,-18 3 1-16,17-8 2 0,-17 8 2 0,21-7-2 0,-21 7 0 16,15-11 6-16,-15 11-2 0,16-10 0 0,-16 10-1 0,8-13-3 15,-8 13-1-15,6-12 1 0,-6 12-1 0,2-12 4 16,-2 12-1-16,-3-11-1 0,3 11 0 0,-6-11-3 15,6 11 0-15,-8-11 0 0,8 11 1 0,-13-9-2 16,13 9 1-16,-11-6-2 0,11 6 3 0,0 0-27 0,-19-5 4 16,19 5 5-16,0 0 4 0,0 0-164 0,-18-2 35 0,18 2 29 15,0 0 22-15,0 0-293 0,0 0 75 0,-14-7 65 16,14 7 63-16,0 0-380 0,0 0 111 0,7-10 90 0,-7 10 79 16,7-14-200-16,-7 14 4 0</inkml:trace>
  <inkml:trace contextRef="#ctx0" brushRef="#br0" timeOffset="-111426.91">9025 9635 0 0,'0'0'727'0,"3"-10"-411"0,-3 10-36 0,0 0 138 16,0 0-84-16,0 0-67 0,0 0-53 0,0 0-3 0,0 0-37 15,0 0-20-15,6 10-30 0,-6-10 118 0,4 18-48 0,-4-18-40 16,6 21-31-16,-5-10 59 0,1 2-36 0,-2-13-30 15,5 25-23-15,-5-9 37 0,1 0-26 0,-1 0-20 0,0-2-18 16,-1 3 3-16,1-2-15 0,0 1-10 0,1-2-10 0,-2 0-4 16,1-14-4-16,1 23-7 0,-1-23-4 0,0 17-5 15,0-17-3-15,0 0 0 0,2 15-3 0,-2-15-146 16,0 0 29-16,0 0 21 0,0 0 19 0,0 0-276 16,0 0 70-16,0 0 55 0,0 0 45 0,19-10-416 0,-19 10 152 15,13-18 112-15,-7 9 67 0,-2-6-644 0,3 3-109 16</inkml:trace>
  <inkml:trace contextRef="#ctx0" brushRef="#br0" timeOffset="-111026.56">9302 9671 0 0,'0'0'1017'0,"0"0"-594"0,5-10-62 0,-5 10-74 0,0 0 81 15,0 0-74-15,0 0-44 0,0 0-35 0,0 0 27 0,0 0-48 16,0 0-38-16,0 0-33 0,0 0-12 0,0 0-23 16,0 0-17-16,-16 6-16 0,16-6-7 0,-14 7-9 15,14-7-9-15,-13 9-7 0,13-9-2 0,-15 12-4 16,15-12-4-16,-14 12-2 0,14-12-9 0,-7 13-1 0,7-13 2 16,-7 14-2-16,7-14 2 0,-3 15-1 0,3-15 1 15,2 12-2-15,-2-12 0 0,3 14 0 0,-3-14-1 0,5 14 0 0,-5-14-2 16,9 10 0-16,-9-10 0 0,13 10 0 0,-13-10-11 15,16 8 2-15,-16-8 1 0,17 6 4 0,-17-6 12 16,17 8-2-16,-17-8 1 0,20 6-2 0,-20-6-4 16,17 9 0-16,-17-9 0 0,15 6 1 0,-15-6-9 0,6 9 3 15,-6-9 1-15,0 13 0 0,0-13-7 0,-8 16 2 16,8-16 3-16,-13 16 2 0,5-8-13 0,0-1 5 0,8-7 0 16,-17 14 5-16,17-14-11 0,-13 9 3 0,13-9 3 15,0 0 4-15,-15 5-31 0,15-5 8 0,0 0 6 0,0 0 6 16,-21 3-198-16,21-3 43 0,0 0 35 0,-27-2 27 15,27 2-447-15,-24-5 163 0,13-1 84 0,-2 0 63 16,0-1-617-16,1 1-93 0</inkml:trace>
  <inkml:trace contextRef="#ctx0" brushRef="#br0" timeOffset="-107408.27">18238 10412 0 0,'0'0'675'0,"0"0"-366"15,0 0-46-15,0 0-26 0,-4 11 64 0,4-11-60 0,-10 10-48 16,10-10-38-16,-8 14 22 0,8-14-36 0,-8 14-27 16,8-14-24-16,-9 12 36 0,2-2-24 0,3-2-23 0,4-8-14 15,-10 20 22-15,10-20-18 0,-11 15-15 0,11-15-11 16,-13 15 14-16,13-15-14 0,-11 9-7 0,11-9-8 0,-11 8-2 16,11-8-4-16,0 0-5 0,-12 6-4 0,12-6 5 15,0 0-3-15,0 0-4 0,0 0-1 0,0 0 2 16,-18-2-1-16,18 2-3 0,0 0-1 0,-6-13 4 0,6 13-2 15,-4-11-1-15,4 11-2 0,0-13-11 0,0 13 2 16,-1-14 0-16,1 14 0 0,1-15 5 0,-1 15-1 0,4-13 0 16,-4 13-1-16,0 0 2 0,7-17-1 0,-7 17 0 15,0 0 0-15,0 0-2 0,0 0 0 0,0 0 1 0,0 0 0 16,20 7-5-16,-20-7 0 0,7 7 1 0,-7-7 2 16,11 13 16-16,-11-13-2 0,10 13-4 0,-10-13 0 0,8 17 15 15,-8-17-6-15,8 18-2 0,-7-6-5 0,1-1 19 16,-2-11-8-16,0 21-2 0,-2-9-6 0,-2 1 17 15,-1-1-4-15,0-1-6 0,-1 2-5 0,-4-2 8 0,-1 0-5 16,1 0-3-16,-4-1-4 0,-7 0 6 0,6-1-6 16,2-1-1-16,-1-2-1 0,-2 0 1 0,0-1-3 0,16-5-1 15,-27 4-2-15,27-4 2 0,-22 9-1 0,22-9-1 16,0 0-2-16,0 0 3 0,-18 5 0 0,18-5-3 16,0 0 0-16,0 0 3 0,-4-12-1 0,4 12-1 0,0 0-1 15,3-14-11-15,-3 14 2 0,4-11 3 0,-4 11-1 0,7-11 18 16,-7 11-3-16,10-8-2 0,-10 8-1 0,12-8 2 15,-12 8 0-15,15-6-3 0,-15 6 0 0,0 0 6 16,20 0-4-16,-20 0 0 0,0 0-2 0,22 6 5 16,-22-6-1-16,11 8-3 0,-11-8 0 0,18 8 1 0,-18-8-1 15,16 11-2-15,-16-11-1 0,14 9 1 0,-6-1-2 0,0-2 0 16,-8-6 0-16,18 18 0 0,-18-18 0 0,17 13-2 16,-17-13 2-16,18 11 3 0,-8-5 0 0,-10-6-2 0,20 11-2 15,-20-11-86-15,20 6 15 0,-20-6 15 0,18 6 11 16,-18-6-286-16,0 0 65 0,27 0 53 0,-27 0 42 15,17-4-452-15,-17 4 164 0,16-3 93 0,-16 3 70 0,6-11-377 16,-6 11-46-16</inkml:trace>
  <inkml:trace contextRef="#ctx0" brushRef="#br0" timeOffset="-106992.67">18400 10587 0 0,'0'0'547'0,"0"0"-190"0,0 0-64 0,0 0-20 15,-6-15 17-15,6 15-59 0,0 0-46 0,0 0-37 0,0 0-11 16,-6 13-28-16,6-13-21 0,-6 8-19 0,6-8 32 16,-10 11-20-16,10-11-9 0,-10 13-13 0,10-13 8 15,-8 12-12-15,8-12-13 0,-7 14-7 0,7-14 10 16,-7 17-10-16,4-5-6 0,3-12-5 0,-5 17 12 0,5-17-7 15,-3 14-5-15,3-14-5 0,0 14 6 0,0-14-7 0,-2 16-3 16,2-16-4-16,2 13 2 0,-2-13-3 0,0 0-2 16,3 12-2-16,-3-12 8 0,0 0-2 0,0 0-2 15,0 0-4-15,11 12 53 0,-7-24-12 0,-4 12-10 0,0 0-7 16,14-7 42-16,-14 7-13 0,12-8-13 0,-12 8-9 16,15-12 23-16,-15 12-12 0,12-12-10 0,-12 12-8 0,13-15 15 15,-13 15-8-15,8-15-8 0,-8 15-6 0,5-14 0 16,-5 14-4-16,1-14-3 0,-1 14-5 0,0-12-1 0,0 12-2 15,-1-12-2-15,1 12 0 0,-6-9-44 0,6 9 7 16,0 0 8-16,-12-8 4 0,12 8-226 0,0 0 49 16,-20-3 39-16,20 3 31 0,0 0-356 0,-21 3 119 0,21-3 93 15,0 0 55-15,0 0-751 0,-13 5-164 0</inkml:trace>
  <inkml:trace contextRef="#ctx0" brushRef="#br0" timeOffset="-106595.53">18591 10588 0 0,'0'0'628'0,"0"0"-305"16,0 0-53-16,0 0-22 0,0 0 24 0,0 0-57 0,0 0-41 15,0 0-36-15,-16 4-13 0,16-4-26 0,-19 5-18 16,19-5-17-16,-21 9-8 0,21-9-10 0,-20 8-9 0,20-8-8 15,-18 10-6-15,18-10-6 0,-11 9-3 0,11-9-1 16,-10 11-6-16,10-11-1 0,-4 10 0 0,4-10-2 16,0 0 20-16,-2 17-7 0,2-17-1 0,5 11-4 0,-5-11-14 15,10 11 1-15,-10-11 1 0,9 10-1 0,-9-10 2 16,14 9 1-16,-14-9-1 0,15 10 0 0,-15-10 1 0,14 6 1 16,-14-6-1-16,0 0-2 0,16 8 0 0,-16-8 1 15,0 0-1-15,0 0 0 0,0 0 2 0,3 10-1 0,-3-10 0 16,0 0 1-16,0 0 3 0,-6 17 1 0,6-17-2 15,0 0-1-15,0 0 7 0,-21 5-3 0,21-5-1 16,-14 5-1-16,14-5 17 0,-21 6-5 0,21-6-3 16,-18 5-3-16,18-5-99 0,0 0 17 0,-20 3 16 0,20-3 16 15,0 0-254-15,0 0 61 0,0 0 44 0,0 0 41 0,0 0-715 16,-2-11-89-16</inkml:trace>
  <inkml:trace contextRef="#ctx0" brushRef="#br0" timeOffset="-105906.39">18683 10520 0 0,'0'0'486'0,"0"0"-119"0,0 0-72 0,0 0-16 0,0 0-53 16,0 0 3-16,0 0-45 0,0 0-38 0,0 0-29 15,0 0-19-15,0 0-21 0,-7 13-14 0,7-13-13 16,6 17 49-16,-9-5-19 0,-8-2-16 0,11-10-11 0,0 23 10 15,0-23-13-15,-1 22-10 0,1-22-8 0,-3 24-4 16,1-11-7-16,1-3-4 0,-1 3-4 0,1-1 2 0,1-12-4 16,-4 22-3-16,4-22-2 0,-1 19-58 15,1-19 11-15,-5 13 6 0,5-13 9 0,-7 9-142 0,7-9 51 16,0 0 24-16,0 0 19 0,-9 6-74 0,9-6 31 0,0 0 22 16,0 0 18-16,-9-11-64 0,9 11 29 0,0 0 22 15,-3-16 18-15,3 16-8 0,-2-12 17 0,2 12 11 0,0-15 11 16,0 15 5-16,8-17 7 0,-8 17 5 0,-5-15 5 0,5 15 36 15,8-15-4-15,-8 15-3 0,5-13-1 0,-5 13 79 16,11-10-17-16,-11 10-15 0,0 0-11 0,5-10 82 16,-5 10-25-16,0 0-22 0,0 0-14 0,0 0 46 15,0 0-22-15,0 0-19 0,12-7-13 0,-12 7-2 0,0 0-12 16,0 0-9-16,0 0-6 0,24 0-1 0,-24 0-4 0,0 0-6 16,16 5-3-16,-16-5 0 0,0 0-3 0,16 5-2 15,-16-5-3-15,0 0 17 0,9 9-4 0,-9-9-4 16,0 0-3-16,3 13 12 0,-3-13-6 0,4 11-3 0,-4-11-4 15,-10 21 13-15,10-21-4 0,-9 12-3 0,9-12-5 16,-13 15-1-16,13-15-3 0,-11 14-2 0,11-14 0 0,-5 11-5 16,5-11 0-16,-4 13 0 0,4-13-1 0,0 0 8 15,-3 14-1-15,3-14-2 0,0 0-3 0,4 10-1 16,-4-10 0-16,0 0 1 0,0 0-1 0,0 0 9 0,13 6-2 16,-13-6-3-16,0 0-1 0,0 0 2 0,19-6-2 15,-19 6 0-15,0 0-2 0,17-10 10 0,-17 10-4 0,11-9 0 16,-11 9-2-16,11-15 8 0,-11 15-1 0,11-11-5 0,1 5 0 15,-12 6 39-15,8-16-10 0,-8 16-6 0,7-10-8 16,-7 10 53-16,8-9-16 0,-8 9-12 0,0 0-9 16,8-9 64-16,-8 9-20 0,0 0-18 0,0 0-11 0,0 0-6 15,0 0-10-15,0 0-7 0,0 0-7 0,0 0-12 16,-2 12-3-16,2-12-3 0,0 0 0 0,0 17 1 0,0-17 0 16,2 17-2-16,-2-17-2 0,2 18-20 15,-2-18 2-15,6 16 5 0,-6-16 2 0,8 13-229 0,-8-13 49 16,10 11 36-16,-10-11 31 0,10 9-317 0,-10-9 129 0,7 7 63 15,-7-7 48-15,0 0-720 0,0 0-120 0</inkml:trace>
  <inkml:trace contextRef="#ctx0" brushRef="#br0" timeOffset="-104316.33">18454 10912 0 0,'2'-11'525'0,"-2"11"-190"0,0 0-66 0,0 0-17 16,0 0 93-16,0 0-67 0,0 0-58 0,0 0-42 15,0 0 40-15,0 0-43 0,0 0-30 0,0 0-17 0,0 0 53 16,0 0-35-16,0 0-30 0,0 0-22 0,0 0 7 16,0 0-19-16,0 0-17 0,0 0-14 0,0 0-7 15,0 0-10-15,-2 11-7 0,2-11-4 0,-1 16 37 0,1-16-10 16,-5 21-11-16,4-10-8 0,4 0 24 0,-13 2-10 16,8 1-11-16,-1-1-6 0,-2 2 26 0,1 0-13 15,1-1-5-15,0 1-9 0,-4 0 9 0,0-1-8 0,3 3-4 16,-1-3-6-16,-1 1 5 0,1-1-3 0,1-1-4 0,-2 2-4 15,2-1 13-15,-3 1-5 0,3-5-5 0,-1 0-3 16,5-10 3-16,-3 16-4 0,3-16-2 0,0 0-2 0,-3 14-3 16,3-14-2-16,0 0 0 0,0 0 0 0,0 0 2 15,-6 12-2-15,6-12 0 0,0 0-1 0,0 0-142 16,0 0 30-16,0 0 23 0,0 0 15 0,0 0-310 0,0 0 77 16,0 0 60-16,0 0 49 0,-9-7-1156 0,9 7-428 15</inkml:trace>
  <inkml:trace contextRef="#ctx0" brushRef="#br0" timeOffset="-103877.23">18275 11079 0 0,'0'0'491'0,"0"0"-128"0,0 0-72 16,0 0-15-16,-2-11-53 0,2 11 35 0,0 0-52 16,0 0-42-16,0 0-32 0,0 0 19 0,0 0-30 0,0 0-25 15,0 0-17-15,0 0-5 0,0 0-9 0,0 0-13 16,0 0-11-16,0 0-8 0,0 0-6 0,0 15-6 0,0-15-3 16,0 15 49-16,0-15-12 0,0 21-12 0,0-21-7 15,-5 23 42-15,4-8-15 0,-2-3-12 0,1 3-10 0,-1 1 14 16,2 0-10-16,-3 1-10 0,3-4-7 0,-1-1-5 15,1 1-5-15,1-13-4 0,-2 20-1 0,2-20-7 0,2 18-1 16,-2-18-1-16,1 13 0 0,-1-13 13 0,0 0-3 16,7 9-2-16,-7-9-3 0,0 0 31 0,0 0-8 15,17 3-7-15,-17-3-5 0,14-4 34 0,-14 4-12 0,22-10-9 16,-9 4-5-16,10-3 0 0,-12 4-6 0,-1 0-4 16,2-3-4-16,-1 2 6 0,1 0-3 0,-12 6-5 15,20-12-2-15,-9 6 1 0,-11 6-2 0,14-11-4 0,-14 11 2 16,13-12-5-16,-13 12-1 0,0 0 2 0,12-9-2 0,-12 9-10 15,0 0 2-15,0 0 4 0,5-13-2 0,-5 13-264 16,0 0 53-16,0 0 44 0,-8-11 33 0,8 11-698 16,-14-9 233-16,14 9 121 0,-27-3 97 0,27 3-146 15,-30-2-15-15</inkml:trace>
  <inkml:trace contextRef="#ctx0" brushRef="#br0" timeOffset="-103150.33">17906 11575 0 0,'0'0'612'0,"0"0"-269"0,0 0-54 0,0 0-26 0,17-7-52 16,-17 7 42-16,0 0-50 0,12-11-39 0,-12 11-34 15,11-10 47-15,-11 10-34 0,10-8-29 0,-10 8-10 0,0 0 73 16,9-8-35-16,-9 8-30 0,0 0-21 0,0 0 59 15,0 0-31-15,0 0-24 0,0 0-18 0,0 0 13 0,0-12-18 16,0 12-13-16,0 0-13 0,0 0-6 0,0 0-8 16,-12-8-6-16,12 8-6 0,0 0-7 0,-16-8-3 0,16 8-1 15,0 0-2-15,-16-5 1 0,16 5-2 0,0 0 0 16,0 0-2-16,-22-2-5 0,22 2 0 0,0 0 0 16,-18 7 0-16,18-7-1 0,-17 8 0 0,17-8 1 0,-14 9 0 15,14-9 1-15,-15 10 1 0,9-2-1 0,6-8 1 0,-11 18 4 16,4-11-2-16,7-7 0 0,-6 18 0 0,6-18 2 15,-5 17 0-15,5-17-2 0,0 20 0 0,0-20 1 16,3 18-2-16,-3-18 0 0,8 16-1 0,-8-16 6 16,12 14-2-16,-12-14 1 0,11 14-3 0,-11-14-4 0,16 9 1 15,-16-9-1-15,12 8 1 0,-12-8-11 0,16 2 1 0,-16-2 3 16,0 0 1-16,19 2-76 0,-19-2 14 0,0 0 15 16,26-3 10-16,-26 3-124 0,15-5 32 0,-15 5 28 0,16-6 22 15,-16 6-143-15,13-7 45 0,-13 7 37 0,12-12 29 16,-12 12-113-16,13-11 58 0,-13 11 35 0,14-8 26 0,-14 8-175 15,17-12 58-15,-17 12 45 0,17-9 36 0,-17 9-512 16,14-13-44-16</inkml:trace>
  <inkml:trace contextRef="#ctx0" brushRef="#br0" timeOffset="-102340.65">18178 11565 0 0,'0'0'530'0,"-3"-14"-287"0,3 14-50 0,0 0 106 0,0 0-31 15,0 0-52-15,-8-11-45 0,8 11 35 0,0 0-42 16,0 0-34-16,0 0-25 0,0 0 27 0,-23 0-27 0,23 0-21 15,0 0-14-15,-17 6 30 0,17-6-19 0,-9 6-15 16,9-6-15-16,-10 8 17 0,10-8-14 0,-11 6-11 0,11-6-7 16,-9 12 2-16,9-12-8 0,-10 12-6 0,10-12-5 15,-6 15 3-15,6-15-4 0,-8 13-4 0,8-13-3 16,-3 15 3-16,3-15-3 0,-2 16-4 0,2-16-1 0,2 13-10 16,-2-13 1-16,0 0 0 0,4 14 1 0,-4-14-29 0,0 0 4 15,11 9 8-15,-11-9 3 0,0 0-24 0,18 4 7 16,-18-4 9-16,0 0 3 0,21-6 6 0,-21 6 3 0,12-10 1 15,-12 10 3-15,17-13 16 0,-17 13-1 0,15-16-2 16,-15 16-1-16,14-16 12 0,-14 16-2 0,13-17-3 0,-13 17-3 16,10-18 37-16,-10 18-8 0,6-14-6 0,-6 14-8 15,4-13 42-15,-4 13-13 0,0 0-10 0,0 0-9 0,2-12 49 16,-2 12-17-16,0 0-12 0,0 0-12 0,0 0-13 16,0 0-7-16,0 0-2 0,0 0-5 0,0 0-12 15,0 0 1-15,-16 9-1 0,16-9 0 0,-6 12-1 0,6-12-1 16,-4 12 1-16,4-12 0 0,0 0 1 0,-9 14-1 15,9-14 0-15,-3 18 0 0,3-18-4 0,-2 14 0 0,2-14 1 16,2 13 0-16,-2-13 3 0,0 16-1 0,0-16 1 16,2 11-1-16,-2-11-8 0,1 12 4 0,-1-12-1 0,0 0 1 15,6 13-5-15,-6-13 2 0,0 0 2 0,0 0 1 16,13 6-10-16,-13-6 3 0,0 0 1 0,18-6 4 0,-18 6 1 16,14-8 0-16,-14 8 2 0,14-13 1 0,-2 6 9 15,-6-1-1-15,2-1-1 0,0 0-3 0,0-2 5 0,-2 1-3 16,0 1 0-16,1-2 0 0,-1-2-4 0,0 2 0 15,-1 0 0-15,0 0 0 0,0-2 0 0,-1 0 0 0,1 2-1 16,-5 11 1-16,6-20 1 0,-6 20-1 0,7-16 1 16,-7 16-1-16,2-13 0 0,-2 13 0 0,0 0 1 0,0 0-1 15,0-14 20-15,0 14-3 0,0 0-4 0,0 0-3 16,0 0 8-16,0 0-4 0,0 0-3 0,0 0-1 0,-12 9-9 16,12-9 0-16,-6 13-1 0,6-13 2 0,-9 14-2 15,9-14 0-15,-13 24-2 0,8-15 2 0,2 3 11 16,-3-1-3-16,1-2-1 0,2 2-1 0,0 2-4 0,0 0-1 15,1 0 1-15,0-1-2 0,2 1 2 0,0 0-1 16,0-13 0-16,0 20 1 0,0-20-34 0,5 18 8 0,-5-18 4 16,5 11 5-16,-5-11-82 0,0 0 19 0,9 9 15 0,-9-9 14 15,0 0-132-15,0 0 37 0,23 0 27 0,-23 0 26 16,12-6-275-16,-12 6 108 0,12-9 55 0,-12 9 40 0,14-13-813 16,-7 3-174-16</inkml:trace>
  <inkml:trace contextRef="#ctx0" brushRef="#br0" timeOffset="-101793.64">18508 11571 0 0,'0'0'779'0,"0"0"-520"0,0 0-33 16,0 0 116-16,3-11-67 0,-3 11-57 0,0 0-43 15,0 0 28-15,0 0-41 0,0 0-32 0,0 0-26 0,0 0 36 16,0 0-26-16,0 0-20 0,0 0-21 0,0 0-2 16,0 0-15-16,0 0-10 0,-23 0-9 0,23 0-9 15,0 0-4-15,-20 5-5 0,20-5-5 0,-14 6-1 0,14-6-2 16,-13 8-2-16,13-8-2 0,-14 11 1 0,14-11-2 16,-9 15 0-16,9-15-2 0,-12 15 5 0,12-15-4 0,-7 16 0 15,7-16-1-15,-5 19 0 0,5-19-2 0,0 11 1 0,0-11-1 16,3 21-8-16,-3-21 2 0,5 16-1 0,-5-16 3 15,8 13 0-15,-8-13 0 0,8 11 1 0,-8-11-1 16,0 0 5-16,14 3-1 0,-14-3 0 0,12 6 0 0,-12-6-2 16,0 0 1-16,23 2 1 0,-23-2-2 0,15-6 3 0,-15 6-1 15,12-5 0-15,-12 5-1 0,14-8 2 0,-14 8-2 16,13-12 0-16,-13 12-1 0,11-12 3 0,-11 12-1 0,9-15 0 16,-9 15 0-16,9-17 10 0,-9 17-1 0,8-16-2 0,-8 16-2 15,3-16 6-15,-3 16-1 0,0 0-3 0,3-13-1 16,-3 13 42-16,0 0-10 0,0 0-7 0,0 0-6 15,0 0 9-15,0 0-6 0,0 0-5 0,0 0-5 0,0 0-14 16,-11 7 0-16,11-7-2 0,-6 12 0 0,6-12 16 16,-9 20-5-16,9-20-3 0,-6 19-2 0,1-10-23 15,2 3 3-15,3-12 2 0,-3 19 2 0,3-19-3 0,-1 20 2 16,1-20 3-16,1 19-1 0,-1-19-48 0,2 16 10 0,-2-16 9 16,3 11 6-16,-3-11-132 0,0 0 30 0,8 10 26 15,-8-10 22-15,0 0-212 0,0 0 60 0,14-5 70 0,-14 5 33 16,17-13-479-16,-7 5 122 0,-3-3 105 0,0 1 122 0,4-5-130 15,4 1 90-15</inkml:trace>
  <inkml:trace contextRef="#ctx0" brushRef="#br0" timeOffset="-100230.31">19012 10277 0 0,'-13'-11'502'15,"13"11"-262"-15,-13-8-48 0,13 8-38 0,-9-9 56 16,9 9-31-16,0 0-36 0,-12-11-28 0,12 11 36 15,-9-8-29-15,9 8-25 0,0 0-19 0,-15-10 13 0,15 10-19 16,-11-6-14-16,11 6-11 0,-20-6 14 0,20 6-14 16,-13-9-8-16,13 9-8 0,-19-6 6 0,6-3-9 0,13 9-4 15,-28-2-5-15,9 1 15 0,19 1-6 0,-35-5-6 16,35 5-4-16,-36-2 46 0,36 2-5 0,-39 0-13 0,39 0-8 16,-35-1 17-16,35 1-11 0,-32 0-8 0,32 0-9 15,-31-3 26-15,31 3-12 0,-27-1-9 0,27 1-6 16,-25 1 41-16,25-1-14 0,-21 0-9 0,21 0-11 0,-21 0 8 15,21 0-9-15,0 0-5 0,-30 3-6 0,30-3 9 16,-22 1-5-16,22-1-5 0,-24 2-4 0,24-2 9 0,-29 3-4 16,29-3-5-16,-29 5-3 0,9-2 14 0,1 0-4 15,-3-8-6-15,1 11-1 0,-12 1 4 0,10-3-4 16,2 3-4-16,0-2-1 0,-2 1 19 0,3-1-5 0,2 1-6 16,0-2-3-16,0 3 28 0,1 0-10 0,1 1-7 0,-2-2-5 15,2 5 13-15,2-3-8 0,0 2-5 0,0 1-4 16,-1 1 0-16,1 1-3 0,1 2-4 0,-1-1-2 0,-2 4 31 15,2 0-7-15,-2 0-7 0,3 0-6 0,-3 4 29 16,2-3-10-16,1 1-9 0,1-1-4 0,-1 0 14 16,0 3-6-16,1-4-9 0,2-1-5 0,-1 4 13 15,0-2-8-15,3 0-5 0,-2 1-3 0,-1 1 1 0,-2-2-2 16,5 0-3-16,-1 2-3 0,0 1 6 0,-1-1-4 16,0 1-2-16,1-1-2 0,-1 2 17 0,-1 0-5 0,2-3-3 15,1 1-5-15,-3-1 20 0,1 3-6 0,4-4-7 16,-2 0-1-16,-2 2 12 0,4-3-7 0,0 0-2 0,1 1-6 15,-1 0 21-15,-1 0-8 0,2 0-6 0,-1-1-3 16,1 1 20-16,1 0-7 0,1 0-8 0,-3-1-3 0,2 2 5 16,1-3-6-16,-1 1-3 0,1-2-4 0,-1 4 2 15,-1-2-1-15,3 0-3 0,1-3-2 0,-1 4 11 16,2-3-5-16,2 0-3 0,-2-2-2 0,1 4 10 0,1-3-5 16,0-1-3-16,1 1-2 0,3 2 9 0,0-2-4 15,-1 0-2-15,2 1-3 0,-1 3 8 0,2-3-4 0,-1 1-2 16,0-2-3-16,3 3 18 0,-3-1-7 0,4 1-3 0,-1-1-3 15,0 1-3-15,1-1-1 0,-1 0-3 0,-1-3 0 16,2 1-6-16,0-2 0 0,-1-1 0 0,1 2-1 0,2-2 8 16,-2 1-3-16,3-2-1 0,-3-2-1 0,3 3 2 15,2-1-2-15,-2-3-1 0,2-1 1 0,0 2-8 0,4-2 1 16,-5-1 2-16,4-2-1 0,0 1 9 0,-3 0-1 16,1-4-1-16,3 2-1 0,1 0 1 0,-3-1 1 0,1 1-4 15,-19-3 1-15,36 3 3 0,-36-3-2 0,34 2 0 16,-34-2 0-16,37 3-2 0,-20-1-1 0,-17-2 1 0,36 1-1 15,-36-1 0-15,38 2 0 0,-18-1 0 0,-20-1 0 0,38 0 4 16,-38 0 0-16,39 2-2 0,-39-2 0 0,40-2 0 16,-40 2-1-16,38 0 0 0,-38 0 1 0,38-3 1 15,-19 2 1-15,-19 1 0 0,37-7-2 0,-20 4-4 0,1 0 0 16,-1 0 0-16,-1-2 1 0,3 0 6 0,-1-1-1 0,-1 2-2 16,-1-3 2-16,3 1-3 0,-1 1 0 0,0-2 0 15,-1 1 0-15,4 0-4 0,-4-3 1 0,2 5-1 0,-2-3 1 16,4 0 3-16,-4-1 1 0,1 0-2 0,-1 1 2 0,2 0-4 15,1-1 0-15,-2 2 1 0,-2-3 0 0,3 1 1 16,-1-1 0-16,-3 1-1 0,2-2 1 0,0-1 2 16,-1-2 0-16,0 2-1 0,0 2 1 0,1-6-11 0,-1 3 2 15,-2 0 3-15,2-3-1 0,0-1 11 0,-1 1-2 0,0 1 1 16,1 0-2-16,1-4 1 0,-4 5 0 0,-2 0-2 16,2-3 0-16,-2-2-4 0,0 4 1 0,-3-2 0 0,3 2 0 15,-3-2-3-15,0-1 2 0,2 2 1 0,-4 0-1 16,0-5-3-16,-1 3 1 0,-2 0 2 0,1-1-2 0,-3-3 10 15,1 1-1-15,-1-2 0 0,1-1-2 0,-2 0-14 16,-2-1 3-16,2 0 2 0,-1 1-1 0,-1-1 0 16,1-1 3-16,1 3-1 0,0 0 1 0,0 0 3 15,-2 1 0-15,0 1-2 0,1 0 2 0,1 0 7 0,0 1-4 16,-2-1 0-16,2 2 2 0,-3 0-14 0,-2-2 1 0,3 2 2 16,1 0 3-16,-2 0-11 0,0-1 5 0,-2-1 1 15,2 2 3-15,-2 0 0 0,2 0 2 0,-1 1 1 0,0 3 1 16,-1-5-7-16,-1 3 4 0,-1 2-1 0,4-1 3 15,-1 1-24-15,-3 1 5 0,2-2 6 0,-1 5 1 16,-2-5-77-16,2 3 18 0,-3 0 13 0,2-1 13 0,-3 1-196 16,3 3 47-16,-5-1 41 0,1-3 30 0,-1 7-369 15,-3 1 100-15,15 5 80 0,-29-4 61 0,11 1-1096 0,18 3-428 16</inkml:trace>
  <inkml:trace contextRef="#ctx0" brushRef="#br0" timeOffset="-99160.49">18505 12011 0 0,'0'0'283'0,"0"0"-172"16,0 0 90-16,0 0-26 0,0 0-36 0,0 0-27 15,0 0 54-15,0 0-12 0,0 0-30 0,-2-13-25 0,2 13 44 16,0 0-29-16,0 0-22 0,0 0-18 0,0-14 96 15,0 14-33-15,0 0-28 0,0 0-21 0,2-11 93 16,-2 11-36-16,0 0-24 0,0 0-14 0,-6-10 52 0,6 10-30 16,0 0-27-16,0 0-19 0,0 0 71 0,0 0-30 0,0 0-26 15,-7-9-19-15,7 9 2 0,0 0-14 0,0 0-16 16,0 0-9-16,0 0 9 0,-1-11-11 0,1 11-9 16,0 0-5-16,0 0 10 0,0 0-5 0,0 0-7 0,0 0-5 0,0 0 22 15,0 0-7-15,0 0-7 0,0 0-6 0,0 0 5 16,0 0-6-16,0 0-3 0,0 0-4 0,0 0-9 15,0 0 0-15,0 0-2 0,0 0 1 0,0 0-8 16,0 0 2-16,0 0 0 0,0 0 0 0,-11 12 14 0,11-12-1 16,-4 12-3-16,4-12-2 0,-3 17 20 0,3-17-6 15,-6 20-2-15,6-20-5 0,-6 21 12 0,4-8-6 0,-1 1-3 16,1 0-1-16,1 2 27 0,-1-2-9 0,1 3-6 16,1-4-5-16,1 5 22 0,-1-2-8 0,0 0-7 0,2-2-6 15,-1-1-1-15,1-1-4 0,-2-12-4 0,5 21-1 0,-5-21 14 16,9 16-4-16,-9-16-4 0,10 11-4 0,-10-11-11 15,12 8 0-15,-12-8-1 0,14 9 0 0,-14-9 5 0,20 4-1 16,-20-4-2-16,19 1 1 0,-19-1-3 0,0 0 1 16,27 0-2-16,-27 0 1 0,19-1-4 0,-19 1 1 15,22 0 1-15,-22 0-1 0,21-2 5 0,-21 2-2 0,0 0 0 16,28 0 0-16,-28 0-6 0,0 0-1 0,24-5 4 0,-24 5-1 16,0 0-56-16,0 0 13 0,17-10 8 0,-17 10 7 15,0 0-165-15,0 0 37 0,0 0 33 0,0 0 25 16,0 0-334-16,0 0 86 0,0 0 72 0,0 0 53 0,9-10-525 15,-9 10 185-15,-9-10 113 0,9 10 96 0,0 0-131 16,-7-11 5-16</inkml:trace>
  <inkml:trace contextRef="#ctx0" brushRef="#br0" timeOffset="-98790.96">18683 12130 0 0,'0'0'789'0,"0"0"-462"0,0 0-22 0,0 0-54 16,0 0-14-16,0 0-47 0,0 0-38 0,0 0-31 16,-10 9 2-16,10-9-24 0,0 0-20 0,6 10-16 0,-6-10 7 15,4 9-14-15,-4-9-10 0,8 10-5 0,-8-10-6 16,11 8-7-16,-11-8-5 0,11 6-5 0,-11-6 4 0,14 8-6 16,-14-8-2-16,13 7-3 0,-13-7 3 0,0 0-2 15,18 8-2-15,-18-8-3 0,0 0 25 0,14 6-7 0,-14-6-3 16,0 0-6-16,0 0 21 0,0 0-9 0,10 8-3 15,-10-8-7-15,0 0 31 0,0 0-9 0,-7 13-7 0,7-13-7 16,-7 9 99-16,7-9-26 0,-12 11-18 0,12-11-17 16,-16 14 37-16,16-14-21 0,-16 14-16 0,16-14-12 0,-16 12 11 15,8-3-14-15,8-9-9 0,-14 16-7 0,8-6 3 16,6-10-6-16,-16 14-8 0,16-14-3 0,-11 13-2 0,11-13-4 16,-6 11-3-16,6-11-1 0,0 0-32 0,-6 9 3 15,6-9 4-15,0 0 4 0,0 0-219 0,0 0 48 0,0 0 35 16,0 0 30-16,0 0-348 0,0 0 93 0,18-6 110 0,-18 6 55 15,16-13-825-15,-9 3-227 0</inkml:trace>
  <inkml:trace contextRef="#ctx0" brushRef="#br0" timeOffset="-98408.98">18992 11995 0 0,'0'0'883'0,"0"0"-610"0,0 0 162 15,0 0-88-15,0 0-68 0,0 0-56 0,0 0-7 0,0 0-43 16,0 0-25-16,0 0-20 0,-1 16 19 0,1-16-31 15,0 14-23-15,0-14-18 0,-2 24 68 0,1-13-29 0,-1 0-22 16,-1 2-18-16,2 3 32 0,-1-2-21 0,-1 2-18 16,-2-2-11-16,1 3 23 0,0 0-15 0,1-3-13 0,-2-1-10 15,0 4 19-15,1-5-11 0,1 0-10 0,3-12-8 16,-7 20 0-16,7-20-8 0,-3 16-2 0,3-16-6 0,0 0-2 16,-2 16-3-16,2-16-1 0,0 0-3 0,0 0-10 15,0 0 1-15,0 0 1 0,0 0-1 0,0 0-267 16,0 0 53-16,0 0 45 0,0 0 34 0,0 0-484 0,13-11 124 15,-13 11 152-15,6-11 68 0,-6 11-689 0,5-16-165 16</inkml:trace>
  <inkml:trace contextRef="#ctx0" brushRef="#br0" timeOffset="-97597.7">18927 12149 0 0,'-6'-10'886'0,"6"10"-465"15,0 0-41-15,0 0-77 0,0 0-60 0,0 0-35 16,0 0-41-16,0 0-34 0,0 0-27 0,0 0-13 16,19 1-12-16,-19-1-16 0,21 4-15 0,-21-4-7 0,25 0-8 15,-25 0-7-15,24-1-6 0,-24 1-5 0,24-3-3 0,-24 3-3 16,0 0-2-16,30 0-2 0,-30 0-3 0,0 0 0 16,19-1 1-16,-19 1 4 0,0 0-2 0,0 0-2 15,0 0 1-15,0 0-12 0,0 0 1 0,0 0 2 0,0 0 1 16,0 0 1-16,0 0 1 0,0 0 0 0,-6 15 0 0,6-15 33 15,-13 11-6-15,13-11-5 0,-13 9-5 0,13-9 41 16,-9 14-11-16,9-14-9 0,-13 12-7 0,13-12 0 0,-9 14-7 16,9-14-4-16,-2 14-5 0,2-14 10 15,-8 16-6-15,8-16-3 0,-4 16-4 0,4-16-1 0,-1 16-2 16,1-16-1-16,0 0-3 0,1 16-1 0,-1-16-3 0,0 0 1 16,9 11-1-16,-9-11 1 0,0 0 1 0,0 0-2 0,12 6 0 15,-12-6 0-15,0 0-1 0,0 0 1 0,21-5-1 16,-21 5 1-16,14-6-1 0,-14 6 1 0,0 0-1 0,15-11 10 15,-15 11-3-15,6-11-1 0,-6 11-2 0,9-13-4 16,-9 13 0-16,8-14 0 0,-8 14 0 0,10-17 2 16,-10 17 0-16,5-18-1 0,-5 18 1 0,3-17 0 0,-11 7-1 15,8 10 0-15,5-15 0 0,-5 15-3 0,0 0 1 16,0-14 0-16,0 14 0 0,0 0 4 0,0 0-1 0,0 0 0 16,0 0 0-16,-5-9-3 0,5 9 1 0,0 0 0 15,0 0 0-15,0 0-2 0,0 0-1 0,0 0 1 0,0 0 1 16,0 0-7-16,0 0 2 0,0 0 2 0,16-5-1 0,-16 5-4 15,0 0 2-15,0 0 1 0,22 2 2 0,-22-2-2 16,0 0 2-16,0 0 0 0,17 5 1 0,-17-5 3 16,0 0-1-16,0 0 1 0,13 9 0 0,-13-9-6 0,0 0 2 15,0 0 1-15,10 9 0 0,-10-9 0 0,0 0 2 16,6 10 0-16,-6-10 0 0,0 0 1 0,2 13 0 0,-2-13 0 16,0 0 0-16,0 17-5 0,0-17 1 0,-4 14 2 15,4-14-2-15,-6 15 6 0,6-15 0 0,-4 19 0 0,4-19-2 16,-7 16 5-16,7-16-1 0,-5 17-2 0,5-17 0 0,-5 13-9 15,5-13 2-15,0 14-1 0,0-14 2 0,0 0 4 16,2 13 0-16,-2-13 0 0,0 0 0 0,0 0 5 16,0 0 0-16,0 0-1 0,0 0 0 0,0 0 16 0,22 0-3 15,-22 0-3-15,13-8-3 0,-13 8 7 0,14-9-3 16,-14 9-3-16,10-14-2 0,2 5 37 0,-2 3-10 16,-10 6-6-16,16-17-8 0,-10 10 9 0,2-2-6 0,-8 9-5 15,7-17-6-15,-7 17 9 0,9-15-8 0,-9 15-1 0,6-10-4 16,-6 10 6-16,0 0-3 0,0 0-3 0,-1-12-3 15,1 12-11-15,0 0-1 0,0 0 2 0,0 0 0 0,-17-4-109 16,17 4 21-16,0 0 19 0,-24 0 13 0,24 0-227 16,0 0 55-16,-26 4 47 0,26-4 35 0,0 0-242 0,-16 3 93 15,16-3 59-15,0 0 49 0,0 0-657 0,0 0-86 16</inkml:trace>
  <inkml:trace contextRef="#ctx0" brushRef="#br0" timeOffset="-97291.08">19467 11987 0 0,'0'0'729'0,"5"-13"-466"0,-5 13 123 0,0 0-53 16,0 0-65-16,0 13-54 0,0-13 23 0,0 0-45 15,-5 11-39-15,5-11-32 0,-2 18 147 0,2-18-56 16,-4 19-41-16,1-9-36 0,-1 5 70 0,0-1-43 15,1 1-30-15,-2 0-29 0,1 3 36 0,-2-2-30 0,3 0-21 0,-2 2-18 16,-1 2-9-16,0-1-10 0,-1 0-11 0,2-3-9 16,-3 1-4-16,2 0-6 0,2-2-4 0,-1-3-4 0,0 3 0 15,1-6-4-15,4-9-1 0,-4 20-1 0,4-20-12 16,-3 14 2-16,3-14 0 0,-2 13 2 0,2-13-147 16,0 0 29-16,0 0 25 0,0 0 18 0,0 0-271 15,21-3 68-15,-21 3 56 0,17-10 44 0,-7 2-442 0,-1 0 186 16,2-2 88-16,-1-2 69 0,0 1-518 0,-3-1-75 0</inkml:trace>
  <inkml:trace contextRef="#ctx0" brushRef="#br0" timeOffset="-92992.72">5439 9512 0 0,'0'0'357'0,"0"0"-126"0,0 0-20 0,0 0-42 0,0 0-34 16,0 0 57-16,0 0-31 0,0 0-31 0,0 0-26 0,0 0 19 15,0 0-24-15,0 0-19 0,0 0-16 0,0 0 8 16,0 0-15-16,0 0-9 0,0 0-12 0,0 0-4 0,0 0-9 15,0 0-2-15,0 0-6 0,0 0 6 16,0 0-4-16,0 0-3 0,0 0-4 0,0 0-13 0,0 0 0 16,0 0 0-16,0 0 2 0,0 0-240 0,0 0 47 0,9 11 39 15,-9-11 32-15,0 0-614 0,0 0-62 0</inkml:trace>
  <inkml:trace contextRef="#ctx0" brushRef="#br0" timeOffset="-87230.84">5625 13563 0 0,'0'0'516'0,"0"0"-238"15,0 0-56-15,0 0-37 0,0 0-15 0,0 0-24 0,0 0-28 16,0 0-24-16,0 0-19 0,0 0-4 0,10-7-14 16,-10 7-12-16,0 0-9 0,0 0-17 0,0 0-2 15,18-5-5-15,-18 5-2 0,0 0 3 0,0 0-3 0,13-7-2 16,-13 7-1-16,0 0 9 0,0 0-3 0,11-8-3 15,-11 8-3-15,0 0 13 0,0 0-4 0,0 0-2 0,0 0-5 16,0 0 5-16,0 0-2 0,0 0-4 0,0 0-1 0,0 0-4 16,0 0-1-16,0 0 0 0,0 0-1 0,0 0 3 15,0 0-2-15,0 0 0 0,0 0-1 0,1 18-2 16,-1-18 0-16,0 0 0 0,-6 11 0 0,6-11 5 0,-8 10-1 16,8-10 0-16,-8 10-2 0,8-10-8 0,0 0 2 15,0 0 0-15,-8 12 1 0,8-12-6 0,0 0 2 0,0 0 0 16,0 0 3-16,0 0-6 0,0 0 3 0,0 0 0 15,0 0 4-15,0 0-14 0,0 0 3 0,0 0 4 0,0 0 2 32,14-7 5-32,-14 7 1 0,8-9 0 0,-8 9 1 0,14-10-2 0,-14 10 2 0,15-12-1 0,-9 2 1 15,-6 10 4-15,16-13-2 0,-16 13 1 0,14-10 1 0,-14 10 3 16,14-9 0-16,-14 9-1 0,0 0-2 0,0 0-3 16,0 0 0-16,0 0 1 0,0 0 0 0,0 0-2 0,0 0 0 15,0 0 0-15,-1 13 1 0,1-13 1 0,-8 10 0 16,8-10 0-16,-11 9 0 0,11-9-10 0,-10 10 4 15,10-10 1-15,0 0-1 0,-11 6-34 0,11-6 7 0,0 0 6 16,-9 10 7-16,9-10-108 0,0 0 27 0,-7 7 18 0,7-7 18 16,0 0-339-16,0 0 126 0,0 0 63 0,-19-1 42 15,19 1-57-15,0 0 85 0</inkml:trace>
  <inkml:trace contextRef="#ctx0" brushRef="#br0" timeOffset="-82056.98">8669 10182 0 0,'0'0'616'0,"0"0"-327"0,0 0 51 0,0 0-27 16,0 0-64-16,0 0-49 0,0 0 11 0,0 0-42 0,0 0-33 15,0 0-27-15,0 0 9 0,0 0-24 0,0 0-15 16,0 0-10-16,0 0 31 0,0 0-20 0,0 0-16 16,0 0-13-16,0 0 20 0,0 0-14 0,0 0-12 0,0 0-8 15,0 0-3-15,0 0-5 0,14-8-6 0,-14 8-5 16,0 0 1-16,24-1-3 0,-24 1-4 0,21-4-2 0,-21 4-4 15,24-3-2-15,-24 3 0 0,23-6 0 0,-23 6-2 16,26-6 1-16,-26 6-2 0,25-5 2 0,-25 5-3 16,23-2 1-16,-23 2-1 0,17-5 1 0,-17 5-5 0,17-5 3 15,-17 5-1-15,0 0 1 0,0 0 8 0,19-3-3 16,-19 3-1-16,0 0 1 0,0 0-60 0,0 0 13 0,0 0 7 16,0 0 9-16,0 0-173 0,0 0 39 0,0 0 34 15,0 0 24-15,0 0-351 0,0 0 95 0,0 0 73 0,0 0 57 16,-19 3-471-16,19-3-53 0</inkml:trace>
  <inkml:trace contextRef="#ctx0" brushRef="#br0" timeOffset="-81212.14">8153 10470 0 0,'0'0'624'0,"0"0"-336"0,0 0-57 0,-11-10 147 0,11 10-74 15,0 0-62-15,0 0-47 0,0 0-19 0,0 0-35 16,0 0-27-16,0 0-24 0,0 0-17 0,-3 10-12 0,3-10-6 16,0 0-13-16,0 21 39 0,0-21-14 0,-2 23-16 15,0-12-9-15,1 5 30 0,-1-2-14 0,-1 2-12 16,3 1-8-16,-4 5 20 0,0-1-11 0,0 0-10 0,-2-1-7 15,0 3 12-15,3-2-8 0,-3-3-9 0,1 0-3 0,-1 0-4 16,3 0-3-16,-3-4-3 0,3 1-4 0,0-1 1 16,3-14-3-16,-4 19 0 0,4-19-2 0,-3 14 32 15,3-14-7-15,0 0-6 0,-7 12-5 0,7-12-180 16,0 0 33-16,0 0 24 0,0 0 23 0,0 0-221 0,0 0 61 16,3-14 70-16,-3 14 37 0,-1-21-953 0,1 21-279 0</inkml:trace>
  <inkml:trace contextRef="#ctx0" brushRef="#br0" timeOffset="-80826.72">8111 10458 0 0,'0'0'472'0,"3"-15"-213"0,-3 15-53 0,4-12-41 0,-4 12 15 0,11-10-28 16,-11 10-30-16,14-10-24 0,-14 10-6 0,20-10-19 0,-20 10-15 16,17-7-10-16,-17 7 9 0,22-4-9 0,-22 4-11 15,19-1-7-15,-19 1 49 0,22 2-17 0,-22-2-11 16,18 7-11-16,-18-7 14 0,14 7-11 0,-14-7-8 0,12 12-7 16,-12-12-4-16,7 11-5 0,-7-11-3 0,3 18-5 0,-3-18 8 15,0 15-4-15,0-15-4 0,0 16-1 0,0-16 17 16,-3 13-5-16,3-13-4 0,-4 16-5 0,4-16 1 15,-5 10-4-15,5-10-1 0,0 0-2 0,-10 12 5 0,10-12-1 16,-9 7-4-16,9-7 0 0,-10 7 9 0,10-7-4 0,0 0-3 16,-16 8-1-16,16-8-4 0,0 0-1 0,-19 5-2 15,19-5 1-15,0 0-70 0,-20 2 12 0,20-2 13 16,0 0 7-16,-21-5-230 0,21 5 52 0,0 0 41 16,0 0 36-16,-16-7-660 0,16 7-76 0</inkml:trace>
  <inkml:trace contextRef="#ctx0" brushRef="#br0" timeOffset="-80115.8">8407 10419 0 0,'0'0'597'0,"0"0"-307"0,0 0-58 0,0 0-15 0,0 0 3 16,0 0-44-16,0 0-35 0,0 0-28 0,0 0-11 15,-5 14-18-15,5-14-19 0,-11 14-12 0,11-14 28 16,-3 21-16-16,3-21-14 0,-5 19-9 0,5-19 7 16,-4 19-8-16,4-19-10 0,-4 17-5 0,4-17 3 0,-5 18-8 15,5-18-3-15,-1 17-3 0,1-17-2 0,0 14-2 0,0-14-3 16,0 13 0-16,0-13-4 0,0 0-1 0,4 12-2 15,-4-12 2-15,0 0-1 0,0 0 1 0,0 0-2 16,0 0 0-16,18 4 4 0,-18-4-2 0,0 0 0 16,14-9-1-16,-14 9 1 0,16-13-2 0,-16 13 2 0,16-13-2 15,-10 4 3-15,-6 9-1 0,15-15 0 0,-15 15 0 0,9-16 2 16,-9 16-3-16,9-14 2 0,-9 14-2 0,7-13 28 16,-7 13-3-16,7-11-6 0,-7 11-3 0,0 0 34 15,1-12-10-15,-1 12-7 0,0 0-8 0,0 0 43 16,0 0-15-16,0 0-10 0,0 0-9 0,0 0 18 0,0 0-11 15,0 0-8-15,0 0-9 0,0 0-11 0,0 0-4 0,0 0-2 16,-9 8-3-16,9-8 0 0,-2 14-2 0,2-14-1 16,-8 14 0-16,8-14 5 0,-5 21-4 0,4-9 2 15,1-12-2-15,-3 21 4 0,1-10-1 0,0 2-2 0,1 0-1 16,-1-1-1-16,1 1 0 0,-1 2-1 0,1-3 1 0,-2 4 2 16,1-2-2-16,-2 0 2 0,3 1-3 0,-4-1 1 15,2 1 1-15,-2-2-2 0,2 1-1 0,-2-1 1 16,1-3-1-16,-1 1 0 0,5-11-1 0,-8 18-2 15,8-18-1-15,0 13 2 0,0-13-1 0,-8 7 25 0,8-7-3 16,0 0-7-16,0 0 1 0,0 0 8 0,0 0-3 0,0 0-5 16,0 0-2-16,0 0 4 0,-17-3-5 0,17 3-1 15,-7-12-2-15,7 12 2 0,-5-13-2 0,5 13-3 0,-4-18 1 16,4 18 0-16,0-16 0 0,0 16-3 0,1-15 1 16,-1 15-2-16,3-16-2 0,-3 16 1 0,8-16 0 15,-8 16-6-15,12-16 2 0,-12 16 1 0,10-13 0 0,-10 13-2 16,13-11 2-16,-13 11 0 0,11-11 0 0,-11 11-6 15,13-10 2-15,-13 10 1 0,0 0 0 0,11-6-99 16,-11 6 20-16,0 0 17 0,13-9 14 0,-13 9-202 0,0 0 52 16,0 0 43-16,8-8 46 0,-8 8-302 0,0 0 83 15,6-10 67-15,-6 10 52 0,7-11-449 0,-7 11-45 0</inkml:trace>
  <inkml:trace contextRef="#ctx0" brushRef="#br0" timeOffset="-79786.83">8640 10323 0 0,'-2'-11'751'0,"2"11"-437"15,0 0-32-15,0 0-42 0,0 0 1 0,0 0-48 0,0 0-40 16,0 0-30-16,0 0-20 0,6 11-22 0,-6-11-14 15,0 0-15-15,-6 18 42 0,6-18-19 0,7 13-14 16,-7-13-13-16,5 17 43 0,-5-17-17 0,5 18-14 16,-5-18-12-16,1 19-8 0,1-8-7 0,-2-11-8 0,0 21-4 15,0-21 3-15,1 21-5 0,-1-21-6 0,2 19-1 0,-2-19-31 16,0 18 5-16,0-18 2 0,0 13 3 0,0-13-213 16,0 0 45-16,-5 12 53 0,5-12 26 0,0 0-281 15,0 0 77-15,0 0 60 0,0 0 48 0,0 0-475 0,0 0-45 16</inkml:trace>
  <inkml:trace contextRef="#ctx0" brushRef="#br0" timeOffset="-78476.8">8638 10429 0 0,'0'0'614'0,"0"0"-421"16,0 0 24-16,0 0-34 0,0 0-17 0,0 0-33 15,0 0-21-15,0 0-23 0,15-8-18 0,-15 8-13 16,16-7-10-16,-16 7-9 0,19-9-8 0,-19 9-6 0,14-9-27 15,-14 9 1-15,21-9 1 0,-21 9-2 0,15-10 24 16,0 5-5-16,-15 5-3 0,6-11-3 0,-6 11-6 16,7-11 1-16,-7 11-2 0,3-11 0 0,-3 11 5 0,3-12-2 15,-3 12-2-15,1-13 0 0,-1 13 21 0,-1-13-6 0,1 13-3 16,0 0-3-16,0 0 75 0,-5-11-17 0,5 11-15 16,0 0-11-16,0 0 75 0,0 0-23 0,0 0-21 15,0 0-14-15,0 0 2 0,0 0-13 0,0 0-5 0,0 0-8 16,-4 10-11-16,4-10-4 0,-2 12-6 0,2-12-3 15,-2 17 14-15,2-17-6 0,0 21-5 0,-1-9-3 0,1 1 1 16,1 2-3-16,6-2-3 0,-9 1-2 0,-1 3 1 16,1 0-2-16,1-3-1 0,-1-2-2 0,1 2 2 0,-2-1-2 15,1-1-1-15,2-12-1 0,-5 19-5 0,5-19 1 16,-3 13 0-16,3-13 1 0,0 0 5 0,0 0-1 16,0 0 0-16,-2 12-1 0,2-12 12 0,0 0-3 0,0 0-3 15,0 0-1-15,0 0 23 0,5-11-4 0,-5 11-7 16,4-11-3-16,-4 11-10 0,6-15-2 0,-6 15 0 0,4-15-2 15,-4 15 1-15,5-17 1 0,-5 17-1 0,6-15-2 16,-6 15 4-16,7-18 0 0,-7 18-2 0,8-14-1 0,-8 14 1 16,9-13-2-16,-9 13 0 0,8-9 0 0,-8 9 5 15,12-8-4-15,-12 8 1 0,0 0 0 0,14-6 1 16,-14 6-2-16,0 0 0 0,0 0 0 0,0 0-7 16,16 6 0-16,-16-6 1 0,0 0 2 0,6 12 13 0,-6-12-2 15,3 14-3-15,-3-14 0 0,0 15-9 0,0-15-1 0,0 19 2 16,0-19 0-16,-3 21 26 0,3-21-4 0,-5 23-5 15,5-23-2-15,-3 21-12 0,3-21 1 0,-5 19-2 0,5-19 1 16,-3 19 2-16,3-19-1 0,-2 16-1 0,2-16 0 16,2 13 2-16,-2-13 0 0,0 0-2 0,4 13 1 0,-4-13-1 15,0 0 1-15,0 0 1 0,0 0-2 0,18 5 3 16,-18-5-1-16,0 0 1 0,20-5-2 0,-20 5-1 16,12-5-1-16,-12 5 1 0,11-7-1 0,-11 7 0 0,13-7 0 15,-13 7 1-15,11-12-1 0,-11 12 5 0,9-12-2 16,-9 12 0-16,8-12 0 0,-8 12-2 0,9-16 1 0,-9 16-1 15,7-17 0-15,-7 17 4 0,7-17-1 0,-7 17-2 0,3-19 1 16,-3 19-1-16,4-18-1 0,-4 18 0 0,3-14-1 16,-3 14 31-16,0 0-6 0,0-12-6 0,0 12-3 15,0 0 58-15,0 0-16 0,0 0-10 0,0 0-12 0,0 0 5 16,0 0-8-16,0 0-8 0,0 0-4 0,0 0-15 16,0 0-2-16,-6 10-1 0,6-10 0 0,-3 16 1 15,3-16-1-15,-3 18 0 0,3-18-1 0,-3 21-2 0,3-21 1 16,-3 19-1-16,3-19 1 0,0 18-3 0,0-18 0 15,3 18 1-15,-3-18 1 0,3 17-1 0,-3-17 0 0,3 13 1 16,-3-13-2-16,6 11 0 0,-6-11 0 0,0 0 0 16,10 10 0-16,-10-10-8 0,0 0 1 0,0 0 1 0,0 0 1 15,0 0 15-15,19-3-1 0,-19 3-3 0,8-9 1 16,-8 9 3-16,11-10-2 0,-11 10 1 0,7-13-3 16,-7 13 3-16,4-16-3 0,-4 16 1 0,5-16-1 0,-5 16-5 15,3-17 1-15,-3 17-1 0,1-15 1 0,-1 15 1 16,0-17-1-16,0 17 1 0,-1-15-1 0,1 15 1 0,-3-15-1 15,3 15 0-15,0 0 0 0,-3-16 4 0,3 16 0 16,0 0-2-16,0 0 0 0,-2-11-6 0,2 11 0 16,0 0 1-16,0 0 1 0,0 0-8 0,0 0 2 0,0 0 3 15,0 0-1-15,0 0-10 0,0 0 1 0,12-6 4 0,-12 6 3 16,0 0-4-16,0 0 2 0,17 4 2 0,-17-4 3 16,0 0 1-16,0 0 0 0,16 7 2 0,-16-7-1 0,11 9 3 15,-11-9 2-15,0 0-2 0,14 10 0 0,-14-10-4 16,10 10 2-16,-10-10 0 0,6 8 1 0,-6-8 0 15,10 11 1-15,-10-11 0 0,3 12-1 0,-3-12 2 0,3 12 0 16,-3-12 0-16,-2 13-1 0,2-13 1 0,-1 14-1 16,1-14 0-16,0 0 1 0,-7 15-2 0,7-15 0 0,0 0 0 15,-7 11 1-15,7-11 1 0,0 0 0 0,0 0 0 16,0 0 0-16,0 0 5 0,0 0-2 0,0 0-1 16,0 0 0-16,0 0 6 0,-7-11-2 0,7 11-1 0,0 0-1 15,0 0-12-15,-2-16 1 0,2 16 2 0,2-17 0 0,-2 17-1 16,4-18-2-16,-4 18 3 0,4-21 0 0,-1 10 0 15,-1 0 0-15,-2 11 0 0,6-19 2 0,-6 19-2 16,6-15-1-16,-6 15 3 0,9-14 0 0,-9 14 5 16,11-9-1-16,-11 9-1 0,9-8 2 0,-9 8-5 0,15-6 2 15,-15 6 0-15,0 0-1 0,0 0 4 0,24 1-2 16,-24-1-1-16,0 0 1 0,20 8 4 0,-20-8 1 16,11 10-3-16,-11-10-1 0,10 12-8 0,-10-12-1 0,8 12 3 15,-4-2 0-15,-2 2 3 0,-2-12 1 0,1 22 0 0,-1-22 0 16,2 24 0-16,-2-24 0 0,0 19 0 0,0-19 0 0,0 19 6 15,0-19-1-15,-2 17-1 0,2-17-1 0,0 13-15 16,0-13 4-16,0 0 1 0,0 0 1 0,-1 13-121 16,1-13 26-16,0 0 20 0,0 0 17 0,0 0-294 0,0 0 71 15,0 0 87-15,-21 2 41 0,21-2-903 0,-20-4-254 16</inkml:trace>
  <inkml:trace contextRef="#ctx0" brushRef="#br0" timeOffset="-78043.06">8502 10487 0 0,'0'0'374'0,"0"0"-93"0,-8 6-37 0,8-6-49 15,0 0-21-15,0 0 61 0,0 0-48 0,0 0-37 16,0 0-30-16,0 0 12 0,0 0-27 0,0 0-21 16,0 0-17-16,0 0-12 0,18-5-11 0,-18 5-9 0,19-4-6 15,-19 4-26-15,25-8-1 0,-25 8 0 0,23-8 0 0,-23 8-219 16,23-7 43-16,-23 7 34 0,24-7 30 0,-24 7-708 15,12-11-80-15</inkml:trace>
  <inkml:trace contextRef="#ctx0" brushRef="#br0" timeOffset="-75890.13">9002 10726 0 0,'0'0'669'0,"0"0"-436"0,0 0 44 0,0 0-15 16,0 0-52-16,0 0-42 0,0 0 2 0,0 0-32 0,0 0-30 16,0 0-19-16,0 0-18 0,0 0-14 0,0 0-12 15,0 0-8-15,0 0 13 0,0 0-12 0,0 0-6 0,0 0-6 16,-5 11 12-16,5-11-6 0,-3 10-9 0,3-10-2 15,-3 13 43-15,3-13-9 0,-3 16-6 0,3-16-11 16,-1 19 66-16,-3-6-21 0,3-3-17 0,-1 2-12 0,1 3 28 16,-2-2-16-16,-1 1-13 0,2-1-12 0,-1 2 32 15,0-1-16-15,-2-2-10 0,4-1-10 0,-2 1 14 16,3-12-11-16,-8 17-6 0,8-17-9 0,-7 18 20 0,7-18-9 16,-8 12-7-16,8-12-6 0,-6 9 12 0,6-9-9 15,0 0-3-15,-9 9-6 0,9-9 0 0,0 0-4 0,-10 8-2 16,10-8-2-16,0 0-48 0,-19 4 7 0,19-4 8 0,0 0 4 15,-21 2-360-15,21-2 77 0,0 0 62 0,-20-3 47 16,20 3-1018-16,-15-13-377 0</inkml:trace>
  <inkml:trace contextRef="#ctx0" brushRef="#br0" timeOffset="-75525.63">8896 10872 0 0,'0'0'821'0,"0"0"-544"0,0 0-23 15,0 0-42-15,0 0-29 0,0 0-36 0,-6 13-29 16,6-13-25-16,-7 12 53 0,7-12-31 0,-7 17-22 0,7-17-19 16,-12 17 17-16,7-7-17 0,1 0-17 0,-2 0-10 15,-1 4 29-15,0-4-9 0,3 3-11 0,-1-2-11 0,2 3 20 16,0-1-14-16,0-2-10 0,0 0-8 0,3 1 1 15,0-12-6-15,-2 17-7 0,2-17-2 0,3 17 21 16,-3-17-8-16,6 15-6 0,-6-15-5 0,0 0 20 0,10 9-9 16,-10-9-6-16,0 0-5 0,0 0 42 0,24 2-12 15,-24-2-10-15,0 0-9 0,24-5-2 0,-24 5-7 0,17-6-3 16,-17 6-6-16,16-8 15 0,-16 8-7 0,19-10-3 16,-19 10-6-16,18-8-14 0,-18 8 0 0,14-8 1 0,-14 8 0 15,0 0-60-15,13-6 12 0,-13 6 11 0,0 0 7 0,0 0-212 16,0 0 47-16,0 0 40 0,0 0 32 0,0 0-368 15,-23 4 114-15,23-4 76 0,-19 7 59 0,5-2-465 16,-5 1-54-16</inkml:trace>
  <inkml:trace contextRef="#ctx0" brushRef="#br0" timeOffset="-75026.02">8007 11424 0 0,'0'0'855'0,"0"0"-573"0,0 0 48 15,0 0-63-15,0 0-54 0,0 0-42 0,0 0-21 16,0 0-29-16,0 0-24 0,6 14-22 0,-6-14 62 0,-5 11-29 15,5-11-20-15,0 15-9 0,0-15 58 0,2 20-29 0,-2-20-21 16,0 19-17-16,1-6 12 0,1 2-15 0,-2-2-14 16,2 0-10-16,-2 1 10 0,0 2-9 0,-2-2-10 15,2 0-6-15,-2 2 5 0,1-3-6 0,1 3-7 16,-8-3-2-16,10-1-7 0,-2-12-3 0,-2 21-1 0,2-21-1 16,-1 16 0-16,1-16-1 0,0 0-1 0,0 0-1 0,-2 10-96 15,2-10 19-15,0 0 15 0,0 0 13 0,0 0-241 16,-2-12 60-16,2 12 45 0,0 0 46 0,0-13-419 0,0 13 110 15,2-20 90-15,-5 9 70 0,0-2-220 0,-2 1-10 0</inkml:trace>
  <inkml:trace contextRef="#ctx0" brushRef="#br0" timeOffset="-74644.62">8040 11419 0 0,'6'-10'639'0,"-6"10"-416"0,12-11 48 0,-12 11-17 15,12-10-46-15,-12 10-42 0,17-11 67 0,-17 11-48 16,15-11-35-16,-15 11-32 0,21-9 40 0,-21 9-31 0,17-11-26 16,-17 11-18-16,27-9 35 0,-27 9-26 0,23-7-15 15,-23 7-18-15,20-5 6 0,-20 5-12 0,0 0-12 16,22 0-6-16,-22 0-20 0,0 0-2 0,13 8-3 0,-13-8-2 15,8 11-4-15,-8-11-2 0,6 14-1 0,-6-14 0 0,4 21 9 16,-4-21-2-16,-2 20-1 0,2-20-3 0,0 28-2 16,0-28-1-16,-2 12 1 0,2-12-1 0,-4 18-1 15,4-18 1-15,-3 17-1 0,3-17 1 0,-5 12 4 16,5-12 1-16,-8 10-3 0,8-10 2 0,-13 10 1 0,13-10 0 16,-12 5-2-16,12-5 0 0,-18 3 0 0,18-3 1 0,0 0-1 15,-27 0-2-15,27 0-55 0,0 0 12 0,-24-2 7 16,24 2 7-16,0 0-176 0,-16-8 43 0,16 8 30 15,0 0 33-15,-8-8-252 0,8 8 70 0,0 0 56 0,7-10 45 16,-7 10-616-16,6-12-76 0</inkml:trace>
  <inkml:trace contextRef="#ctx0" brushRef="#br0" timeOffset="-73650.95">8488 11368 0 0,'0'0'627'0,"8"-10"-309"0,-8 10-55 16,0 0-19-16,0 0 21 0,0 0-54 0,0-12-40 0,0 12-36 16,0 0 7-16,0 0-28 0,0 0-22 0,0 0-19 0,-5-12 32 15,5 12-22-15,0 0-13 0,-9-6-9 0,9 6 10 16,0 0-15-16,0 0-11 0,0 0-9 0,-16-5 21 15,16 5-13-15,0 0-8 0,-16 3-6 0,16-3-15 16,-13 7-3-16,13-7-2 0,-11 10-2 0,11-10 0 0,-12 12-1 16,12-12-1-16,-12 15-2 0,7-6 0 0,5-9-1 0,-7 18 0 15,7-18-2-15,-8 15 3 0,8-15-1 0,-3 16 0 16,3-16-2-16,0 13 1 0,0-13-2 0,4 11 1 16,-4-11-1-16,8 8-1 0,-8-8 1 0,8 8 0 0,-8-8-2 15,0 0-3-15,18 4 2 0,-18-4-1 0,0 0 1 16,0 0-9-16,22-1 3 0,-22 1 0 0,0 0 4 0,20-8 3 15,-20 8 0-15,10-6 1 0,-10 6 0 0,10-12 1 16,-10 12 0-16,9-13 0 0,-9 13 0 0,8-13 14 0,-8 13-2 16,5-15-2-16,-5 15-2 0,4-16-13 0,-4 16 1 15,3-14 1-15,-3 14 1 0,4-12 8 0,-4 12 0 16,0 0-2-16,0 0-1 0,0 0 43 0,0 0-8 0,-4-11-8 16,4 11-7-16,0 0 7 0,0 0-6 0,0 0-4 0,0 0-5 15,-6 9-7-15,6-9 0 0,0 0-3 0,-5 14 0 16,5-14-2-16,-3 16 0 0,3-16-2 0,-3 14 2 0,3-14-3 15,-1 16-1-15,1-16 1 0,0 15 0 0,0-15 4 16,3 15-1-16,-3-15 0 0,3 14-1 0,-3-14-11 16,5 15 0-16,-5-15 1 0,7 10 3 0,-7-10-31 0,10 12 8 15,-10-12 5-15,0 0 5 0,0 0-39 0,24-1 12 16,-24 1 9-16,0 0 6 0,22-7-11 0,-22 7 8 16,16-9 8-16,-16 9 3 0,16-10 1 0,-8 0 2 0,-8 10 5 15,14-12 3-15,-6 2-1 0,-8 10 3 0,11-15 1 0,-11 15 3 16,12-18 10-16,-6 8 1 0,-6 10-3 0,9-14 1 15,2 3 4-15,-11 11-1 0,2-16-1 0,-2 16-2 0,2-14 49 16,-2 14-10-16,0 0-9 0,-2-11-6 0,2 11 52 16,0 0-17-16,0 0-11 0,0 0-12 0,0 0 24 15,0 0-13-15,0 0-9 0,0 0-10 0,0 0-17 16,-18 4 0-16,18-4-4 0,0 0-3 0,-19 14 2 0,19-14-2 16,-9 17-1-16,9-17-1 0,-10 17-6 0,10-17 1 15,-7 18-1-15,7-18 1 0,-6 17 0 0,6-17 0 0,-1 16 0 16,1-16 0-16,0 14 4 0,0-14-2 0,4 14 0 15,-4-14 1-15,6 14-28 0,-6-14 6 0,9 9 3 0,-9-9 3 16,11 6-18-16,-11-6 4 0,0 0 6 0,22 5 5 16,-22-5-5-16,14-5 4 0,-14 5 4 0,0 0 2 0,23-4 2 15,-23 4 2-15,12-8 1 0,-12 8 1 0,17-13 5 16,-11 5 0-16,-6 8 0 0,13-15-1 0,-7 6-5 16,0 1 1-16,-1-1 1 0,0-2 1 0,-2 0 1 0,0 1 0 15,0-1 1-15,-3 11-2 0,5-24 6 0,-3 9-2 16,-2 3 0-16,1 1-1 0,1-2-2 0,-2 13 0 0,0-19 1 15,0 19 0-15,0-13 23 0,0 13-3 0,0-11-4 16,0 11-3-16,0 0 35 0,0 0-8 0,0 0-9 0,0 0-5 16,0 0-19-16,0 0 0 0,-8 13-2 0,8-13-1 15,2 13-3-15,-2-13 0 0,0 14 0 0,0-14 0 0,0 20-4 16,0-20 1-16,-2 18 0 0,2-18-1 0,0 19 7 16,0-19-2-16,0 21 0 0,0-21-1 0,0 22 6 15,0-22-3-15,0 21 0 0,0-21-1 0,-2 19-7 0,2-19-1 16,-2 17 3-16,2-17 0 0,-1 11-98 0,1-11 20 15,0 0 15-15,-2 13 14 0,2-13-262 0,0 0 63 0,0 0 57 16,0 0 53-16,0 0-981 0,-3-15-311 0</inkml:trace>
  <inkml:trace contextRef="#ctx0" brushRef="#br0" timeOffset="-73232.04">8902 11271 0 0,'0'0'653'16,"0"0"-311"-16,0 0-45 0,0 0-33 0,-9 10 44 0,9-10-61 16,-11 14-49-16,11-14-41 0,-13 16 23 0,13-16-37 15,-13 15-28-15,13-15-8 0,-14 17-10 0,14-17-19 16,-13 15-15-16,13-15-13 0,-12 8-2 0,12-8-10 0,-10 11-8 16,10-11-7-16,-8 10-16 0,8-10-2 0,0 0 0 15,-14 8-2-15,14-8 12 0,0 0-3 0,0 0-2 0,-12 6-1 16,12-6-5-16,0 0-1 0,0 0 2 0,0 0-3 0,0 0 8 15,0 0-1-15,0 0-2 0,0 0-3 0,0 0 24 16,0 0-7-16,0 0-3 0,0 0-5 0,0 0-28 16,15-6 2-16,-15 6 4 0,0 0 1 0,0 0 32 15,21 2-5-15,-21-2-4 0,0 0-3 0,16 6-13 16,-16-6 1-16,0 0-1 0,10 11 1 0,-10-11-2 0,10 10 1 16,-10-10-1-16,8 11 2 0,-8-11 1 0,10 12 1 0,-10-12-1 15,6 13 0-15,-6-13-1 0,7 11 1 0,-7-11-1 16,6 11 0-16,-6-11-1 0,0 0 1 0,6 10-1 0,-6-10 1 15,0 0 3-15,0 0 1 0,0 0-2 0,0 0 0 16,0 0-26-16,0 0 5 0,0 0 2 0,0 0 5 0,9 9-103 16,-9-9 22-16,0 0 19 0,0 0 14 0,0 0-278 15,4-12 100-15,-4 12 48 0,0 0 39 0,1-13-839 0,-1 13-187 16</inkml:trace>
  <inkml:trace contextRef="#ctx0" brushRef="#br0" timeOffset="-71793.4">9094 11334 0 0,'2'-11'691'0,"-2"11"-403"0,0 0-48 0,0 0 116 15,-2-12-72-15,2 12-56 0,0 0-46 0,0 0 12 16,-4-11-39-16,4 11-31 0,0 0-26 0,0 0 45 15,0 0-23-15,-8-10-24 0,8 10-19 0,0 0 11 0,0 0-18 16,-21 0-14-16,21 0-10 0,-17 5-7 0,17-5-8 0,-16 8-7 16,16-8-3-16,-16 9 3 0,16-9-4 0,-15 11-5 15,15-11-3-15,-9 14-3 0,9-14-2 0,-11 16-4 0,11-16 2 16,-13 17-2-16,13-17-2 0,-3 15 1 0,3-15-1 16,-5 18-1-16,5-7 1 0,0-11-1 0,-1 14 2 15,1-14 0-15,1 14 1 0,-1-14-1 0,7 12-1 0,-7-12 9 16,4 10-2-16,-4-10-1 0,0 0-2 0,12 10-7 15,-12-10 0-15,0 0 1 0,15 4 0 0,-15-4 13 16,0 0-2-16,15-7-3 0,-15 7-2 0,14-8-6 0,-14 8 1 16,12-11-1-16,-12 11 0 0,21-13 6 15,-21 13-1-15,11-17-1 0,-6 7-1 0,0-1 19 0,-5 11-5 0,10-18-3 16,-7 5-2-16,0 3 46 0,0 1-12 0,-3 9-9 16,4-20-7-16,-4 20 46 0,4-16-15 0,-4 16-12 0,0 0-10 15,0-12 57-15,0 12-19 0,0 0-16 0,0 0-11 16,0 0 25-16,0 0-14 0,0 0-14 0,0 0-8 0,0 0-20 15,0 0-4-15,-13 8-4 0,13-8-1 0,-8 12 7 16,8-12-4-16,-3 16-1 0,3-16-2 0,-10 16-16 16,10-16 2-16,-1 18 1 0,1-18 1 0,-2 15-10 0,2-15 1 15,5 15 3-15,-5-15 1 0,5 11-55 0,-5-11 12 0,5 11 10 16,-5-11 8-16,8 10-63 0,-8-10 18 0,0 0 16 16,10 10 12-16,-10-10-57 0,0 0 22 0,15 4 16 15,-15-4 14-15,0 0-35 0,0 0 16 0,23-2 18 0,-23 2 9 16,15-8 4-16,-15 8 10 0,11-8 6 0,-11 8 5 15,15-12 6-15,-7 4 3 0,-2 0 3 0,-6 8 1 0,14-19 7 16,-4 9-1-16,-4-1 1 0,0 1 1 0,2 0 4 16,-1-2 0-16,1 3-2 0,-8 9 1 0,9-18 32 15,-9 18-6-15,5-14-7 0,-5 14-3 0,0 0 54 0,1-14-15 16,-1 14-10-16,0 0-11 0,0 0 44 0,0-15-16 16,0 15-12-16,0 0-11 0,0 0 5 0,0 0-8 15,0 0-8-15,0 0-6 0,-15 7-23 0,15-7 1 0,-15 8-1 16,15-8 0-16,-12 13 8 0,12-13-3 0,-14 12 1 0,14-12-3 15,-12 17-3-15,12-17-1 0,-11 13 2 0,11-13-2 16,-11 16-7-16,11-16 0 0,-7 16 3 0,7-16-1 0,-3 14-22 16,3-14 4-16,-1 13 5 0,1-13 3 0,0 0-53 15,0 16 15-15,0-16 10 0,0 0 8 0,0 0-36 0,0 0 16 16,0 0 11-16,17 5 8 0,-17-5 6 0,0 0 7 16,0 0 4-16,17-7 3 0,-17 7 6 0,12-6 3 15,-12 6 0-15,9-10 1 0,-9 10 5 0,8-9 1 0,-8 9-1 16,6-9 1-16,-6 9 23 0,7-8-3 0,-7 8-4 15,0 0-4-15,5-15 43 0,-5 15-11 0,0 0-10 0,8-10-6 16,-8 10 33-16,0 0-11 0,0 0-11 0,0 0-8 16,0 0 18-16,0 0-11 0,0 0-7 0,0 0-7 0,0 0-15 15,0 0-1-15,0 0-3 0,0 0 0 0,-8 14-1 16,8-14 0-16,-2 17-2 0,1-6 0 0,1 0 2 16,-10 2 1-16,11 0-1 0,-1-1-1 0,0 2-2 15,-1-1 0-15,1 0 0 0,-2 1-1 0,4-1 10 0,-2-1-1 16,0 5-5-16,1-7 2 0,-1 5-10 0,-1-3 2 15,1 2 1-15,-2-2-1 0,1 1 2 0,-1 1-1 0,1-1 1 16,-1-3-1-16,1 4 4 0,1-14-1 0,-4 19-2 0,4-19 2 16,-4 17 14-16,4-17-3 0,-6 11-4 0,6-11-1 0,-7 9-3 15,7-9-1-15,0 0-2 0,-11 7 1 0,11-7 13 16,0 0-3-16,0 0-3 0,-23 0-1 0,23 0 43 16,-11-8-10-16,11 8-8 0,-7-9-7 0,7 9 17 0,-7-17-8 15,7 17-8-15,-7-18-6 0,6 5 8 0,1 1-5 16,0 12-6-16,4-22-4 0,-1 12-13 0,3-2-1 0,0 1 1 15,-1 0-1-15,4 1-30 0,0 3 8 0,0-3 3 16,0 4 6-16,3-2-30 0,-1 0 8 0,-2 2 7 0,0-3 5 16,5 3 0-16,-14 6 3 0,18-14 5 0,-18 14 3 15,21-13 5-15,-21 13 3 0,18-12 0 0,-18 12 0 0,22-10-9 16,-11 3 1-16,-1-2 3 0,-10 9 1 0,18-12 4 16,-18 12 1-16,15-8 0 0,-15 8 0 0,12-12 5 15,-12 12-1-15,0 0-1 0,14-9 0 0,-14 9 15 16,0 0-4-16,0 0-3 0,6-11-1 0,-6 11 13 0,0 0-5 15,0 0-3-15,0 0-3 0,-2-18 13 0,2 18-4 0,0 0-5 16,0 0-1-16,-4-9 18 0,4 9-7 0,0 0-4 16,0 0-5-16,-7-11 2 0,7 11-3 0,0 0-4 15,0 0-2-15,0 0 0 0,-16-3-1 0,16 3-2 0,0 0-1 16,-11 4-13-16,11-4 1 0,0 0 3 0,-16 10-1 16,16-10 5-16,-9 13 0 0,9-13 0 0,-8 14 1 0,8-14 0 15,-9 14 0-15,9-14 0 0,-3 14 1 0,3-14-8 16,-1 13 3-16,1-13 1 0,0 0 0 0,3 16-1 0,-3-16 2 15,10 9-1-15,-10-9 1 0,12 7 2 0,-12-7 0 16,14 6 0-16,-14-6 0 0,0 0-4 16,29 0 0-16,-29 0 1 0,19-1 1 0,-19 1-18 0,21-5 4 0,-21 5 4 15,20-7 1-15,-20 7-32 0,20-8 8 0,-20 8 7 16,14-7 6-16,-14 7-47 0,13-8 14 0,-13 8 12 0,0 0 6 16,11-11-83-16,-11 11 22 0,0 0 21 0,0 0 16 15,1-13-225-15,-1 13 59 0,0 0 45 0,0 0 35 0,0 0-471 16,0 0 151-16,0 0 93 0,-18-6 75 0,18 6-303 15,0 0-32-15</inkml:trace>
  <inkml:trace contextRef="#ctx0" brushRef="#br0" timeOffset="-63339.28">20569 13327 0 0,'0'0'410'0,"0"0"-196"0,0 0-36 0,0 0 41 0,0 0-37 15,0 0-14-15,0 0-34 0,0 0 28 0,0 0-33 16,0 0-26-16,0 0-20 0,0 0 18 0,0 0-19 16,0 0-17-16,0 0-14 0,0 0 34 0,0 0-16 0,0 0-15 15,0 0-11-15,17-3 43 0,-17 3-16 0,0 0-16 0,0 0-10 16,13-7 44-16,-13 7-9 0,0 0-15 0,0 0-11 16,10-11 39-16,-10 11-19 0,0 0-15 0,4-11-11 0,-4 11-2 15,0 0-11-15,3-11-5 0,-3 11-6 0,0 0 11 16,0 0-8-16,0-16-6 0,0 16-2 0,-3-11 3 0,3 11-3 15,-3-15-4-15,3 15-4 0,-6-12 7 0,6 12-4 16,0 0-3-16,-12-9-1 0,12 9 0 0,0 0 0 16,-17-7-5-16,17 7 2 0,0 0-5 0,-22 0 0 0,22 0 0 15,-16 5-1-15,16-5-1 0,-22 8 0 0,22-8 0 0,-21 9 0 16,12 9 3-16,-2-12 0 0,11-6-1 0,-18 13 2 16,12-2 6-16,-2 3-1 0,2 1-2 0,-1-3-2 0,2 4 16 15,-1-2-4-15,3-1-3 0,0 1-2 0,1 1 16 16,2-15-5-16,-1 22-4 0,1-22-5 0,4 22 7 15,-4-22-2-15,7 16-6 0,-7-16-2 0,9 14 6 0,-9-14-5 0,10 10-1 16,-10-10-1-16,19 9 5 0,-19-9-2 0,14 6-3 16,-14-6 0-16,0 0-51 0,19 4 7 0,-19-4 10 15,0 0 3-15,0 0-246 0,24-6 55 0,-24 6 42 0,0 0 36 16,14-7-344-16,-14 7 121 0,13-7 71 16,-13 7 58-16,16-17-540 0,-8 10-68 0</inkml:trace>
  <inkml:trace contextRef="#ctx0" brushRef="#br0" timeOffset="-62527.72">20747 13373 0 0,'3'-11'470'0,"-3"11"-202"0,0 0-54 0,-3-12-43 0,3 12-13 15,0 0 37-15,0 0-40 0,-8-10-29 0,8 10-27 16,0 0 15-16,0 0-23 0,0 0-17 0,0 0-16 0,0 0 27 15,-23 0-17-15,23 0-14 0,0 0-11 0,-15 4 5 16,15-4-9-16,0 0-10 0,-10 10-4 0,10-10 3 16,-6 10-6-16,6-10-6 0,-7 9-1 0,7-9 3 0,-7 13-3 15,7-13-4-15,-15 11-2 0,15-11 0 0,0 14-1 16,0-14-2-16,-2 13-2 0,2-13 18 0,0 10-5 0,0-10-4 16,0 0-2-16,2 14-20 0,-2-14 1 0,0 0 2 15,0 0 1-15,12 8 8 0,-12-8 0 0,0 0-1 0,0 0-1 16,20 0 0-16,-20 0 0 0,0 0-1 0,18-8 2 0,-18 8 0 15,14-9-1-15,-14 9 1 0,13-9-1 0,-13 9 8 16,12-11 0-16,-12 11-3 0,6-10-1 0,-6 10 18 0,10-8-2 16,-10 8-6-16,0 0-2 0,7-11 46 0,-7 11-12 15,0 0-9-15,0 0-9 0,0 0 47 0,0 0-14 16,0 0-12-16,0 0-12 0,0 0-2 0,0 0-7 0,0 0-5 16,0 0-6-16,0 0-6 0,-15 7-2 0,15-7-4 0,0 0 0 15,-5 18-7-15,5-18 0 0,-3 10 0 0,3-10 0 16,-3 14 4-16,3-14-2 0,0 0 2 0,2 17-2 0,-2-17-6 15,4 18 2-15,-4-18 0 0,5 12 3 0,-5-12-12 16,8 9 4-16,-8-9 0 0,0 0 2 0,11 10-8 16,-11-10 1-16,0 0 3 0,0 0 3 0,23 1-1 0,-23-1 1 15,0 0 3-15,18-8 0 0,-18 8 0 0,11-8 1 0,-11 8 1 16,12-10 1-16,-12 10 5 0,12-17-1 0,-12 17 0 16,8-11 0-16,-8 11-2 0,5-16 1 0,-5 16-1 15,3-12-1-15,-3 12 3 0,2-16-2 0,-2 16 0 0,0-14-1 16,0 14-1-16,-4-12-2 0,4 12 2 0,-3-11 0 0,3 11 7 15,0 0-3-15,-12-9-1 0,12 9 2 0,0 0-27 16,0 0 8-16,-13-7 2 0,13 7 2 0,0 0 2 0,0 0 3 16,0 0 0-16,0 0 2 0,0 0-44 0,0 0 11 15,0 0 7-15,0 0 5 0,0 0-37 0,0 0 12 16,0 0 11-16,0 0 7 0,5-12-5 0,-5 12 10 0,0 0 6 16,14 4 4-16,-14-4 4 0,0 0 1 0,0 0 2 0,18 3 3 15,-18-3 3-15,0 0 0 0,0 0 1 0,15 5 1 16,-15-5 4-16,0 0-1 0,0 0-1 0,16 9 1 0,-16-9 6 15,0 0 0-15,0 0-3 0,11 10 0 0,-11-10 1 16,0 0 1-16,10 10-1 0,-10-10-3 0,7 10 0 16,-7-10 0-16,1 11 0 0,-1-11 0 0,2 10-1 0,-2-10 0 15,3 14 0-15,-3-14 0 0,-6 14 5 0,6-14-3 16,-9 14 2-16,9-14-3 0,-6 14 1 0,6-14 0 0,-11 12 0 16,11-12-3-16,-8 9 2 0,8-9-2 0,0 0 1 0,-10 8 1 15,10-8-81-15,0 0 15 0,0 0 14 0,0 0 9 16,0 0-173-16,0 0 41 0,0 0 35 0,0 0 28 0,0 0-249 15,0 0 71-15,20-5 63 0,-20 5 71 0,18-12-278 16,-8 5 50-16</inkml:trace>
  <inkml:trace contextRef="#ctx0" brushRef="#br0" timeOffset="-62207.97">21092 13384 0 0,'0'0'503'0,"0"0"-295"16,0 0-43-16,0 0 63 0,0 0-22 0,-4-10-31 15,4 10-36-15,0 0-15 0,0 0-24 0,-24 0-21 0,24 0-15 16,0 0 18-16,-19 5-16 0,19-5-14 0,0 0-10 0,-19 5 4 16,19-5-9-16,0 0-7 0,-13 8-8 0,13-8 5 15,0 0-7-15,-12 11-3 0,12-11-4 0,-7 9 0 0,7-9-2 16,0 0-3-16,0 0-2 0,-2 15-1 0,2-15-1 16,0 0 1-16,2 11-3 0,-2-11-2 0,0 0 0 15,0 0-1-15,0 0 1 0,10 8 5 0,-10-8-1 0,0 0-2 16,0 0 1-16,0 0-4 0,0 0-1 0,0 0 2 0,0 0 0 15,0 0 5-15,17-3 0 0,-17 3 0 0,0 0-3 16,0 0 3-16,0 0-2 0,0 0 0 0,0 0 0 0,0 0-34 16,6-10 7-16,-6 10 3 0,0 0 5 0,0 0-97 15,0 0 22-15,0 0 18 0,0 0 14 0,0 0-135 16,7-8 38-16,-7 8 31 0,0 0 26 0,0 0-317 0,0 0 132 16,0 0 58-16,2-14 45 0,-2 14 9 0,0 0 76 0</inkml:trace>
  <inkml:trace contextRef="#ctx0" brushRef="#br0" timeOffset="-61595.41">21063 13344 0 0,'0'0'397'0,"0"0"-158"0,-7 13-34 16,7-13-40-16,-8 11 32 0,8-11-15 0,-6 16-36 16,6-16-30-16,-8 17 32 0,8-17-30 0,-7 18-23 0,4-7-19 15,2 2 25-15,-2 0-18 0,-1-1-19 0,1 0-11 16,0 11 57-16,0-12-22 0,0 1-17 0,0 2-15 0,1-2 17 16,1 3-15-16,-1-3-10 0,-2-1-6 0,3 2 8 15,1-13-9-15,-3 21-9 0,3-21-5 0,0 16-4 0,0-16-3 16,-5 10-6-16,5-10 0 0,0 0-1 0,0 0-1 15,6 10-3-15,-6-10-1 0,0 0 7 0,0 0 0 0,0 0-4 16,0 0-4-16,0 0 61 0,5-10-13 0,-5 10-12 16,0 0-8-16,0-20-8 0,0 20-4 0,0-21-6 0,0 21-4 15,2-20-5-15,-2 20-2 0,0-24-1 0,-2 13-1 0,4-3-1 16,-2 0 2-16,2-4-3 0,-2 18 0 0,0-24 1 16,1 11 0-16,1 3-1 0,-2 10-1 0,0-25-2 15,6 16 0-15,-3-3 0 0,2 3-1 0,-2-2-1 0,-3 11 2 16,9-14-1-16,-9 14 1 0,9-13-3 0,-9 13 1 15,11-13 3-15,-11 13-2 0,14-5-2 0,-14 5 2 16,0 0 0-16,17-7 0 0,-17 7 0 0,0 0-1 0,21-5 2 16,-21 5 0-16,0 0 1 0,0 0 0 0,25 2 0 0,-25-2 0 15,0 0-3-15,18 4 0 0,-18-4 0 0,0 0 2 0,11 13-10 16,-11-13 1-16,0 0 1 0,4 12 4 0,-4-12 5 16,0 15 0-16,0-15 0 0,-3 13 0 0,3-13-6 15,-7 15 2-15,-4-6 1 0,11-9 1 0,-6 13 2 16,6-13 1-16,-10 14-1 0,10-14 0 0,-13 11-7 0,13-11 0 15,-11 11 1-15,11-11 2 0,-11 6 13 0,11-6-1 0,0 0-2 16,-16 10-2-16,16-10-3 0,0 0-1 0,0 0 1 16,-13 4-1-16,13-4-119 0,0 0 21 0,0 0 22 0,0 0 15 15,0 0-229-15,0 0 82 0,-19-9 42 0,19 9 33 0,0 0-362 16,-3-11 98-16,3 11 86 0,3-16 98 0,-3 16-196 16,5-16 73-16</inkml:trace>
  <inkml:trace contextRef="#ctx0" brushRef="#br0" timeOffset="-60777.45">21174 13386 0 0,'0'0'407'0,"0"0"-175"0,0 0-37 0,0 0-38 16,4 9 7-16,-4-9-7 0,0 0-31 0,0 0-25 0,11 8 2 15,-11-8-21-15,0 0-17 0,18 2-13 0,-18-2 0 16,0 0-9-16,21-2-9 0,-21 2-8 0,0 0-18 15,0 0-3-15,26-5 0 0,-26 5-2 0,14-6 23 0,-14 6-3 16,9-8-6-16,-9 8-5 0,0 0 20 0,8-11-5 16,-8 11-7-16,3-13-3 0,-3 13 36 0,0 0-11 0,1-10-8 15,-1 10-8-15,0 0 43 0,0 0-14 0,0 0-11 0,-6-14-9 16,6 14 31-16,0 0-13 0,0 0-10 0,0 0-9 16,-22-3-8-16,22 3-7 0,-14 5-2 0,14-5-3 15,-21 3 3-15,21-3-4 0,-11 6-2 0,11-6-1 0,-13 13-9 16,13-13 2-16,-10 11-1 0,10-11-1 0,-7 15-1 15,7-15 0-15,-5 14 1 0,5-14-1 0,-3 12-1 0,3-12 0 16,1 17 0-16,-1-17 1 0,4 14 3 0,-4-14-1 16,4 14 0-16,-4-14-1 0,6 11-1 0,-6-11 1 0,9 9-1 15,-9-9 1-15,8 9 4 0,-8-9-2 0,0 0 1 16,0 0-2-16,0 0 10 0,0 0-2 0,21 1-2 0,-21-1-3 16,0 0-14-16,10-7 2 0,-10 7 0 0,8-10 2 0,-8 10 37 15,8-9-5-15,-8 9-7 0,10-13-2 0,-10 13 20 16,11-15-8-16,-11 15-6 0,11-14-4 0,-11 14-11 15,11-16-2-15,-11 16-2 0,11-11 0 0,-11 11-1 0,11-10-2 16,-11 10 2-16,0 0-3 0,12-6 0 0,-12 6-1 16,0 0 1-16,0 0-1 0,0 0-4 0,0 0 0 0,14 11 2 15,-14-11 0-15,0 0-2 0,0 0-1 0,0 0 3 16,0 0 0-16,9 11-4 0,-9-11 2 0,1 11-1 0,-1-11 2 16,-1 13-3-16,1-13 1 0,-2 14 1 0,2-14 2 15,-1 16 6-15,1-16-2 0,-2 14 1 0,2-14-2 0,3 14 1 16,-3-14 1-16,-6 10-1 0,6-10-1 0,0 0-2 15,-4 13 1-15,4-13 0 0,0 0 0 0,0 0-9 0,-7 10 2 16,7-10 2-16,0 0 0 0,0 0 2 0,0 0-1 0,0 0 1 16,0 0 0-16,0 0 11 0,0 0-3 0,0 0 0 15,-4-13-1-15,4 13 2 0,0 0-1 0,0-16 0 16,0 16-3-16,4-16-6 0,-4 16-1 0,5-17 2 0,-5 17 1 16,5-17 2-16,-5 17 1 0,9-13 0 0,-9 13-1 0,8-13 22 15,-8 13-6-15,11-13-3 0,-11 13-2 0,14-11-26 16,-14 11 3-16,15-8 2 0,-15 8 4 0,0 0-4 15,14-5 1-15,-14 5 2 0,0 0 2 0,0 0 2 0,24 11 1 16,-24-11 0-16,0 0 0 0,0 0-5 16,18 7 1-16,-18-7 3 0,3 11-1 0,-3-11-2 0,1 15 1 0,-1-15 2 15,-1 14 0-15,1-14 3 0,-2 19 0 0,2-19 1 16,-5 18-1-16,3-7 17 0,-1-1-4 0,3-10-2 0,-4 19-3 16,4-19-24-16,-8 17 4 0,8-17 1 0,-5 12 4 15,5-12-45-15,0 0 11 0,-3 13 8 0,3-13 7 0,0 0-143 16,0 0 35-16,0 0 26 0,0 0 21 0,0 0-208 15,0 0 59-15,14-8 48 0,-14 8 37 0,15-17-509 0,-9 4-45 16</inkml:trace>
  <inkml:trace contextRef="#ctx0" brushRef="#br0" timeOffset="-60523.68">21563 13424 0 0,'0'0'448'0,"-2"15"-214"0,2-15-48 0,0 0 10 16,0 0-28-16,0 0-18 0,0 0-30 0,25 0 12 0,-25 0-26 15,0 0-22-15,24-1-16 0,-24 1-12 0,20-4-11 16,-20 4-9-16,0 0-7 0,21-10-6 0,-21 10-5 0,0 0-4 16,0 0-2-16,18-3-3 0,-18 3-2 0,0 0 0 15,14-6-2-15,-14 6 2 0,0 0-2 0,0 0-1 0,0 0-1 16,0 0-43-16,0 0 7 0,0 0 7 0,0 0 5 0,0 0-315 15,0 0 67-15,3-12 54 0,-3 12 58 0,0 0-309 16,-11-9 20-16</inkml:trace>
  <inkml:trace contextRef="#ctx0" brushRef="#br0" timeOffset="-59598.96">21969 13170 0 0,'0'0'770'15,"0"0"-520"-15,0 0 35 0,0 0-35 0,0 0-51 0,0 0-39 16,-11 10 44-16,11-10-42 0,-7 14-32 0,7-14-26 16,-6 19 40-16,1-8-29 0,2 1-22 0,0 1-13 0,0 3 50 15,-2 0-25-15,7-4-22 0,-7 4-18 0,3 2 30 16,-3-2-21-16,1-2-15 0,-1-2-11 0,2 1 9 16,0 0-11-16,-3-3-9 0,6-10-8 0,-3 17-13 0,3-17-4 15,-2 12-1-15,2-12-4 0,0 0 1 0,-4 12-3 0,4-12 1 16,0 0-3-16,0 0 6 0,0 0-4 0,0 0 0 15,0 0 0-15,0 0 10 0,0 0-2 0,0 0-4 16,-6-14-1-16,6 14-5 0,0-17 1 0,0 17-2 0,0-15 0 16,0 15-6-16,2-18 0 0,-2 18 2 0,3-14 0 0,-3 14-1 15,0 0 1-15,3-14 0 0,-3 14 1 0,0 0-1 16,8-11 0-16,-8 11 1 0,0 0 0 0,0 0-5 0,0 0-1 16,0 0 3-16,22-2 0 0,-22 2-3 0,18 3 0 15,-18-3 3-15,21 3 0 0,-9 3 0 0,-12-6 2 0,24 11-1 16,-24-11 1-16,25-2-23 0,-25 2 7 0,27 0 1 15,-27 0 6-15,24-2-2 0,-24 2 3 0,21-1 2 0,-21 1 1 16,19-5-17-16,-19 5 6 0,13-8 3 0,-13 8 3 16,12-14 3-16,-12 14 2 0,0 0 0 0,13-10 3 15,-13 10 1-15,8-16 0 0,-8 16 1 0,3-16 0 0,-3 16 27 16,3-17-6-16,-3 17-3 0,0-14-3 0,0 14-13 16,0-13 0-16,0 13 1 0,0 0-1 0,0 0 32 0,0-13-6 15,0 13-5-15,0 0-4 0,0 0 3 0,0 0-4 0,0 0-1 16,0 0-6-16,0 0-11 0,0 0 1 0,0 0 0 15,0 0 0-15,0 0-3 0,-3 9 0 0,3-9 1 0,-7 12 1 16,7-12 0-16,-7 16-1 0,7-16 2 0,-8 15-1 16,3-5 8-16,5-10-2 0,-12 18-2 0,8-6 2 0,-1-1 12 15,1 3-1-15,-3-2-3 0,3-1-4 0,-1 3-4 16,0-3-2-16,1 0 2 0,1-1-3 0,0 1 7 0,3-11-3 16,-3 22 0-16,3-22-2 0,0 0 4 0,-1 13-2 15,1-13 0-15,0 0-1 0,0 0 1 0,4 11-1 0,-4-11-1 16,0 0 0-16,0 0 0 0,0 0-2 0,0 0 0 15,23 4 0-15,-23-4-44 0,15-6 8 0,-15 6 7 16,0 0 5-16,20-3-191 0,-20 3 44 0,0 0 34 0,22-6 27 16,-22 6-232-16,9-11 103 0,-9 11 46 0,13-10 39 0,-13 10-290 15,15-8 87-15,-15 8 73 0,12-12 84 0,-12 12-245 16,6-12 42-16</inkml:trace>
  <inkml:trace contextRef="#ctx0" brushRef="#br0" timeOffset="-58891.31">22315 13350 0 0,'0'0'774'0,"0"0"-387"0,0 0-16 0,0 0-75 15,0 0 21-15,0 0-63 0,0 0-51 0,0 0-41 16,0 0-25-16,-3 15-12 0,3-15-25 0,0 16-20 0,-3-5 31 16,1 0-23-16,-1 1-18 0,-2 0-13 0,-1 0 8 15,3 1-12-15,-2 1-12 0,0 0-7 0,0-2-14 0,1 1-4 16,1-2-4-16,3-11-2 0,-7 20-168 0,4-10 29 15,2 4 27-15,1-14 20 0,-7 15-425 0,7-15 145 16,3 9 73-16,-3-9 58 0,0 0-606 0,0 0-86 0</inkml:trace>
  <inkml:trace contextRef="#ctx0" brushRef="#br0" timeOffset="-54942.45">22423 13208 0 0,'0'0'715'0,"0"0"-490"0,0 0 64 0,0 0-24 16,0 0-54-16,0 0-42 0,0 0 6 0,0 0-35 0,0 0-27 16,0 0-24-16,0 0 7 0,0 0-20 0,0 0-15 15,0 0-12-15,0 0-10 0,0 0-7 0,0 0-7 0,0 0-5 16,0 0 7-16,0 0-5 0,0 0-4 0,0 0-5 16,0 0 21-16,0 0-4 0,0 0-6 0,0 0-5 0,0 0 22 15,0 0-8-15,14-5-7 0,-14 5-5 0,0 0 0 16,20-3-4-16,-20 3-4 0,0 0-2 0,18-4 28 0,-18 4-9 15,18-2-5-15,-18 2-5 0,0 0 10 0,20-2-8 0,-20 2-2 16,0 0-7-16,0 0 7 0,0 0-3 0,20-3-6 16,-20 3-1-16,0 0 3 0,0 0-3 0,0 0-1 15,0 0-2-15,19-2 22 0,-19 2-4 0,0 0-6 0,0 0-3 16,19 3-30-16,-19-3 3 0,0 0 3 0,0 0 2 0,16 6-6 16,-16-6 3-16,0 0 0 0,0 0 4 0,0 0 6 15,11 7-1-15,-11-7 0 0,0 0 2 0,0 0 2 16,0 0 0-16,0 0 0 0,0 0-1 0,0 0-4 0,0 0 0 15,0 0 0-15,0 0 1 0,0 0 15 0,0 0-4 16,0 0-2-16,0 0 0 0,0 0 44 0,0 0-10 0,0 0-8 16,0 0-8-16,0 0 38 0,0 0-11 0,0 0-11 15,0 0-10-15,0 0 15 0,0 0-10 0,0 0-8 0,0 0-6 16,0 0 4-16,0 0-6 0,0 0-4 0,0 0-4 0,0 0-17 16,0 0 0-16,0 0 0 0,0 0 2 0,0 0-8 15,-11 5 1-15,11-5 3 0,0 0-1 0,-10 16 3 16,10-16-1-16,-6 17 1 0,6-17 1 0,-7 19 1 0,4-9 0 15,-1 1 1-15,4-11-1 0,-3 23 3 0,1-11 0 16,-2-1-1-16,3 2 2 0,-1 1 0 0,-1-3-1 0,5 1 2 16,-7-2-3-16,0 3 2 0,1-2-1 0,-1 0 0 0,2-1-1 15,-3 1 3-15,2-2-2 0,-1 1 0 0,5-10-2 16,-8 15 4-16,8-15-1 0,-7 13 0 0,7-13 0 0,-5 11 1 16,5-11 0-16,0 0 0 0,0 0-2 0,-6 9 1 15,6-9-2-15,0 0 2 0,0 0-2 0,0 0 5 16,0 0 1-16,0 0-1 0,0 0-2 0,0 0 23 0,0 0-5 15,11-5-5-15,-11 5-4 0,12-10 6 0,-12 10-4 0,16-12-3 16,-16 12-3-16,19-18 7 0,-8 9-5 0,0-3-1 16,-1 2-3-16,-1 3-6 0,1-5 1 0,-1 0-1 0,1 1 0 15,0-2 5-15,-1 2-3 0,-1 0 0 0,-1 4 1 16,-7 7 1-16,12-17 0 0,-12 17-2 0,0 0-1 0,11-11 13 16,-11 11-4-16,0 0-2 0,6-9-4 0,-6 9 7 15,0 0-2-15,0 0-1 0,0 0-4 0,0 0-6 0,0 0-1 16,0 0 1-16,0 0 0 0,0 0-4 0,0 0 0 15,0 0 2-15,0 0 1 0,0 0-19 0,0 0 4 0,0 0 4 16,0 0 3-16,0 0-26 0,0 0 7 0,0 0 7 16,0 0 3-16,-6 11-13 0,6-11 5 0,0 0 5 0,-9 8 6 15,9-8-5-15,0 0 5 0,-15 11 2 0,15-11 2 16,-12 7 1-16,12-7 0 0,-14 5 3 0,14-5 2 0,0 0-2 16,-15 9 0-16,15-9 3 0,0 0 0 0,-13 4-9 15,13-4 4-15,0 0 1 0,0 0 2 0,0 0 11 0,-11 8-1 16,11-8 0-16,0 0-1 0,0 0-4 0,0 0 1 15,0 0 0-15,0 0 1 0,0 0-11 0,0 0 2 0,0 0 3 16,0 0 1-16,0 0-2 0,0 0 3 0,0 0-1 16,0 0 3-16,0 0-4 0,0 0 1 0,0 0 3 15,0 0 0-15,0 0-5 0,0 0 1 0,0 0 3 0,6 10 0 16,-6-10-4-16,0 0 3 0,7 12 0 0,-7-12 2 0,5 13 0 16,-5-13 1-16,3 14-1 0,-3-14 2 0,0 19-2 15,0-19 2-15,0 19-1 0,0-19 1 0,-2 21 5 0,1-9-1 16,1-12-3-16,0 17 2 0,0-17 9 0,0 15-2 15,0-15-2-15,0 0-3 0,3 16-5 0,-3-16-1 0,0 0 0 16,6 10 0-16,-6-10 7 0,0 0 0 0,0 0-2 16,0 0 0-16,24 2 6 0,-24-2-3 0,14-5-2 0,-14 5 1 15,21-9-3-15,-21 9-1 0,18-6 0 0,-18 6 0 16,17-10-24-16,-17 10 5 0,12-12 2 0,-12 12 5 0,9-11-201 16,-9 11 44-16,0 0 31 0,9-11 28 0,-9 11-328 15,0 0 129-15,0 0 61 0,-3-11 49 0,3 11-720 16,-15-10-117-16</inkml:trace>
  <inkml:trace contextRef="#ctx0" brushRef="#br0" timeOffset="-53993.24">21964 13697 0 0,'0'0'645'0,"-17"-3"-421"0,17 3-44 16,0 0 135-16,0 0-47 0,-19-3-53 0,19 3-44 0,0 0 64 15,0 0-48-15,0 0-36 0,0 0-32 0,0 0 47 16,0 0-16-16,0 0-29 0,0 0-23 0,0 0-10 15,0 0-19-15,0 0-13 0,0 0-12 0,0 0 4 0,0 0-9 16,0 0-7-16,20 4-7 0,-20-4-9 0,23 3-3 16,-23-3-3-16,22 0-2 0,-22 0 1 0,33 0 0 0,-33 0-2 15,25 2-2-15,-25-2-10 0,24-2 2 0,-24 2 0 16,20-1 0-16,-20 1 6 0,0 0 1 0,21-3-2 0,-21 3-1 16,0 0 0-16,0 0 0 0,0 0 0 0,0 0 0 15,0 0 3-15,0 0-1 0,0 0-1 0,0 0 0 0,0 0-2 16,0 0 0-16,0 0 0 0,0 0 2 0,0 0-55 15,0 0 12-15,0 0 8 0,0 0 7 0,0 0-225 0,0 0 50 16,0 0 41-16,0 0 38 0,0 0-237 0,0 0 71 0,12 6 59 16,-12-6 45-16,0 0-594 0,22-2-70 0</inkml:trace>
  <inkml:trace contextRef="#ctx0" brushRef="#br0" timeOffset="-53732.86">22464 13687 0 0,'0'0'687'16,"0"0"-441"-16,-25 2-49 0,25-2 56 0,0 0-44 0,0 0-43 15,0 0-33-15,0 0-26 0,0 0-22 0,0 0-17 0,0 0-13 16,0 0-15-16,0 0-7 0,12 9-6 0,-12-9-5 15,0 0-38-15,26-1 5 0,-26 1 0 0,21-3 4 0,-21 3-115 16,24-3 22-16,-24 3 22 0,22-5 15 0,-22 5-166 16,27-7 46-16,-27 7 37 0,25-6 28 0,-12-2-414 15,-2 0-17-15</inkml:trace>
  <inkml:trace contextRef="#ctx0" brushRef="#br0" timeOffset="-51431.37">23449 13176 0 0,'0'0'464'0,"0"0"-244"16,0 0 48-16,0 0-51 0,0 0-11 0,0 0-42 0,0 0 14 16,0 0-36-16,0 0-27 0,0 0-23 0,0 0 11 15,0 0-21-15,0 0-16 0,0 0-14 0,0 0-19 16,0 0-6-16,0 0-6 0,0 0-6 0,0 0 24 0,0 0-8 16,-15 4-6-16,15-4-5 0,0 0 31 0,-12 12-11 15,12-12-8-15,-10 11-6 0,10-11 20 0,-13 14-9 16,13-14-8-16,-11 16-5 0,5-7 20 0,-2 1-4 0,0 0-9 15,2 3-6-15,-4 0 11 0,3-1-9 0,0-1-4 0,-1 2-4 16,-3 1 18-16,4-2-7 0,-1 2-4 0,2-2-7 16,-2 1 17-16,1-2-7 0,0 0-6 0,1 0-5 0,-1 0-6 15,1-1-3-15,6-10-2 0,-6 16 0 0,6-16-1 16,-9 15 0-16,9-15-2 0,-3 15 0 0,3-15 6 16,-6 12-4-16,6-12 1 0,-5 9-2 0,5-9-3 0,0 0-2 15,-4 16 1-15,4-16 0 0,0 0-3 0,-5 10 0 0,5-10 1 16,0 0 0-16,0 0 2 0,0 0 0 0,0 0-1 15,0 0 0-15,0 12 2 0,0-12-2 0,0 0 1 0,0 0-1 16,0 0-1-16,0 0-2 0,0 0 3 0,0 0-1 0,0 0 30 16,0 0-6-16,0 0-5 0,0 0-2 0,0 0-34 15,0 0 4-15,0 0 2 0,0 0 4 0,0 0 1 16,0 0 2-16,0 0 2 0,0 0 0 0,11-8 6 0,-11 8 0 16,0 0-1-16,0 0 0 0,11-10-4 0,-11 10 0 15,0 0 0-15,11-7 1 0,-11 7-7 0,0 0 2 0,10-10 1 16,-10 10 1-16,0 0-3 0,12-13 4 0,-12 13-2 15,0 0 3-15,15-11-10 0,-15 11 3 0,11-8 2 0,-11 8 3 16,11-8-10-16,-11 8 4 0,11-7 1 0,-11 7 2 16,0 0 4-16,11-9-1 0,-11 9 1 0,0 0 1 0,11-11-4 15,-11 11 1-15,0 0 1 0,10-8 1 0,-10 8 9 16,0 0-2-16,8-11-1 0,-8 11 1 0,0 0-28 16,9-8 8-16,-9 8 0 0,0 0 6 0,12-13-28 0,-12 13 9 15,9-9 5-15,-9 9 4 0,11-11-10 0,-11 11 6 0,11-12 4 16,-11 12 4-16,11-10-6 0,-11 10 4 0,11-9 4 15,-11 9 3-15,8-8 5 0,-8 8 1 0,0 0 1 16,13-9 1-16,-13 9-7 0,0 0 3 0,0 0 2 0,6-11 0 16,-6 11 4-16,0 0-1 0,7-7 2 0,-7 7-1 0,0 0 0 15,0 0 0-15,7-13 0 0,-7 13 1 0,0 0 5 16,7-9 0-16,-7 9-1 0,0 0-3 0,8-10-1 0,-8 10-1 16,0 0 0-16,0 0 1 0,0 0-2 0,6-10-1 15,-6 10 2-15,0 0 0 0,0 0 8 0,9-8-3 16,-9 8 1-16,0 0-2 0,0 0-11 0,0 0 3 0,0 0-1 15,0 0 2-15,0 0 4 0,0 0 0 0,0 0 0 0,0 0 0 16,0 0 13-16,0-11-2 0,0 11-2 0,0 0-2 0,0 0-16 16,0 0 1-16,0 0 2 0,0 0 2 0,7-11 3 15,-7 11 0-15,0 0 1 0,0 0 0 0,0 0 3 16,0 0 1-16,7-8-2 0,-7 8 1 0,0 0-3 16,0 0 0-16,0 0 0 0,0 0 0 0,0 0 7 0,0 0-3 15,7-10 1-15,-7 10-1 0,0 0-11 0,0 0 3 0,0 0 1 16,0 0 0-16,0 0 3 0,5-11 0 0,-5 11 0 0,0 0 0 15,0 0 13-15,0 0-2 0,0 0-5 0,0 0 1 16,0 0-18-16,0 0 4 0,0 0 1 0,0 0 0 16,0 0 2-16,0 0 0 0,0 0 1 0,0 0 2 0,0 0-1 15,0 0 1-15,0 0 0 0,0 0 1 0,0 0 2 16,0 0-1-16,0 0 0 0,0 0 0 0,0 0-2 0,0 0 0 16,0 0 1-16,0 0-1 0,0 0-1 0,0 0-1 15,0 0 2-15,0 0 0 0,0 0 1 0,0 0 0 0,0 0 0 16,0 0 0-16,0 0 1 0,0 0-1 0,0 0 0 15,0 0 0-15,0 0 5 0,0 0-2 0,0 0 0 0,0 0-1 16,0 0-7-16,0 0 1 0,0 0 0 0,0 0 3 0,0 0 6 16,0 0-1-16,0 0-1 0,0 0 1 0,0 0-11 15,0 0 3-15,0 0 0 0,-6-11 1 0,6 11 3 16,0 0 0-16,0 0-1 0,0 0 1 0,0 0-5 0,-9-12 2 16,9 12 1-16,0 0-2 0,0 0 8 0,0 0-1 15,-7-7-1-15,7 7-1 0,0 0-4 0,0 0 1 0,0 0 1 16,-10-9-2-16,10 9 8 0,0 0-3 0,0 0 0 0,0 0 1 15,-7-10-3-15,7 10 1 0,0 0 0 0,0 0-1 16,-7-13-4-16,7 13 1 0,0 0 0 0,-8-9 1 0,8 9 6 16,0 0-1-16,0 0 1 0,-8-10-3 0,8 10-2 15,0 0 0-15,0 0-1 0,-9-8 1 0,9 8-4 16,0 0 1-16,0 0 1 0,0 0 0 0,-11-8 8 0,11 8-1 16,0 0-1-16,0 0-1 0,0 0-11 0,-15-7 2 0,15 7 0 15,0 0 3-15,0 0 1 0,0 0 1 0,-18-3 0 16,18 3 1-16,0 0 1 0,0 0 0 0,0 0-1 15,-15-10 1-15,15 10 1 0,0 0 1 0,0 0-1 0,0 0 1 16,0 0-7-16,0 0 0 0,0 0 3 0,0 0-1 16,0 0-2-16,0 0 3 0,0 0-2 0,0 0 2 0,0 0-2 15,0 0 1-15,0 0 1 0,0 0 0 0,0 0-4 16,-13 7 0-16,13-7 2 0,0 0 1 0,0 0-10 0,0 0 4 16,0 0 0-16,0 0 3 0,0 0 9 0,0 0-1 15,0 0-1-15,0 0 0 0,-6 12 2 0,6-12-2 0,0 0-1 16,0 0 0-16,0 0 2 0,0 0-1 0,-4 12-1 0,4-12 1 15,0 0-6-15,0 0 0 0,-3 11 0 0,3-11 2 16,0 0 7-16,0 0 0 0,-1 15-3 0,1-15 3 16,0 0 9-16,-3 15-2 0,3-15-1 0,0 0-3 0,3 13-15 15,-3-13 2-15,0 0 0 0,1 13 1 0,-1-13 4 16,0 0 1-16,0 0 0 0,7 14-1 0,-7-14 0 0,8 14 0 16,-8-14 0-16,0 0 0 0,9 13 3 0,-9-13-1 0,0 0-1 15,11 11 1-15,-11-11 1 0,10 10 0 0,-10-10 0 16,6 8-1-16,-6-8 0 0,0 0-1 0,11 8 0 15,-11-8 0-15,0 0 1 0,8 10 0 0,-8-10-1 0,0 0 0 16,12 9 0-16,-12-9 0 0,0 0 0 0,7 9 0 16,-7-9-6-16,0 0 0 0,0 0 1 0,17 8 3 0,-17-8-6 15,0 0 2-15,0 0 1 0,9 11 2 0,-9-11 4 0,0 0 0 16,0 0-1-16,11 5 0 0,-11-5 3 0,0 0-1 16,0 0 0-16,0 0-1 0,13 6-4 0,-13-6 1 15,0 0 0-15,0 0 1 0,0 0 1 0,0 0 1 0,8 8 0 16,-8-8-1-16,0 0 2 0,0 0-1 0,4 11 1 0,-4-11-2 15,0 0 0-15,0 0 0 0,0 0 0 0,0 0 0 16,0 0-4-16,0 0 1 0,0 0 2 0,17-2-3 16,-17 2 5-16,0 0 1 0,0 0-1 0,0 0-1 0,0 0-3 15,0 0 2-15,21 0 0 0,-21 0 0 0,0 0 3 16,0 0-1-16,0 0 2 0,0 0-2 0,0 0-1 0,0 0 1 16,0 0 0-16,0 0 0 0,18-7 1 0,-18 7-1 0,0 0 0 15,0 0 0-15,0 0 2 0,0 0-1 0,0 0 0 16,14-5-1-16,-14 5 2 0,0 0-1 0,0 0-1 15,0 0 2-15,8-9 6 0,-8 9-1 0,0 0-3 0,-5-10 1 16,5 10 7-16,0 0-2 0,0 0-3 0,0 0-2 0,2-13-7 16,-2 13 1-16,0 0-1 0,0-12 1 0,0 12 2 15,0 0 1-15,1-13-2 0,-1 13-1 0,0 0 4 0,0-16-2 16,0 16 0-16,0 0 0 0,0 0 3 0,-1-14 0 16,1 14-2-16,0 0 0 0,0 0-8 0,-2-12 0 15,2 12 2-15,0 0 1 0,0 0 14 0,-7-9-3 0,7 9-1 16,0 0-4-16,-7-10 0 0,7 10-2 0,-8-9 0 15,8 9-1-15,-8-8-15 0,8 8 0 0,-9-8 4 0,9 8 3 16,-10-9 15-16,6 0-1 0,4 9-1 0,0 0-1 16,-13-9-4-16,13 9 1 0,-7-8 0 0,7 8-2 0,0 0 5 15,-7-9 0-15,7 9-1 0,0 0-1 0,-9-8-2 16,9 8 1-16,0 0-1 0,0 0 0 0,-12-10-14 0,12 10 4 16,-10-6 0-16,10 6 2 0,-14-6-75 0,14 6 18 15,-17-9 12-15,17 9 11 0,-23-7-223 0,23 7 54 0,-20-6 42 16,20 6 33-16,-29-10-691 0,12 4-82 0</inkml:trace>
  <inkml:trace contextRef="#ctx0" brushRef="#br0" timeOffset="-49804.56">22939 13674 0 0,'0'0'308'0,"0"0"-244"15,3 12-13-15,-3-12 4 0,0 0-252 0,0 0 79 16</inkml:trace>
  <inkml:trace contextRef="#ctx0" brushRef="#br0" timeOffset="-49492.37">23025 13694 0 0,'0'0'398'0,"0"0"-232"0,0 0-22 0,0 0-28 0,0 0-22 0,0 0-20 16,0 0-15-16,0 0-45 0,17 4-4 0,-17-4-2 15,0 0-1-15,24-1-153 0,-24 1 31 0,0 0 22 0,19 1 18 16,-19-1-221-16,8-7 94 0</inkml:trace>
  <inkml:trace contextRef="#ctx0" brushRef="#br0" timeOffset="-46011.12">21764 12993 0 0,'0'0'485'16,"0"0"-244"-16,7-11-48 0,-7 11 79 0,0 0-14 15,0 0-53-15,0 0-40 0,0 0 24 0,0-12-37 0,0 12-32 16,0 0-23-16,0 0 17 0,0 0-23 0,0 0-19 0,0 0-14 16,0 0 7-16,0 0-14 0,0 0-10 0,0 0-7 15,0 0 12-15,0 0-11 0,0 0-7 0,0 0-5 0,0 0-2 16,0 0-4-16,0 0-3 0,0 0-5 0,0 0 9 15,0 0-5-15,0 0-2 0,0 0-1 0,0 0 8 0,0 0-1 16,0 0-5-16,0 0-3 0,0 0 12 0,0 0-6 16,0 0-2-16,0 0-2 0,0 0 22 0,0 0-7 0,0 0-4 15,0 0-5-15,0 0 10 0,0 0-7 0,0 0-2 16,21-2-6-16,-21 2 3 0,0 0-3 0,15-5-4 0,-15 5-2 16,0 0 1-16,0 0-3 0,26-3 0 0,-26 3-2 0,0 0 1 15,21-5-1-15,-21 5 1 0,0 0-2 0,20-3-1 16,-20 3 1-16,0 0-1 0,0 0 1 0,0 0 1 15,0 0 1-15,0 0-1 0,0 0-1 0,0 0-1 0,0 0 1 16,0 0-1-16,0 0 0 0,0 0 3 0,0 0 0 16,0 0-1-16,0 0-1 0,0 0-2 0,-20-3-1 15,20 3 0-15,0 0 2 0,-26 0 5 0,26 0-1 0,0 0 0 16,-24 0-2-16,24 0-6 0,0 0 1 0,-19-1 0 0,19 1 2 16,0 0-3-16,0 0 2 0,0 0 1 0,-24 0 0 15,24 0 1-15,0 0-1 0,0 0 1 0,0 0 0 0,0 0 1 16,0 0-1-16,0 0 1 0,0 0-1 0,0 0-1 15,0 0 1-15,0 0 0 0,0 0-1 0,0 0 2 16,0 0 0-16,0 0 0 0,0 0 0 0,0 0 0 0,0 0 2 16,0 0-2-16,0 0 0 0,0 0 5 0,0 0 0 0,0 0-2 15,0 0 1-15,0 0-14 0,0 0 2 0,0 0 2 16,0 0 2-16,0 0-3 0,0 0 3 0,0 0-1 0,0 0 3 16,0 0-7-16,0 0 2 0,0 0 1 0,0 0 1 0,-11 7 4 15,11-7 0-15,0 0 0 0,0 0 0 0,-6 13 4 16,6-13-1-16,-7 10-1 0,7-10 0 0,-6 11-8 15,6-11 1-15,-5 12 0 0,5-12 3 0,-5 13 7 0,5-13-1 16,-5 16-2-16,5-16 2 0,-6 17-2 0,3-2 0 16,3-15-1-16,-6 17 0 0,3-6 5 0,0 1-2 15,0 1-3-15,3-13 3 0,-9 23 2 0,6-7 0 0,0-4-3 16,1 2 2-16,-2 2 4 0,-1 1-4 0,2-2 2 16,0-1-3-16,1 4 25 0,-8 0-5 0,12-3-6 0,-5 1-2 15,0-1 16-15,-1 1-6 0,1-2-5 0,0-1-6 0,0 1 27 16,2-3-7-16,1 0-8 0,0-11-5 0,-4 24 23 15,3-13-8-15,1-11-8 0,-2 21-5 0,2-21 10 0,-4 17-6 16,4-17-6-16,-3 18-4 0,3-18 8 0,-4 14-4 16,4-14-7-16,-6 18 0 0,6-18 15 0,-8 15-4 0,8-15-7 15,-5 15-2-15,5-15 9 0,-7 15-5 0,7-15-5 16,-6 13-1-16,6-13 8 0,-6 14-5 0,6-14-3 0,-10 11-3 16,10-11 5-16,-3 13-1 0,3-13-4 0,-7 13-4 0,7-13 4 15,-4 11-2-15,4-11-2 0,0 0-3 0,-5 14 1 16,5-14-2-16,0 0 1 0,-1 13-3 0,1-13 2 15,0 0-1-15,0 0-1 0,-2 16 0 0,2-16 1 0,0 0-2 16,0 0 2-16,0 12-2 0,0-12 7 0,0 0-2 16,0 0 0-16,5 10-2 0,-5-10 4 0,0 0-3 0,0 0-1 15,0 0 0-15,10 10 5 0,-10-10-2 0,0 0-1 16,0 0-1-16,18 3 5 0,-18-3-1 0,0 0-1 0,23 1-3 16,-23-1 3-16,18-1-3 0,-18 1-1 0,18-2 0 15,-18 2-5-15,24 0 0 0,-24 0 0 0,22-1 1 0,-22 1-44 16,24-4 8-16,-24 4 8 0,22-2 7 0,-22 2-261 15,22 0 58-15,-22 0 44 0,24 0 35 0,-24 0-367 16,29-4 116-16,-12 1 110 0,1-4 58 0,3-5-747 0,-3 2-171 16</inkml:trace>
  <inkml:trace contextRef="#ctx0" brushRef="#br0" timeOffset="-44743.53">23737 13009 0 0,'-9'-9'414'0,"9"9"-221"0,0 0-33 16,0 0 37-16,0 0-40 0,-11-8-13 0,11 8-24 0,0 0 15 15,0 0-29-15,0 0-21 0,0 0-16 0,0 0 21 16,0 0-17-16,0 0-16 0,0 0-9 0,0 0 50 16,-13-4-19-16,13 4-16 0,0 0-12 0,0 0 35 0,0 0-19 15,0 0-11-15,0 0-13 0,0 0 7 0,0 0-10 16,0 0-9-16,0 0-4 0,0 0 4 0,0 0-6 0,0 0-5 16,0 0-4-16,21 1-13 0,-21-1 2 0,0 0-3 15,21 0 1-15,-21 0-7 0,20 1 3 0,-20-1-1 0,19 2-1 16,-19-2 5-16,0 0-2 0,27 1 0 0,-27-1 0 15,0 0-39-15,25 2 9 0,-25-2 6 0,0 0 5 0,26 2 40 16,-26-2-4-16,0 0-2 0,0 0-4 0,24 0-4 16,-24 0-1-16,0 0-1 0,0 0-1 0,0 0-7 15,0 0 2-15,0 0 0 0,0 0 0 0,0 0-3 0,-6 9 0 16,6-9 1-16,0 0 0 0,-15 11 4 0,15-11-1 0,-9 8 2 16,9-8-2-16,-11 10 1 0,11-10-1 0,-6 12 0 15,6-12 0-15,-10 13 11 0,10-13-4 0,-10 14 1 0,10-14-4 16,-6 16 4-16,6-16-1 0,-5 16-3 0,5-16 0 0,-5 18 9 15,5-18-3-15,-5 18-1 0,5-18-3 0,-4 24 5 16,1-10 1-16,-2 1-4 0,2-1-1 0,-2 3 33 16,0-1-8-16,0 1-6 0,-3 2-5 0,2-2 19 0,-2 1-9 15,0-1-6-15,-1 3-4 0,1-3 24 0,-2 2-8 16,2-2-8-16,2-1-6 0,-2-1 17 0,2 2-8 0,-1-3-6 16,1-2-4-16,-1 3 21 0,3-2-9 0,-1-2-7 15,5-11-4-15,-9 20 5 0,9-20-6 0,-7 18-4 0,7-18-3 16,-6 19 8-16,6-19-6 0,-7 16-2 0,7-16-3 15,-4 13 3-15,4-13-3 0,-3 12-1 0,3-12-3 0,-5 15 3 16,5-15-2-16,-7 11-2 0,7-11 0 0,-3 10 1 16,3-10-4-16,0 0 2 0,-8 14-2 0,8-14 8 15,0 0-2-15,-6 12-3 0,6-12 0 0,0 0 16 0,-9 11-5 16,9-11-3-16,0 0-5 0,-12 11 41 0,12-11-10 0,0 0-8 16,-15 7-7-16,15-7 19 0,0 0-9 0,-18 6-5 15,18-6-8-15,0 0 15 0,-22 4-6 0,22-4-8 0,0 0-4 16,0 0 0-16,-24 0-4 0,24 0-4 0,0 0-1 0,0 0 0 15,-27 0-1-15,27 0-1 0,-20 0-4 0,20 0-1 16,-23-3-3-16,23 3 1 0,-28-4 0 0,8 1-178 16,2-1 35-16,-2 1 29 0,20 3 21 0,-47-4-463 0,23 2 113 15,0-3 133-15,-2-6 62 0,-9 3-744 0,4 0-185 16</inkml:trace>
  <inkml:trace contextRef="#ctx0" brushRef="#br0" timeOffset="-43883.96">22437 13684 0 0,'0'0'402'0,"0"0"-215"0,0 0 48 0,-14 8-47 16,14-8-37-16,0 0-8 0,0 0 31 0,0 0-35 15,0 0-28-15,0 0-22 0,0 0 20 0,0 0-22 0,0 0-17 16,0 0-14-16,0 0 8 0,0 0-14 0,0 0-9 15,5 9-9-15,-5-9 20 0,0 0-13 0,16 4-6 0,-16-4-7 16,0 0 4-16,25 1-7 0,-25-1-3 0,0 0-5 16,35 0-4-16,-35 0-2 0,29-1-2 0,-29 1-2 0,30-5-27 15,-30 5 3-15,33-5 4 0,-33 5 4 0,30-3 22 16,-30 3 0-16,26-3-3 0,-26 3-1 0,19-2-5 16,-19 2-1-16,0 0 2 0,0 0-2 0,0 0-8 0,0 0 2 15,0 0 1-15,0 0 1 0,0 0-14 0,0 0 3 0,0 0 3 16,-17 5 3-16,17-5-2 0,-23 6 2 0,23-6 1 15,-22 5 2-15,22-5-20 0,-28 3 4 0,28-3 6 0,-21 3 2 16,21-3-147-16,-24 3 33 0,24-3 25 0,-21 7 20 0,21-7-759 16,-25-4-86-16</inkml:trace>
  <inkml:trace contextRef="#ctx0" brushRef="#br0" timeOffset="-35589.96">8496 11751 0 0,'0'0'709'15,"0"0"-418"-15,0 0-44 0,0 0-24 0,0 0 48 16,0 0-53-16,0 0-44 0,0 0-34 0,0 0 12 0,0 0-30 15,0 0-26-15,12-6-18 0,-12 6-2 0,0 0-16 0,18-7-9 16,-18 7-7-16,14-7 38 0,-14 7-16 0,16-4-13 16,-16 4-10-16,26-10-5 0,-26 10-7 0,15-8-7 15,-15 8-3-15,21-10-128 0,-21 10 22 0,20-6 17 0,-20 6 13 16,21-10-479-16,-21 10 116 0,14-15 85 0,-2 7 66 16,-6-1-355-16,0-1-36 0</inkml:trace>
  <inkml:trace contextRef="#ctx0" brushRef="#br0" timeOffset="-33525.96">8432 11985 0 0,'-12'9'1001'0,"12"-9"-716"0,0 0-31 0,-8 9-52 0,8-9 42 15,0 0-50-15,0 0-39 0,-7 11-30 0,7-11 13 16,0 0-26-16,-4 13-24 0,4-13-17 0,0 0 29 0,0 0-19 16,-5 9-16-16,5-9-13 0,0 0 14 0,0 0-14 15,0 0-11-15,0 0-8 0,0 0 23 0,0 0-13 0,0 0-8 16,0 0-8-16,0 0 22 0,0 0-10 0,0 0-8 16,19-5-6-16,-19 5 2 0,16-9-6 0,-16 9-3 15,14-9-5-15,-3 0-4 0,-11 9-2 0,19-12-2 0,-9 5 0 16,1-1-148-16,0 1 27 0,0-1 25 0,3 0 18 0,-6-3-349 15,4 1 124-15,0 2 63 0,-4 1 46 0,2-6-757 16,-4 6-147-16</inkml:trace>
  <inkml:trace contextRef="#ctx0" brushRef="#br0" timeOffset="-31959.46">8467 12263 0 0,'0'0'606'0,"0"0"-367"0,0 0 7 15,0 0-23-15,0 0-34 0,0 0-38 0,0 0 25 16,0 0-36-16,0 0-27 0,0 0-24 0,0 0 7 15,0 0-21-15,0 0-14 0,0 0-12 0,0 0 1 0,0 0-9 16,0 0-9-16,0 0-5 0,0 0 2 0,0 0-7 16,0 0-4-16,0 0-2 0,24-3-8 0,-24 3-2 0,11-6-1 15,-11 6-1-15,12-7-67 0,-12 7 11 0,15-9 12 16,-15 9 7-16,18-13-247 0,-6 7 55 0,-2-1 45 0,1 0 38 16,-3-5-594-16,3 1-61 0</inkml:trace>
  <inkml:trace contextRef="#ctx0" brushRef="#br0" timeOffset="-29041.51">10823 9009 0 0,'0'0'864'0,"0"0"-557"0,0 0-16 0,0 0-57 16,0 0 80-16,0 0-63 0,0 0-50 0,0 0-41 0,-20 2 67 15,20-2-27-15,0 0-34 0,0 0-32 0,-13 4 35 16,13-4-32-16,0 0-30 0,0 0-19 0,0 0 10 0,0 0-20 16,-11 6-15-16,11-6-13 0,0 0 15 0,0 0-12 15,0 0-10-15,0 0-10 0,0 0 10 0,0 0-8 16,0 0-9-16,0 0-3 0,0 0 4 0,0 0-5 0,0 0-4 16,18 4-4-16,-18-4 16 0,0 0-6 0,23 1-4 15,-23-1-6-15,0 0 4 0,30 0-4 0,-30 0-4 0,26 2 0 16,-26-2 0-16,28-2-2 0,-28 2-2 0,29-1-1 15,-29 1 0-15,29-2-3 0,-29 2 0 0,28-3 0 0,-28 3-6 16,27-5-1-16,-27 5 2 0,28-3 0 0,-28 3-3 16,21-5 2-16,-21 5-1 0,14-5 2 0,-14 5-1 15,17-4-1-15,-17 4 2 0,0 0 1 0,0 0 1 0,10-10-1 0,-10 10 1 16,0 0 0-16,0 0 2 0,0 0-1 0,0 0 0 16,0 0 0-16,0 0-123 0,0 0 26 0,0 0 20 15,5-11 15-15,-5 11-300 0,0 0 73 0,0 0 58 0,0 0 45 16,0 0-411-16,0 0 156 0,-5-13 86 0,5 13 72 15,-12-5-394-15,12 5-50 0</inkml:trace>
  <inkml:trace contextRef="#ctx0" brushRef="#br0" timeOffset="-28658.71">11004 8771 0 0,'-16'-13'753'0,"16"13"-405"15,0 0-27-15,-12-9 52 0,12 9-74 0,0 0-60 0,0 0-48 16,0 0 23-16,0 0-41 0,0 0-17 0,0 0-29 0,0 0-19 16,0 0-21-16,0 0-18 0,0 0-14 0,0 0-3 15,0 0-11-15,0 0-9 0,0 0-6 0,0 0 3 16,0 0-6-16,-3 15-5 0,3-15-3 0,-5 17 86 15,0-8-21-15,0 1-16 0,0 4-13 0,-1 0 64 0,1 2-23 16,1 2-19-16,-6 0-14 0,3 4 36 0,0 2-18 0,-3-1-15 16,3-3-14-16,-5 4 11 0,6-2-13 0,0-3-8 15,-2 1-9-15,1 0 3 0,-1-3-7 0,3-1-6 0,2-3-3 16,-1 0-5-16,-1-2-2 0,5-11-2 0,-5 16-3 16,5-16 3-16,-4 12-4 0,4-12 0 0,-4 10 0 15,4-10-122-15,0 0 25 0,-3 11 18 0,3-11 15 0,0 0-363 16,0 0 85-16,-14 5 67 0,14-5 56 0,-12-8-1171 15,12 8-439-15</inkml:trace>
  <inkml:trace contextRef="#ctx0" brushRef="#br0" timeOffset="-27427.2">11673 7982 0 0,'0'0'1070'15,"0"0"-653"-15,0 0-70 0,-5-10-69 0,5 10-7 0,0 0-56 16,0 0-42-16,0 0-32 0,0 0-9 0,0 0-27 16,0 0-20-16,0 0-19 0,11 14 29 0,-11-14-19 0,4 17-15 15,-4-17-12-15,3 18 87 0,-3-18-29 0,4 22-20 16,-2-12-17-16,-2 6 64 0,0-2-27 0,-2 2-21 15,-2-1-17-15,4-1 22 0,-1 3-18 0,-1-3-14 0,1-1-12 16,1 3-15-16,-3-1-7 0,1-3-4 0,1-1-6 0,-1 0 1 16,2-11-4-16,-5 19-4 0,5-19 1 0,-6 16-2 15,6-16-1-15,-6 11-1 0,6-11-1 0,0 0-133 16,-7 11 26-16,7-11 20 0,0 0 16 0,0 0-307 0,-11 7 74 16,11-7 60-16,0 0 48 0,0 0-473 0,0 0 176 15,-11-11 98-15,11 11 78 0,-7-11-317 0,7 11-38 16</inkml:trace>
  <inkml:trace contextRef="#ctx0" brushRef="#br0" timeOffset="-26996.28">11633 8066 0 0,'2'-14'700'0,"-2"14"-409"16,6-13-46-16,-6 13-21 0,7-13 33 0,-7 13-50 0,14-13-43 15,-14 13-30-15,17-12 12 0,-17 12-29 0,19-10-24 16,-19 10-18-16,19-6 22 0,-19 6-19 0,18-3-16 16,-18 3-6-16,0 0-5 0,17 8-10 0,-17-8-7 0,13 9-9 15,-13-9-3-15,11 16-5 0,-11-16-2 0,9 19-4 0,-4-8 6 16,0 0-2-16,-2 2-5 0,0-2 0 0,0 1-3 15,-6 1-3-15,8 0 0 0,-2-3 0 0,0 4 0 16,0-1 0-16,-1-1-2 0,1 1 1 0,-3-13-2 16,1 23 0-16,-1-23 0 0,0 18-1 0,-1-7 5 15,1-11-3-15,-6 19 0 0,1-7 1 0,-1-1 9 0,-2-2-4 16,-1-1-1-16,0 2-1 0,0 0 15 0,-2-3-4 16,1 1-4-16,10-8-3 0,-19 14 4 0,8-9 0 0,11-5-4 15,-20 10-4-15,8-2 3 0,12-8-2 0,-19 8-2 0,19-8 0 16,-16 6-3-16,16-6 0 0,0 0-1 0,-15 5 2 15,15-5-37-15,0 0 9 0,0 0 5 0,0 0 3 0,0 0-171 16,0 0 39-16,-4-11 31 0,4 11 35 0,8-14-295 16,0 5 76-16,2 1 60 0,2-2 50 0,-2 0-539 0,-1-1-60 15</inkml:trace>
  <inkml:trace contextRef="#ctx0" brushRef="#br0" timeOffset="-26558.6">11920 8167 0 0,'0'0'618'0,"0"0"-390"15,0 0-46-15,0 0-33 0,0 0-11 0,0 0 17 16,-3 13-32-16,3-13-26 0,0 0-18 0,-7 13 27 0,7-13-22 15,-6 14-17-15,6-14-14 0,-9 14 32 0,9-14-18 16,-10 15-13-16,-2-7-10 0,12-8 20 0,-2 15-11 0,2-15-12 16,-3 13-7-16,3-13 2 0,-2 11-8 0,2-11-5 0,-1 11-5 15,1-11-15-15,0 0 0 0,1 13-1 0,-1-13 0 16,0 0 20-16,0 0-5 0,10 10-3 0,-10-10-3 0,0 0 5 16,0 0-5-16,24-2-1 0,-24 2-3 0,12-4 11 15,-12 4-4-15,18-10-3 0,-18 10-3 0,14-10 4 16,-14 10-2-16,15-12-1 0,-15 12-2 0,14-11 37 0,-14 11-7 15,0 0-5-15,9-17-6 0,-9 17 59 0,3-14-16 16,-3 14-12-16,0-13-14 0,0 13 33 0,-3-9-18 16,3 9-10-16,0 0-10 0,-8-12 9 0,8 12-11 0,-8-10-6 15,8 10-6-15,-13-7-9 0,13 7-3 0,0 0-2 16,-20-2-2-16,20 2-85 0,0 0 17 0,-24-2 12 0,24 2 9 16,0 0-210-16,-19 2 48 0,19-2 54 0,0 0 36 15,0 0-349-15,-14 4 92 0,14-4 73 0,0 0 59 0,0 0-338 16,0 0-26-16</inkml:trace>
  <inkml:trace contextRef="#ctx0" brushRef="#br0" timeOffset="-25839.47">12035 8115 0 0,'0'0'594'0,"0"0"-306"0,0 0-58 0,0 0 40 16,0 0-48-16,0 0-44 0,13 5-35 0,-13-5 25 15,9 8-34-15,-9-8-26 0,8 10-23 0,-8-10 4 16,6 15-16-16,-6-15-17 0,3 13-10 0,-3-13 15 0,3 19-11 16,-3-19-12-16,0 18-6 0,-1-6 4 0,1-12-3 15,-3 21-7-15,3-21-5 0,-5 17 5 0,5-17-7 0,-6 8-1 16,6-8-6-16,-7 18 2 0,7-18-2 0,-5 11-4 15,5-11-1-15,0 0 0 0,0 0 0 0,0 0-3 16,0 0-1-16,0 0 7 0,0 0-1 0,0 0-1 0,0 0-2 16,0 0 91-16,0 0-17 0,0 0-15 0,0 0-15 0,2-15-17 15,-2 15-5-15,3-14-7 0,-3 14-4 0,4-15-7 16,-4 15-1-16,6-22-2 0,-6 22 0 0,8-17 0 16,-8 17-1-16,9-16 0 0,-9 16-2 0,10-15-3 15,-10 15-1-15,9-12 0 0,-9 12 0 0,8-9-2 0,-8 9 0 16,0 0 1-16,9-11-1 0,-9 11-4 0,0 0 2 15,0 0 1-15,0 0 0 0,12 13-4 0,-12-13 2 16,0 0 0-16,0 0 2 0,8 10-3 0,-8-10 3 0,0 0-2 0,4 17 2 16,-4-17-2-16,3 13 0 0,-3-13 2 0,0 14 0 15,0-14-4-15,2 12 1 0,-2-12 3 0,1 11-2 16,-1-11-6-16,0 0 3 0,-3 17 1 0,3-17 2 0,0 0-3 16,-3 14 0-16,3-14 2 0,0 0 2 0,0 0 3 15,0 0 1-15,0 0-1 0,0 0 1 0,0 0 7 16,0 0 0-16,0 0-3 0,0 0 1 0,0 0 8 0,0 0-1 15,0 0-3-15,0 0-1 0,2-14-6 0,-2 14-2 16,0 0 0-16,6-15 1 0,-6 15-7 0,9-17-1 0,-9 17 3 16,7-16-1-16,-7 16 6 0,10-17 2 0,-10 17-2 15,9-14 0-15,-9 14-6 0,16-13 3 0,-16 13-1 16,11-9 2-16,-11 9 12 0,13-10-1 0,-13 10-5 0,0 0 2 0,0 0-17 16,17-2 1-16,-17 2 1 0,0 0 3 0,13 7-9 15,-13-7 2-15,0 0 2 0,10 10 2 0,-10-10-20 16,0 0 4-16,6 16 4 0,-6-16 7 0,1 17 20 15,-1-17-1-15,-6 18-1 0,6-18-1 0,2 17-19 16,-2-17 2-16,-2 19 3 0,2-19 2 0,-3 14-51 0,3-14 10 16,-1 12 11-16,1-12 7 0,0 0-121 0,-3 14 32 0,3-14 35 15,0 0 18-15,0 0-176 0,0 0 50 0,0 0 37 16,0 0 32-16,12 4-284 0,-12-4 82 0,0 0 87 0,22-6 65 16,-22 6-222-16,14-11 87 0</inkml:trace>
  <inkml:trace contextRef="#ctx0" brushRef="#br0" timeOffset="-25116.25">12457 8176 0 0,'0'0'548'0,"-2"-12"-315"0,2 12 83 0,0 0-25 16,0 0-49-16,-7-9-47 0,7 9 41 0,0 0-46 15,0 0-39-15,-7-11-29 0,7 11 57 0,0 0-35 0,0 0-19 16,0 0-20-16,0 0-15 0,0 0-17 0,0 0-15 15,0 0-11-15,-27 1-7 0,27-1-10 0,-13 10-5 0,13-10-5 16,-11 12-5-16,11-12-2 0,-13 10-3 0,13-10-2 16,-9 13-3-16,9-13 0 0,-9 13-1 0,9-13 0 15,-11 14-5-15,11-14 1 0,-4 14-2 0,4-14 2 0,-3 16 8 16,3-16-2-16,0 12-1 0,0-12-1 0,1 13-7 16,-1-13 1-16,0 0 1 0,6 11 0 0,-6-11-13 15,0 0 2-15,0 0 5 0,14 8 0 0,-14-8 4 0,0 0-1 16,15-6 2-16,-15 6 0 0,18-6 1 0,-18 6-1 0,14-10 0 15,-14 10 2-15,15-10 4 0,-15 10-2 0,11-12 0 16,-11 12 0-16,9-13 4 0,-9 13-1 0,11-15-1 0,-11 15-1 16,7-16 7-16,-7 16-2 0,6-18-1 0,-6 18-3 15,6-18 5-15,-6 18-5 0,5-11 2 0,-5 11-2 0,0 0 50 16,0 0-11-16,0 0-9 0,1-11-7 0,-1 11 18 16,0 0-7-16,0 0-9 0,0 0-5 0,0 0-15 15,-9 8 0-15,9-8-2 0,-3 10-3 0,3-10 2 0,-8 9-3 16,8-9-2-16,-6 13 3 0,6-13-6 0,-7 14 0 15,7-14 2-15,-3 12 0 0,3-12-4 0,0 12 1 0,0-12 0 16,0 0 1-16,0 18-6 0,0-18 2 0,0 0 1 16,3 15 1-16,-3-15-49 0,0 0 8 0,7 9 11 15,-7-9 6-15,0 0-50 0,0 0 15 0,9 9 13 0,-9-9 10 16,0 0-34-16,0 0 13 0,0 0 12 0,0 0 11 16,20-2-5-16,-20 2 10 0,0 0 6 0,14-7 6 0,-14 7 4 15,7-9 4-15,-7 9 3 0,8-10 1 0,-8 10-3 16,9-12 3-16,-9 12 1 0,6-13 2 0,-3-1 17 15,-3 14-4-15,5-10 1 0,-5 10-2 0,6-12 37 0,-6 12-8 16,4-9-8-16,-4 9-4 0,0 0 40 0,2-12-14 0,-2 12-9 16,0 0-7-16,0 0 30 0,0 0-12 0,0 0-11 15,0 0-8-15,0 0-19 0,0 0-3 0,0 0-2 16,0 0-1-16,0 0-4 0,-5 15 0 0,5-15 0 0,0 0-2 16,-6 15 7-16,6-15-3 0,-3 13 0 0,3-13-1 15,-3 14-6-15,3-14 0 0,-2 13 1 0,2-13-2 0,-3 13 8 16,3-13-3-16,0 14 1 0,0-14-2 0,2 17-4 15,-2-17 1-15,0 0 0 0,4 12-1 0,-4-12-64 16,4 11 12-16,-4-11 12 0,0 0 9 0,7 10-135 0,-7-10 35 16,0 0 26-16,0 0 21 0,21-5-204 0,-21 5 60 15,19-13 49-15,-19 13 34 0,16-19-758 0,-8 10-108 0</inkml:trace>
  <inkml:trace contextRef="#ctx0" brushRef="#br0" timeOffset="-24792.47">12606 7831 0 0,'-17'18'416'0,"5"-8"-208"0,4 2 67 0,2 1-54 15,2-4-17-15,-1 1-34 0,1-1 8 0,4-9-37 0,-3 17-26 16,3-17-23-16,1 15-10 0,-1-15-15 0,6 11-14 15,-6-11-11-15,0 0 11 0,11 8-10 0,-11-8-9 16,0 0-7-16,0 0 50 0,21-2-15 0,-21 2-12 0,12-6-11 16,-12 6 18-16,16-13-13 0,-16 13-7 0,14-10-9 15,-14 10 2-15,10-15-6 0,-10 15-4 0,16-14-5 0,-16 14 2 16,1-19-5-16,-1 19-3 0,2-17 0 0,-2 17-27 16,-2-11 4-16,2 11 3 0,0 0 2 0,0 0-119 0,-19-6 25 15,19 6 22-15,-15 6 16 0,1 1-229 0,5 2 61 16,-2 3 45-16,0-3 38 0,-2 1-568 0,2 2-58 15</inkml:trace>
  <inkml:trace contextRef="#ctx0" brushRef="#br0" timeOffset="-24258.49">12566 8118 0 0,'0'0'760'0,"0"0"-431"16,0 0-28-16,0 0-48 0,0 0-52 0,0 0-10 0,0 0-38 15,14 5-31-15,-14-5-24 0,15 6 34 0,-15-6-26 0,0 0-21 16,5 11-18-16,-5-11-5 0,4 16-10 0,-4-16-7 16,3 11-8-16,-3-11-2 0,7 15-8 0,-7-15-3 0,3 15-7 15,-3-15-1-15,2 20-4 0,-2-20-4 0,0 19 0 16,-2-8-2-16,0 1-1 0,-1-2-2 0,3-10 0 15,-5 22 6-15,4-9-1 0,1-13-1 0,-5 16-2 16,5-16-13-16,-3 14 3 0,3-14 1 0,0 0-1 0,0 0-12 16,0 0 3-16,-1 13 4 0,1-13 1 0,0 0-34 15,0 0 8-15,0 0 8 0,0 0 4 0,6-11 44 0,-6 11-6 16,9-13-2-16,-9 13-2 0,5-12 1 0,-5 12-4 0,7-15 0 16,-7 15-2-16,7-17 7 0,-7 17-2 0,8-14-2 15,-8 14-1-15,8-15 33 0,-8 15-9 0,8-13-6 0,-8 13-5 16,10-8 22-16,-10 8-9 0,7-8-5 0,-7 8-7 15,0 0 18-15,14-9-9 0,-14 9-5 0,0 0-7 16,0 0 3-16,15-5-5 0,-15 5-4 0,0 0-3 0,0 0-10 16,0 0 1-16,24 2-1 0,-24-2 0 0,0 0 2 15,0 0-1-15,16 3-1 0,-16-3 2 0,7 11 1 16,-7-11 0-16,0 0-1 0,0 16 1 0,0-16 8 0,9 17-2 16,-9-17-4-16,2 18 1 0,5-7 10 0,-10-2-3 0,3-9-4 15,-4 21-1-15,4-21 7 0,-5 21-5 0,5-21-1 16,-3 17-2-16,3-17 0 0,1 13-1 0,-1-13-2 0,0 0-2 15,3 10-57-15,-3-10 10 0,0 0 11 0,0 0 5 16,0 0-247-16,17-9 55 0,-17 9 46 0,20-14 52 16,-11 5-1008-16,0-1-319 0</inkml:trace>
  <inkml:trace contextRef="#ctx0" brushRef="#br0" timeOffset="-23598.54">12107 8586 0 0,'0'-12'840'16,"2"1"-479"-16,-2 11-22 0,1-16-68 0,-1 16 97 15,2-13-74-15,-2 13-58 0,0 0-49 0,3-17 118 0,-3 17-65 16,0 0-45-16,0 0-41 0,0 0 50 0,0 0-41 0,0 0-33 16,0 0-25-16,0 0-22 0,0 0-17 0,0 0-12 15,0 0-12-15,-5 21-5 0,5-21-7 0,-1 18-6 16,1-18-5-16,-2 23 21 0,-1-9-8 0,3-1-5 0,-1-1-7 15,1 6 3-15,-2-4-5 0,-1 3-4 0,2 1-4 16,-3 2 2-16,1-2-2 0,-2 0-2 0,2 0-1 16,-3 2-2-16,1-5 2 0,2 0-3 0,-3 1 0 0,-1-3-140 15,2-3 26-15,5-10 24 0,-8 17 15 0,8-17-377 16,0 0 89-16,-4 10 72 0,4-10 59 0,0 0-1110 0,0 0-424 16</inkml:trace>
  <inkml:trace contextRef="#ctx0" brushRef="#br0" timeOffset="-23228.2">12290 8611 0 0,'0'0'734'0,"0"0"-456"0,-18 9 19 16,18-9-37-16,-20 13-52 0,6-6-41 0,3 1 32 15,-4 3-41-15,4-3-32 0,0 2-24 0,-2 1-16 16,2-1-16-16,2-1-13 0,-3-1-12 0,3 0 2 15,0-2-11-15,9-6-5 0,-15 12-3 0,15-12-3 0,-9 9-6 16,9-9-2-16,0 0-4 0,0 0-19 0,0 0 2 16,0 0 1-16,0 0-1 0,0 0 12 0,0 0-1 0,0 0-2 15,0 0 0-15,0 0 22 0,0 0-3 0,0 0-5 16,0 0-6-16,0 0 46 0,0 0-14 0,0 0-7 0,0 0-9 16,0 0 12-16,11 6-8 0,-11-6-6 0,0 0-5 15,22 5 34-15,-22-5-12 0,14 3-8 0,-14-3-9 0,16 7 2 16,-16-7-7-16,14 10-4 0,-14-10-4 0,13 9-3 15,-13-9-3-15,11 14-1 0,-11-14-2 0,13 22-2 16,-13-22-1-16,10 13 0 0,-10-13-1 0,6 14-67 0,-6-14 11 16,5 15 13-16,-5-15 7 0,0 0-221 0,4 12 52 15,-4-12 47-15,0 0 43 0,0 0-390 0,6 11 100 16,-6-11 80-16,0 0 65 0,0 0-277 0,0 0-18 0</inkml:trace>
  <inkml:trace contextRef="#ctx0" brushRef="#br0" timeOffset="-22366.11">12306 8742 0 0,'0'0'890'0,"0"0"-494"16,0 0-38-16,8-10-72 0,-8 10-56 0,0 0-34 0,13-11-39 15,-13 11-32-15,0 0-24 0,17 5-15 0,-17-5-16 16,0 0-5-16,21 3-14 0,-21-3-6 0,0 0-7 0,15 6-7 15,-15-6-7-15,9 12-5 0,-9-12-2 0,0 0-4 16,11 11-4-16,-11-11 9 0,1 11-4 0,-1-11-4 0,2 13-1 16,-2-13 7-16,0 16-5 0,0-16-1 0,0 14-2 15,0-14 4-15,-3 14-4 0,3-14-1 0,-2 13 0 16,2-13-6-16,0 0 0 0,-1 12-1 0,1-12 1 0,0 0 6 16,0 0-3-16,0 0 1 0,0 0-3 0,0 0 3 15,0 0-2-15,0 0-1 0,0 0 0 0,0 0 18 0,0 0-4 16,0 0-3-16,0 0-3 0,6-12 14 0,-6 12-6 15,1-13-3-15,-1 13-3 0,5-14-1 0,-5 14-3 0,5-14-1 16,-5 14-2-16,8-14-7 0,-8 14 0 0,9-12 1 16,-9 12 0-16,10-13 2 0,-10 13 0 0,13-9 0 0,-13 9-1 15,0 0 1-15,14-8-1 0,-14 8 1 0,0 0-1 16,14-4-9-16,-14 4 3 0,0 0 1 0,0 0 1 16,0 0-2-16,0 0 1 0,19 4 1 0,-19-4 2 0,0 0-5 15,9 11 2-15,-9-11 1 0,4 11 2 0,-4-11 0 0,0 15 0 16,0-15 1-16,0 14 0 0,0-14-3 0,-4 19 3 15,4-19-1-15,-4 19 1 0,1-8-4 0,3-11 2 16,-5 19 0-16,5-19 0 0,-5 17-21 0,5-17 4 0,-3 10 4 16,3-10 4-16,0 0-24 0,0 13 8 0,0-13 4 15,0 0 6-15,0 0-3 0,0 0 4 0,0 0 3 0,0 0 4 16,0 0 1-16,0 0 0 0,19-8 3 0,-19 8 1 0,0 0 1 16,19-10 1-16,-19 10 2 0,8-11-1 0,-8 11-1 15,9-12 2-15,-9 12 0 0,10-12 0 16,-10 12-1-16,10-14 0 0,-10 14 1 0,7-13-1 0,-7 13 4 15,8-14-1-15,-8 14 0 0,7-9-1 0,-7 9 5 0,0 0 0 16,6-12-4-16,-6 12 2 0,0 0 23 16,0 0-7-16,0 0-4 0,0 0-2 0,0 0-10 0,0 0 0 0,0 0-1 15,0 0 1-15,-7 10-5 0,7-10 2 0,-6 10-1 16,6-10 1-16,-6 12 6 0,6-12-3 0,-6 13 1 0,6-13-1 16,-3 16-4-16,3-16 1 0,-3 14 0 0,3-14 0 15,0 13 1-15,0-13 0 0,3 13 0 0,-3-13-1 16,1 11-3-16,-1-11 1 0,5 11-1 0,-5-11 2 0,6 9-23 15,-6-9 4-15,12 9 4 0,-12-9 3 0,0 0-30 16,15 7 8-16,-15-7 9 0,0 0 3 0,0 0 3 0,20-3 5 16,-20 3 3-16,14-6 2 0,-14 6 12 0,17-10-1 15,-17 10 0-15,13-9 0 0,-7-1 19 0,-6 10-2 16,12-17-5-16,-12 17-2 0,6-21 59 0,-6 21-14 0,5-19-11 16,-5 19-9-16,1-19 44 0,-1 19-16 0,0-20-13 15,0 20-10-15,-3-19 11 0,3 19-10 0,-5-17-9 0,5 17-6 16,-8-10-1-16,8 10-5 0,-10-7-3 0,10 7-6 0,0 0-15 15,0 0-2-15,-25 0 3 0,25 0 0 0,0 0-160 16,-16 9 32-16,16-9 27 0,-7 8 20 0,7-8-239 16,-10 10 93-16,10-10 50 0,0 0 35 0,-5 12-421 15,5-12 112-15,0 0 118 0,0 0 92 0,0 0-118 16,0 0 104-16</inkml:trace>
  <inkml:trace contextRef="#ctx0" brushRef="#br0" timeOffset="-21777.91">12801 8739 0 0,'0'0'673'0,"0"0"-414"0,0 0-52 0,0 0-13 0,0 0 25 15,0 0-43-15,-11 8-36 0,11-8-28 0,-8 7 9 0,8-7-25 16,-6 10-18-16,6-10-16 0,-7 12 31 0,7-12-17 15,-4 10-16-15,4-10-12 0,-5 12-8 0,5-12-10 0,0 0-4 16,-1 16-7-16,1-16 2 0,0 0-4 0,3 12-5 16,-3-12-1-16,0 0 0 0,6 12-4 0,-6-12 1 15,0 0-3-15,0 0-5 0,16 6 1 0,-16-6-1 0,0 0 0 16,0 0 6-16,17-3 0 0,-17 3-1 0,0 0-2 0,16-10-5 16,-16 10 1-16,11-10 1 0,-11 10-1 0,8-11 9 15,-8 11-2-15,9-10-1 0,-9 10 0 0,10-14 23 16,-10 14-5-16,8-12-2 0,-8 12-5 0,6-11 27 15,-6 11-9-15,0 0-6 0,8-11-6 0,-8 11 55 0,0 0-16 16,0 0-12-16,0 0-10 0,0 0 1 0,0 0-9 0,0 0-6 16,0 0-4-16,0 0-17 0,0 0-1 0,-8 7-1 15,8-7 0-15,0 0 4 0,-3 20 1 0,3-20-3 16,-6 12-1-16,6-12-7 0,-5 18 1 0,5-18 0 0,-3 16 1 16,3-16-61-16,0 16 12 0,0-16 10 0,2 12 9 15,-2-12-56-15,3 12 15 0,-3-12 17 0,0 0 10 0,8 10-20 16,-8-10 16-16,0 0 14 0,0 0 6 0,0 0 3 15,22-1 6-15,-22 1 3 0,0 0 4 0,16-6-1 16,-16 6 4-16,13-8 3 0,-13 8 0 0,9-12 45 0,-9 12-7 16,6-14-6-16,-6 14-5 0,8-14 56 0,-8 14-7 15,6-17-12-15,-6 17-10 0,7-17 40 0,-7 17-17 0,5-17-13 16,-5 17-12-16,3-15 16 0,-3 15-15 0,2-12-7 16,-2 12-7-16,0 0 14 0,0 0-11 0,0 0-4 15,-3-10-8-15,3 10-26 0,0 0 0 0,0 0 1 0,0 0 1 0,0 0-132 16,-14 9 26-16,14-9 21 0,0 0 18 0,-11 9-305 15,11-9 106-15,0 0 53 0,-3 11 43 0,3-11-760 16,0 0-133-16</inkml:trace>
  <inkml:trace contextRef="#ctx0" brushRef="#br0" timeOffset="-19792.02">13007 8869 0 0,'0'0'608'0,"0"0"-391"0,14 9-43 15,-14-9 83-15,0 0-27 0,21 0-46 0,-21 0-38 0,0 0 44 16,23-7-38-16,-23 7-31 0,16-6-24 0,-16 6 22 16,16-12-25-16,-16 12-18 0,17-11-15 0,-7 3 38 0,-4 0-18 15,3 0-7-15,0-1-14 0,-3 0 47 0,-1-3-21 16,-1 3-17-16,-1-3-15 0,0 3 49 0,-3 9-21 15,7-20-16-15,-7 20-13 0,5-21 36 0,-5 21-17 0,2-19-14 16,-2 19-12-16,1-19 29 0,-1 19-16 0,0-18-11 16,0 18-10-16,-3-13 26 0,3 13-15 0,0 0-7 0,-5-8-11 15,5 8 14-15,0 0-8 0,0 0-8 0,0 0-6 0,0 0-14 16,0 0-1-16,0 0-3 0,0 0 0 0,-11 5-13 16,11-5 0-16,-10 8 3 0,10-8 1 0,-7 13 6 15,7-13 1-15,-9 13-2 0,9-13 1 0,-9 16 0 16,9-16 1-16,-6 17-1 0,6-17 0 0,-5 23-4 0,2-11 0 15,3-12 1-15,-4 22 1 0,2-10 0 0,2-12 1 0,-1 23-1 16,1-23 2-16,0 21-25 0,0-21 5 0,5 19 4 16,-5-19 2-16,7 16-52 0,-7-16 11 0,9 11 11 15,-9-11 10-15,12 8-41 0,-12-8 13 0,0 0 14 0,23 4 9 16,-23-4-5-16,0 0 8 0,24-1 7 0,-24 1 7 16,15-8-4-16,-15 8 5 0,17-9 4 0,-17 9 3 15,13-9 10-15,-13 9 1 0,14-12 0 0,-14 12 0 0,9-15-8 16,-9 15 2-16,8-15 2 0,-8 15 0 0,6-16 17 15,-6 16-5-15,3-16 0 0,-3 16-2 0,2-15 32 0,-2 15-7 16,0-13-8-16,0 13-2 0,0-12 38 0,0 12-11 16,0 0-10-16,-5-14-8 0,5 14 26 0,0 0-12 15,0 0-9-15,0 0-6 0,0 0-1 0,0 0-5 0,0 0-6 16,0 0-2-16,0 0-10 0,0 0 0 0,-19 7-2 0,19-7 0 16,-7 11-7-16,7-11 0 0,-4 10 3 0,4-10-1 15,-3 13-6-15,3-13 3 0,-4 15 1 0,4-15-1 0,0 14-51 16,0-14 13-16,2 16 7 0,-2-16 10 0,5 14-88 15,-5-14 24-15,8 13 19 0,-8-13 14 0,10 12-124 0,-10-12 36 16,10 9 29-16,-10-9 25 0,18 6-63 16,-18-6 30-16,14 3 28 0,-14-3 28 0,20-6-8 0,-20 6 15 15,0 0 12-15,21 0 11 0,-21 0 12 0,27-7 5 0,-27 7 4 16,17-10 5-16,-17 10 5 0,17-10 0 0,-17 10 3 16,16-12 1-16,-16 12 17 0,14-14-2 0,-14 14-4 0,11-12-1 15,-11 12 54-15,8-9-13 0,-8 9-9 0,0 0-9 16,5-12 67-16,-5 12-21 0,0 0-10 0,0 0-8 15,-3-15 59-15,3 15-21 0,0 0-21 0,0 0-15 0,-12-5 4 16,12 5-12-16,0 0-11 0,0 0-7 0,-26 0-19 16,26 0-3-16,0 0-2 0,-21 5-1 0,21-5 2 0,-19 10-3 15,19-10-2-15,-14 10-1 0,14-10 3 0,-14 10-3 16,14-10 0-16,-12 10-1 0,12-10-13 0,-9 16 1 0,9-16 4 16,-5 11-1-16,5-11-7 0,-5 13 2 0,5-13 2 15,0 0 2-15,0 17-30 0,0-17 9 0,0 0 4 0,2 14 7 16,-2-14-21-16,5 12 8 0,-5-12 5 0,4 9 7 15,-4-9-22-15,0 0 9 0,11 8 5 0,-11-8 5 16,0 0 4-16,0 0 3 0,24-2 3 0,-24 2 2 0,16-6 3 16,-16 6 3-16,16-9 0 0,-16 9 0 0,15-16 1 15,-6 10 1-15,-9 6 0 0,12-18 0 0,-4 7 38 16,-1 1-8-16,-4-1-5 0,2 2-6 0,1-3 53 0,-3 0-15 16,-1-1-10-16,1 3-10 0,-2-2 28 0,1-3-13 0,-1 3-10 15,3-1-9-15,-1-2 13 0,1 2-8 0,-3 1-8 16,1 0-5-16,-2 12 2 0,3-19-6 0,-3 19-3 15,1-16-4-15,-1 16 2 0,-7-9-1 0,7 9-4 0,0 0-2 16,0 0 20-16,0 0-4 0,0 0-7 0,6-12-2 0,-6 12-9 16,0 0-1-16,0 0-1 0,-3 12-1 0,3-12 2 15,0 0 0-15,-7 12-2 0,7-12-1 0,-5 13 4 16,5-13-2-16,-5 14-1 0,5-14 1 0,-1 17 10 16,1-17-4-16,-3 20-1 0,3-20-1 0,-2 20-10 0,2-20-1 15,0 22 2-15,2-9 0 0,1 1 3 0,-2-1 1 16,2 2-2-16,1-5 0 0,-1 5-41 0,1-3 8 0,-3-1 5 15,-1-11 7-15,6 21-124 0,-6-21 28 0,5 21 24 16,-5-21 19-16,8 14-46 0,-8-14 25 0,0 0 18 0,13 10 15 16,-13-10 5-16,0 0 10 0,22 0 9 0,-22 0 9 15,0 0 7-15,21-7 4 0,-21 7 4 0,12-8 3 0,-12 8 18 16,18-11-1-16,-18 11-1 0,12-11-2 0,-12 11 33 16,15-15-6-16,-15 15-8 0,12-18-4 0,-6 8 52 15,1 1-14-15,-7 9-12 0,10-23-9 0,-10 23 57 0,9-14-20 16,-9 14-15-16,5-13-10 0,-5 13 62 0,3-12-23 15,-3 12-16-15,0 0-14 0,-2-12 48 0,2 12-18 16,0 0-19-16,0 0-15 0,-8-7 8 0,8 7-13 0,0 0-9 16,0 0-9-16,0 0-12 0,-20 1-2 0,20-1-3 15,-13 5-4-15,13-5-3 0,-18 12-1 0,18-12 0 0,-14 7-3 0,14-7-1 16,-14 11-1-16,14-11 0 0,-11 13 0 0,11-13-30 16,-3 13 6-16,3-13 4 0,-5 10 4 0,5-10-44 15,0 0 12-15,2 17 10 0,-2-17 6 0,0 0-41 16,6 14 13-16,-6-14 14 0,0 0 7 0,8 10 1 0,-8-10 7 15,0 0 7-15,0 0 4 0,16 5 6 0,-16-5 2 0,0 0 2 16,0 0 3-16,17-7 15 0,-17 7-1 0,12-7-3 16,-12 7 1-16,10-7-7 0,-10 7-1 0,11-8 1 15,-11 8 1-15,9-10 30 0,-9 10-6 0,0 0-4 0,11-9-3 16,-11 9 49-16,0 0-13 0,0 0-9 0,9-8-9 16,-9 8 2-16,0 0-7 0,0 0-4 0,0 0-6 0,0 0-9 15,0 0-3-15,0 0-1 0,0 0-1 0,13 13-2 16,-13-13-2-16,-3 14 1 0,3-14-1 0,-3 19 5 15,1-7-1-15,-2 2-1 0,1-2-1 0,0 2 1 0,0 0 1 16,0-1-3-16,0 3 1 0,0-2 3 0,0 0-2 16,-2 0 0-16,1 0-1 0,0 1-37 0,0-2 6 0,1 0 7 15,3-13 2-15,-6 21-87 0,5-7 20 0,-2-3 18 16,-1 1 15-16,4-12-62 0,-4 21 24 0,4-21 19 16,-6 16 13-16,6-16-4 0,-4 16 11 0,4-16 10 0,-7 9 10 15,7-9 11-15,-6 10 4 0,6-10 5 0,-12 4 1 0,12-4 8 16,-18 7 2-16,18-7 0 0,0 0 0 0,-27-1 81 15,27 1-16-15,-16-6-11 0,16 6-12 0,-13-10 120 16,13 10-34-16,-11-16-24 0,11 16-20 0,-4-21 49 16,4 10-25-16,-3 0-21 0,3 11-18 0,4-20 17 0,-4 20-16 15,8-20-15-15,-8 20-9 0,15-15-10 0,-6 5-7 0,0 1-5 16,2 1-5-16,4-1-5 0,-3 1-3 0,3 1-2 16,-1 0-1-16,2 0-4 0,-2-3-1 0,0 5-1 0,-2-3 2 15,3 0-10-15,0 2 2 0,-3-3 2 0,3 4 1 16,-1-2 1-16,-1 1 0 0,0-1 1 0,-13 7-1 15,18-14 5-15,-6 8-1 0,-12 6 1 0,12-13-3 0,-12 13-5 16,18-16 1-16,-18 16 0 0,11-12 2 0,-11 12 26 16,9-15-4-16,-9 15-4 0,10-14-5 0,-10 14 38 0,5-14-11 15,-5 14-7-15,3-14-7 0,-3 14 42 0,5-15-14 16,-5 15-11-16,0 0-9 0,-2-17 37 0,2 17-16 16,0 0-9-16,-1-11-10 0,1 11 16 0,0 0-10 0,0 0-8 15,0 0-8-15,0 0-7 0,0 0-4 0,0 0-3 0,0 0-1 16,-20 1-5-16,20-1-2 0,-12 10 0 0,12-10-1 15,-18 12-9-15,10-2 1 0,2 0 2 16,0 0 1-16,-3 3-5 0,3 0 2 0,3-2 2 0,0 0 0 0,1 2-41 16,2-13 8-16,0 20 9 0,0-20 4 0,5 19-108 15,-5-19 24-15,11 17 24 0,-11-17 15 0,12 11-70 0,-12-11 27 16,14 8 24-16,-14-8 17 0,19 3-66 0,-19-3 27 16,0 0 23-16,27-3 17 0,-27 3-45 0,17-5 22 15,-17 5 18-15,21-10 15 0,-21 10-135 0,22-9 39 0,-22 9 30 16,19-13 25-16,-8 7-276 0,1-2 108 0,-12 8 59 15,15-14 41-15,-10 5-809 0,-5 9-174 0</inkml:trace>
  <inkml:trace contextRef="#ctx0" brushRef="#br0" timeOffset="-11676.48">18978 4312 0 0,'0'0'329'0,"0"0"-223"0,0 0 120 16,0 0-47-16,0 0-34 0,0 0-30 0,0 0 7 0,0 0-16 15,0 0-20-15,0 0-18 0,0 0-12 0,0 0-11 16,0 0-10-16,5-10-6 0,-5 10-3 0,0 0-7 0,0 0-3 16,0 0-2-16,0 0-3 0,0 0-2 0,0 0-2 15,0 0-2-15,0 0-2 0,0 0-2 0,0 0 0 0,0 0-1 16,11-5-13-16,-11 5 2 0,0 0 2 0,0 0 2 16,0 0-57-16,0 0 12 0,0 0 10 0,6-13 10 0,-6 13-203 15,0 0 56-15,0 0 53 0,6-11 27 0,-6 11-304 16,0 0 79-16</inkml:trace>
  <inkml:trace contextRef="#ctx0" brushRef="#br0" timeOffset="1958.87">24623 5051 0 0,'0'0'247'0,"0"0"-135"0,0 0-15 0,0 0 5 0,0 0 7 15,0 0-23-15,0 0-16 0,0 0-15 0,0 0-4 16,0 0-9-16,0 0-9 0,0 0-7 0,0 0 2 16,0 0-6-16,0 0-4 0,0 0-4 0,0 0 16 15,0 0-4-15,0 0-4 0,0 0-4 0,0 0 34 0,0 0-9 16,0 0-9-16,0 0-8 0,0 0 26 0,0 0-12 0,0 0-7 15,0 0-7-15,0 0 34 0,0 0-12 0,0 0-8 16,0 0-11-16,0 0 17 0,0 0-9 0,0 0-8 16,0 0-5-16,0 0 26 0,0 0-9 0,0 0-9 0,0 0-6 15,0 0-14-15,0 0-2 0,0 0-3 0,0 0-1 16,-11 8 7-16,11-8-3 0,0 0-1 0,-4 10-2 0,4-10 12 16,-6 11-3-16,6-11-2 0,-3 9-5 0,3-9 32 15,-6 13-7-15,6-13-8 0,0 0-4 0,-5 15 19 16,5-15-7-16,-3 12-7 0,3-12-6 0,0 0 5 0,-3 15-7 15,3-15-3-15,0 0-4 0,-1 13 3 0,1-13-3 16,0 0-2-16,-3 12-2 0,3-12 8 0,0 0-4 0,0 0-1 16,-2 10-3-16,2-10 16 0,0 0-5 0,0 0-4 0,0 0-3 15,0 0 1-15,0 0-3 0,0 0-2 0,0 0-2 16,0 0 22-16,0 0-5 0,0 0-6 0,0 0-1 16,0 0 11-16,0 0-5 0,0 0-4 0,0 0-5 0,0 0-1 15,0 0-3-15,0 0-3 0,0 0 0 0,0 0-304 16,-5 17 59-16,5-17 48 0,0 0 39 0,-13-8-694 0,4 1-88 15</inkml:trace>
  <inkml:trace contextRef="#ctx0" brushRef="#br0" timeOffset="5278.77">24346 5031 0 0,'4'-12'395'0,"-4"12"-224"16,0 0-20-16,10-11 53 0,-10 11-41 0,0 0-21 0,9-12-15 15,-9 12 42-15,0 0-33 0,0 0-26 0,0 0-23 16,15-5 27-16,-15 5-23 0,0 0-18 0,0 0-14 16,0 0 10-16,0 0-14 0,0 0-11 0,0 0-8 0,0 0-2 15,0 0-8-15,0 0-3 0,0 0-6 0,0 0-12 16,0 0 0-16,0 0-2 0,0 0 1 0,0 0 7 0,0 0-4 15,0 0 1-15,0 0-4 0,0 0-2 0,0 0 0 16,0 0-1-16,0 0-1 0,17 5 1 0,-17-5-1 16,0 0 0-16,0 0 0 0,13 9 5 0,-13-9 0 0,0 0-3 15,12 10 2-15,-12-10 2 0,0 0-1 0,10 12 1 16,-10-12-4-16,5 10 2 0,-5-10 0 0,3 11-2 0,-3-11 0 16,3 14 16-16,-3-14-4 0,2 15-3 0,-2-15-1 15,-5 14 2-15,5-14-1 0,6 16-3 0,-6-16 0 0,4 17 1 16,-4-17-1-16,3 16-2 0,-3-16 0 0,3 17-5 15,0-5 0-15,5-4-1 0,-3 1 1 0,-5-9 28 16,3 22-8-16,-3-22-2 0,3 20-5 0,0-9 6 0,-3-11-4 16,8 19-3-16,-8-19-2 0,0 17-20 0,0-17 2 0,2 18 0 15,-2-18 3-15,1 12 10 0,-1-12 0 0,2 18-2 16,-2-18 0-16,1 14 4 0,-1-14-3 0,0 14 0 16,0-14-1-16,2 18 9 0,-2-18-3 0,1 19-1 0,-1-19-2 15,6 19 17-15,-6-19-4 0,0 20-6 0,0-20 0 16,1 21 11-16,1-6-3 0,-2-15-6 0,1 18-2 0,-1-18 9 15,2 20-4-15,-2-20-4 0,2 18-4 0,-2-18 4 16,1 21-2-16,1-10-4 0,-2-11-1 0,0 18 4 16,0-18-4-16,-2 17-1 0,2-17 0 0,0 21 3 0,0-21-2 15,0 17-2-15,0-17-1 0,0 18-3 0,0-18-1 16,-1 20 0-16,1-20 0 0,0 19 15 0,0-6-4 0,0-13-4 16,-7 19 0-16,10-8-5 0,-3-11 0 0,4 19-1 15,-1-9-1-15,1 0 6 0,-4-10-1 0,2 20-2 16,-2-20-2-16,1 19 9 0,-1-19-2 0,3 20-1 0,-3-20-2 15,2 20 7-15,-2-20-1 0,2 19-2 0,-2-19-3 0,3 17 0 16,-3-17-2-16,1 16-1 0,-1-16 1 0,0 19 4 16,0-19-3-16,3 17-1 0,-3-17 0 0,0 21-5 15,0-21 0-15,0 18 0 0,0-18 0 0,0 22 6 16,0-22-2-16,0 22-1 0,0-22 0 0,-3 21 11 0,3-21-2 16,0 19-2-16,0-19-3 0,-1 19 1 0,1-19-3 0,0 19-1 15,0-19 0-15,0 19-5 0,0-19 1 0,0 21 0 16,0-21 0-16,0 19 10 0,0-19-3 0,4 18-2 0,-4-6 0 15,0-12 7-15,-3 20-3 0,3-20 0 0,3 16-4 16,-3-3 3-16,0-13 0 0,0 16-2 0,0-16-2 16,-3 19 1-16,3-19 0 0,-4 17-3 0,4-17 1 0,-2 20 3 15,2-20-1-15,-5 17-1 0,5-17-1 0,-1 19 8 16,1-19-3-16,-2 20-2 0,2-20-1 0,-3 18 5 0,3-18-1 16,-1 22-3-16,1-22-1 0,-2 21 1 0,2-21-1 15,0 24 1-15,0-24-3 0,0 22 13 0,0-22-5 16,0 22-1-16,0-22-2 0,0 24-11 0,0-24 0 0,0 26 2 15,0-26-1-15,-1 23 3 0,1-11-1 0,0-12 0 0,-2 22 0 16,2-22-2-16,2 22 2 0,-2-22-2 0,-7 18 1 16,6-6 8-16,1-12-1 0,-2 18-2 0,2-18-1 0,2 14 0 15,-2-14-1-15,-4 12-1 0,4-12 0 0,-3 18 0 16,3-18 0-16,-3 15-1 0,3-15 1 0,-3 18-2 16,3-18 0-16,-3 21 0 0,3-21 0 0,0 22 4 0,-2-11-2 15,0 1 2-15,1 0-2 0,-1 0 3 0,1 0 1 16,1-12-3-16,-2 22 1 0,1-10-2 0,1-12 0 0,-2 19 0 15,2-19 1-15,0 20-2 0,0-20 0 0,-5 19 0 16,5-19 0-16,-1 16 2 0,1-16 0 0,-4 16 0 16,4-16-1-16,-2 17-2 0,2-17 1 0,-3 18-1 0,3-18 1 15,-1 19 1-15,1-19 0 0,0 20-1 0,0-20 1 16,-3 19 2-16,3-19-2 0,0 21 0 0,0-21 0 0,-2 21-1 16,2-21 0-16,-1 19 0 0,1-19 1 0,-2 20 6 15,2-20-3-15,-1 19 1 0,1-19-1 0,-2 18-1 0,2-18 1 16,-3 21-1-16,3-21-2 0,-2 15 0 0,2-15 0 15,0 18 0-15,0-18-1 0,-1 17 0 0,1-17 1 16,0 18-1-16,0-18 0 0,0 17 3 0,0-17-1 0,0 16 1 16,0-16-1-16,1 18-2 0,-1-18 1 0,3 15-1 15,-3-15 0-15,2 18 2 0,-2-18 0 0,3 18-1 0,-3-18 0 16,3 16 3-16,-3-16-3 0,2 18 1 0,-2-18-1 16,3 19 1-16,-3-19 0 0,3 21 0 0,-3-21-1 0,3 19 2 15,-3-19 0-15,0 20-1 0,0-20 0 0,-2 23 0 16,2-23 0-16,0 19 0 0,0-19-1 0,-1 20 4 0,1-20-1 15,1 23-1-15,-1-23 0 0,0 22 0 0,0-22 1 16,0 21-1-16,0-21-1 0,0 22-1 0,0-22 3 0,2 22-2 16,0-10-1-16,0 0 10 0,-4-1-1 0,2 0-3 15,0-11-2-15,-5 22 1 0,3-9-1 0,1 0 0 16,-2-2-3-16,1 0 6 0,1 2-3 0,1-13 0 0,-3 19-2 16,3-19 0-16,-2 23 0 0,0-8-1 0,2-15-1 0,-3 18 12 15,2-4-3-15,1-14-3 0,-3 19 0 0,3-19 6 16,-6 17-3-16,6-17-3 0,-3 16-1 0,3-16 0 15,-1 16-2-15,1-16 1 0,0 14-2 0,0-14-1 16,-2 16 0-16,2-16-1 0,-2 13 1 0,2-13-1 0,0 19 0 16,0-19-1-16,0 15 1 0,0-15-6 0,2 20 2 0,-2-20 1 15,-5 16 0-15,5-16 8 0,2 17 0 0,-2-17-4 16,0 18 2-16,0-18 4 0,0 14 0 0,0-14-2 16,0 17-2-16,0-17-4 0,1 14 1 0,-1-14-1 0,-1 13 1 15,1-13 0-15,-2 14 2 0,2-14-2 0,-1 12 0 16,1-12-1-16,0 13 1 0,0-13 0 0,-2 10-1 0,2-10 1 15,0 0-1-15,0 18 0 0,0-18 1 0,0 12 3 16,0-12-1-16,0 0-1 0,0 18 0 0,0-18-2 16,0 0 0-16,-1 16 0 0,1-16 0 0,0 0 2 0,0 14 0 15,0-14-2-15,0 0 1 0,-3 13 0 0,3-13 0 16,0 0-1-16,0 14 0 0,0-14-2 0,1 10 0 0,-1-10 1 16,0 0-1-16,-4 14 4 0,4-14-1 0,0 0-1 15,0 13 1-15,0-13 0 0,0 0 0 0,0 12-1 16,0-12 1-16,0 0 1 0,0 12-1 0,0-12 0 0,0 0 1 15,1 16-2-15,-1-16 0 0,0 0 0 0,3 15 0 0,-3-15 0 16,-1 11 0-16,1-11 0 0,0 12 0 0,0-12-3 16,0 0 2-16,0 15-1 0,0-15 1 0,0 0-11 15,1 13 3-15,-1-13 1 0,0 0 1 0,0 0-19 0,2 12 5 16,-2-12 4-16,0 0 3 0,1 13-15 0,-1-13 5 16,0 0 6-16,0 0 3 0,-1 12-23 0,1-12 10 0,0 0 4 15,0 0 5-15,0 12 24 0,0-12-1 0,0 0 0 16,0 0-2-16,0 0-3 0,0 0 1 0,0 0 0 15,1 15-1-15,-1-15-1 0,0 0 0 0,0 0 1 0,0 0 0 16,6 9-19-16,-6-9 3 0,0 0 4 0,0 0 3 0,0 0-111 16,0 0 22-16,15-5 22 0,-15 5 14 0,0 0-246 15,0 0 60-15,13-6 75 0,-13 6 38 0,14-13-944 16,-7 4-270-16</inkml:trace>
  <inkml:trace contextRef="#ctx0" brushRef="#br0" timeOffset="7271.81">24976 5229 0 0,'0'0'313'0,"0"0"-91"0,0 0-4 0,-5-13-43 0,5 13-34 16,0 0 48-16,0 0-23 0,0 0-33 0,0 0-28 0,0 0 46 15,0 0-31-15,0 0-24 0,0 0-20 0,0 0 16 16,0 0-18-16,0 0-15 0,0 0-12 0,0 0-22 16,0 0-6-16,0 0-3 0,0 0-3 0,0 0-12 15,0 0-1-15,0 0 0 0,-10 12 0 0,10-12-6 0,0 0 1 16,3 13 1-16,-3-13 1 0,-1 15 29 0,1-15-4 0,-2 15-6 16,2-15-2-16,-6 16 8 0,6-16-4 0,-5 17-4 15,5-17-3-15,-7 16 24 0,7-16-6 0,-9 17-6 0,9-17-5 16,-8 17 3-16,8-17-3 0,-6 13-5 0,6-13-2 15,-8 16 3-15,8-16-3 0,-7 15-3 0,7-15-1 16,-23 11-1-16,23-11 0 0,0 0-1 0,0 0-1 0,2 14 1 16,-2-14-1-16,0 0-1 0,0 0 0 0,0 0 2 15,0 0-1-15,0 0-1 0,0 0-1 0,0 0 6 16,0 0-1-16,0 0-2 0,0 0-2 0,0 0 9 0,6-10-2 16,-6 10-2-16,-3-14-2 0,3 14-4 0,4-19-1 15,-4 19-1-15,5-21 2 0,-5 21 2 0,2-19-1 0,-2 19 0 16,3-20 0-16,-3 20-8 0,4-16 3 0,-4 16-1 15,1-17 2-15,-1 17-5 0,2-16 2 0,-2 16-1 0,4-15 3 16,-4 15-4-16,0-16 2 0,0 16 0 0,5-15 2 16,-5 15 4-16,5-14 1 0,-5 14-2 0,0 0 0 0,4-14-1 15,-4 14 0-15,0 0 1 0,8-9-1 0,-8 9-8 16,0 0 2-16,0 0 1 0,0 0 0 0,12-7 1 0,-12 7-1 16,0 0 2-16,0 0 1 0,0 0-7 0,0 0 2 15,0 0 1-15,20 5 2 0,-20-5-5 0,0 0 3 0,12 5 1 16,-12-5 2-16,9 6-7 0,-9-6 1 0,9 9 2 15,-9-9 3-15,9 9 3 0,-9-9-1 0,4 13 2 16,-4-13 0-16,5 13-10 0,-5-13 4 0,3 15 0 0,-3-15 1 16,0 16-5-16,0-16 2 0,2 21 1 0,-2-21 2 15,3 17 5-15,0-8-1 0,-2 5 1 0,-1-14 0 16,2 23 4-16,-2-12 0 0,-2 2-1 0,2-13-1 0,0 22 8 16,-3-11-3-16,3-11-1 0,0 23-1 0,-1-13 7 15,1-10-1-15,1 20-3 0,-1-20-2 0,0 18 6 0,0-18-3 16,2 17-2-16,-2-17 0 0,4 12-3 0,-4-12-1 15,0 0 1-15,5 15-2 0,-5-15 3 0,0 0-3 16,0 0 0-16,4 11 0 0,-4-11-7 0,0 0 0 0,0 0 3 16,0 0-1-16,0 0-155 0,0 0 33 0,0 0 25 0,0 0 19 15,0 0-295-15,0 0 76 0,0-14 59 0,-7 4 48 16,-2 1-340-16,1 1-16 0</inkml:trace>
  <inkml:trace contextRef="#ctx0" brushRef="#br0" timeOffset="7508.32">24917 5407 0 0,'-3'-12'366'16,"3"12"-199"-16,0 0 20 0,14-9-38 0,-14 9-29 15,0 0-25-15,22-3-15 0,-22 3-3 0,20-2-17 0,-20 2-12 16,0 0 4-16,26-1-10 0,-26 1-8 0,18-3-6 15,-18 3-22-15,0 0-2 0,20 0 0 0,-20 0-1 16,0 0-29-16,0 0 7 0,0 0 2 0,0 0 6 0,0 0-103 16,0 0 23-16,18-3 20 0,-18 3 20 0,0 0-431 0,0-13 5 15</inkml:trace>
  <inkml:trace contextRef="#ctx0" brushRef="#br0" timeOffset="8450.13">25268 5318 0 0,'0'0'382'0,"8"-10"-266"0,-8 10 88 0,0 0-40 15,0 0-33-15,0 0-26 0,0 0 23 0,0 0-17 16,0 0-23-16,-3-11-16 0,3 11-9 0,0 0-13 16,0 0-8-16,-23-1-10 0,23 1-6 0,0 0-6 0,-19 1-3 15,19-1-5-15,-20 3 8 0,20-3-6 0,-24 5 0 0,24-5-5 16,-24 5-5-16,24-5-2 0,-25 5 1 0,25-5-2 16,-24 4 8-16,24-4-1 0,-18 7-2 0,18-7-2 0,-15 7-3 15,15-7-1-15,0 0 1 0,-10 9 0 0,10-9 3 16,0 0-3-16,0 0 1 0,0 0 0 0,0 0 0 15,-5 9 0-15,5-9 0 0,0 0-2 0,16 5 6 0,-16-5-2 16,0 0-1-16,16 5 0 0,-16-5 7 0,0 0-2 16,0 0-1-16,24 0-3 0,-24 0 7 0,0 0-3 15,19-2-1-15,-19 2-1 0,0 0 15 0,0 0-4 0,22-5-3 16,-22 5-3-16,0 0-6 0,0 0-2 0,0 0 0 0,13-4 0 16,-13 4 14-16,0 0-4 0,0 0-2 0,0 0-3 15,0 0 2-15,0 0-3 0,23 0-1 0,-23 0-2 0,0 0 7 16,13 8-4-16,-13-8 0 0,10 7-1 0,3 0-1 15,-13-7-1-15,6 11 0 0,-6-11-1 0,8 17 0 0,-5-5-2 16,-3-12 0-16,5 19 2 0,-2-8 1 0,-3 1-1 16,0 1 1-16,0-13-3 0,-5 26 15 0,5-13-5 15,0-13-1-15,-3 23-2 0,0-12 15 0,3-11-4 0,-6 19-4 16,6-19-4-16,-7 16 18 0,7-16-5 0,-7 15-5 16,7-15-4-16,-4 12 2 0,4-12-4 0,0 0-2 0,-9 8-2 15,9-8 9-15,0 0-3 0,0 0-4 0,-17 5-1 0,17-5 11 16,0 0-3-16,0 0-3 0,-15-5-4 15,15 5 5-15,0 0-4 0,-13-10-2 0,13 10-2 0,-7-10 5 16,7 10-2-16,-4-13-2 0,4 13-3 0,0-13-3 16,0 13 0-16,3-14-1 0,-3 14-1 0,7-11 1 15,-7 11-1-15,6-10 0 0,-6 10 0 0,8-7-2 0,-8 7 1 16,0 0 0-16,15-9-1 0,-15 9-2 0,13-5-1 0,-13 5 1 16,16-4 1-16,-16 4-2 0,15-3 1 0,-15 3-1 15,0 0 2-15,18-5 4 0,-18 5-2 0,0 0 2 0,23-7-1 16,-23 7 2-16,18-6 0 0,-18 6 0 0,0 0-1 15,21-6-4-15,-21 6 1 0,18-5-1 0,-18 5 1 0,0 0-4 16,12-8-1-16,-12 8 3 0,10-8-1 0,-10 8 17 16,0 0-5-16,8-10 0 0,-8 10-2 0,0 0 7 15,5-9-3-15,-5 9-2 0,0 0-2 0,2-11 14 0,-2 11-3 16,0 0-4-16,0 0-3 0,12-14-16 0,-12 14 1 16,0 0 1-16,-9-8 0 0,9 8 2 0,0 0 1 15,0 0-2-15,0 0 2 0,0 0-5 0,0 0 0 0,0 0 0 16,0 0 2-16,-17 3 4 0,17-3-1 0,0 0 1 15,0 0 0-15,0 0-6 0,0 0 0 0,-4 12 2 0,4-12 0 16,0 0-2-16,0 15 0 0,0-15 2 16,3 11 0-16,-3-11-3 0,8 11 3 0,-8-11-1 0,10 13 2 0,-10-13-5 15,14 10 2-15,-11-10 2 0,-3 0 1 0,0 17-40 16,0-17 7-16,0 0 8 0,0 0 6 0,0 0-124 16,0 12 30-16,0-12 21 0,0 0 22 0,0 0-302 0,0 0 76 15,0 0 63-15,0 0 76 0,0 0-273 0,0 0 50 0</inkml:trace>
  <inkml:trace contextRef="#ctx0" brushRef="#br0" timeOffset="10617.44">25131 6026 0 0,'12'6'242'0,"-12"-6"-117"0,9-9-10 0,-9 9 0 0,0 0-23 15,0 0 34-15,6-10-25 0,-6 10-19 0,0 0-18 16,0 0 24-16,0 0-5 0,0 0-15 0,0 0-15 0,6-12 36 16,-6 12-18-16,0 0-15 0,0 0-10 0,6-10 35 15,-6 10-16-15,0 0-14 0,8-8-9 0,-8 8 12 16,0 0-11-16,0 0-8 0,0 0-8 0,3-13 70 0,-3 13-19 16,0 0-16-16,0 0-12 0,-7-11-11 0,7 11-5 0,0 0-9 15,-11-8-5-15,11 8-6 0,-17-4-4 0,17 4-1 16,-23-5-3-16,23 5-4 0,-28-2-1 0,28 2 0 15,-28 0 0-15,28 0 0 0,-34 4-1 0,34-4 0 16,-28 3 0-16,28-3-1 0,-23 5-1 0,23-5 1 0,-18 7 0 16,18-7 6-16,-17 10 0 0,17-10-2 0,-11 10 1 15,11-10-3-15,-5 12 0 0,5-12 0 0,-3 11-1 0,3-11-4 16,0 12 1-16,0-12 0 0,1 12 2 0,-1-12 6 16,2 15 1-16,-2-15-3 0,0 0 1 0,9 12-2 0,-9-12 1 15,0 0-2-15,7 11 2 0,-7-11-3 0,0 0 0 16,10 11 0-16,-10-11 0 0,0 0 5 0,0 0 1 0,14 6-3 15,-14-6 1-15,0 0-6 0,25 0 0 0,-25 0 1 0,0 0 0 16,27-1 8-16,-27 1-3 0,18-5 0 0,-18 5-1 16,20-5-5-16,-20 5 1 0,17-4 0 0,-17 4 0 15,12-9 11-15,-12 9-3 0,11-9-1 0,-11 9-1 0,13-7-5 16,-13 7 0-16,11-14 0 0,-11 14 0 0,11-9 5 16,-11 9-1-16,10-9-1 0,-10 9 0 0,6-8 9 0,-6 8-3 15,6-10-1-15,-6 10-3 0,0 0 6 0,0 0-2 16,0 0-3-16,0 0 0 0,0 0 12 0,0 0-4 15,0 0-4-15,0 0 0 0,0 0-13 0,0 0 1 0,0 0 0 16,0 0 1-16,0 0-10 0,0 0 3 0,0 0 0 16,-1 11 2-16,1-11-2 0,0 0 3 0,-2 12 1 15,2-12 1-15,0 15 12 0,0-15-1 0,0 13-2 0,0-13-1 16,0 14-3-16,0-14 2 0,2 16-2 0,-2-16 0 16,0 17 2-16,0-17-1 0,-4 17-2 0,4-17 3 0,4 19-3 15,-4-19 0-15,-4 17 0 0,4-17-1 0,-3 16-1 16,3-16 0-16,-1 14 0 0,1-14-1 0,-2 13 0 0,2-13 1 15,-4 15 0-15,4-15 0 0,0 0 9 0,-7 12-2 16,7-12-1-16,0 0-2 0,-10 9-3 0,10-9-1 16,0 0 1-16,-9 6 0 0,9-6 0 0,0 0 0 0,0 0-1 15,0 0 1-15,-9 8 4 0,9-8-3 0,0 0 1 0,-15 4-1 16,15-4 2-16,0 0 0 0,0 0-1 0,0 0 0 16,0 0 0-16,0 0 0 0,0 0 0 0,0 0 0 15,0 0-1-15,-20 6-1 0,20-6 0 0,0 0 1 0,-29 3 3 16,29-3-2-16,0 0 1 0,-21 1-1 0,21-1-31 15,0 0 7-15,0 0 4 0,-24 2 3 0,24-2-112 0,0 0 25 16,0 0 21-16,0 0 15 0,0 0-208 0,0 0 55 16,0 0 44-16,0 0 34 0,0 0-486 0,0 0-36 15</inkml:trace>
  <inkml:trace contextRef="#ctx0" brushRef="#br0" timeOffset="11396.14">24905 6731 0 0,'0'0'552'15,"0"0"-263"-15,0 0-56 0,0 0-27 0,0 0 13 16,0 0-43-16,0 0-35 0,0 0-28 0,0 0-25 0,0 0-17 15,0 0-13-15,0 0-12 0,7 9-3 16,-7-9-8-16,0 0-7 0,0 0-6 0,-1 16 32 0,1-16-10 16,0 0-9-16,1 18-8 0,-1-18 48 0,-1 13-15 0,1-13-11 15,-2 14-11-15,2-14 28 0,-3 19-13 0,2-6-11 16,1-13-9-16,-15 21 31 0,18-9-13 0,-1-1-11 0,-2-11-7 16,0 25 8-16,-2-12-8 0,2-13-6 0,-3 21-7 0,-2-7 16 15,1-4-7-15,1 0-6 0,3-10-4 0,-9 18 4 16,6-7-4-16,3-11-5 0,-3 14-2 15,3-14 3-15,0 0-5 0,-2 15-1 0,2-15-2 0,0 0 9 16,2 11-2-16,-2-11-2 0,0 0-4 0,0 0-8 16,0 0 0-16,4 11 0 0,-4-11 0 0,0 0-48 0,14 5 8 15,-14-5 10-15,0 0 3 0,0 0-288 0,0 0 77 0,15-6 62 16,-15 6 35-16,10-9-892 0,-4 0-227 0</inkml:trace>
  <inkml:trace contextRef="#ctx0" brushRef="#br0" timeOffset="11825.45">25106 6806 0 0,'0'0'343'0,"0"0"-84"0,0 0-23 16,0 0-46-16,0 0-34 0,0 0 3 0,0 0-32 0,0 0-27 15,0 0-18-15,0 0-3 0,-15 4-16 0,15-4-13 16,-9 13-10-16,9-13-3 0,-8 14-6 0,8-14-7 0,-10 16-5 16,10-16 20-16,-10 16-7 0,10-16-7 0,-8 16-5 15,8-16 5-15,-3 17-6 16,3-17-2-16,4 14-5 0,-4-14 3 0,-4 10-3 0,4-10-3 0,3 16-1 0,-3-16 6 16,6 14-3-16,-6-14-2 0,9 7-2 0,-9-7 26 15,0 0-6-15,15 7-6 0,-15-7-4 0,0 0 53 0,0 0-13 16,23 0-13-16,-23 0-7 0,20-9 26 0,-20 9-12 0,22-6-9 15,-22 6-10-15,19-13 35 0,-9 7-13 0,1-2-7 16,-2 0-7-16,0 0 35 0,0 0-15 0,-9 8-11 16,17-15-10-16,-17 15 1 0,10-12-9 0,-10 12-5 0,6-9-7 15,-6 9 41-15,5-12-12 0,-5 12-10 0,0 0-7 16,1-14 1-16,-1 14-5 0,0 0-7 0,-1-12-4 16,1 12-4-16,0 0-4 0,-8-10-1 0,8 10 0 0,-21-6-127 15,21 6 24-15,-22-7 21 0,22 7 14 0,-27-10-258 0,12 4 91 16,15 6 51-16,-25-8 35 0,25 8-871 0,-14-14-209 15</inkml:trace>
  <inkml:trace contextRef="#ctx0" brushRef="#br0" timeOffset="12644.98">24895 7372 0 0,'0'0'517'0,"3"-11"-196"0,-3 11-65 16,0 0-23-16,0 0-38 0,0 0 45 0,0 0-48 15,0 0-39-15,0 0-32 0,0 0-25 0,0 0-21 0,0 0-14 16,0 0-13-16,0 0-6 0,0 0-9 0,22 10-6 16,-22-10-5-16,-22 9 13 0,22-9-5 0,-13 9-7 0,13-9-5 15,-9 17 22-15,9-17-10 0,-7 14-4 0,7-14-6 16,-6 19 27-16,6-19-4 0,-5 20-8 0,5-20-7 0,-4 22 9 16,4-22-8-16,-4 21-6 0,4-21-3 0,-6 20 11 15,3-8-5-15,3-12-4 0,-5 21-6 0,2-10-2 16,3-11-2-16,0 19-3 0,0-19-2 0,-5 18 2 0,5-18-3 15,-3 12 0-15,3-12-2 0,0 0 2 0,0 14-2 16,0-14 0-16,0 0-2 0,3 12-26 0,-3-12 6 0,0 0 3 16,0 0 2-16,0 0-205 0,0 0 52 0,0 0 44 15,0 0 25-15,0 0-291 0,0 0 76 0,19 1 64 16,-19-1 48-16,8-14-435 0,-8 14-40 0</inkml:trace>
  <inkml:trace contextRef="#ctx0" brushRef="#br0" timeOffset="12972.55">25060 7368 0 0,'0'0'432'0,"0"0"-233"0,0 0 61 0,0 0-52 0,0 0-21 16,0 0-27-16,0 0-14 0,0 0-30 0,0 0-22 0,0 0-20 15,0 0-11-15,0 0-13 0,0 0-9 0,7 9-9 16,-7-9 46-16,3 12-14 0,-3-12-15 0,1 13-8 16,-1-13 39-16,-5 18-15 0,5-18-13 0,-6 19-10 0,3-8 18 15,-2 2-12-15,5-13-9 0,-3 18-9 0,-3-4 30 0,3-2-14 16,-3-2-8-16,5 2-8 0,-4 1 9 0,2-2-7 16,0 2-5-16,3-13-6 0,-6 22 5 0,6-22-5 15,0 22-5-15,0-22-2 0,1 18-1 0,-1-18-2 0,2 14-2 16,-2-14-3-16,9 13-60 0,-9-13 10 0,6 13 9 15,-6-13 8-15,4 9-348 0,-4-9 81 0,14 9 61 16,-14-9 45-16,0 0-626 0,0 0-78 0</inkml:trace>
  <inkml:trace contextRef="#ctx0" brushRef="#br0" timeOffset="13918.41">24934 8052 0 0,'0'0'364'0,"0"0"-184"0,0 0 76 15,0 0-52-15,0 0-39 0,0 0-8 0,0 0 11 16,0 0-35-16,0 0-25 0,0 0-23 0,0 0 26 16,0 0-22-16,0 0-19 0,0 0-13 0,0 0 22 0,0 0-15 15,0 0-14-15,0 0-8 0,0 0 12 0,0 0-11 16,0 0-9-16,0 0-6 0,0 0 8 0,0 0-5 0,0 0-8 16,0 0-5-16,0 0 0 0,-11 9-3 0,11-9-4 15,-15 3-3-15,15-3 1 0,-23 7-2 0,23-7-2 0,-18 7 0 16,18-7-7-16,-18 10 0 0,18-10 1 0,-16 11 0 15,16-11 3-15,-13 15 0 0,13-15 0 0,-8 10-2 0,8-10 0 16,-3 14-1-16,3-14 1 0,20 12-1 0,-20-12 44 16,0 13-8-16,0-13-8 0,7 14-5 0,-7-14-41 15,21 13 3-15,-21-13 4 0,21 9 2 0,-21-9-1 0,21 12 3 16,-21-12 0-16,18 6 3 0,-18-6 11 0,17 7-2 16,-17-7 1-16,15 8-2 0,-15-8 12 0,12 7-3 15,-12-7-1-15,0 0-4 0,12 8 8 0,-12-8-2 0,0 0-4 16,0 0-2-16,6 11 4 0,-6-11-2 0,0 0-3 15,0 0 1-15,-3 16 20 0,3-16-6 0,0 0-5 0,-10 9-2 16,10-9 25-16,-9 8-9 0,9-8-4 0,-13 5-7 16,13-5 5-16,-11 7-6 0,11-7-2 0,0 0-5 0,-14 9 3 15,14-9 0-15,0 0-5 0,0 0-2 0,-20 5 2 16,20-5-2-16,0 0 0 0,0 0-3 0,0 0 7 16,-21 0-1-16,21 0-2 0,0 0-3 0,-14-8 2 0,14 8-2 15,-4-10-2-15,4 10 0 0,0 0 2 0,1-17-2 0,-1 17 0 16,3-13-2-16,-3 13 9 0,12-14-3 0,-12 14-3 15,12-16 1-15,-4 8-4 0,-8 8 0 0,13-16 0 0,-13 16-1 16,16-16-4-16,-8 7-1 0,0 1 3 0,-8 8 0 16,14-16 16-16,-14 16-1 0,12-16-4 0,-12 16-2 15,15-14 20-15,-15 14-7 0,19-12-2 0,-4 9-6 0,-15 3 58 16,10-12-17-16,-10 12-10 0,14-10-7 0,-14 10 15 16,9-11-11-16,-9 11-8 0,14-8-6 0,-14 8 58 15,11-9-17-15,-11 9-13 0,8-12-11 0,-8 12 36 0,8-11-16 16,-8 11-12-16,0 0-11 0,3-14 28 0,-3 14-13 15,0 0-12-15,0-18-8 0,0 18 11 0,0 0-10 0,-2-12-6 16,2 12-6-16,0 0 2 0,0 0-5 0,-6-10-4 16,6 10-3-16,0 0-9 0,0 0-2 0,0 0-1 15,0 0 1-15,-15-3-235 0,15 3 46 0,0 0 37 0,-24 2 30 16,24-2-625-16,-27 0 178 0,27 0 151 0,-23-8 84 0,23 8-520 16,-32-6-88-16</inkml:trace>
  <inkml:trace contextRef="#ctx0" brushRef="#br0" timeOffset="21385.5">24879 4232 0 0,'0'0'427'15,"5"-11"-256"-15,-5 11 84 0,0 0-50 0,4-10-30 16,-4 10-19-16,0 0 27 0,0 0-37 0,0 0-30 16,34-9-22-16,-34 9 52 0,0 0-30 0,-23 1-22 0,23-1-20 15,0 0-13-15,0 0-14 0,0 0-8 0,0 0-8 16,0 0 0-16,0 0-6 0,0 0-5 0,0 0-4 0,0 0 14 15,0 0-6-15,0 0-6 0,0 0-2 0,0 0 35 16,0 0-11-16,0 0-7 0,0 0-7 0,0 0 20 0,0 0-6 16,0 0-9-16,0 0-4 0,0 0 3 0,0 0-7 15,9 8-4-15,-9-8-5 0,12 6 4 0,-12-6-6 16,13 10-2-16,-13-10-1 0,11 15 7 0,-11-15-4 0,13 18-2 16,-9-6-1-16,2 2 11 0,1 0-3 0,0 2-3 15,-1-1-3-15,3 0 4 0,-2 1-3 0,-1 0-2 0,1 0-3 16,0 1 14-16,-2-2-3 0,1 0-4 0,-2 0-2 0,-2 1 0 15,-2 1-2-15,-4-3-2 0,-1 2-4 0,-1 2 69 16,-2-2-16-16,0 0-10 0,-2-1-11 0,1 6 50 16,-2-1-18-16,3-3-14 0,-2 0-11 0,3-1 59 15,0-1-21-15,3 0-16 0,-1 0-13 0,0 2 60 0,0-2-23 16,5-1-18-16,-5-3-14 0,5-11-3 0,-1 21-12 16,1-21-8-16,-2 12-6 0,2-12 5 0,0 0-6 0,2 14-5 15,-2-14-5-15,0 0 1 0,0 0-6 0,3 11-1 16,-3-11-2-16,0 0 1 0,0 0-4 0,0 0 0 0,0 0-2 15,0 0 5-15,0 0-2 0,0 0-1 0,0 0-2 16,0 0-72-16,0 0 16 0,0 0 9 0,0 0 9 0,0 0-292 16,0 0 66-16,0 0 52 0,0 0 41 0,-5-12-550 15,5 12 208-15,-4-16 110 0,4 16 81 0,-4-15-441 16,4 15-67-16</inkml:trace>
  <inkml:trace contextRef="#ctx0" brushRef="#br0" timeOffset="21896.35">24840 4634 0 0,'0'0'497'0,"0"0"-308"0,0 0 29 16,0 0-44-16,0 0-22 0,0 0-19 0,0 0-8 15,0 0-25-15,0 0-20 0,0 0-15 0,0 0-18 16,0 0-7-16,0 0-9 0,7 9-6 0,-7-9 38 0,2 15-11 0,-2-15-11 16,3 14-9-16,-3-14 20 0,2 18-11 0,-2-18-8 15,1 18-6-15,-2-7 12 0,2 4-7 0,-1-15-8 16,3 18-3-16,-3-18 21 0,5 20-7 0,-5-20-8 16,4 19-5-16,-4-19 5 0,6 16-6 0,-6-16-4 0,5 12-3 15,-5-12 26-15,6 11-7 0,-6-11-7 0,11 7-6 0,-11-7 28 16,0 0-10-16,0 0-9 0,0 0-5 0,6 9 21 15,-6-9-9-15,0 0-7 0,0 0-1 0,0 0 53 0,0 0-13 16,16 4-16-16,-16-4-10 0,0 0 34 0,0 0-16 16,0 0-13-16,0 0-8 0,27-4 5 0,-27 4-10 15,0 0-5-15,8-9-7 0,-8 9 2 0,12-6-2 0,-12 6-7 16,14-8-2-16,-14 8 2 0,12-9-5 0,-12 9-1 0,11-11-2 16,-11 11-4-16,21-9-1 0,-21 9 0 0,19-9-1 15,-19 9-2-15,19-7 0 0,-19 7 1 0,14-8-1 16,-14 8-1-16,17-8 1 0,-17 8-1 0,15-6 1 0,-15 6 0 15,0 0 1-15,16-8 0 0,-16 8 0 0,0 0-55 16,0 0 11-16,0 0 9 0,0 0 5 0,0 0-113 0,0 0 27 16,11-6 24-16,-11 6 18 0,0 0-182 0,0 0 69 15,0 0 35-15,-17-4 31 0,17 4-260 0,0 0 78 16,-17-4 59-16,17 4 50 0,-17-7-325 0,17 7-13 0</inkml:trace>
  <inkml:trace contextRef="#ctx0" brushRef="#br0" timeOffset="38635.32">20864 5634 0 0,'0'0'287'0,"0"0"-187"0,0 0 64 0,0 0-18 0,0 0-29 16,0 0-24-16,0 0 50 0,0 0-28 0,0 0-5 16,-10 8-22-16,10-8 43 0,0 0-25 0,0 0-22 0,0 0-16 15,0 0 36-15,0 0-21 0,0 0-16 0,0 0-14 0,0 0 34 16,0 0-18-16,0 0-13 0,0 0-12 16,0 0 14-16,0 0-12 0,0 0-10 0,0 0-6 0,0 0-2 15,0 0-5-15,0 0-5 0,0 0-3 0,0 0-2 16,26 0-2-16,-26 0-4 0,0 0 1 0,22 0-87 0,-22 0 15 15,21-3 15-15,-21 3 8 0,22 0-274 16,-22 0 62-16,27-2 51 0,-27 2 40 0,41-4-460 16,-41 4-36-16</inkml:trace>
  <inkml:trace contextRef="#ctx0" brushRef="#br0" timeOffset="39537.31">22226 5610 0 0,'0'0'761'0,"0"0"-492"0,0 0-38 0,0 0 75 16,0 0-62-16,0 0-48 0,0 0-40 0,0 0-7 15,0 0-31-15,0 0-23 0,0 0-18 0,0 0-11 16,0 0-12-16,0 0-11 0,0 0-9 0,0 0-4 0,16 5-5 16,-16-5-6-16,16 4-3 0,-16-4-112 0,28 4 20 0,-28-4 15 15,32 1 13-15,-8-1-455 0,-2 0 101 0,-3-5 81 16,-1 2 69-16,-18 3-233 0,33-1 3 0</inkml:trace>
  <inkml:trace contextRef="#ctx0" brushRef="#br0" timeOffset="40196.62">23819 5619 0 0,'0'0'592'0,"0"0"-319"0,0 0-55 0,4-9-24 15,-4 9-3-15,0 0-38 0,11-6-31 0,-11 6-24 0,0 0-20 16,18-4-15-16,-18 4-13 0,0 0-9 0,19 4-12 16,-19-4-5-16,0 0-6 0,24 0-4 0,-24 0-196 15,16 4 36-15,-16-4 30 0,22-1 22 0,-22 1-607 0,0 0-55 16</inkml:trace>
  <inkml:trace contextRef="#ctx0" brushRef="#br0" timeOffset="55023.16">12180 9315 0 0,'0'0'1011'16,"-6"-9"-543"-16,6 9-71 0,0 0-78 0,0 0 68 0,0 0-78 16,0 0-26-16,0 0-55 0,0 0 29 0,0 0-53 15,0 0-39-15,0 0-35 0,0 0 3 0,0 0-27 16,0 0-21-16,0 0-18 0,0 0 14 0,-12-7-15 0,12 7-15 15,0 0-9-15,0 0 0 0,0 0-7 0,-12 8-9 0,12-8-4 16,0 0-1-16,-9 12-4 0,9-12-3 0,-10 9-4 16,10-9 12-16,-10 14-6 0,10-14-2 0,-12 22-3 0,12-22 11 15,-8 17-3-15,8-17-5 0,-6 17-1 0,3-2 1 16,1-2-3-16,2 2-2 0,-4 1-1 0,3 2 4 0,1 3-1 16,0-2-3-16,1 2-2 0,3-1 23 0,-5 0-6 15,7-2-5-15,0-1-3 0,0-2-11 0,2 3 1 16,1-7-2-16,0-3-1 0,2 2 5 0,2-2-2 0,-13-8-1 15,20 10-1-15,-20-10-1 0,29 4 1 0,-29-4-2 16,29-2 0-16,-29 2-17 0,25-6 4 0,-25 6 3 0,17-6 1 16,-17 6-157-16,18-10 33 0,-18 10 28 0,11-8 18 0,-11 8-384 15,4-14 94-15,-4 14 74 0,7-14 62 0,-7 14-1153 16,-2-18-442-16</inkml:trace>
  <inkml:trace contextRef="#ctx0" brushRef="#br0" timeOffset="55740.12">12401 9355 0 0,'0'0'928'0,"0"0"-647"0,0 0 66 16,0 0-73-16,0 0-53 0,0 0-44 0,0 0-32 16,0 0-30-16,0 0-23 0,11 9-18 0,-11-9 32 0,0 0-21 15,10 15-15-15,-10-15-8 0,5 16 87 0,-2-5-29 16,-3-11-23-16,1 22-22 0,1-6 66 0,-2 0-28 0,-2-1-23 16,2 3-18-16,-1-2 24 0,-2 0-20 0,0 0-16 15,1-3-11-15,-1 0-7 0,-1 1-7 0,3-2-9 0,-3 0-4 16,4-12-5-16,-1 18-1 0,1-18-6 0,-2 12 0 15,2-12-90-15,0 0 17 0,0 0 11 0,0 0 10 0,0 0-170 16,0 0 41-16,0 0 36 0,0 0 25 0,5-14-145 16,-5 14 53-16,5-16 48 0,-5 16 42 0,4-19-60 15,-4 19 35-15,3-20 27 0,-3 20 23 0,3-17 24 16,-3 17 13-16,3-15 10 0,-3 15 8 0,8-9 102 0,-8 9-14 0,0 0-11 16,0 0-7-16,0 0 46 0,3-13-14 15,-3 13-15-15,0 0-11 0,0 0 72 0,14-8-25 0,-14 8-17 16,0 0-15-16,19-10 42 0,-19 10-11 0,19-6-17 0,-19 6-16 15,19-9 15-15,-19 9-13 0,21-8-12 0,-21 8-11 16,15-10 2-16,-15 10-8 0,18-8-6 0,-18 8-6 0,13-7 11 16,-13 7-5-16,11-7-4 0,-11 7-6 0,0 0-5 15,10-10-2-15,-10 10-2 0,0 0 0 0,4-9 18 16,-4 9-3-16,0 0-6 0,3-13-2 0,-3 13 67 0,0 0-15 16,2-11-13-16,-2 11-11 0,-2-13 42 0,2 13-17 15,0-17-12-15,0 17-10 0,0-16 13 0,0 16-10 16,0-12-10-16,0 12-7 0,0 0 49 0,0-13-15 0,0 13-13 15,0 0-10-15,0 0 70 0,0 0-21 0,0 0-18 16,0 0-14-16,0 0-37 0,0 0-3 0,0 0-4 0,0 0-2 16,3 19-7-16,-3-19 0 0,4 20 0 0,1-7-2 0,0 3 5 15,-2 0-3-15,-2 0 2 0,1-3-3 0,-2 4 1 16,1-3 0-16,-1 1-1 0,2-3-1 0,-2 3 5 16,0-15-1-16,0 22-3 0,0-22 0 0,-2 17 2 15,2-17-2-15,0 14-1 0,0-14 0 0,0 0-3 0,0 0 0 16,-1 15 0-16,1-15 1 0,0 0-120 0,0 0 26 0,0 0 18 15,0 0 15-15,0 0-251 0,0 0 65 0,11-9 48 16,-11 9 39-16,14-14-510 0,-7 5 184 0,-1-2 112 16,-2 0 75-16,4-2-521 0,1 0-80 0</inkml:trace>
  <inkml:trace contextRef="#ctx0" brushRef="#br0" timeOffset="56133.28">12795 9447 0 0,'-3'13'562'0,"3"-13"-281"0,0 0-56 15,6 9-27-15,-6-9-26 0,0 0-11 0,12 6-34 16,-12-6-24-16,0 0-22 0,0 0 4 0,28-3-18 0,-28 3-12 16,14-3-11-16,-14 3 18 0,14-7-13 0,-14 7-9 0,13-7-7 15,-13 7 34-15,11-11-13 0,-11 11-9 0,10-11-11 16,-10 11 51-16,7-13-16 0,-7 13-15 0,5-14-11 0,-5 14 60 15,0 0-10-15,4-13-18 0,-4 13-16 0,0 0 94 16,0 0-30-16,-7-10-25 0,7 10-19 0,0 0 24 16,0 0-19-16,0 0-19 0,-20-1-11 0,20 1-8 15,-12 6-8-15,12-6-9 0,-12 8-6 0,12-8-4 0,-14 13-6 16,14-13-1-16,-13 13-2 0,6-6 1 0,1 2 1 0,6-9-5 16,-15 17 0-16,9-7-5 0,6-10 0 0,-7 19-1 15,7-19 1-15,-7 18-1 0,7-18-1 0,-6 18 1 0,6-18-1 16,-4 16 3-16,4-16-2 0,4 13 2 0,-4-13-2 15,0 0-25-15,9 14 5 0,-9-14 5 0,8 7 2 16,-3 4-120-16,-5-11 25 0,0 0 23 0,0 0 15 0,25-4-282 16,-25 4 70-16,16-4 67 0,-16 4 57 0,19-9-947 15,-8 1-294-15</inkml:trace>
  <inkml:trace contextRef="#ctx0" brushRef="#br0" timeOffset="57379.19">13125 9426 0 0,'0'0'707'0,"-9"-11"-332"0,9 11-30 0,0 0-56 0,0 0-58 16,-23-1 23-16,23 1-49 0,0 0-43 0,-19 4-31 0,19-4 47 16,-19 7-18-16,19-7-30 0,-17 3-24 0,17-3 12 15,-21 10-22-15,21-10-19 0,-16 9-16 0,16-9-7 16,-15 11-10-16,15-11-8 0,-14 7-8 0,14-7-4 15,-7 12-7-15,7-12-2 0,-8 13-3 0,8-13-14 0,-3 12 1 16,3-12 1-16,0 0-1 0,1 17 7 0,-1-17-2 0,4 11 1 16,-4-11-2-16,7 7 7 0,-7-7-1 0,0 0-4 15,17 8 0-15,-17-8-45 0,17 2 9 0,-17-2 5 16,0 0 5-16,27-3-21 0,-27 3 7 0,17-3 9 0,-17 3 5 16,19-8 3-16,-19 8 5 0,13-10 1 0,-13 10 3 15,14-11 4-15,-14 11 2 0,13-14 1 0,-13 14-2 0,13-13 12 16,-13 13-1-16,9-16-3 0,-9 16 0 0,5-19 47 15,-5 19-10-15,4-11-8 0,-4 11-8 0,0 0 46 16,2-14-12-16,-2 14-14 0,0 0-9 0,0 0 53 0,0 0-19 16,0 0-13-16,0 0-13 0,0 0-4 0,0 0-8 15,0 0-7-15,-17 3-4 0,17-3-13 0,-12 8-2 0,12-8 0 16,-7 10-2-16,7-10-2 0,-10 12-1 0,10-12 2 16,-9 13-2-16,9-13-5 0,-9 13 2 0,9-13 0 0,-3 10 1 15,3-10-5-15,0 0 3 0,0 17 1 0,0-17-1 0,0 0-3 16,8 11-1-16,-8-11 3 0,10 8-1 0,-10-8-26 15,0 0 7-15,20 0 4 0,-20 0 4 0,0 0-54 16,31-4 16-16,-31 4 10 0,19-4 8 0,-19 4-14 16,15-10 11-16,-15 10 7 0,15-8 6 0,-15 8 8 0,13-10 2 15,-13 10 4-15,12-9 2 0,-12 9-2 0,7-13 2 16,-7 13 2-16,5-12 1 0,-5 12 34 0,3-13-5 0,-3 13-5 16,3-13-4-16,-3 13 46 0,1-17-12 0,-1 17-10 15,-1-17-7-15,1 17 25 0,-2-17-11 0,2 17-10 0,-1-14-6 16,1 14 34-16,-8-11-12 0,8 11-9 0,0 0-8 15,0 0 67-15,0 0-22 0,0-14-14 0,0 14-13 0,0 0 20 16,0 0-16-16,0 0-10 0,0 0-9 0,0 0-27 16,0 0-1-16,-2 16-3 0,2-16 1 0,-1 11 1 15,1-11-1-15,-4 15 0 0,4-15-2 0,-2 20-4 0,2-20 0 16,-1 19-1-16,1-19 1 0,-3 21 0 0,3-21 0 16,-2 19 1-16,2-19-1 0,-1 20-18 0,1-20 3 0,0 17 4 15,0-17 1-15,-2 15-76 0,2-15 15 0,0 0 16 0,0 16 11 16,0-16-71-16,0 0 23 0,0 0 20 0,0 0 13 15,0 0-60-15,0 0 24 0,0 0 18 0,0 0 17 16,0 0 0-16,18-6 13 0,-18 6 9 0,0 0 7 0,8-13 9 16,-8 13 4-16,3-13 2 0,-3 13 4 0,4-13 20 15,-4 13-4-15,0 0 1 0,4-16-1 0,-4 16 47 16,0 0-9-16,0 0-8 0,0 0-7 0,4-11 18 16,-4 11-10-16,0 0-7 0,0 0-6 0,17-8-4 0,-17 8-5 15,0 0-4-15,15-5 0 0,-15 5-4 0,16-4-2 0,-16 4 0 16,14-5-1-16,-14 5 3 0,21-8-2 0,-21 8 0 15,8-8-1-15,8 3-6 0,-16 5 3 0,19-9-2 0,-19 9 2 16,19-11 9-16,-19 11-1 0,9-12-1 0,-9 12-1 16,7-12 5-16,-7 12-2 0,4-13-1 0,-4 13-2 15,2-12 43-15,-2 12-10 0,1-11-7 0,-1 11-8 0,-4-13 57 16,4 13-14-16,0 0-16 0,0 0-9 0,-5-11 51 16,5 11-18-16,0 0-16 0,0 0-10 0,0 0 8 0,0 0-10 15,0 0-10-15,0 0-7 0,0 0-20 0,0 0-3 16,-6 9-1-16,6-9 0 0,-2 11-4 0,2-11-1 15,-3 15 1-15,3-15-1 0,-4 20-3 0,4-20-1 0,-3 17 2 16,3-17 0-16,-7 23-3 0,7-23 1 0,-4 22 1 0,1-12-1 16,0 1-63-16,3-11 12 0,-4 20 12 0,4-5 7 15,0-15-69-15,-7 14 21 0,7-14 16 0,-1 11 14 16,1-11-29-16,0 0 19 0,0 0 11 0,-2 13 12 0,2-13 3 16,0 0 7-16,0 0 6 0,0 0 5 0,0 0 22 15,13-10-1-15,-13 10 0 0,12-11 0 0,-3 1 20 0,-9 10-4 16,14-15-3-16,-7 5-3 0,2-1 30 0,-1 1-9 15,-2 1-5-15,0-2-6 0,2 3 36 0,-3-2-11 0,-5 10-9 16,13-12-7-16,-13 12 10 0,9-10-8 0,-9 10-5 16,0 0-7-16,0 0-5 0,0 0-4 0,12-6-1 15,-12 6-2-15,0 0-10 0,13 4 1 0,-13-4 0 0,0 0 0 16,4 10-1-16,-4-10 1 0,0 0 1 0,3 14-1 0,-3-14-2 16,3 13 1-16,-3-13-1 0,1 11 1 0,-1-11-14 15,2 12 1-15,-2-12 4 0,1 12 2 0,-1-12-55 16,0 0 14-16,0 17 9 0,0-17 9 0,0 0-83 0,3 12 23 15,-3-12 18-15,0 0 15 0,0 0-129 16,4 15 37-16,-4-15 31 0,0 0 25 0,0 0-195 0,10-8 58 16,-10 8 66-16,0 0 37 0,15-7-247 0,-15 7 76 0,17-7 60 15,-17 7 47-15,17-8-468 0,-17 8-46 0</inkml:trace>
  <inkml:trace contextRef="#ctx0" brushRef="#br0" timeOffset="58647.91">13792 9393 0 0,'0'0'546'0,"0"0"-316"0,0 0 77 0,0 0-27 0,0 0-44 15,-8-10-49-15,8 10 80 0,0 0-53 0,0 0-44 16,0 0-32-16,-18-4 50 0,18 4-34 0,0 0-15 15,0 0-28-15,0 0 28 0,-17-2-29 0,17 2-21 0,0 0-19 16,-13 5-6-16,13-5-12 0,0 0-11 0,-9 11-7 0,9-11-3 16,-6 11-6-16,6-11-5 0,-7 11-4 0,7-11 8 15,-5 13-5-15,5-13-3 0,-3 16-3 0,3-16-12 16,0 14 0-16,0-14-1 0,0 17 0 0,0-17-23 16,-5 15 4-16,5-15 2 0,10 11 4 0,-10-11-95 0,10 11 22 15,-10-11 16-15,7 8 15 0,-7-8-90 0,0 0 30 16,20 6 23-16,-20-6 19 0,0 0-11 0,23-1 18 15,-23 1 12-15,15-5 15 0,-15 5-3 0,17-8 8 0,-17 8 7 0,18-10 6 16,-18 10 25-16,15-10 1 0,-15 10-2 0,16-12-2 16,-16 12 68-16,14-15-15 0,-14 15-5 0,13-15-9 15,-5 6 67-15,-2 1-24 0,-6 8-15 0,13-18-15 0,-13 18 60 16,7-15-23-16,-7 15-18 0,4-14-14 0,-4 14 54 16,0 0-22-16,-3-12-18 0,3 12-14 0,0 0 36 0,0 0-19 15,-10-10-15-15,10 10-12 0,0 0 0 0,0 0-10 16,-15 2-8-16,15-2-7 0,-11 10-4 0,11-10-5 15,-16 9 0-15,16-9-5 0,-13 10-2 0,13-10-1 0,-11 11-2 16,11-11 0-16,-10 11-2 0,10-11-1 0,-4 12-1 16,4-12 1-16,-5 15-4 0,5-15 1 0,-3 9-1 0,3-9 2 15,0 15-1-15,0-15 1 0,-2 12 0 0,2-12 0 16,0 0-38-16,3 14 8 0,-3-14 6 0,0 0 5 0,10 10-54 16,-10-10 15-16,0 0 11 0,14 7 11 0,-14-7-30 15,0 0 12-15,0 0 11 0,0 0 10 0,21-3 18 16,-21 3 3-16,10-7 3 0,-10 7 2 0,12-8 13 0,-12 8-1 15,9-9 1-15,-9 9-3 0,11-12 57 0,-11 12-15 0,12-11-7 16,-12 11-7-16,9-13 48 0,-9 13-16 0,0 0-11 16,6-10-11-16,-6 10 33 0,0 0-14 0,10-9-13 15,-10 9-8-15,0 0-7 0,0 0-7 0,0 0-5 0,0 0-2 16,0 0-17-16,0 0 0 0,0 0-1 0,2 13 1 16,-2-13 4-16,0 0-1 0,0 13-2 0,0-13 1 0,0 0-21 15,0 14 4-15,0-14 2 0,0 0 3 0,3 15-57 16,-3-15 11-16,0 0 12 0,5 10 9 0,-5-10-36 15,0 0 16-15,11 10 9 0,-11-10 10 0,0 0 0 16,17 4 7-16,-17-4 6 0,0 0 4 0,19-9 10 0,-19 9 0 16,16-6 3-16,-16 6 0 0,16-9 23 0,-16 9-5 0,16-12-2 15,-16 12-2-15,16-12 43 0,-16 12-10 0,13-14-9 16,-13 14-5-16,9-17 20 0,-9 17-9 0,6-14-8 16,-6 14-5-16,3-15 36 0,-3 15-12 0,0-15-10 0,0 15-6 15,0-14 9-15,0 14-8 0,-1-15-6 0,1 15-7 0,0 0 13 16,-3-14-6-16,3 14-7 0,0 0-2 0,0 0-9 15,0 0-1-15,0 0-1 0,0 0-3 0,0 0-14 16,0 0 2-16,0 0 1 0,-6 10 3 0,6-10-6 16,0 0 2-16,0 0 2 0,4 9 0 0,-4-9-8 0,0 0 1 0,0 0 3 15,0 0 1-15,0 0 11 0,14 5 0 0,-14-5-1 16,0 0 0-16,0 0 1 0,21 1 1 0,-21-1-2 16,0 0 0-16,0 0-1 0,23 0 0 0,-23 0 0 0,0 0 1 15,15 6-4-15,-15-6 2 0,0 0-1 0,8 8 1 16,-8-8-5-16,0 0 0 0,4 12 2 0,-4-12 0 15,0 0 4-15,0 17 0 0,0-17-1 0,0 0 1 0,-1 18-14 16,1-18 4-16,-5 13 0 0,5-13 2 0,-3 11-64 16,3-11 15-16,-1 10 11 0,1-10 8 0,0 0-56 15,3 13 19-15,-3-13 15 0,0 0 12 0,7 10-41 0,-7-10 18 16,0 0 13-16,0 0 12 0,21 3 5 0,-21-3 8 16,0 0 7-16,23-3 4 0,-23 3 5 0,17-6 3 15,-17 6 3-15,19-10 3 0,-19 10 7 0,21-9 0 0,-21 9 0 0,16-12 2 16,-16 12 31-16,19-10-6 0,-19 10-6 0,14-15-4 15,-14 15 100-15,11-13-23 0,-11 13-18 0,10-14-16 0,-10 14 25 16,6-15-16-16,-6 15-12 0,0 0-15 0,3-12 65 16,-3 12-22-16,0 0-16 0,0 0-15 0,0 0 50 0,0 0-22 15,0 0-16-15,0 0-14 0,0 0-15 0,-18-3-7 16,18 3-8-16,0 0-4 0,-14 11-10 0,14-11-3 16,-6 9 0-16,6-9-2 0,-7 10-3 0,7-10-1 0,-6 11 1 15,6-11 0-15,-3 11-7 0,3-11 1 0,0 0 1 16,0 16 2-16,0-16-58 0,0 0 13 0,5 14 9 0,-5-14 8 15,0 0-99-15,11 10 24 0,-11-10 22 0,10 7 17 16,-10-7-163-16,14 4 46 0,-14-4 36 0,0 0 30 16,20 2-254-16,-20-2 73 0,0 0 61 0,28-3 58 15,-28 3-296-15,27-8 95 0,-16 1 76 0,1 2 62 0,1-4-369 16,-2 1-32-16</inkml:trace>
  <inkml:trace contextRef="#ctx0" brushRef="#br0" timeOffset="58910.55">14584 9274 0 0,'5'-18'763'0,"-5"18"-503"0,0 0 302 0,0-12-90 16,0 12-95-16,0 0-76 0,0 0 148 0,0 0-72 0,0 0-75 15,0 0-60-15,0 0 28 0,0 0-55 0,0 0-41 0,0 0-37 16,0 0-15-16,12 10-24 0,-12-10-20 0,7 10-16 16,-7-10 19-16,9 15-17 0,-9-15-11 0,10 14-11 0,-3-6-6 15,-7-8-8-15,9 19-6 0,-9-19-3 0,11 19 2 16,-7-9-4-16,-4-10-4 0,8 20-3 15,-6-8-5-15,-2-12-3 0,4 19 1 0,-4-19-2 0,0 17-59 0,0-17 12 16,-6 19 8-16,0-9 8 0,0-3-84 16,6-7 23-16,-16 16 17 0,6-8 15 0,-1 0-141 0,1 0 38 0,-5 0 33 15,2 0 26-15,-8 0-273 0,4 1 76 0,-4-1 61 16,4 2 46-16,-7-4-358 0,3 2 165 0,6-2 79 16,15-6 61-16,-33 6-615 0,19 1-91 0</inkml:trace>
  <inkml:trace contextRef="#ctx0" brushRef="#br0" timeOffset="60090.47">12803 9837 0 0,'0'0'608'0,"0"0"-162"16,0-14-38-16,0 14-66 0,0 0-69 0,0 0 101 16,0 0-76-16,-5-9-47 0,5 9-33 0,0 0 64 0,0 0-56 15,0 0-47-15,0 0-35 0,0 0 45 0,0 0-39 16,0 0-30-16,0 0-23 0,0 0-1 0,0 0-18 0,0 0-15 16,0 0-13-16,0 0-20 0,0 0-6 0,2 15-6 15,-2-15-3-15,0 20 14 0,1-9-6 0,-1 2-5 0,-1 1-3 16,2 3 8-16,-1-1-5 0,0 2-3 0,0-1-4 15,0 2 7-15,-1 2-5 0,1-2-2 0,0 0-1 16,0 2 11-16,0 0-3 0,0-5-4 0,0 2-4 0,-2-1 5 16,1-1-4-16,-3-2-2 0,4-14-3 0,-3 25-2 15,2-13-2-15,1-12 0 0,-2 18-1 0,2-18-2 16,-1 12-1-16,1-12 1 0,0 0 1 0,0 0-1 0,1 12 0 16,-1-12 0-16,0 0 1 0,0 0-2 0,0 0 2 0,0 0 0 15,0 0 0-15,16 3 8 0,-16-3-1 0,0 0-2 16,22-3 0-16,-22 3-2 0,17-5 1 0,-17 5-1 0,21-9-1 15,-21 9 21-15,24-7-6 0,-24 7-4 0,20-8 0 16,-20 8-22-16,26-10 2 0,-26 10 2 0,22-6 1 16,-22 6-5-16,19-8 4 0,-19 8-1 0,16-5 2 0,-16 5-10 15,0 0 3-15,16-7 4 0,-16 7 0 0,0 0-19 16,0 0 6-16,0 0 4 0,0 0 2 0,0 0-47 0,0 0 15 16,0 0 7-16,0 0 7 0,0 0-171 0,0 0 38 15,0 0 34-15,-5-10 27 0,5 10-305 0,0 0 81 0,0 0 67 16,-9-8 51-16,9 8-584 0,0 0 195 0,3-11 119 15,-3 11 125-15,6-8-89 0,-6 8 42 0</inkml:trace>
  <inkml:trace contextRef="#ctx0" brushRef="#br0" timeOffset="60721.79">13236 9990 0 0,'0'0'800'0,"0"0"-474"0,0 0 178 0,-3-13-95 16,3 13-83-16,0 0-65 0,0 0-6 0,0 0-23 0,0 0-46 15,0 0-36-15,0 0-33 0,0 15-23 0,0-15-20 16,-2 14-15-16,2-14 31 0,2 21-18 0,-2-21-15 0,1 23-11 16,1-11 10-16,0 3-13 0,-2 1-7 0,1 0-8 15,-1 1 33-15,0 1-13 0,-1-2-10 0,1 0-7 0,-4-1 6 16,3 2-8-16,-2-5-6 0,1 1-4 0,-1-1 2 15,3-12-3-15,-3 19-4 0,3-19-3 0,0 0-3 16,-5 17-3-16,5-17 0 0,0 0-1 0,0 0-2 0,0 0 0 16,0 0-1-16,0 0 1 0,0 0 17 0,0 0-3 15,0 0-4-15,0 0-2 0,0 0 4 0,-1-15-3 16,1 15-2-16,0-16-1 0,0 16-3 0,3-20-2 0,-3 20 0 16,2-22 1-16,-2 5-7 0,0 2 2 0,3 0 1 15,-2 0-1-15,1 0-2 0,-1 1 1 0,-1 1-1 16,2 2 2-16,-2 11 4 0,4-22-1 0,-4 22 0 0,5-17-1 0,-5 17 42 15,5-20-7-15,-5 20-8 0,7-17-5 0,-7 17-3 16,8-13-3-16,-8 13-4 0,7-9-3 0,-7 9 15 16,10-8-6-16,-10 8-3 0,0 0-4 0,14-6-8 15,-14 6 1-15,0 0-2 0,23 1-1 0,-23-1-2 0,18 6 0 16,-18-6 0-16,18 12 0 0,-8-6-2 0,-3 2 0 0,1 1 1 16,1-1 0-16,-2 5 1 0,-2-2 1 0,1-1-1 15,-1 0 1-15,2 2-9 0,-4 0 4 0,0 1-1 0,-1-2 2 16,-1 2 3-16,-2-2-1 0,1-11 1 0,-4 22 0 15,1-12 0-15,3-10 0 0,-7 19 1 0,7-19-1 16,-12 18-7-16,4-11 3 0,0 1 1 0,-2-1 0 0,1 3 7 16,9-10-1-16,-21 10-1 0,21-10 0 0,-18 6 4 15,18-6-3-15,-20 7 2 0,20-7-4 0,-17 3 1 16,17-3 0-16,0 0 1 0,-29 0-2 0,29 0 3 0,0 0-1 16,-16-5 1-16,16 5-2 0,0 0-3 0,-12-8 1 15,12 8-1-15,0 0 1 0,-8-8-5 0,8 8 2 0,0 0 0 16,0 0 2-16,-7-9-160 0,7 9 31 0,0 0 26 15,0 0 22-15,0 0-352 0,4-16 87 0,-4 16 69 0,0 0 57 16,15-11-1099-16,-15 11-416 0</inkml:trace>
  <inkml:trace contextRef="#ctx0" brushRef="#br0" timeOffset="61008.69">13507 10087 0 0,'0'0'746'0,"-1"-12"-352"0,1 12-21 16,0 0-72-16,0 0 29 0,0 0-66 0,0 0-53 15,0 0-42-15,0 0-23 0,0 0-17 0,0 0-26 16,0 0-20-16,0 0-9 0,1 15-16 0,-1-15-11 0,0 11-9 16,0-11 31-16,0 0-15 0,-1 18-9 0,1-18-10 15,0 21 3-15,0-21-6 0,-2 18-8 0,2-18-5 0,-3 19-4 16,3-19-4-16,-3 16-2 0,3-16-3 0,-3 15-21 15,3-15 0-15,-6 9 5 0,6-9 3 0,0 0-283 0,0 0 60 16,0 0 46-16,0 0 36 0,0 0-553 0,0 0 142 16,0 0 112-16,0 0 139 0,12-6-101 0,-12 6 72 15</inkml:trace>
  <inkml:trace contextRef="#ctx0" brushRef="#br0" timeOffset="61252.43">13539 9969 0 0,'0'0'962'0,"0"0"-557"0,-6-11-48 0,6 11 33 16,0 0-77-16,0 0-63 0,0 0-50 0,0 0-71 15,0 0-24-15,0 0-22 0,5 9-16 0,-5-9-361 16,0 0 80-16,0 0 50 0,1 18 33 0,-1-18-902 16,0 0-229-16</inkml:trace>
  <inkml:trace contextRef="#ctx0" brushRef="#br0" timeOffset="62176.06">13672 10123 0 0,'12'-9'492'0,"-12"9"-241"0,0 0 121 15,0 0-27-15,0 0-61 0,0 0-57 0,0 0 57 0,-3-13-57 16,3 13-44-16,0 0-38 0,-10-7 75 0,10 7-34 16,0 0-37-16,0 0-29 0,-17-5 13 0,17 5-26 0,0 0-23 15,0 0-15-15,-24 2 21 0,24-2-19 0,0 0-14 16,-13 7-11-16,13-7-19 0,-8 8-5 0,8-8-6 0,-9 10-1 16,9-10-1-16,-7 10-3 0,7-10-2 0,-4 14-1 15,4-14-1-15,-5 10-3 0,5-10-1 0,-1 16 1 0,1-16-3 16,0 13 0-16,0-13 0 0,3 12-1 0,-3-12-15 15,0 0 1-15,9 13 4 0,-9-13 2 0,8 10-21 16,-8-10 5-16,0 0 4 0,0 0 7 0,28 0-54 16,-28 0 16-16,20-5 9 0,-20 5 10 0,20-5-11 0,-20 5 9 15,18-8 7-15,-18 8 5 0,12-9 10 0,-12 9 2 0,13-10 2 16,-13 10 2-16,10-13 4 0,-10 13 0 0,4-10 1 16,-4 10 0-16,0 0 30 0,2-17-6 0,-2 17-4 0,0 0-4 15,0 0 50-15,3-18-12 0,-3 18-11 0,0 0-8 16,0 0 39-16,0 0-14 0,0 0-11 0,0 0-10 0,0 0 2 15,0 0-8-15,-16 6-7 0,16-6-5 0,0 0-8 16,-14 12-1-16,14-12-4 0,-7 10 0 0,7-10-10 16,-7 13 0-16,7-13 1 0,-6 13 0 0,6-13 5 0,-7 11-1 15,7-11 1-15,-4 11-2 0,4-11-1 0,0 0-1 16,6 14 1-16,-6-14-1 0,0 0-1 0,8 11 1 16,-8-11 0-16,0 0 0 0,0 0-58 0,17 3 10 0,-17-3 12 15,0 0 6-15,25-2-55 0,-25 2 17 0,18-9 14 16,-18 9 11-16,0 0-9 0,20-4 11 0,-20 4 8 0,12-9 7 15,-12 9 1-15,11-12 8 0,-11 12 2 0,4-13 4 0,-4 13 7 16,7-16 2-16,-7 16 0 0,4-18 0 0,-2 6 25 16,-1 0-4-16,2-2-3 0,-3 2-4 0,1-3 47 15,-1 2-14-15,0 13-7 0,3-19-8 0,-3 19 52 16,0-15-18-16,0 15-11 0,0 0-10 0,0-14 31 0,0 14-14 16,0 0-12-16,0 0-9 0,0 0-27 0,0 0-3 15,0 0-2-15,2 13 0 0,-2-13-7 0,-2 14 1 0,2-14 0 16,-1 16-1-16,1-16 1 0,1 18-2 0,-1-18 2 15,-1 19-1-15,1-19 4 0,0 23-2 0,0-23-1 16,0 19 1-16,0-19-1 0,0 20-1 0,0-20 1 0,-2 18 0 16,2-18-25-16,-1 16 4 0,1-16 6 0,0 0 2 0,1 14-34 15,-1-14 8-15,0 0 9 0,0 0 7 0,0 0 1 16,0 0 8-16,0 0 1 0,0 0 2 0,0 0 13 16,16-8 0-16,-16 8-1 0,9-8 1 0,-9 8 13 0,12-12-3 15,-12 12-3-15,9-13 0 0,-9 13 27 0,8-16-6 16,-8 16-4-16,9-11-7 0,-9 11 19 0,10-13-7 0,-10 13-6 15,9-9-6-15,-9 9-6 0,10-6-3 0,-10 6-1 0,0 0-2 16,0 0-8-16,21-6 1 0,-21 6 0 0,0 0 0 16,24 4-7-16,-24-4 3 0,14 6-1 0,-14-6 3 15,16 8-11-15,-16-8 3 0,9 9 1 0,-9-9 3 0,6 12-28 16,-6-12 8-16,5 13 5 0,-5-13 5 0,5 12-37 16,-5-12 12-16,0 0 9 0,1 18 7 0,-1-18-33 15,-3 15 12-15,3-15 10 0,-5 13 6 0,5-13-4 16,-6 9 9-16,6-9 4 0,-9 12 4 0,9-12 2 0,-13 11 5 15,13-11 0-15,0 0 2 0,-19 9-6 0,19-9 3 0,-16 4 1 16,16-4 3-16,0 0 8 0,0 0 0 0,-26-2-1 16,26 2 0-16,-11-6 1 0,11 6 0 0,-7-8-1 15,7 8 1-15,-10-10-35 0,10 10 6 0,-8-11 6 0,8 11 5 16,-3-9-208-16,3 9 44 0,0 0 37 0,1-13 28 16,-1 13-333-16,10-8 112 0,-10 8 67 0,14-6 54 0,-14 6-582 15,14-7-75-15</inkml:trace>
  <inkml:trace contextRef="#ctx0" brushRef="#br0" timeOffset="62808.34">14110 10144 0 0,'0'0'812'0,"0"0"-380"0,0 0-32 16,0 0-80-16,0 0 22 0,0 0-69 0,9-7-55 0,-9 7-31 15,0 0-1-15,0 0-38 16,15-4-30-16,-15 4-23 0,0 0-15 0,18-4-16 0,-18 4-13 0,0 0-10 15,16-4-9-15,-16 4-7 0,0 0-2 0,0 0-8 16,15-6 7-16,-15 6-6 0,0 0-2 0,0 0-3 0,0 0 26 16,0 0-8-16,3-13-7 0,-3 13-2 0,0 0 43 15,0 0-10-15,-7-12-11 0,7 12-10 0,0 0 57 16,0 0-18-16,0 0-16 0,-11-7-9 0,11 7 10 0,0 0-11 16,0 0-8-16,0 0-9 0,0 0-5 0,-22 4-6 0,22-4-4 15,-10 8-1-15,10-8-1 0,-14 9-2 0,14-9-3 16,-8 11 0-16,8-11-4 0,-8 12-1 0,8-12 0 0,-5 13 0 15,5-13 9-15,-5 16-2 0,5-16-2 0,-1 13-2 16,1-13-8-16,1 14-2 0,-1-14 3 0,2 12 0 0,-2-12 1 16,5 12 1-16,-5-12 0 0,7 9 0 0,-7-9-16 15,9 8 6-15,-9-8 1 0,0 0 1 0,20 3-44 16,-20-3 10-16,0 0 8 0,23-3 8 0,-23 3-2 0,19-7 6 16,-19 7 4-16,15-7 4 0,-15 7 3 0,18-13 2 15,-18 13 2-15,14-13 3 0,-14 13 9 0,17-15 0 0,-17 15-2 16,12-15 0-16,-6 6 28 0,2 0-6 0,-8 9-6 15,8-14-2-15,-4 4 47 0,-1-2-12 0,-2-1-11 0,2 2-8 16,-3 11 35-16,3-20-14 0,-3 20-11 0,0-17-9 16,0 17 58-16,2-12-18 0,-2 12-16 0,-2-13-10 0,2 13 3 15,0 0-10-15,-1-14-9 0,1 14-5 0,0 0-2 16,0 0-3-16,0 0-4 0,0 0-6 0,0 0 0 16,0 0-2-16,0 0-3 0,0 0-2 0,0 0-16 0,0 0 0 15,0 0 3-15,0 14 2 0,0-14 3 0,3 16 1 16,-3-16 0-16,3 18 1 0,-3-18-3 0,0 23 1 0,0-9 0 15,0-14 2-15,0 25 3 0,-2-11-1 0,1 0 1 16,1-2-1-16,0 2 3 0,0-1 0 0,-2-1-2 0,2-12 1 16,-1 19-55-16,1-19 12 0,0 18 8 0,0-18 7 15,3 12-96-15,-3-12 25 0,8 10 21 0,-8-10 13 0,0 0-131 16,0 0 40-16,22 0 31 0,-22 0 24 0,0 0-282 16,18-11 76-16,-18 11 61 0,20-13 50 0,-7 6-417 15,0 0 153-15,1 1 90 0,-1-6 75 0,-2 3-328 0,0-2-36 16</inkml:trace>
  <inkml:trace contextRef="#ctx0" brushRef="#br0" timeOffset="63543.15">14363 10134 0 0,'0'0'856'0,"0"0"-538"0,0 0-15 16,0 0 35-16,0 0-68 0,0 0-53 0,0 0-44 0,0 0-17 15,24-1-32-15,-24 1-23 0,0 0-16 0,0 0-12 16,24 0-13-16,-24 0-12 0,0 0-9 0,19-5 1 0,-19 5-8 16,0 0-7-16,21-6-4 0,-21 6 9 0,0 0-5 15,17-6-5-15,-17 6-6 0,10-7 53 0,-10 7-13 16,0 0-12-16,8-11-7 0,-8 11 72 0,0 0-19 0,4-13-19 16,-4 13-12-16,0 0 61 0,0-13-22 0,0 13-21 15,0 0-13-15,0 0 71 0,-7-10-28 0,7 10-21 16,0 0-16-16,0 0 12 0,-15-4-17 0,15 4-13 0,0 0-9 15,-17 3-11-15,17-3-8 0,-17 7-4 0,17-7-2 16,-9 11-10-16,9-11-1 0,-8 12-1 0,8-12 0 0,-6 17-3 16,6-17 0-16,-3 20 0 0,3-20 0 0,-4 19 5 15,4-19-2-15,0 17-1 0,0-17 1 0,6 15-24 16,-6-15 4-16,4 12 4 0,-4-12 2 0,10 11-49 0,-10-11 13 16,9 9 8-16,-9-9 9 0,0 0-40 0,22 3 14 15,-22-3 10-15,20-2 11 0,-20 2-8 0,18-4 9 0,-18 4 7 16,18-9 4-16,-18 9 5 0,19-11 4 0,-8 4 1 0,-1-1 4 15,-1-2 5-15,10 1 2 0,-12-1 0 0,2 0 0 16,4-1 37-16,-4 0-9 0,-1-2-3 0,1 1-8 16,0 0 23-16,-1-1-9 0,-4 3-4 0,3 1-7 0,-3-5 48 15,-4 14-12-15,9-15-12 0,-9 15-9 0,4-10 27 16,-4 10-12-16,0 0-10 0,0 0-9 0,0 0 21 0,0 0-11 16,0 0-8-16,0 0-5 0,0 0-19 0,0 0-2 15,0 0 0-15,-19 3-2 0,19-3-7 0,-9 11 0 0,9-11 2 16,-10 13-2-16,10-13 1 0,-7 15 0 0,7-15 1 15,-6 15 0-15,6-15-20 0,0 14 2 0,0-14 5 16,5 14 2-16,-5-14-33 0,10 10 9 0,-10-10 7 0,9 10 6 16,-9-10-65-16,14 8 18 0,-14-8 14 0,16 8 10 15,-16-8-53-15,18 6 21 0,-18-6 14 0,14 6 13 0,-14-6-36 16,13 7 17-16,-13-7 14 0,11 8 12 0,-11-8-41 16,0 0 19-16,11 11 13 0,-11-11 9 0,0 0 7 15,3 13 7-15,-3-13 4 0,0 0 7 0,-3 15-5 0,3-15 3 16,0 0 5-16,-12 11 4 0,12-11 1 0,-9 15 3 0,9-15 2 15,0 0 1-15,0 0-2 0,0 0 2 0,-15 6 0 16,15-6 2-16,0 0 14 0,0 0-2 0,0 0-3 16,0 0-1-16,0 0-2 0,0 0 1 0,0 0-3 0,-20-3 1 15,20 3-13-15,0 0 3 0,0 0 1 0,-7-11 2 16,7 11-141-16,0 0 30 0,-2-13 23 0,2 13 18 0,0 0-332 16,0 0 113-16,0 0 60 0,0 0 45 0,0-14-720 15,0 14-113-15</inkml:trace>
  <inkml:trace contextRef="#ctx0" brushRef="#br0" timeOffset="65041.41">13754 10334 0 0,'0'0'428'0,"0"0"-130"0,-13 12-57 0,13-12-48 0,0 0 89 16,0 0-57-16,-8 9-45 0,8-9-36 0,0 0 31 15,0 0-36-15,0 0-28 0,0 0-22 0,-8 10 4 16,8-10-19-16,0 0-14 0,0 0-14 0,0 0 14 0,0 0-14 16,0 0-5-16,0 0-6 0,0 0 37 0,20 1-15 0,-20-1-11 15,0 0-8-15,20-4 11 0,-20 4-9 0,22-4-9 0,-22 4-6 16,13-4-30-16,-13 4 1 15,14-5 1-15,-14 5 1 0,13-6 27 0,-13 6-5 0,0 0-3 0,21-7-4 16,-21 7-8-16,0 0-1 0,12-5 1 0,-12 5-3 16,0 0 2-16,0 0 0 0,0 0-1 0,0 0 0 0,0 0-15 15,0 0 4-15,0 0 2 0,0 0 0 0,0 0-20 16,0 0 7-16,-5 10 3 0,5-10 3 0,-16 3-6 0,16-3 5 16,-15 11 2-16,15-11 2 0,-14 14 0 0,14-14 0 15,0 0 4-15,-17 3-1 0,17-3-3 0,0 0 3 0,0 0 1 16,0 0 1-16,0 0 4 0,0 0 1 0,0 0-1 15,0 0 1-15,0 0-3 0,0 0-1 0,0 0 2 0,0 0 1 16,0 0 1-16,0 0-1 0,0 0 1 0,0 0 0 16,0 0 9-16,0 0-3 0,0 0 0 0,0 0-2 0,0 0-10 15,0 0-1-15,8-7 3 0,-8 7 0 0,0 0-93 16,0 0 18-16,15-8 16 0,-15 8 14 0,0 0-396 16,11-7 90-16,-11 7 70 0,0 0 58 0,0 0-456 15,0 0-49-15</inkml:trace>
  <inkml:trace contextRef="#ctx0" brushRef="#br0" timeOffset="69260.3">12686 10429 0 0,'0'0'338'0,"3"14"-171"0,-3-14-1 0,0 0 43 16,0 0-44-16,0 0-27 0,0 0-10 0,0 0 41 0,0 0-33 15,0 0-28-15,0 0-21 0,0 0 46 0,0 0-27 16,0 0-20-16,0 0-17 0,0 0 32 0,0 0-20 0,0 0-15 15,0 0-14-15,0 0 43 0,0 0-20 0,0 0-14 16,0 0-12-16,0 0 11 0,0 0-11 0,0 0-5 16,0 0-8-16,0 0 19 0,0 0-12 0,0 0-9 0,0 0-6 15,0 0 19-15,0 0-11 0,0 0-7 0,0 0-5 16,0 0 24-16,0 0-10 0,0 0-6 0,0 0-7 0,0 0 33 16,0 0-12-16,0 0-9 0,0 0-6 0,0 0 24 15,0 0-10-15,0 0-10 0,0 0-6 0,0 0 54 16,0 0-16-16,0 0-14 0,0 0-11 0,0 0 32 0,0 0-16 15,0 0-11-15,0 0-9 0,0 0 33 0,0 0-15 0,0 0-10 16,-3-12-10-16,3 12 33 0,0 0-12 0,0 0-14 16,0 0-7-16,0 0 0 0,0 0-6 0,0 0-6 0,0 0-5 15,0 0-7-15,0 0-1 0,0 0-2 0,0 0-2 16,0 0-10-16,0 0 0 0,0 0 1 0,0 0-1 16,0 15-4-16,0-15 0 0,0 12 1 0,0-12 2 0,1 21 2 15,-2-9 0-15,1 1 0 0,0 0 1 0,9 1 0 16,-12 3 1-16,3-3-1 0,0 1 1 0,-2 3 1 0,2-1 0 15,0 0 0-15,0 1-1 0,0 1 5 0,2-1-4 16,-4-1 2-16,2-2 0 0,-1 0 0 0,1 0 1 16,-2-5-1-16,1 4-1 0,-3-1 1 0,4-13 0 0,0 16 0 15,0-16-2-15,-2 15 4 0,2-15 0 0,0 0-3 16,4 13 0-16,-4-13 18 0,0 0-5 0,0 0-3 16,0 0-2-16,0 0 0 0,0 0-4 0,0 0 1 0,0 0-2 0,0 0-3 15,0 0 0-15,0 0-1 0,0 0 0 0,6 8 19 16,-6-8-5-16,0 0-2 0,0 0-3 0,0 0 24 15,0 0-7-15,0 0-6 0,20-3-3 0,-20 3 2 16,0 0-2-16,21-4-5 0,-21 4-3 0,20-3 2 0,-20 3-3 16,20-5-1-16,-20 5-3 0,26-4 2 0,-26 4-1 0,22-4-1 15,-22 4-2-15,22-3-3 0,-22 3 0 0,24-3 0 16,-24 3 1-16,22-4-1 0,-22 4 2 0,0 0-2 16,22-4 1-16,-22 4 0 0,0 0-1 0,0 0 1 0,0 0 0 15,18-3-7-15,-18 3 2 0,0 0 1 0,0 0-1 16,0 0-1-16,0 0 0 0,0 0 2 0,0 0 1 0,0 0-33 15,0 0 9-15,0 0 5 0,0 0 3 0,0 0-109 16,0 0 26-16,0 0 20 0,0 0 16 0,-3-10-306 16,3 10 74-16,0 0 59 0,3-11 47 0,-3 11-620 0,0 0 229 15,0-14 117-15,0 14 93 0,-2-16-194 0,2 16-24 16</inkml:trace>
  <inkml:trace contextRef="#ctx0" brushRef="#br0" timeOffset="69761.95">12924 10624 0 0,'0'0'788'0,"0"0"-430"16,0 0-17-16,0 0-68 0,0 0-53 0,0 0-44 15,0 0-35-15,0 0-27 0,0 0-24 0,0 0-9 0,0 0-17 16,0 0-13-16,12 4-10 0,-12-4 41 0,0 0-17 0,11 6-7 15,-11-6-9-15,0 0 27 0,16 9-16 0,-16-9-11 16,13 6-10-16,-13-6 3 0,14 8-8 0,-14-8-7 16,19 6-4-16,-19-6 1 0,21 9-4 0,-21-9-4 0,21 4-3 15,-21-4 0-15,18 9-4 0,-18-9 0 0,17 8-4 16,-17-8 29-16,14 6-8 0,-14-6-5 0,0 0-4 0,17 5-22 16,-17-5-1-16,0 0 0 0,0 0 3 0,0 0-30 15,0 0 6-15,11 8 5 0,-11-8 5 0,0 0 31 0,0 0-2 16,-3 11-2-16,3-11-3 0,-6 8 30 0,6-8-7 15,-9 15-6-15,9-15-5 0,-10 10 11 0,10-10-6 16,-10 12-4-16,10-12-5 0,-13 11 5 0,13-11-4 0,-14 11-3 16,14-11-2-16,-11 11 4 0,11-11-3 0,-14 10-2 15,14-10-2-15,-13 9-3 0,13-9 0 0,-16 10-1 16,16-10 1-16,-12 9 6 0,12-9-3 0,-17 13-2 0,17-13 0 16,-15 11 4-16,15-11-2 0,-11 11-1 0,11-11-3 0,-10 7 0 15,10-7-2-15,0 0 0 0,0 0 1 0,0 0 1 16,-8 9-2-16,8-9 0 0,0 0 1 0,0 0-12 15,0 0 2-15,0 0 2 0,0 0 1 0,0 0 6 0,0 0-1 16,0 0 0-16,0 0 0 0,0 0-183 0,2-11 36 16,-2 11 31-16,6-10 20 0,-6 10-571 0,8-19 175 0,-8 19 98 15,5-18 79-15,0 8-313 0,-1-3-39 0</inkml:trace>
  <inkml:trace contextRef="#ctx0" brushRef="#br0" timeOffset="71041.1">13657 10664 0 0,'0'0'606'16,"0"0"-339"-16,0 0 80 0,0 0-24 0,0 0-64 15,6-9-52-15,-6 9 38 0,0 0-48 0,0 0-39 0,0 0-34 16,0 0 48-16,0 0-16 0,0 0-31 0,0 0-25 15,0 0 43-15,0 0-28 0,0 0-25 0,0 0-17 0,0 0 35 16,0 0-22-16,0 0-17 0,-6-9-13 0,6 9-7 16,0 0-10-16,0 0-8 0,-30 1-6 0,30-1-10 15,-18 5-2-15,18-5-2 0,-17 5-3 0,17-5-5 0,-21 9-1 16,21-9 0-16,-16 11 0 0,16-11-3 0,-16 13 0 16,16-13 0-16,-12 11 1 0,9 0-2 0,3-11 1 15,-8 10-2-15,8-10 3 0,-3 11-1 0,3-11 1 0,0 0 0 16,3 16 0-16,-3-16-23 0,8 11 3 0,-8-11 5 0,10 10 3 15,-10-10 16-15,17 6-2 0,-17-6 0 0,15 8 0 16,-15-8-15-16,23 4 3 0,-23-4 2 0,20 2 3 0,-20-2-15 16,22 5 5-16,-22-5 2 0,23 4 2 0,-23-4-17 15,17 3 4-15,-17-3 6 0,15 6 2 0,-15-6-16 16,0 0 7-16,14 8 4 0,-14-8 5 0,0 0-8 0,1 11 6 16,-1-11 1-16,0 0 6 0,0 0 1 0,0 22 1 15,0-22 3-15,0 0 0 0,0 0 26 0,-9 8-3 0,9-8-5 16,0 0-1-16,-13 11 12 0,13-11-2 0,0 0-6 15,-17 8-2-15,17-8 0 0,0 0-3 0,-20 5-2 16,20-5 0-16,-15 4 0 0,15-4-3 0,-16 4 0 0,16-4-2 16,0 0 3-16,-22 3-3 0,22-3 0 0,0 0 1 0,0 0-2 15,-23 0 0-15,23 0 0 0,0 0-1 0,0 0-17 16,0 0 3-16,0 0 3 0,-7-11 2 0,7 11-320 16,3-18 65-16,-3 18 53 0,10-18 42 0,-1 5-1049 0,3 4-382 15</inkml:trace>
  <inkml:trace contextRef="#ctx0" brushRef="#br0" timeOffset="71569.37">13830 10763 0 0,'0'0'620'0,"0"0"-356"15,1 11-52-15,-1-11-22 0,0 0-27 0,0 0 4 16,18 3-34-16,-18-3-26 0,0 0-21 0,0 0 16 0,22 0-19 16,-22 0-16-16,0 0-15 0,21-1 31 0,-21 1-16 15,0 0-15-15,0 0-8 0,19-6 39 0,-19 6-18 0,0 0-11 16,0 0-12-16,11-5 54 0,-11 5-17 0,0 0-9 16,6-10-14-16,-6 10 64 0,0 0-24 0,0 0-20 0,0 0-14 15,0 0 52-15,3-11-23 0,-3 11-19 0,0 0-13 0,0 0 14 16,0 0-15-16,0 0-12 0,-9-7-8 15,9 7-11-15,0 0-8 0,0 0-3 0,-26-1-4 0,26 1-5 16,0 0-2-16,-25 5-2 0,25-5 0 0,-20 5 1 16,20-5-1-16,-23 5-1 0,23-5-1 0,-21 9 1 15,21-9-1-15,-17 10 0 0,17-10-1 0,-11 14-6 0,11-14 0 16,-8 12 3-16,8-12-1 0,-5 18-2 0,5-18 2 0,0 16 0 16,0-16 1-16,2 15 1 0,-2-15 1 0,8 15 0 15,-8-15 1-15,5 14 7 0,-5-14 0 0,0 0 0 0,9 8-3 16,-9-8 3-16,0 0-2 0,11 7-1 0,-11-7-1 15,0 0 9-15,0 0-2 0,24-5-2 0,-24 5-2 16,0 0-2-16,20-7-1 0,-20 7 0 0,0 0-1 0,15-5 3 16,-15 5-1-16,0 0-1 0,9-8 0 0,-9 8-4 15,0 0 0-15,0 0 1 0,21-12-1 0,-21 12-116 0,0 0 23 16,11-7 20-16,-11 7 14 0,0 0-318 0,13-10 76 16,-13 10 66-16,0 0 67 0,14-5-941 0,-14 5-299 0</inkml:trace>
  <inkml:trace contextRef="#ctx0" brushRef="#br0" timeOffset="73145.5">14178 10741 0 0,'0'0'802'0,"0"0"-537"0,-20-5 103 0,20 5-60 15,0 0-62-15,0 0-48 0,-25-2 13 0,25 2-42 0,0 0-35 16,-16 3-24-16,16-3 15 0,0 0-13 0,-19 6-23 16,19-6-18-16,0 0 7 0,-15 9-15 0,15-9-14 15,-11 9-9-15,11-9 0 0,-10 9-8 0,10-9-4 0,-10 10-8 16,10-10 4-16,-6 15-5 0,6-15-2 0,-13 11-6 16,13-11-22-16,-3 14 0 0,3-14 3 0,-3 15 1 0,3-15 25 15,-2 14-5-15,2-14-4 0,2 14 0 0,-2-14-4 16,4 11-2-16,-4-11-1 0,0 0 0 0,14 10-61 15,-14-10 11-15,0 0 10 0,15 3 7 0,-15-3-8 0,0 0 8 16,23-3 7-16,-23 3 3 0,13-7 6 0,-13 7 2 16,17-8 3-16,-17 8 2 0,14-9-3 0,-14 9 1 15,12-12 3-15,-12 12 1 0,13-13 50 0,-13 13-10 0,8-13-5 16,-8 13-8-16,9-14 46 0,-9 14-13 0,7-13-10 16,-7 13-10-16,0 0 74 0,5-15-23 0,-5 15-16 0,0 0-12 15,0 0 37-15,0 0-17 0,0 0-15 0,0 0-14 0,0 0 20 16,0 0-15-16,0 0-10 0,0 0-9 0,0 0-24 15,0 0-1-15,0 0-3 0,-15 7-1 0,15-7-4 16,0 0-1-16,-17 11 1 0,17-11 1 0,0 0-5 0,-1 14 1 16,1-14 0-16,0 0 1 0,-2 18-6 0,2-18 0 15,0 0 2-15,2 15 0 0,-2-15-9 0,4 13 5 0,-4-13 0 16,0 0 3-16,10 11-45 0,-10-11 11 0,0 0 8 16,13 8 7-16,-13-8-15 0,0 0 8 0,21-1 5 15,-21 1 6-15,0 0-12 0,26-4 6 0,-26 4 5 0,19-6 4 16,-19 6 6-16,19-9 1 0,-19 9 3 0,19-12 2 15,-19 12-9-15,16-6 4 0,-8-3 2 0,-8 9 1 0,11-16 35 16,-11 16-6-16,10-16-3 0,-10 16-4 0,9-14 29 16,-9 14-8-16,5-18-9 0,-5 18-4 0,0-15 30 15,0 15-11-15,0-14-8 0,0 14-6 0,0 0 23 0,-7-11-9 16,7 11-9-16,0 0-7 0,-12-4-9 0,12 4-3 16,0 0-3-16,-19 3-2 0,19-3-7 0,0 0 1 0,-13 8-2 15,13-8 2-15,0 0-8 0,-12 13 2 0,12-13 1 0,0 0 0 16,0 0-6-16,-6 12 2 0,6-12 1 0,0 0 1 15,4 15-18-15,-4-15 3 0,0 0 6 0,0 0 0 16,11 10 0-16,-11-10 3 0,0 0 1 0,12 4 2 0,-12-4 5 16,0 0 1-16,0 0 0 0,28 0 0 0,-28 0-5 15,17-4 1-15,-17 4 0 0,14-6 2 0,-14 6-3 16,14-4 3-16,-14 4 0 0,0 0 2 0,20-7 7 0,-20 7-1 16,0 0-1-16,18-6 1 0,-18 6 10 0,0 0-4 0,0 0-1 15,0 0-1-15,12-6 11 0,-12 6-6 0,0 0-1 16,0 0-2-16,0 0-8 0,0 0-1 0,0 0 2 15,0 0-3-15,5 11 1 0,-5-11 0 0,0 0-1 0,-4 12 1 16,4-12 5-16,-4 15-1 0,4-15-1 0,-6 12-1 16,6-12 8-16,-7 14-2 0,7-14-2 0,-8 14-1 15,8-14-34-15,-3 13 5 0,3-13 5 0,0 0 4 0,-3 13-55 16,3-13 15-16,0 0 10 0,0 0 9 0,7 10-41 16,-7-10 18-16,0 0 10 0,0 0 9 0,21-5-71 0,-21 5 21 15,14-5 18-15,-14 5 15 0,14-6-88 0,-14 6 29 16,12-7 24-16,-12 7 18 0,14-10 27 0,-14 10 11 0,15-12 6 15,-15 12 6-15,17-15 10 0,-17 15 3 0,16-13 3 0,-16 13 0 16,15-15 45-16,-15 15-7 0,14-12-6 0,-14 12-6 16,9-10 51-16,-9 10-13 0,6-9-12 0,-6 9-9 15,0 0 51-15,6-10-18 0,-6 10-14 0,0 0-11 0,0 0 64 16,0 0-21-16,-1-11-18 0,1 11-12 0,0 0 30 16,0 0-18-16,0 0-13 0,0 0-12 0,0 0 27 15,-13-5-14-15,13 5-12 0,0 0-8 0,0 0-4 0,-15 3-7 16,15-3-5-16,0 0-4 0,-16 10-6 0,16-10-1 15,-11 8-5-15,11-8 2 0,-10 11-5 0,10-11 0 0,-10 13-1 16,10-13 1-16,-7 16-5 0,7-16 1 0,-2 14 0 16,2-14 1-16,-3 16-8 0,3-16 1 0,-3 14 1 15,3-14 2-15,5 13-90 0,-5-13 18 0,7 12 16 0,-7-12 11 16,0 0-77-16,20 7 25 0,-20-7 22 0,0 0 15 0,24 0-26 16,-24 0 16-16,18-7 17 0,-18 7 10 0,20-5-7 15,-20 5 11-15,17-10 8 0,-17 10 9 0,18-11 29 16,-18 11 2-16,13-11-1 0,-13 11-1 0,14-17 101 0,-14 17-22 15,9-22-14-15,-9 22-16 0,8-12 97 0,-8 12-30 16,6-16-22-16,-6 16-21 0,5-21 51 0,-5 21-25 16,4-20-22-16,-4 20-14 0,3-21 24 0,-3 21-18 0,4-16-14 15,-4 16-12-15,3-16 8 0,-3 16-10 0,0 0-9 0,2-12-6 16,-2 12 7-16,0 0-5 0,0 0-8 0,0 0-3 16,0 0-15-16,0 0 0 0,0 0-2 0,0 0 0 0,0 0-6 15,-3 15 0-15,3-15 1 0,0 14 1 0,0-14 0 16,-9 18-1-16,9-18 2 0,2 18-1 0,-2-18 5 15,-2 18 0-15,2-18-1 0,0 17-1 0,0-17 2 0,-3 18 0 16,3-18-1-16,3 15-1 0,-3-15-29 0,-3 16 6 16,3-16 4-16,0 0 4 0,-3 14-42 0,3-14 13 0,0 0 7 15,0 0 9-15,2 12-11 0,-2-12 8 0,0 0 6 16,0 0 6-16,0 0 8 0,0 0 1 0,17-2 2 16,-17 2 3-16,10-8 6 0,-10 8-1 0,11-7 1 0,-11 7 0 15,10-9 25-15,-10 9-3 0,10-12-7 0,-10 12-1 0,11-12 37 16,-11 12-10-16,12-10-8 0,-12 10-9 0,11-11 21 15,-11 11-10-15,9-6-8 0,-9 6-6 0,0 0-2 16,13-10-5-16,-13 10-2 0,0 0-4 0,14-5-8 0,-14 5 0 16,0 0-1-16,0 0 1 0,0 0-7 0,20-1 2 15,-20 1 0-15,0 0 0 0,0 0-3 0,0 0-1 0,12 8 3 16,-12-8 0-16,0 0-22 0,5 11 4 0,-5-11 5 16,0 0 4-16,1 12-24 0,-1-12 6 0,-1 14 6 0,1-14 5 15,0 10-33-15,0-10 9 0,-2 15 8 0,2-15 8 16,0 13-28-16,0-13 10 0,0 0 10 0,2 14 7 15,-2-14-20-15,0 0 10 0,4 10 8 0,-4-10 6 0,0 0-24 16,0 0 9-16,0 0 7 0,17 6 8 0,-17-6-48 16,0 0 12-16,14-8 13 0,-14 8 10 0,13-8-162 15,-13 8 39-15,11-10 33 0,-11 10 24 0,15-11-361 0,-15 11 129 16,12-11 77-16,-12 11 51 0,9-7-735 0,-9 7-143 16</inkml:trace>
  <inkml:trace contextRef="#ctx0" brushRef="#br0" timeOffset="74502.87">14389 11020 0 0,'0'0'614'16,"0"0"-331"-16,0 0-58 0,0 0-17 0,0 0 60 16,0 0-55-16,0 0-42 0,0 0-34 0,0 0 57 15,0 0-38-15,0 0-31 0,0 0-25 0,0 0 57 16,0 0-19-16,0 0-24 0,0 0-21 0,0 0 55 0,0 0-29 15,4 10-25-15,-4-10-19 0,0 0 47 0,0 0-23 0,0 0-20 16,0 0-17-16,23 3 15 0,-23-3-17 0,0 0-10 16,18-3-11-16,-18 3-6 0,17-4-5 0,-17 4-6 15,0 0-5-15,22-7-2 0,-22 7-3 0,0 0-3 0,0 0 0 16,22 0-2-16,-22 0-1 0,0 0-1 0,0 0-2 16,0 0-4-16,0 0 0 0,0 0 0 0,0 0 0 0,21-2 6 15,-21 2-2-15,0 0 1 0,0 0-2 0,0 0-3 16,0 0 0-16,0 0 0 0,0 0 1 0,-18 3-19 0,18-3 3 15,0 0 5-15,0 0 1 0,-15 3-72 0,15-3 18 16,0 0 10-16,0 0 13 0,-21 2-172 0,21-2 42 16,0 0 36-16,0 0 26 0,-21-2-322 0,21 2 114 0,0 0 78 15,-22-1 47-15,22 1-784 0,0 0-174 0</inkml:trace>
  <inkml:trace contextRef="#ctx0" brushRef="#br0" timeOffset="79849.21">14816 10426 0 0,'0'0'568'0,"0"0"-362"0,0 0 19 15,0 0-40-15,0 0-13 0,0 0-34 0,0 0 8 16,0 0-28-16,0 0-25 0,0 0-18 0,0 0 34 0,0 0-22 16,0 0-18-16,0 0-14 0,0 0 57 0,-18-3-22 15,18 3-18-15,0 0-15 0,0 0 30 0,0 0-18 0,-19-4-13 16,19 4-12-16,0 0 34 0,-19-2-9 0,19 2-13 15,0 0-11-15,-19-1-12 0,19 1-6 0,0 0-5 0,-22-2-6 16,22 2-1-16,0 0-3 0,0 0-3 0,-26-2 0 16,26 2 1-16,0 0-2 0,0 0-2 0,-21 0-1 0,21 0 3 15,-12 9-3-15,12-9-1 0,0 0 0 0,-12-7 5 16,12 7-1-16,0 0-3 0,0 0 1 0,-23-5 15 0,23 5-4 16,0 0-2-16,0 0-4 0,-24 0 13 0,24 0-5 15,0 0-2-15,-22 2-6 0,22-2 16 0,0 0-6 16,-24 0-4-16,24 0-4 0,0 0 4 0,-25 0-3 15,25 0-3-15,0 0-2 0,-23-2 3 0,23 2-2 0,-18-1-2 16,18 1-2-16,-20-3 5 0,20 3-2 0,0 0-3 0,-21-1 0 16,21 1 12-16,0 0-4 0,-23-1-2 0,23 1-2 15,0 0 9-15,-24 1-4 0,24-1-1 0,0 0-5 0,-22 4 13 16,22-4-6-16,0 0 0 0,-24 3-5 0,24-3 3 16,-14 3-1-16,14-3-3 0,-16 5-3 0,16-5 0 15,-17 5 0-15,17-5-2 0,-19 5 0 0,19-5-1 0,-21 8-2 16,21-8 1-16,-19 6-1 0,19-6 5 0,-19 6 0 15,19-6-1-15,-16 5-2 0,16-5-5 0,-18 4 1 0,18-4 0 16,0 0 0-16,0 0 3 0,-24 5 1 0,24-5-2 16,0 0 0-16,-26 0 0 0,26 0 1 0,0 0-1 0,-24 2-1 15,24-2 1-15,0 0 2 0,-27 0-2 0,27 0 0 16,0 0 1-16,-29 1 1 0,29-1-1 0,0 0-2 0,-25 2 1 16,25-2 0-16,-19 2 0 0,19-2-2 0,0 0 8 15,-24 0-1-15,24 0-1 0,0 0-2 0,-24 3-8 16,24-3 0-16,-20 1 1 0,20-1 1 0,0 0 1 0,-24 2 0 15,24-2-1-15,0 0 1 0,-34 4-1 0,34-4 0 16,-13 5 0-16,13-5-1 0,-23 5 1 0,23-5 0 0,-21 5 0 16,21-5 0-16,-20 6-2 0,20-6 2 0,-23 7-1 15,23-7 2-15,-18 6 3 0,18-6-1 0,-21 6 0 16,21-6 0-16,-21 8-3 0,21-8 1 0,-19 7 0 0,19-7 0 16,-24 7 5-16,24-7 1 0,-22 7-2 0,22-7-1 0,-19 6-4 15,19-6 1-15,-18 5 0 0,18-5 0 0,-13 4 1 16,13-4-2-16,-18 4 2 0,18-4 0 0,0 0 0 15,-13 6 2-15,13-6-2 0,0 0 0 0,-14 7 1 16,14-7-1-16,0 0 0 0,-16 4 0 0,16-4-4 0,0 0 1 16,-18 8 0-16,18-8 0 0,-12 8 2 0,12-8 0 0,-9 9 0 15,9-9 1-15,-17 10 0 0,17-10-1 0,-11 8 1 16,11-8 0-16,-14 11 0 0,14-11 0 0,-13 10 0 16,13-10 0-16,-12 12 4 0,12-12 1 0,-12 10-1 0,12-10 0 15,-8 13 16-15,8-13-5 0,-7 12-2 0,7-12-3 16,-5 13 7-16,5-13-4 0,-3 12-2 0,3-12-4 0,-3 10 5 15,3-10-3-15,-3 13-2 0,3-13-3 0,-4 14 10 16,12-7-4-16,-8-7-1 0,-10 14-4 0,10-14 10 0,-4 14-4 16,4-14-3-16,-5 16-1 0,5-16 10 0,2 14-4 15,-2-14-3-15,-2 15-1 0,2-15 19 0,-2 17-5 16,2-17-5-16,0 14-3 0,0-14 12 0,0 16-6 0,0-16-4 16,4 11-3-16,-4-11-1 0,3 14-1 0,-3-14-3 0,3 12-2 15,-3-12 3-15,7 12-3 0,-7-12 0 0,3 12-2 16,-3-12 4-16,5 11-1 0,-5-11-3 0,0 0-1 0,4 11 22 15,-4-11-6-15,5 14-2 0,-5-14-6 0,8 11 7 16,-8-11-3-16,8 11-6 0,-8-11 0 0,6 15 7 16,-6-15-4-16,13 11-2 0,-13-11-2 0,16 11-7 15,-16-11-1-15,14 11-1 0,-14-11 1 0,15 11 5 0,-15-11-1 16,17 10 0-16,-17-10-2 0,19 11 7 0,-19-11-2 0,22 9-3 16,-22-9 0-16,24 8-3 0,-24-8 0 0,25 8 0 15,-25-8-1-15,25 7 7 0,-25-7-1 0,23 3-3 16,-23-3 1-16,27 6-3 0,-27-6 0 0,27 5 0 0,-27-5 1 15,26 2-6-15,-26-2 2 0,24 6 0 0,-24-6 1 16,24 1 5-16,-24-1-2 0,24 2 0 0,-24-2 0 0,26 4-2 16,-26-4-1-16,22 0 1 0,-22 0-1 0,22 0 4 15,-22 0 0-15,23 0-2 0,-23 0 0 0,21 3 2 16,-21-3 0-16,24 0-2 0,-24 0 0 0,0 0-10 0,31 1 2 16,-31-1-1-16,20 3 3 0,-20-3 10 0,22-2-1 15,-22 2-2-15,0 0 0 0,32-1-2 0,-32 1 1 0,23-1-2 16,-23 1 0-16,21 0 0 0,-21 0-2 0,24-3 1 15,-24 3 1-15,26 0 3 0,-26 0-2 0,24-3-1 0,-24 3 1 16,22-1-3-16,-22 1-2 0,22-3 2 0,-22 3 1 16,16-6 2-16,-16 6 0 0,31-1 0 0,-31 1-1 0,27-4 0 15,-27 4-1-15,31-5 1 0,-31 5-1 0,30-5 5 16,-30 5 0-16,26-3-2 0,-26 3 0 0,25-3-7 16,-25 3 0-16,26-3 1 0,-26 3 1 0,24-5 1 0,-24 5 1 15,28-4 0-15,-28 4 1 0,25-2-1 0,-25 2 1 16,23-4-1-16,-23 4 1 0,24-1-3 0,-24 1-1 0,25-2 2 15,-25 2 1-15,25-3-10 0,-25 3 2 0,22-2 1 16,-22 2 2-16,24-1-11 0,-24 1 1 0,22-1 5 0,-22 1 2 16,19-4-7-16,-19 4 1 0,0 0 5 0,24-3 0 0,-24 3-2 15,14-6 2-15,-14 6 2 0,0 0 3 0,19 0 3 16,-19 0 0-16,0 0 1 0,18-5 1 0,-18 5 3 16,0 0-1-16,14-7-1 0,-14 7 0 0,0 0-3 15,19-6-2-15,-19 6 2 0,0 0 1 0,17-8 2 0,-17 8 0 16,17-5-1-16,-17 5 1 0,14-3-1 0,-14 3 0 0,17-6 2 15,-17 6-2-15,16-5-4 0,-16 5 2 0,0 0 1 16,24-6 0-16,-24 6-8 0,14-5 2 0,-14 5 3 16,0 0 0-16,23-6-7 0,-23 6 3 0,15-7 1 0,-15 7 1 15,16-3-3-15,-16 3 2 0,16-3 0 0,-16 3 3 16,10-8-1-16,-10 8 1 0,9-8 0 0,-9 8 3 16,11-10 9-16,-11 10-1 0,15-11-1 0,-15 11-1 0,11-11-13 15,-11 11 4-15,10-14-1 0,-10 14 1 0,15-13-1 16,-9 5 0-16,-6 8 1 0,10-16 1 0,-10 16 3 0,9-14 0 15,-9 14 0-15,7-14 0 0,-7 14 0 0,0 0 0 16,3-16 0-16,-3 16 0 0,2-17-10 0,-2 17 1 0,0-12 4 16,0 12 0-16,-2-12-2 0,2 12 3 0,-3-13 0 15,3 13 0-15,-2-13 7 0,2 13-1 0,-1-11 0 16,1 11-1-16,-7-11-6 0,7 11-1 0,-6-11 2 0,6 11 1 16,-7-15 6-16,7 15-1 0,-3-12 0 0,3 12-1 0,-4-16-1 15,4 16 0-15,-2-14 0 0,2 14 1 0,-4-14-2 16,4 14 1-16,-3-15 0 0,3 15 0 0,-1-12 5 15,1 12-1-15,-2-11 0 0,2 11-1 0,0 0 6 16,-5-15-3-16,5 15 1 0,0 0-3 0,0 0 12 0,-9-14-5 16,9 14-1-16,0 0-2 0,-6-13 3 0,6 13-5 0,-6-9 1 15,6 9-1-15,-9-10 0 0,9 10-1 0,-8-10-2 16,8 10-1-16,-6-10 5 0,6 10 0 0,-6-12-3 0,6 12 1 16,-6-11 18-16,2 0-4 0,4 11-4 0,-8-10-4 15,8 10-2-15,-9-12-2 0,9 12-1 0,-11-11-1 16,11 11-1-16,-13-11-1 0,13 11 0 0,-11-10-1 0,11 10 0 15,-12-11 1-15,12 11-1 0,-14-8-1 0,14 8-5 16,-10-9 1-16,10 9 0 0,-12-6 1 0,12 6-2 16,0 0 0-16,-16-7-1 0,16 7 3 0,0 0-2 0,0 0 1 15,-22-2-1-15,22 2 2 0,0 0 1 0,0 0 1 16,-20 0-1-16,20 0 1 0,0 0 0 0,0 0 0 0,-23 0 0 16,23 0 0-16,0 0 0 0,0 0 0 0,-22-2 0 0,22 2 0 15,0 0 2-15,0 0 0 0,-19-5-1 0,19 5 0 16,0 0 1-16,0 0-2 0,0 0 0 0,0 0 0 15,-18-2 0-15,18 2 1 0,0 0 0 0,0 0-1 0,0 0-5 16,0 0 2-16,0 0 0 0,0 0 0 0,0 0 1 16,0 0 2-16,0 0-1 0,0 0 0 0,0 0 2 15,0 0 0-15,0 0 0 0,0 0-1 0,0 0-1 0,0 0 0 16,0 0 1-16,0 0-1 0,0 0-1 0,0 0 0 0,0 0 1 16,0 0 0-16,0 0 2 0,0 0 0 0,0 0-1 15,0 0 0-15,0 0-4 0,0 0 0 0,0 0 0 16,0 0 2-16,0 0 6 0,0 0 0 0,0 0-2 0,0 0 0 15,0 0-20-15,0 0 2 0,0 0 4 0,0 0 3 16,0 0-21-16,0 0 6 0,0 0 5 0,0 0 3 0,0 0-29 16,-7-8 10-16,7 8 6 0,0 0 7 0,0 0-7 15,0 0 7-15,0 0 4 0,0 0 4 0,0 0-2 16,0 0 6-16,0 0 0 0,0 0 3 0,0 0 2 0,0 0 2 16,0 0 1-16,0 0-2 0,0 0 3 0,0 0 0 15,0 0 0-15,0 0 1 0,0 0-2 0,0 0-1 0,0 0 1 16,0 0 1-16,0 0-23 0,0 0 5 0,0 0 4 0,0 0 2 15,0 0-26-15,0 0 8 0,0 0 7 0,0 0 3 16,-6 10 4-16,6-10 2 0,0 0 4 0,0 0 1 16,-8 9-3-16,8-9 3 0,0 0 2 0,0 0 2 0,0 0 0 15,0 0 3-15,0 0 0 0,0 0 0 0,-13 7-1 16,13-7 1-16,0 0 0 0,0 0 2 0,0 0 2 16,0 0 3-16,0 0-2 0,0 0-1 0,0 0 1 0,0 0 0 15,0 0 0-15,0 0-1 0,0 0-34 0,0 0 7 16,0 0 5-16,0 0 5 0,0 0-135 0,0-14 30 0,0 14 25 15,0 0 18-15,0 0-373 0,0 0 134 0,0 0 65 16,-2-10 51-16,2 10-726 0,0 0-128 0</inkml:trace>
  <inkml:trace contextRef="#ctx0" brushRef="#br0" timeOffset="81983.92">25052 5213 0 0,'0'0'376'0,"0"0"-243"16,0 0-6-16,0 0-27 0,0 0 24 0,0 0-25 15,0 0-20-15,0 0-16 0,0 0 59 0,0 0-17 16,0 0-22-16,0 0-15 0,0 0 35 0,0 0-22 0,0 0-16 16,0 0-13-16,0 0 17 0,0 0-15 0,0 0-10 0,0 0-9 15,0 0-9-15,0 0-5 0,0 0-6 0,0 0-1 16,0 0-11-16,0 0 2 0,0 0-3 0,-5 12 0 16,5-12-3-16,-11 12 0 0,1-3 1 0,0 1-1 0,-1 2 47 15,-1 1-9-15,1 0-7 0,-1 0-6 0,-3 4 58 16,3-3-15-16,-3 0-14 0,3 1-11 0,-5 1-25 0,0-4-2 15,1 5-4-15,0-3-2 0,-3 4 62 0,0-2-13 16,2-1-13-16,0 1-9 0,-3 1 41 0,6 0-17 16,-5-2-12-16,5-2-3 0,-1 3 5 0,3 0-10 0,1-4-9 15,1-1-5-15,10-11 34 0,-13 19-11 0,9-9-10 16,4-10-9-16,-10 17-2 0,10-17-6 0,-7 11-5 0,7-11-3 16,0 0 0-16,0 0-1 0,0 0-3 0,-4 10-2 0,4-10-1 15,0 0 0-15,0 0-3 0,0 0 1 0,0 0-96 16,0 0 17-16,0 0 17 0,0 0 10 0,0 0-293 15,0 0 94-15,0 0 48 0,0 0 41 0,0 0-790 16,0 0-147-16</inkml:trace>
  <inkml:trace contextRef="#ctx0" brushRef="#br0" timeOffset="82334.14">25170 5585 0 0,'0'0'392'0,"20"0"-218"0,-20 0-21 0,0 0-31 0,0 0 8 16,0 0-26-16,0 0-21 0,0 0-5 0,0 0 9 0,0 0-18 16,-5 11-15-16,5-11-10 0,-15 11 67 0,6-3-22 15,-2 1-17-15,1-3-15 0,-7 4 57 0,0 1-23 0,4-1-18 16,-9 1-15-16,-5 5 29 0,6-3-17 0,1-1-15 15,1 2-11-15,-5 2 31 0,7 1-14 0,-4 0-13 16,-3 0-11-16,-7 5 25 0,0 1-13 0,4-3-11 0,-4 1-6 16,-7 4 18-16,7-1-9 0,4-2-4 0,0 7-7 0,6-7 7 15,-1-1-7-15,2-3-5 0,4-2-5 0,0-1 2 16,3-2-3-16,2-1-6 0,1-2-1 0,3-1 1 16,7-9-5-16,-10 16-1 0,10-16 0 0,0 0-19 15,-5 10 3-15,5-10 1 0,0 0 2 0,0 0-160 0,0 0 39 16,0 0 33-16,0 0 20 0,19-10-274 0,-19 10 69 0,24-11 57 15,-8 5 45-15,-3-10-544 0,1 5-57 0</inkml:trace>
  <inkml:trace contextRef="#ctx0" brushRef="#br0" timeOffset="82707.89">25185 5908 0 0,'0'0'300'0,"0"0"-188"0,0 15 8 16,0-15-16-16,-6 11 23 0,6-11-27 0,-9 14-19 16,9-14-16-16,-15 18 42 0,7-9-15 0,-3 4-9 15,-2 0-18-15,-2 0 63 0,-2 2-27 0,-1-1-18 0,-3 0-18 16,-2 4 55-16,3-4-26 0,2 3-18 0,3-3-15 15,-4 3 34-15,3 1-18 0,-3-1-16 0,-2 0-12 0,-4 6 29 16,-4-5-15-16,2 0-12 0,0 3-11 0,-3-2 19 16,1-2-11-16,6 1-9 0,0 0-10 0,2-4 0 15,4 1-7-15,1 0-3 0,4-1-5 0,1-1 6 0,-1 0-4 16,5-3-3-16,-1-3-2 0,2 2 1 0,6-9-5 0,-9 15 1 16,9-15-2-16,0 0-89 0,-5 9 22 0,5-9 13 15,0 0 9-15,0 0-184 0,0 0 43 0,18 4 36 0,-18-4 30 16,22-4-375-16,-7-2 99 0,0-4 125 0,0 2 55 15,-3-6-109-15,9 2 97 0</inkml:trace>
  <inkml:trace contextRef="#ctx0" brushRef="#br0" timeOffset="83025.94">25153 6212 0 0,'0'0'285'0,"-6"17"-96"0,6-17 15 0,-9 13-42 16,9-13-32-16,-13 16 48 0,5-8-8 0,-1 1-34 15,-3-1-27-15,-2 4 67 0,-1 0-35 0,-2-1-29 0,1 0-22 16,-2 5 41-16,1-1-27 0,3 0-19 0,0 1-18 0,-2 1 5 16,2 1-15-16,-2-1-12 0,-1-1-7 0,-7 2 34 15,1-1-14-15,0-2-11 0,1 2-9 0,-3 1 2 16,1-3-6-16,4 2-8 0,-1-8-6 0,-7 7 1 15,14-1-5-15,1-3-4 0,2 2-1 0,0-6 4 0,3 2-3 16,1-3-2-16,7-7-2 0,-11 15-6 0,11-15-2 0,0 0 1 16,-4 12 0-16,4-12-76 0,0 0 16 0,0 0 11 15,0 0 10-15,0 0-230 0,0 0 53 0,0 0 44 0,0 0 34 16,21-4-780-16,-11-1-117 0</inkml:trace>
  <inkml:trace contextRef="#ctx0" brushRef="#br0" timeOffset="83354.27">25214 6509 0 0,'-6'24'348'0,"1"-13"-160"0,-3-2-9 0,1 0-35 15,-3 6 35-15,-2-3-31 0,-7 1-12 0,-2 1-26 16,-2 3 60-16,-2 0-33 0,-4-3-29 0,5 4-20 0,0 3-1 16,1-3-16-16,0 0-15 0,4 1-11 0,-5 2-6 15,-4-3-9-15,4 3-5 0,8-2-4 0,-6 2 2 16,5-3-4-16,2-1-4 0,3-2-3 0,-3 0-3 16,2-1-2-16,6-1-1 0,-2-2-2 0,0 2 0 0,3-4-2 15,-1-2 0-15,7-7-1 0,-14 15-7 0,14-15 0 0,-11 12 0 16,11-12 2-16,-9 7-191 0,9-7 39 0,0 0 31 15,0 0 24-15,0 0-687 0,0 0-75 0</inkml:trace>
  <inkml:trace contextRef="#ctx0" brushRef="#br0" timeOffset="83656.89">25131 6893 0 0,'-26'15'563'0,"-1"1"-344"16,-2-3-43-16,3 1 70 0,4-1-18 0,2 0-46 16,0 0-35-16,0 6 28 0,1-2-34 0,-8-1-29 0,-1 0-22 15,-3 5 31-15,3-4-24 0,-1 2-20 0,2-1-14 0,-2-1 19 16,5 1-16-16,3-1-13 0,3-3-10 0,1 2-8 15,-6-2-4-15,15-1-6 0,-2-3-5 0,3 1-1 16,2 4-5-16,5-15-2 0,-6 10-2 0,6-10-41 16,0 0 8-16,4 11 3 0,-4-11 6 0,0 0-160 0,16 5 43 15,-16-5 25-15,0 0 22 0,29-3-217 0,-29 3 59 0,25-4 50 16,-9 0 38-16,3-6-527 0,0-1-50 0</inkml:trace>
  <inkml:trace contextRef="#ctx0" brushRef="#br0" timeOffset="83937.14">25196 7111 0 0,'-18'12'462'0,"1"-7"-110"16,3 4-69-16,-4 1-26 0,1-3-41 0,-4 5 16 0,0-1-47 15,-2 2-37-15,1-1-30 0,2 2 42 0,0-1-32 16,2 1-26-16,1-1-20 0,0 1 33 0,1-1-17 0,0 1-13 15,-1-1-18-15,-3 1-16 0,6-1-11 0,-2 0-8 16,1-1-6-16,1 3 4 0,-3-4-6 0,5-2-4 0,-1 1-5 16,2-1 0-16,-1-1-2 0,12-8-5 0,-12 13 1 15,12-13-5-15,-12 10 0 0,12-10-1 0,0 0 0 0,-15 9-71 16,15-9 15-16,0 0 10 0,-6 12 8 0,6-12-263 16,0 0 88-16,0 0 42 0,0 0 34 0,0 0-360 15,0 0 98-15,16-5 81 0,-16 5 101 0,11-12-213 16,-11 12 58-16</inkml:trace>
  <inkml:trace contextRef="#ctx0" brushRef="#br0" timeOffset="84219.73">25058 7349 0 0,'2'15'390'0,"-5"-3"-210"16,3-12 91-16,-17 17-54 0,6-9-31 0,-2 3-20 0,0 0 28 15,0 0-38-15,-1 2-32 0,1-1-25 0,-1 3 34 16,-1-3-27-16,1 1-22 0,0 0-16 0,-7 0 15 16,2 1-16-16,-3 2-14 0,0-1-10 0,-4-2-3 0,1 1-8 15,1-1-6-15,-1 0-5 0,1 3-2 0,4-2-5 16,2-2 0-16,4 0-5 0,-3-3 39 0,7 2-9 0,-1-1-6 16,2-2-5-16,9-8-76 0,-7 15 13 0,7-15 8 15,-5 9 5-15,5-9-171 0,0 0 39 0,0 0 30 16,0 16 25-16,0-16-234 0,0 0 65 0,22-2 55 0,-22 2 43 15,17-6-369-15,-17 6-16 0</inkml:trace>
  <inkml:trace contextRef="#ctx0" brushRef="#br0" timeOffset="84483.61">25071 7607 0 0,'-1'11'623'0,"1"-11"-348"0,-13 11-55 16,13-11-17-16,-21 13 86 0,10-5-58 0,-2 0-47 16,-1-1-37-16,1 0 66 0,-1 3-43 0,0-1-34 0,-2 1-28 15,1 1 28-15,-3-2-14 0,-2 3-25 0,-4-1-19 16,-2 1-10-16,-7-1-12 0,10 2-12 0,1-2-8 0,-4 3-3 16,6-2-8-16,2-6-5 0,4 2-3 0,1 2-18 15,2-1 0-15,11-9 1 0,-11 13-1 0,11-13-173 0,0 0 33 16,-6 9 30-16,6-9 20 0,0 0-184 0,0 0 66 15,6 12 42-15,-6-12 34 0,0 0-335 0,27 2 93 16,-27-2 88-16,27-2 87 0,-27 2-206 0,27-9 78 16</inkml:trace>
  <inkml:trace contextRef="#ctx0" brushRef="#br0" timeOffset="84722.45">25063 7839 0 0,'-25'10'440'0,"9"-6"-219"0,0 4 65 16,1-2-53-16,6 2-13 0,-2 1-43 0,-5 0 15 15,2-2-37-15,-4 3-31 0,3-2-26 0,-8 3-9 0,1 1-17 16,-1-3-16-16,2-1-10 0,-2 3-5 0,3 0-10 0,2-1-5 16,3-3-7-16,-2 5-2 0,3-5-2 0,1 3-4 15,13-10-3-15,-18 13-31 0,18-13 4 0,-14 9 4 0,14-9 4 16,0 0-155-16,-9 10 34 0,9-10 26 0,0 0 22 15,0 0-198-15,0 0 55 0,0 0 46 0,0 0 36 16,0 0-361-16,0 0-11 0</inkml:trace>
  <inkml:trace contextRef="#ctx0" brushRef="#br0" timeOffset="85013.05">24964 8025 0 0,'-1'14'517'0,"1"-14"-275"0,-6 17-48 0,6-17 109 0,-11 15-28 0,3-8-56 16,8-7-43-16,-22 14 64 0,5-5-48 0,-1 0-38 16,-3 1-31-16,-10-2 19 0,7 2-29 0,-3 1-11 15,-2-3-19-15,0 2-6 0,2 3-17 0,5-3-11 0,3-1-11 16,1 1-3-16,4-2-9 0,2-1-3 0,2 0-7 0,0 1 0 16,10-8-4-16,-12 10-4 0,12-10 1 0,0 0-156 15,-7 7 31-15,7-7 22 0,0 0 18 0,0 0-166 16,0 0 60-16,0 0 35 0,0 0 31 0,18-5-263 15,-18 5 77-15,0 0 60 0,21-5 49 0,-21 5-324 0,8-14-11 16</inkml:trace>
  <inkml:trace contextRef="#ctx0" brushRef="#br0" timeOffset="88967.56">13654 10550 0 0,'0'0'470'0,"0"0"-241"15,0 0-46-15,0 0-36 0,0 0-30 0,0 0 23 16,0 0-26-16,0 0-23 0,0 0-18 0,0 0 28 0,0 0-20 15,0 0-15-15,0 0-14 0,0 0 54 0,0 0-20 16,0 0-19-16,0 0-11 0,0 0 3 0,0 0-11 0,0 0-10 16,0 0-8-16,0 0 52 0,0 0-15 0,0 0-14 15,0 0-12-15,0 0 19 0,0 0-12 0,0 0-10 0,0 0-8 16,0 0 9-16,0 0-9 0,0 0-5 0,0 0-6 16,0 0 6-16,0 0-5 0,-3 14-5 0,3-14-1 0,-6 12 20 15,6-12-6-15,-6 14-6 0,6-14-5 0,-9 17 17 16,9-17-6-16,-6 20-7 0,6-20-3 0,-7 22 12 15,3-11-7-15,-2 1-3 0,2 5-6 0,-1-5 13 16,0 1-6-16,2-1-4 0,0 1-4 0,-1 0 10 0,-1-2-5 16,-1 2-3-16,3-1-3 0,-1 2 9 0,1 0-4 0,-4-3-4 15,7-11-3-15,-4 18 27 0,4-18-10 0,-3 15-3 16,3-15-7-16,-3 11 13 0,3-11-5 0,0 0-6 16,0 0-4-16,0 0-17 0,0 0 0 0,0 0-1 0,0 0 2 15,0 0-133-15,0 0 25 0,0 0 23 0,1-13 16 0,-1 13-287 16,5-13 108-16,-5 13 48 0,8-17 42 0,-7 5-813 15,-1 12-170-15</inkml:trace>
  <inkml:trace contextRef="#ctx0" brushRef="#br0" timeOffset="89398.68">13996 10498 0 0,'-4'10'655'0,"4"-10"-406"15,0 0-49-15,-3 12 100 0,3-12-51 0,-5 13-49 16,5-13-42-16,-5 12 66 0,5-12-44 0,-3 13-36 0,3-13-30 16,-7 19 47-16,6-8-23 0,-2 1-20 0,-2-2-24 15,2 7 38-15,-2-3-28 0,1 0-19 0,1 0-19 0,-4 4 24 16,0-2-19-16,3 2-14 0,1-3-10 0,-4 3 13 16,3-2-12-16,-2-1-9 0,0-1-8 0,0 3 5 15,1-5-7-15,1 2-8 0,1-3-2 0,3-11 26 0,-7 24-7 16,7-24-7-16,-7 10-8 0,7-10 1 0,0 0-4 15,-4 10-5-15,4-10-4 0,0 0-4 0,0 0-2 0,0 0 0 16,0 0-2-16,0 0-55 0,0 0 10 0,0 0 7 0,0 0 10 16,0 0-216-16,0 0 49 0,-7-10 39 15,7 10 30-15,2-11-373 0,-2 11 140 0,3-14 80 0,-3 14 55 16,9-14-702-16,-3 4-125 0</inkml:trace>
  <inkml:trace contextRef="#ctx0" brushRef="#br0" timeOffset="89790.13">14411 10496 0 0,'0'0'702'0,"0"0"-377"0,0 0-40 15,0 0 47-15,0 0-67 0,0 0-52 0,0 0-43 16,-3 10 11-16,3-10-37 0,-1 12-28 0,1-12-24 0,-6 17 72 16,1-7-25-16,1 0-27 0,1-1-23 0,-3 4 75 15,-2-2-34-15,2 2-25 0,0-2-22 0,0 4 18 0,0 2-20 16,0-3-16-16,-3-1-13 0,1 3 12 0,0 2-13 16,2-2-10-16,-1-3-7 0,-4 2 13 0,4 6-9 0,1-11-8 15,-1 3-7-15,-3 0 16 0,4-1-8 0,0 1-4 16,1-2-8-16,-1 0 15 0,6-11-6 0,-9 18-7 0,9-18-3 15,-6 13-5-15,6-13-1 0,-6 9-3 0,6-9-2 16,0 0-51-16,0 0 10 0,0 0 5 0,0 0 7 0,0 0-190 16,0 0 44-16,0 0 33 0,0 0 26 0,-12-9-410 15,12 9 102-15,3-12 113 0,-3 12 72 0,4-17-806 16,-1 7-232-16</inkml:trace>
  <inkml:trace contextRef="#ctx0" brushRef="#br0" timeOffset="90148.84">14713 10535 0 0,'0'0'737'16,"0"14"-399"-16,0-14-31 0,-3 11-49 0,3-11 56 0,-10 14-62 15,10-14-51-15,-4 16-41 0,4-16 32 0,-3 22-37 16,3-22-14-16,-6 19-28 0,3-7 49 0,-2-1-33 16,1 1-26-16,-3 1-19 0,-3 1 32 0,3 2-24 15,1-2-17-15,-5 0-16 0,-1 3 6 0,3-1-12 0,-3-2-9 16,1 0-11-16,0 0 5 0,1-1-7 0,-1 0-6 0,4-3-6 16,-3 0 27-16,10-10-10 0,-13 14-6 0,13-14-7 15,-9 9-4-15,9-9-2 0,-5 9-5 0,5-9-2 16,0 0 0-16,0 0-1 0,0 0-3 0,-7 10-1 0,7-10-118 15,0 0 23-15,3-11 17 0,-3 11 15 0,0-13-343 0,0 13 81 16,1-16 62-16,-1 16 54 0,11-19-1024 0,-11 19-383 31</inkml:trace>
  <inkml:trace contextRef="#ctx0" brushRef="#br0" timeOffset="90410.41">14862 10600 0 0,'0'0'851'0,"17"4"-511"15,-17-4-18-15,0 0-65 0,0 15-51 0,0-15 80 16,-3 14-57-16,3-14-46 0,-4 17-36 0,4-17 36 16,-7 22-28-16,2-12-30 0,0 1-25 0,-1 1-4 0,2 5-18 15,-3-5-15-15,0 0-14 0,0 2 1 0,0 0-11 16,1-1-7-16,0-1-6 0,-3 1-5 0,3-3-3 0,0 3-4 15,1-3-2-15,-1 0 31 0,6-10-9 0,-13 16-7 0,13-16-4 16,-9 11-9-16,9-11-2 0,0 0-3 0,0 0-2 16,0 0-134-16,0 0 25 0,0 0 20 0,0 0 18 15,0 0-252-15,0 0 66 0,0 0 49 0,0-13 59 0,0 13-997 16,0 0-326-16</inkml:trace>
  <inkml:trace contextRef="#ctx0" brushRef="#br0" timeOffset="90706.86">15013 10687 0 0,'0'0'721'0,"-5"11"-366"0,5-11-32 0,-5 10-51 15,5-10 20-15,-11 14-58 0,11-14-48 0,-10 14-36 16,10-14 10-16,-10 18-31 0,10-18-21 0,-12 19-15 15,4-9 18-15,2 0-21 0,0-1-19 0,6-9-13 0,-13 20 42 16,13-20-21-16,-10 17-15 0,10-17-13 0,-10 19 39 0,10-19-19 16,-12 16-15-16,12-16-10 0,-8 15-3 0,8-15-8 15,-6 11-8-15,6-11-4 0,0 0 4 0,0 0-4 16,-8 10-5-16,8-10-2 0,0 0-13 0,0 0 2 0,0 0-2 16,0 0-1-16,0 0-63 0,0 0 10 0,0 0 11 0,5-14 9 15,-5 14-306-15,0 0 68 0,1-17 53 0,-1 17 43 16,3-15-1036-16,-3 15-376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58:01.0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9535 2805 0 0,'0'0'168'0,"0"0"-108"0,0 0-8 16,0 0-10-16,0 0-9 0,0 0 8 0,0 0-8 16,0 0 4-16,0 0-8 0,0 0 36 0,0 0-13 0,0 0-11 15,0 0-9-15,0 0-16 0,0 0-3 0,0 0-3 16,0 0-3-16,0 0 28 0,0 0-6 0,0 0-8 0,0 0-3 16,0 0 20-16,0 0-8 0,0 0-6 0,0 0-5 0,7-8 20 15,-7 8-8-15,0 0-6 0,0 0-5 0,0 0 12 16,22-3-7-16,-22 3-5 0,23-3-4 0,-23 3 5 15,31-3-3-15,-31 3-3 0,34-6-4 0,-10 5 3 16,-24 1-3-16,38-3-1 0,-18 3-3 0,7-3 3 16,0 1-2-16,0 0-1 0,-1 2-3 0,4-1 9 0,2-1-3 15,-3 2-2-15,1 0-2 0,7 0 14 0,-1-1-3 0,0 0-4 16,2 1-3-16,3 1 16 0,-1-2-5 0,3 2-5 16,1-1-2-16,2 0 12 0,-1 0-4 0,-1 1-5 0,-1 1-3 15,5-2 3-15,-2 1-3 0,-2-6-3 0,-2 7-1 16,3 1 19-16,-4 2-6 0,-3-1-4 0,-4-2-4 15,3 4 1-15,-6-5-5 0,-2 2-1 0,-2 2-3 0,1-2 0 16,-4 2-2-16,0 0 0 0,0-2-2 0,1 2-5 0,-5-1 1 16,0-1 1-16,1 1-1 0,-4 0 2 0,4 0 1 15,-7 0 0-15,-14-4-1 0,30 5 3 0,-30-5-1 16,27 3 1-16,-27-3-2 0,27 5 2 0,-27-5-1 16,26 3-1-16,-26-3 0 0,21 3-2 0,-21-3 0 0,0 0 0 15,25 0 0-15,-25 0-2 0,0 0-1 0,20-7 1 16,-20 7 0-16,0 0 4 0,0 0 2 0,0 0-3 0,0 0 0 15,16 4 0-15,-16-4-1 0,0 0 0 0,0 0 1 0,0 0 7 16,0 0-2-16,0 0-2 0,0 0 0 0,0 0 19 16,0 0-3-16,0 0-6 0,0 0-1 0,0 0-20 15,0 0 1-15,0 0 2 0,0 0-1 0,0 0-43 16,0 0 11-16,-5-10 5 0,5 10 8 0,0 0-713 0,-6-12-63 16</inkml:trace>
  <inkml:trace contextRef="#ctx0" brushRef="#br0" timeOffset="2266.28">12648 2938 0 0,'0'0'373'0,"0"0"-230"0,0 0-9 0,0 0 38 16,0 0-35-16,0 0-26 0,0 0-23 0,0 0 34 0,17 5-24 15,-17-5-21-15,0 0-13 0,0 0 29 0,21 0-18 16,-21 0-15-16,0 0-12 0,23-2 14 0,-23 2-12 0,0 0-11 16,25-3-8-16,-25 3 13 0,26-1-10 0,-26 1-6 0,26-3-6 15,-11-1-1-15,-15 4-6 0,33-4-2 0,-13 0-3 16,2 1 2-16,3 0-3 0,2 1-1 0,2-1-2 16,9 1 6-16,0 0-3 0,1 0-1 0,5-1-2 15,5 1 24-15,2-1-5 0,-2 0-7 0,3 2-1 0,5-2-1 16,-1 3-1-16,-3-3-4 0,-6 2-3 0,7-1 18 15,-4 1-7-15,0-1-3 0,-4 2-4 0,7 0 4 0,-6-1-5 16,-1-1-2-16,-3 2-1 0,3-2-7 0,-3 2 2 16,-3 0-2-16,-9-1 0 0,12 1 6 0,-7-2 0 0,-1 4-3 15,-1-1 0-15,-1-2-5 0,0-1 0 0,-6 2 1 16,-2 2-1-16,-4-2-1 0,0-2 2 0,-21 2-1 16,32-1 0-16,-32 1 5 0,27 1 1 0,-27-1-2 0,0 0-1 15,23 0 6-15,-23 0-3 0,0 0-1 0,0 0 0 16,0 0 2-16,0 0-1 0,17-8-2 0,-17 8 1 0,0 0 2 15,0 0 0-15,0 0-1 0,0 0-1 0,0 0 3 16,0 0-3-16,0 0 1 0,0 0-3 0,0 0 4 0,0 0-4 16,0 0 1-16,0 0 0 0,12 7-3 0,-12-7 1 15,0 0-1-15,0 0 1 0,0 0-33 0,19-4 9 0,-19 4 2 16,0 0 6-16,0 0-120 0,0 0 27 0,0 0 22 16,0 0 18-16,0 0-299 0,0 0 73 0,0 0 59 0,0 0 66 15,0 0-294-15,0 0 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31:01.8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6667 8380 0 0,'-13'8'797'0,"13"-8"-462"16,-9 10-21-16,9-10 100 0,0 0-82 0,-11 9-67 15,11-9-52-15,0 0 47 0,0 0-26 0,0 0-44 0,-6 10-40 16,6-10 37-16,0 0-38 0,0 0-28 0,0 0-27 16,0 0 28-16,0 0-23 0,0 0-21 0,0 0-16 15,0 0 25-15,0 0-17 0,25-2-15 0,-25 2-10 0,19-6 32 16,-7 2-15-16,3-5-12 0,1 3-11 0,3-4-48 15,-2 3 1-15,1-3 3 0,-1-1-1 0,2-1-360 0,-3 2 72 16,-2-2 59-16,0 6 47 0,1-5-699 0,-2-2 268 16,-9 4 125-16,-4 9 98 0,10-11-204 0,-10 11-31 0</inkml:trace>
  <inkml:trace contextRef="#ctx0" brushRef="#br0" timeOffset="1669.21">8680 8085 0 0,'0'0'612'0,"0"0"-283"0,0 0-56 15,0 0-20-15,0 0 98 0,0 0-72 0,0 0-54 16,0 0-46-16,0 0 64 0,0 0-42 0,0 0-21 0,0 0-38 16,0 0 50-16,0 0-40 0,0 0-29 0,0 0-25 15,0 0 40-15,0 0-28 0,0 0-23 0,0 0-16 0,0 0 43 16,0 0-24-16,0 0-18 0,0 0-15 0,0 0 21 16,0 0-17-16,0 0-11 0,0 0-11 0,0 0 30 15,0 0-15-15,0 0-9 0,0 0-11 0,0 0 30 16,0 0-13-16,0 0-9 0,0 0-9 0,0 0 27 0,0 0-12 15,0 0-10-15,0 0-6 0,17-8 17 0,-17 8-10 0,28-6-8 16,-13 2-6-16,9 1 1 0,-5-2-6 0,3 2-2 16,-1 0-6-16,3-2 5 0,2 1-5 0,-5 0-2 15,2 1-1-15,1 0-7 0,-2-1 1 0,0 0-1 0,-22 4-1 16,38-1-9-16,-38 1 1 0,32-4 2 0,-32 4 2 16,22 0 0-16,-22 0 1 0,0 0 0 0,0 0 1 0,24 0-7 15,-24 0 3-15,0 0 0 0,0 0 1 0,0 0 0 16,0 0 2-16,0 0 0 0,0 0 0 0,0 0-3 0,14 5 0 15,-14-5 1-15,0 0 1 0,0 0-18 0,0 0 5 16,0 0 3-16,0 0 4 0,0 0-86 0,0 0 19 0,0 0 16 16,0 0 12-16,0 0-158 0,0 0 41 0,0 0 34 15,0 0 26-15,0 0-227 0,0 0 67 0,0 0 54 0,0 0 41 16,0 0-346-16,0 0 127 0,0 0 100 0,0 0 60 16,-22-1-723-16,22 1-152 0</inkml:trace>
  <inkml:trace contextRef="#ctx0" brushRef="#br0" timeOffset="2233.21">8847 7864 0 0,'0'0'551'0,"0"0"-190"0,0 0-64 0,0 0-19 15,0 0-57-15,0 0 79 0,0 0-60 0,0 0-49 0,0 0-37 16,0 0 92-16,0 0-26 0,0 0-39 0,0 0-36 16,0 0 81-16,0 0-46 0,0 0-36 0,0 0-28 15,0 0 18-15,0 0-26 0,0 0-22 0,0 0-17 0,0 0-15 16,0 0-13-16,0 0-8 0,0 0-6 0,0 16 17 16,0-16-9-16,-2 16-7 0,2-16-6 0,0 19 54 0,0-19-16 15,0 26-12-15,0-16-10 0,2 8 30 0,0-1-12 16,-1 3-12-16,1-5-8 0,-1 7 22 0,2-6-10 15,-1 2-9-15,-4-3-9 0,5 7 11 0,-1-5-8 0,0-3-7 16,-2 4-5-16,3-1-1 0,3-3-5 0,-8 3-1 16,4-5-4-16,-2 4 0 0,0-16-1 0,0 20-3 0,0-20-1 15,1 19-2-15,-1-19 0 0,3 13 0 0,-3-13-1 16,1 12 7-16,-1-12-3 0,0 0 0 0,0 0-2 16,2 10-6-16,-2-10 0 0,0 0 1 0,0 0 0 0,0 0 3 15,0 0 0-15,0 0 0 0,0 0-1 0,0 0-111 16,0 0 22-16,0 0 18 0,0 0 12 0,0 0-334 0,-6-12 78 15,6 12 63-15,0 0 50 0,-4-15-632 0,4 15 204 16,-6-12 164-16,6 12 93 0,-7-13-409 0,7 13-72 0</inkml:trace>
  <inkml:trace contextRef="#ctx0" brushRef="#br0" timeOffset="7114.84">6511 9782 0 0,'0'0'586'0,"0"0"-324"16,0 0-52-16,0 0-28 0,0 0 66 0,0 0-50 15,0 0-39-15,0 0-33 0,0 0 75 0,0 0-41 16,0 0-31-16,0 0-27 0,0 0 37 0,0 0-28 16,0 0-21-16,0 0-8 0,0 0 24 0,-3-14-21 0,3 14-17 15,0 0-14-15,0 0 12 0,0 0-13 0,0 0-11 0,0 0-7 16,0 0 11-16,0 0-9 0,0 0-7 0,0 0-7 16,0 0 5-16,0 0-8 0,0 0-3 0,0 0-4 0,8 9-3 15,-8-9-2-15,0 0-2 0,0 0 0 0,0 0-2 16,0 0 1-16,13 7-2 0,-13-7 0 0,0 0 4 15,0 0-3-15,0 0 1 0,13 7-2 0,-13-7 16 0,0 0-3 16,0 0-5-16,17-4 0 0,-17 4 20 0,0 0-6 16,19-8-5-16,-19 8-3 0,13-8 11 0,-13 8-6 0,16-14-3 15,-16 14-5-15,14-8-7 0,-14 8 0 0,14-8-3 16,-14 8 1-16,11-8-7 0,-11 8 2 0,8-8 0 0,-8 8-1 16,12-11 9-16,-12 11-2 0,9-10-2 0,-9 10-1 15,8-8-27-15,-8 8 5 0,0 0 4 0,10-11 1 16,-10 11-103-16,0 0 23 0,0 0 19 0,0 0 14 0,0 0-264 15,0 0 64-15,0 0 60 0,0 0 55 0,0 0-411 16,-10 11 110-16,10-11 89 0,-13 13 91 0,4-2-196 0,-3 0 24 16</inkml:trace>
  <inkml:trace contextRef="#ctx0" brushRef="#br0" timeOffset="7922.44">7270 10025 0 0,'-4'-10'934'0,"4"10"-576"0,0 0-37 0,0 0 118 0,0 0-88 0,0 0-70 16,0 0-53-16,0 0 36 0,0 0-51 0,0 0-44 15,4-9-32-15,-4 9-38 0,0 0-18 0,0 0-16 16,0 0-13-16,0 0-24 0,0 0-6 0,0 0-4 0,0 0-4 16,8 7-3-16,-8-7-1 0,0 0-2 0,0 0-2 15,5 12-3-15,-5-12-1 0,0 0-1 0,-2 12 1 0,2-12 3 16,2 13-2-16,-2-13 1 0,1 19-2 0,-1-19-5 15,0 0-1-15,0 0 4 0,4 13-2 0,-4-13 1 16,0 0-1-16,3 16 2 0,-3-16-2 0,0 0 2 0,0 0 2 16,0 0-2-16,0 0 0 0,0 0-2 0,0 0 1 15,6 10 1-15,-6-10-1 0,0 0 3 0,0 0 1 0,0 0-1 16,0 0-1-16,0 0 30 0,0 0-8 0,11-7-3 16,-11 7-4-16,7-10 28 0,-7 10-9 0,11-7-6 0,-11 7-7 15,14-9 30-15,-14 9-10 0,19-13-8 0,-19 13-7 0,11-13-1 16,-11 13-5-16,15-12-6 0,-15 12 0 0,16-10-3 15,-16 10-1-15,14-9-1 0,-14 9-3 0,16-8-8 16,-16 8 0-16,14-7 1 0,-14 7-2 0,13-7-3 16,-13 7 2-16,0 0-1 0,17-4 1 0,-17 4-37 0,0 0 8 15,0 0 5-15,15-7 6 0,-15 7-142 0,0 0 31 16,0 0 27-16,0 0 21 0,0 0-295 0,0 0 76 0,0 0 60 16,0 0 52-16,0 0-984 0,0 0-363 0</inkml:trace>
  <inkml:trace contextRef="#ctx0" brushRef="#br0" timeOffset="9260.7">4667 10288 0 0,'0'0'370'15,"0"0"-222"-15,0 0 115 0,0 0-52 0,0 0-43 0,0 0-7 16,0 0 88-16,0 0-50 0,0 0-39 0,0 0-33 16,0 0 34-16,0 0-33 0,0 0-26 0,0 0-19 15,0 0 9-15,0 0-17 0,0 0-17 0,0 0-10 0,0 0-14 16,0 0-8-16,0 0-5 0,-4 9-3 0,4-9 5 16,0 0-6-16,0 0-3 0,0 0-3 0,0 0 26 0,7 10-7 15,-7-10-8-15,0 0-2 0,0 0-2 0,7 10-2 16,-7-10-3-16,0 0-4 0,9 12 29 0,-9-12-6 15,8 12-9-15,-8-12-4 0,1 14 41 0,-1-14-13 0,10 16-8 16,-10-16-9-16,6 14 0 0,-6-14-5 0,8 13-5 16,-8-13-5-16,0 0 0 0,0 14-3 0,0-14-2 15,0 0-3-15,0 0 11 0,0 0-4 0,0 0-3 0,0 0-1 16,0 0 9-16,0 0-4 0,0 0-1 0,0 0-5 0,0 0 53 16,0 0-14-16,13-7-8 0,-13 7-9 0,7-12 1 15,-7 12-8-15,10-18-3 0,-2 11-5 0,-3-3-4 16,2 1-3-16,-1 1-2 0,-6 8-2 0,11-19 1 0,-3 9-2 15,-2 1-2-15,2 1 1 0,0-2-10 0,-8 10 1 16,16-12 3-16,-16 12-2 0,13-9-128 0,-13 9 27 0,0 0 20 16,0 0 17-16,0 0-399 0,0 0 115 0,20 5 93 15,-20-5 51-15,0 0-764 0,0 0-172 0</inkml:trace>
  <inkml:trace contextRef="#ctx0" brushRef="#br0" timeOffset="26180.99">12235 10512 0 0,'1'-11'763'0,"-1"11"-430"0,0 0-25 0,0 0 137 0,0 0-88 15,6-8-73-15,-6 8-56 0,0 0 59 0,0 0-36 16,0 0-50-16,0 0-40 0,8-8 66 0,-8 8-44 0,0 0-38 15,0 0-28-15,0 0 46 0,0 0-33 0,0 0-26 16,0 0-21-16,0 0 6 0,0 0-18 0,0 0-13 16,0 0-12-16,0 0 22 0,7 10-12 0,-7-10-14 0,2 14-7 15,-2-14 10-15,1 19-9 0,1-8-6 0,-1 0-7 16,2 5 1-16,-1-1-4 0,-1 0-4 0,1 1-4 0,1 3 19 16,-1 0-6-16,-1 0-6 0,-1 2-2 0,0-2 1 15,-1-2-4-15,1-2-2 0,-2-1-3 0,0-1 0 16,-1 2-1-16,3-15-3 0,0 19 0 0,0-19-4 0,-3 18 0 15,3-18 0-15,-3 15-1 0,3-15 6 0,0 0-2 16,-3 10 0-16,3-10 0 0,0 0-2 0,0 0-1 0,0 0 0 16,0 0 0-16,0 0-48 0,0 0 9 0,0 0 9 0,0 0 5 15,0 0-199-15,0 0 45 0,0 0 37 0,-3-14 27 16,3 14-429-16,-3-11 109 0,3 11 86 0,0 0 71 16,-4-19-1053-16,4 19-420 0</inkml:trace>
  <inkml:trace contextRef="#ctx0" brushRef="#br0" timeOffset="27059.53">12171 10693 0 0,'0'0'790'16,"0"0"-522"-16,0 0 106 0,0 0-60 0,0 0-63 0,0 0-49 15,0 0 0-15,0 0-41 0,0 0-32 0,0 0-25 16,0 0-9-16,19-3-9 0,-19 3-15 0,20-1-15 0,-20 1-3 16,28-4-11-16,-28 4-7 0,27-1-9 0,-27 1 2 15,28-2-6-15,-28 2-4 0,24-1-3 0,-24 1 0 16,27-5 0-16,-27 5-4 0,22-4-4 0,-22 4 10 0,0 0-4 16,24-1-2-16,-24 1-3 0,0 0 10 0,0 0-4 15,0 0-2-15,19 1-2 0,-19-1 4 0,0 0-4 0,0 0 0 16,0 0-3-16,0 0-4 0,0 0-1 0,0 0-1 0,0 0 1 15,0 0 11-15,1 13-3 0,-1-13-1 0,0 0-3 16,-4 14 19-16,4-14-4 0,-8 12-5 0,8-12-2 16,-8 14 5-16,8-14-4 0,-11 14-3 0,11-14-2 0,-7 15-1 15,7-15-3-15,-6 9-1 0,6-9 0 0,-3 20-5 16,3-20 0-16,3 13 0 0,-3-13 0 0,3 15 1 0,-3-15-1 16,7 12 0-16,-7-12 1 0,7 8-4 0,-7-8 0 15,14 7 1-15,-14-7 1 0,0 0 1 0,18 3 1 16,-18-3-1-16,0 0 1 0,20-9 1 0,-20 9 1 0,0 0-2 15,19-7 0-15,-19 7 8 0,11-9-1 0,-11 9-3 16,6-10 0-16,-6 10 6 0,5-11-4 0,-5 11 0 0,0 0-2 16,0-16 18-16,0 16-4 0,0 0-4 0,-7-16-4 0,7 16 38 15,-4-11-11-15,1-2-7 0,3 13-5 16,0 0 4-16,-12-8-7 0,12 8-3 0,0 0-6 0,-8-8 15 16,8 8-6-16,0 0-5 0,0 0-2 0,0 0-9 15,0 0 1-15,0 0-3 0,0 0-2 0,0 0-1 0,0 0 1 16,0 0-2-16,0 0 0 0,0 0 2 0,0 0-2 15,0 0 1-15,0 0-1 0,0 0 5 0,5-12-3 16,-5 12 1-16,0 0-2 0,19-8-2 0,-19 8-1 0,13-7 1 0,-13 7 0 16,16-3-4-16,-16 3 3 0,0 0-1 0,17-6 1 15,-17 6-1-15,0 0 0 0,0 0-1 0,18-3 2 16,-18 3-10-16,0 0 2 0,6 11 1 0,-6-11 2 0,3 13 8 16,-3-13 0-16,0 0 0 0,3 17 0 0,-3-17 1 15,-1 14-1-15,1-14 1 0,-6 16-1 0,6-16-2 16,-5 19-2-16,5-19 2 0,-6 19 0 0,6-19-1 0,-7 19 0 15,7-19 0-15,-3 16 0 0,3-16-6 0,0 17 3 16,0-17 0-16,3 12-1 0,-3-12-27 0,8 9 6 0,-8-9 4 16,0 0 5-16,14 8-5 0,-14-8 6 0,0 0 0 15,26-2 5-15,-26 2 7 0,15-4 0 0,-15 4 1 16,17-5 0-16,-17 5 27 0,15-14-4 0,-15 14-6 0,13-14-1 16,-13 14-1-16,9-15-3 0,-9 15-3 0,8-14 1 0,-8 14 69 15,6-16-16-15,-6 16-12 0,3-17-9 0,-3 17 46 16,-4-18-19-16,4 18-11 0,-5-16-12 0,5 16-4 15,-9-11-9-15,9 11-6 0,0 0-3 0,-12-11-10 0,12 11-4 16,0 0 1-16,-14-5-3 0,14 5-9 0,0 0 2 16,0 0-1-16,0 0 1 0,-21 0-89 0,21 0 17 0,0 0 15 15,0 0 11-15,0 0-198 0,0 0 47 0,0 0 41 16,0 0 31-16,0 0-235 0,0 0 71 0,0 0 69 0,0 0 60 16,4-13-306-16,-4 13 95 0,0 0 73 0,14-6 60 15,-14 6-313-15,10-9-20 0</inkml:trace>
  <inkml:trace contextRef="#ctx0" brushRef="#br0" timeOffset="27380.55">12727 10603 0 0,'0'0'425'0,"0"0"-46"0,4-10-74 15,-4 10-22-15,0 0-49 0,0 0 78 0,0 0-61 16,0 0-53-16,0 0-37 0,0 0 13 0,0 0-35 0,0 0-17 15,0 0-19-15,0 0-3 0,5 14-20 0,-5-14-17 0,0 15-12 16,0-15 82-16,0 22-27 0,0-22-22 0,0 22-15 16,0-9 11-16,0-1-15 0,-2 6-13 0,2-18-12 0,-1 24-5 15,1-24-7-15,-2 23-6 0,2-23-3 0,-1 24-3 16,1-24-2-16,-2 21-3 0,2-21-3 0,0 16 6 16,0-16-3-16,3 14-2 0,-3-14-2 0,0 0-29 0,2 14 3 15,-2-14 6-15,0 0 1 0,0 0-54 0,0 0 11 16,0 0 12-16,0 0 10 0,0 0-133 0,0 0 32 0,0 0 29 15,0 0 19-15,14-10-256 0,-14 10 76 0,7-10 77 16,-7 10 36-16,11-11-386 0,-11 11 108 0,7-10 86 0,-7 10 111 16,14-11-189-16,-14 11 59 0</inkml:trace>
  <inkml:trace contextRef="#ctx0" brushRef="#br0" timeOffset="27799.67">12947 10703 0 0,'19'-12'455'0,"-19"12"-201"0,0 0-49 0,0 0 124 0,3-12-27 16,-3 12-61-16,0 0-47 0,0 0 77 0,0 0-53 15,0 0-45-15,0 0-34 0,0 0 50 0,0 0-27 0,-6-8-31 16,6 8-27-16,0 0-18 0,0 0-19 0,-18 6-11 16,18-6-13-16,-14 8-11 0,14-8-5 0,-17 10-6 15,17-10-4-15,-16 13-8 0,16-13-3 0,-14 14 1 0,14-14-4 16,-12 14 3-16,12-14-2 0,-7 13-1 0,7-13 1 0,-2 12-6 15,2-12 0-15,0 0 2 0,0 0-1 0,5 15-1 16,-5-15 1-16,8 9-1 0,-8-9 2 0,13 7 11 16,-13-7-2-16,14 4-3 0,-14-4-1 0,18 5-8 15,-18-5-1-15,13 5 1 0,-13-5 1 0,20 3-5 0,-20-3 1 16,14 5 2-16,-14-5 0 0,0 0 0 0,16 8 2 16,-16-8 1-16,0 0 0 0,8 10-5 0,-8-10 3 0,0 0 0 15,5 13-1-15,-5-13-1 0,0 0 0 0,0 15 1 0,0-15 1 16,0 0 18-16,-5 14-3 0,5-14-3 0,0 0-1 15,-5 13-3-15,5-13-1 0,0 0 0 0,-8 9-2 16,8-9 4-16,0 0-3 0,-11 8 1 0,11-8-2 0,0 0-11 16,0 0 1-16,0 0 3 0,-17 3-1 0,17-3-105 15,0 0 22-15,0 0 18 0,-17-4 15 0,17 4-151 0,0 0 42 16,-6-10 34-16,6 10 35 0,-6-9-243 0,6 9 68 16,-5-12 53-16,5 12 45 0,-7-9-620 0,7 9-75 15</inkml:trace>
  <inkml:trace contextRef="#ctx0" brushRef="#br0" timeOffset="32440.94">16100 8398 0 0,'0'0'542'0,"-16"-6"-336"16,16 6-43-16,0 0 81 0,-17-1-13 0,17 1-44 0,0 0-38 15,-21 1 54-15,21-1-41 0,0 0-32 0,0 0-26 16,0 0 57-16,0 0-31 0,0 0-26 0,0 0-21 0,0 0 40 15,0 0-13-15,0 0-21 0,0 0-19 0,0 0 23 16,0 0-18-16,0 0-15 0,0 0-11 0,0 0 30 16,0 0-16-16,0 0-12 0,0 0-10 0,0 0 35 0,0 0-14 15,0 0-13-15,0 0-9 0,29-1 30 0,-29 1-15 16,30-1-9-16,-30 1-11 0,36-2 18 0,-13 1-10 0,-5-1-10 16,-18 2-6-16,45-2-3 0,-45 2-4 0,48 0-4 0,-48 0-4 15,36-3-9-15,-36 3 0 0,33-1 0 0,-33 1-1 16,29 1 1-16,-29-1-1 0,0 0 1 0,30 0-2 15,-30 0-6-15,0 0 3 0,0 0-1 0,23 0 1 0,-23 0 7 16,0 0 0-16,0 0-3 0,0 0 1 0,0 0-11 16,0 0 3-16,0 0 0 0,0 0 1 0,0 0-18 15,0 0 3-15,0 0 5 0,0 0 2 0,0 0-145 16,0 0 30-16,0 0 27 0,0 0 19 0,0 0-261 0,0 0 68 16,0 0 55-16,0 0 53 0,0 0-453 0,0 0 123 0,-21-4 100 15,21 4 104-15,0 0-158 0,-8-7 35 0</inkml:trace>
  <inkml:trace contextRef="#ctx0" brushRef="#br0" timeOffset="33045">16231 8185 0 0,'0'0'540'0,"1"-11"-285"0,-1 11 73 0,0 0-19 0,0 0-57 16,0 0-50-16,0 0 38 0,0 0-50 0,0 0-37 0,0 0-30 16,0 0 5-16,0 0-25 0,0 0-18 0,0 0-9 15,0 0 7-15,0 0-15 0,0 0-15 0,0 0-9 16,0 0-2-16,0 0-9 0,0 0-6 0,0 0-6 0,0 0 12 15,0 0-7-15,-1 14-5 0,1-14-3 0,0 0 39 16,-6 15-12-16,6-15-8 0,0 0-7 0,-5 15 40 0,5-15-13 16,-1 14-12-16,1-14-8 0,0 19 50 0,0-19-19 15,0 23-12-15,0-23-13 0,1 25 41 0,1-11-18 16,-2 3-13-16,0-2-10 0,2 4 30 0,-4 0-13 0,2 0-14 16,-2-1-9-16,-4 3 23 0,5-4-13 0,1 2-11 0,-2-3-6 15,2 1 0-15,-1-4-7 0,1 3-4 0,1-2-3 16,-1-2-4-16,0-12-2 0,6 21-1 0,-6-21-2 0,-1 15 0 15,1-15-1-15,0 12-2 0,0-12 1 0,0 0-58 16,0 0 10-16,0 0 9 0,4 10 6 0,-4-10-208 16,0 0 47-16,0 0 38 0,0 0 30 0,0 0-564 0,12-10 153 15,-12 10 149-15,-3-15 80 0,-2 5-612 0,-2 0-117 16</inkml:trace>
  <inkml:trace contextRef="#ctx0" brushRef="#br0" timeOffset="37143.54">6269 8358 0 0,'0'0'616'0,"0"0"-416"0,0 0-40 15,0 0-32-15,0 0-16 0,0 0-14 0,0 0 7 0,0 0-20 16,0 0-19-16,0 0-11 0,0 0-15 0,0 0-7 0,0 0-7 16,-16 5-4-16,16-5-15 0,0 0 0 0,0 0-1 15,0 0-3-15,0 0 29 0,0 0-9 0,0 0-3 0,0 0-5 16,0 0 29-16,0 0-8 0,0 0-7 0,0 0-7 15,0 0 102-15,0 0-24 0,0 0-21 0,0 0-15 0,0 0 15 16,0 0-17-16,0 0-11 0,0 0-11 0,0 0 9 16,0 0-10-16,0 0-8 0,0 0-6 0,0 0-4 15,0 0-5-15,0 0-2 0,0 0-3 0,13-6-6 0,-13 6-1 16,0 0-1-16,0 0 1 0,0 0-4 0,0 0 0 16,0 0 0-16,0 0 0 0,0 0 9 0,0 0-1 15,0 0-3-15,0 0 0 0,0 0-1 0,0 0-1 0,0 0 1 16,0 0-2-16,0 0 2 0,0 0-2 0,0 0 1 0,0 0-1 15,0 0-4-15,0 0 0 0,0 0 0 0,0 0 2 16,0 0 1-16,0 0 1 0,0 0-1 0,0 0-1 0,0 0-3 16,0 0 0-16,0 0 0 0,0 0 2 0,0 0 2 15,0 0 0-15,0 0 1 0,0 0-1 0,0 0 3 16,0 0 0-16,0 0-2 0,0 0 0 0,0 0 7 0,0 0-1 16,0 0-2-16,0 0-2 0,0 0-4 0,0 0 1 15,0 0-1-15,1-12 1 0,-1 12-4 0,0 0 1 0,0 0 1 16,0 0 1-16,0 0-8 0,0 15 3 0,0-15 1 15,0 0-1-15,0 0 0 0,0 0 1 0,0 0 1 16,0 0 1-16,0 0 2 0,0 0 1 0,0 0 0 0,0 0-1 16,0 0-2-16,0 0 0 0,0 0 1 0,0 0 1 15,0 0-15-15,0 0 3 0,0 0 3 0,0 0 2 16,0 0 20-16,0 0-4 0,0 0-1 0,0 0-2 0,0 0-2 16,0 0-1-16,0 0 0 0,0 0-1 0,0 0 0 15,0 0 1-15,0 0-1 0,0 0-1 0,0 0 1 0,0 0-1 16,0 0 0-16,0 0 0 0,0 0 3 0,0 0-3 15,0 0 1-15,0 0-1 0,0 0 2 0,0 0-1 0,0 0 0 16,0 0-1-16,0 0 4 0,0 0-3 0,0 0 1 0,0 0-2 16,0 0-69-16,0 0 13 0,-3-8 11 0,3 8 9 15,0 0-1079-15,0 0-303 0</inkml:trace>
  <inkml:trace contextRef="#ctx0" brushRef="#br0" timeOffset="37966.87">12590 7772 0 0,'0'0'837'0,"0"0"-412"0,0 0-34 0,-13-6-79 0,13 6 13 16,0 0-65-16,0 0-52 0,0 0-37 0,0 0-11 15,0 0-32-15,0 0-25 0,0 0-20 0,0 0-480 16,0 0 106-16,0 0 70 0,13-8 43 0,-13 8-807 15,-14-13-183-15</inkml:trace>
  <inkml:trace contextRef="#ctx0" brushRef="#br0" timeOffset="39094.11">19768 7850 0 0,'0'0'604'0,"0"0"-363"16,0 0-49-16,0 0-73 0,0 0-5 0,0 0-22 15,0 0-20-15,0 0-368 0,-3-14 95 0,3 14 40 0,-3-19 33 16,6 1-161-16,-3-3 93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58:09.9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5940 8318 0 0,'0'0'334'0,"0"0"-146"16,0 0-4-16,0 0-36 0,0 0-30 0,0 0 33 0,0 0-15 15,0 0-20-15,0 0-24 0,0 0 19 0,0 0-22 16,0 0-17-16,0 0-16 0,0 0-4 0,0 0-13 16,0 0-5-16,0 0-8 0,0 0 7 0,0 0-8 0,0 0-4 15,0 0-4-15,14-6 1 0,-14 6-1 0,0 0-6 16,13-6 0-16,-13 6 0 0,0 0-2 0,14-7-1 16,-14 7-3-16,0 0 11 0,13-8-3 0,-13 8-2 0,0 0-3 0,13-6 24 15,-13 6-8-15,0 0-3 0,0 0-5 0,0 0 7 16,0 0-5-16,0 0-3 0,0 0-3 0,0 0 22 15,0 0-7-15,4-11-5 0,-4 11-6 0,0 0 23 16,0 0-9-16,0 0-6 0,0 0-4 0,0 0 26 0,0 0-8 16,-15 5-9-16,15-5-6 0,-13 6 2 0,13-6-6 15,-17 6-5-15,17-6-1 0,-13 5-15 0,13-5-1 16,-14 7 3-16,14-7-1 0,0 0-12 0,-18 6 1 16,18-6 4-16,0 0 2 0,0 0-34 0,0 0 9 0,0 0 7 0,0 0 4 15,0 0 49-15,0 0-6 0,0 0-4 0,0 0-5 16,0 0 2-16,0 0-2 0,0 0-5 0,0 0 0 15,0 0 1-15,0 0-2 0,0 0-1 0,0 0-2 0,10-13-7 16,-10 13 0-16,15-5 0 0,-15 5 0 0,0 0-2 16,23-5 0-16,-23 5 1 0,15-3 1 0,-15 3-11 0,13-4 3 15,-13 4 1-15,0 0 4 0,16-5-25 0,-16 5 7 16,0 0 3-16,0 0 5 0,0 0-16 0,0 0 5 16,0 0 7-16,0 0 3 0,0 0-94 0,0 0 23 0,0 0 16 15,0 0 15-15,0 0-236 0,0 0 58 0,0 0 47 16,-5-9 38-16,5 9-427 0,0 0-24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31:46.78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8021 2032 0 0,'0'0'298'0,"0"0"-187"15,0 0 8-15,0 0-18 0,4 11-18 0,-4-11 27 16,0 0-21-16,0 0-19 0,0 0-13 0,0 0 19 15,0 0-11-15,0 0-8 0,1 12-10 0,-1-12 22 0,0 0-14 16,0 0-12-16,0 0-7 0,0 0-5 0,0 0-4 0,0 0-6 16,0 0-4-16,0 0 24 0,0 0-8 0,0 0-6 15,0 0-6-15,20-7 23 0,-20 7-9 0,18-5-7 16,-18 5-6-16,18-11-19 0,-4 5-2 0,-6-2 1 0,-8 8-1 16,17-15-207-16,-4 7 41 0,-2 0 33 0,-11 8 26 0,19-16-421 15,-13 7-14-15</inkml:trace>
  <inkml:trace contextRef="#ctx0" brushRef="#br0" timeOffset="4064.46">3263 2651 0 0,'0'0'382'0,"0"0"-240"0,0 0 82 0,0 0-46 0,0 0-36 16,0 0-22-16,0 0 101 0,0 0-45 0,0 0-35 0,0 0-28 16,0 0 86-16,0 0-41 0,0 0-30 0,0 0-27 15,0 0 63-15,0 0-31 0,0 0-27 0,0 0-20 16,0 0 60-16,0 0-29 0,0 0-24 0,0 0-18 0,0 0-1 15,0 0-15-15,0 0-11 0,0 0-10 0,0 0-14 16,24-2-4-16,-24 2-3 0,21 0-6 0,-21 0 3 0,33 0-2 16,-33 0-4-16,35 2 0 0,-14-2-5 0,1 1-1 15,-22-1 2-15,41-1-3 0,-17 1 3 0,-3 0-1 16,-21 0-1-16,40 0 0 0,-40 0-1 0,38-3-1 0,-38 3 1 16,30-2-1-16,-30 2 1 0,26-5 2 0,-26 5-1 0,21-1-1 15,-21 1 2-15,0 0-1 0,0 0 1 0,0 0-2 16,0 0-2-16,0 0-2 0,0 0 2 0,0 0 0 0,0 0-3 15,0 0 0-15,0 0 3 0,0 0-2 0,0 0-13 16,-19 5 3-16,19-5 4 0,-29 6 1 0,14-2-7 16,-5 1 3-16,-1-1 3 0,0 1 1 0,-2-1-10 0,2 1 5 15,3-2 2-15,-1-6 2 0,1 9-1 0,3-1 1 16,15-5 1-16,-26 8 3 0,26-8 4 0,-21 3 1 0,21-3-1 16,0 0 1-16,0 0 1 0,0 0-1 0,0 0 0 15,0 0 0-15,0 0-7 0,0 0 2 0,23-4 0 16,-23 4 2-16,38-7-62 0,-16 2 15 0,1 2 10 0,0 0 8 0,-1-1-206 15,3 0 48-15,2-1 59 0,-7 4 25 0,4 1-297 16,-6-2 79-16,2-1 67 0,-8-1 50 0,-12 4-424 16,21-6-37-16</inkml:trace>
  <inkml:trace contextRef="#ctx0" brushRef="#br0" timeOffset="5891.83">822 2547 0 0,'0'0'560'0,"-8"-11"-355"0,8 11-41 0,0 0 43 0,0 0-14 16,3-15-35-16,-3 15-32 0,6-11 4 0,-6 11-26 15,9-10-20-15,-9 10-18 0,8-8 51 0,-8 8-24 16,0 0-17-16,10-7-18 0,-10 7 38 0,0 0-19 0,0 0-16 0,0 0-13 16,0 0 12-16,0 0-10 0,0 0-12 0,0 0-7 15,0 0-21-15,0 0 0 0,0 0-3 0,0 0-2 16,17 6 17-16,-17-6-5 0,7 8-3 0,-7-8-2 0,8 9-5 16,-8-9 0-16,8 11-1 0,-8-11-2 0,10 10 7 15,-10-10-3-15,8 9 0 0,-8-9-3 0,6 9-3 16,-6-9 1-16,5 10-1 0,-5-10-1 0,0 0 6 0,6 10-4 15,-6-10 1-15,0 0-1 0,7 11 1 0,-7-11-2 16,0 0 2-16,0 0-3 0,8 11 3 0,-8-11 0 0,0 0-1 16,0 0-1-16,0 0 5 0,0 0-2 0,0 0 0 15,0 0-2-15,12 6 16 0,-12-6-5 0,0 0-3 0,0 0-1 16,13-6 15-16,-13 6-4 0,14-11-5 0,-6 5-3 16,3-2-4-16,2 0-4 0,-1 1 2 15,0 1-3-15,-1-2 9 0,-11 8-2 0,19-13-4 0,-19 13 0 16,16-12-5-16,-16 12 1 0,14-10-2 0,-14 10 0 0,14-8 1 15,-14 8 0-15,5-11 0 0,-5 11 0 0,5-11 4 16,-5 11-2-16,4-13 0 0,-4 13 0 0,4-14 2 0,-4 14-2 16,2-19 0-16,-2 19-2 0,0-21-1 0,0 21 0 15,0-25-1-15,-2 12 1 0,2 0-2 0,-2 1 0 0,0-1 0 16,2 13 1-16,-4-22-14 0,4 22 3 0,-7-21 3 0,7 21 1 16,-6-14 0-16,6 14 2 0,-9-13 1 0,9 13 1 15,-9-14 4-15,9 14 0 0,-6-8 0 0,6 8 1 16,0 0-9-16,-14-11 2 0,14 11 2 0,0 0-1 0,-11-10 0 15,11 10 0-15,-14-5 2 0,14 5-1 0,0 0-4 16,-18-8 1-16,18 8 2 0,0 0 0 0,-19-2-5 0,19 2 2 16,0 0 0-16,-19 1 3 0,19-1-3 0,0 0 1 15,-22 5 2-15,22-5 0 0,0 0 1 0,-22 4 1 16,22-4 1-16,-18 5 0 0,18-5-2 0,-14 4-1 0,14-4 1 16,0 0 1-16,-18 4-2 0,18-4 0 0,0 0 1 15,-19 6 0-15,19-6-3 0,-14 4 0 0,14-4 2 0,-14 4 0 16,14-4-1-16,0 0 1 0,-20 5 1 0,20-5 0 15,0 0-2-15,-7 10 1 0,7-10 1 0,-7 10-1 0,7-10 4 16,-9 15 0-16,9-15-1 0,-12 18 1 0,8-9-1 16,-2 0 0-16,1 3 0 0,-1-4 0 0,1 2 5 15,0 0-2-15,5-10 2 0,-8 20-3 0,8-20-3 0,-6 19 1 16,6-19-2-16,-5 15 2 0,5-15-9 0,-5 20 2 0,5-20 2 16,0 18 0-16,0-18 6 0,2 23 0 0,-2-23 0 15,5 19 0-15,-5-19 9 0,7 19-3 0,-7-19-2 0,10 17-1 16,-3-7 0-16,-7-10-3 0,15 14 1 0,-15-14 0 15,24 11 7-15,-10-6-3 0,-14-5 0 0,27 6-1 16,-10-2 23-16,-2 0-6 0,-15-4-5 0,30 0-1 0,-30 0-12 16,34-1-3-16,-34 1 2 0,30-3 0 0,-13-1-1 15,-1 1 0-15,1-1-1 0,-17 4 0 0,24-8 5 0,-9 2 0 16,-15 6-1-16,25-11-2 0,-12 4-56 0,-13 7 11 16,14-15 8-16,-14 15 8 0,9-19-146 0,-9 19 44 15,2-21 26-15,-2 21 20 0,-8-20-489 0,6 2 115 0,-10 6 101 16,-3-2 110-16,-5-1-150 0,-1 4 85 0</inkml:trace>
  <inkml:trace contextRef="#ctx0" brushRef="#br0" timeOffset="18857.75">14665 2655 0 0,'0'0'251'0,"0"0"-105"0,0 0 7 15,0 0-20-15,0 0-26 0,0 0-4 0,0 0-20 16,0 0-17-16,0 0-14 0,0 0-6 0,0 0-4 16,0 0-6-16,0 0-7 0,0 0-6 0,0 0-5 0,0 0-3 0,0 0-4 15,0 0 12-15,0 0-6 0,0 0-5 0,0 0 0 16,0 0 20-16,0 0-5 0,0 0-6 0,0 0-4 15,0 0 23-15,0 0-8 0,-11-9-6 0,11 9-6 16,0 0 15-16,0 0-7 0,0 0-5 0,14 5-5 0,-14-5-2 16,0 0-4-16,0 0-2 0,0 0-1 0,22-3-5 15,-22 3-2-15,0 0 0 0,0 0 0 0,26 0 2 16,-26 0 0-16,0 0-3 0,0 0 3 0,27-2 1 0,-27 2 1 16,0 0-2-16,0 0-1 0,27 0 4 0,-27 0-2 15,0 0 0-15,20-1-2 0,-20 1 3 0,0 0-2 0,23-3 0 16,-23 3-1-16,0 0 1 0,20-1 0 0,-20 1-2 15,0 0 0-15,0 0 0 0,24 0-2 0,-24 0 0 0,13-7 0 16,-13 7 2-16,16 4-1 0,-16-4 1 0,0 0-2 16,22 3-8-16,-22-3 1 0,0 0 2 0,25 4 0 0,-25-4 11 15,21 1-2-15,-21-1 0 0,0 0-2 0,28 0 4 16,-28 0-2-16,0 0 1 0,31 0-2 0,-31 0-12 16,0 0 2-16,25-1 2 0,-25 1 1 0,0 0 16 0,22-3-2 15,-22 3-2-15,0 0-3 0,21-2-7 0,-21 2 1 16,0 0 0-16,19-3 0 0,-19 3 2 0,0 0-1 0,19 0 1 15,-19 0 0-15,0 0-1 0,21-2 1 0,-21 2 0 0,0 0 1 16,22-1-1-16,-22 1 0 0,0 0-1 0,22 1 0 16,-22-1 2-16,0 0 0 0,24 0 0 0,-24 0-1 0,0 0-1 15,22 0-1-15,-22 0 1 0,14-6-1 0,-14 6 3 16,18 5 0-16,-18-5-1 0,17 3 0 0,-17-3-2 16,19 1 1-16,-19-1 0 0,18-3-1 0,-18 3 3 0,0 0-2 15,28 0 0-15,-28 0 1 0,16-3-9 0,-16 3 0 16,0 0 3-16,0 0 0 0,26 0 14 0,-26 0-1 0,0 0-2 15,0 0-2-15,25 0-1 0,-25 0-2 0,0 0-1 16,21 0 1-16,-21 0 6 0,0 0-3 0,0 0 1 16,23-2-2-16,-23 2 1 0,0 0-2 0,0 0 0 15,24 4 0-15,-24-4 2 0,0 0-1 0,31 0-1 0,-31 0 1 16,0 0-5-16,31 0 2 0,-31 0 0 0,0 0 0 0,31 1 20 16,-31-1-5-16,18 0-1 0,-18 0-5 0,20-1-18 15,-20 1 3-15,20 1 1 0,-20-1 0 0,0 0 24 16,28 2-2-16,-28-2-3 0,0 0-4 0,28 0-25 0,-28 0 4 15,0 0 2-15,25-2 1 0,-25 2 4 0,0 0-1 0,24 0 2 16,-24 0 0-16,16 3 1 0,-16-3 2 0,16-4-1 16,-16 4 1-16,0 0 1 0,22-2-1 0,-22 2 1 0,0 0-1 15,22 0-3-15,-22 0-1 0,0 0 2 0,26 0-1 16,-26 0 4-16,0 0 0 0,27 2-1 0,-27-2 0 16,22 0 7-16,-22 0-1 0,24 0-3 0,-24 0 1 0,22 0-2 15,-22 0 0-15,20 1-1 0,-20-1-1 0,23 0 3 16,-23 0 0-16,24 0-1 0,-24 0 0 0,23 0-1 15,-23 0-1-15,24-1 0 0,-24 1 1 0,24 0-2 16,-24 0 1-16,20-2-1 0,-20 2 1 0,0 0 7 0,29 0-2 16,-29 0 0-16,21 2-2 0,-21-2-9 0,0 0 1 0,35 0 2 15,-35 0-1-15,0 0 1 0,27 1 0 0,-27-1 1 16,0 0 0-16,30 2 7 0,-30-2-1 0,20 3-2 0,-20-3 1 16,23 1 5-16,-23-1-2 0,24 0 0 0,-24 0-1 0,23 1-7 15,-23-1 1-15,27 3 0 0,-27-3 0 0,27 0-1 16,-27 0 0-16,21 1-1 0,-21-1 2 0,30 0 2 15,-30 0 2-15,25 0-1 0,-25 0-2 0,23 0 11 16,-23 0-2-16,0 0-1 0,28 0-2 0,-28 0-9 0,17-1 3 16,-17 1-1-16,0 0 0 0,21-3 9 0,-21 3-2 0,0 0-2 15,21-1 0-15,-21 1 16 0,0 0-4 0,0 0-4 16,27-1-2-16,-27 1-1 0,19 8-1 0,-19-8-2 16,23-3-2-16,-23 3 3 0,27 0-2 0,-27 0-2 0,28 1 0 15,-12 5 0-15,-16-6-3 0,30 0 2 0,-30 0-1 16,30-1 2-16,-10 1 2 0,-20 0-3 0,23 1 0 0,-23-1-8 15,25 3 1-15,-25-3 1 0,22 0 0 0,-22 0 10 16,23 0-2-16,-23 0-1 0,21 2-1 0,-21-2 2 16,0 0-1-16,28 0-1 0,-28 0 0 0,0 0-1 0,28-2 0 15,-28 2 1-15,0 0-2 0,30 0 5 0,-30 0 0 16,21 0-2-16,-21 0-1 0,24 0 4 0,-24 0-1 16,22 0-1-16,-22 0-1 0,23 0 10 0,-23 0-3 0,25 0-2 15,-25 0-1-15,29 0 6 0,-29 0-1 0,25 0-5 16,-25 0 0-16,25 0-1 0,-25 0-2 0,23 0 1 0,-23 0-2 15,24-3 1-15,-24 3-1 0,23 0-1 0,-23 0-1 0,21 0 5 16,-21 0-2-16,0 0 0 0,30 0-3 0,-30 0 5 16,0 0-4-16,32 0 1 0,-32 0-1 0,0 0-2 15,32 0 1-15,-32 0-1 0,20 3 0 0,-20-3 12 16,22 0-3-16,-22 0 0 0,23-3-2 0,-23 3-5 0,20 0 0 16,-20 0 0-16,0 0 0 0,32 0-1 0,-32 0 0 0,0 0 0 15,30-1-1-15,-30 1 11 0,0 0-4 0,27-3-1 16,-27 3 0-16,21-2-10 0,-21 2 1 0,19-1 2 0,-19 1-2 15,19-4 22-15,-19 4-4 0,22-1-4 0,-22 1 0 16,21-2-19-16,-21 2 1 0,0 0 1 0,28 0 3 16,-28 0-3-16,21-1 3 0,-21 1 0 0,0 0 1 0,24 3 2 15,-24-3 0-15,0 0-1 0,22-5 1 0,-22 5 9 16,0 0-3-16,24-1-1 0,-24 1 0 0,0 0-4 16,20 0-1-16,-20 0 0 0,0 0 1 0,27 0-1 0,-27 0 0 15,0 0 0-15,23 1 0 0,-23-1 8 0,0 0-1 16,27 0-1-16,-27 0-3 0,19 2-3 0,-19-2 0 0,0 0-1 15,28 1 1-15,-28-1-2 0,0 0-1 0,29 2 1 0,-29-2 1 16,25 0 4-16,-25 0 1 0,24 0-2 0,-24 0 0 16,19-5 7-16,-19 5-1 0,21 3-2 0,-21-3-1 0,0 0 10 15,26 2-2-15,-26-2-4 0,18-5-2 0,-18 5 15 16,0 0-4-16,26 3-4 0,-26-3-3 0,0 0 7 16,27 2-4-16,-27-2-3 0,0 0-2 0,25 0-2 0,-25 0-3 15,0 0-1-15,27 1 1 0,-27-1-8 16,0 0 1-16,27 0 1 0,-27 0 1 0,22-4 2 0,-22 4 1 15,21 4-1-15,-21-4 0 0,21 4 7 0,-21-4-1 0,20 1-3 16,-20-1 1-16,21 3-11 0,-21-3 3 0,21 0 0 16,-21 0-1-16,18 2 6 0,-18-2 0 0,18 1-2 0,-18-1 0 15,0 0-3-15,30 3 1 0,-30-3 1 0,0 0-1 16,27 0 4-16,-27 0-2 0,0 0 2 0,27 2-2 0,-27-2 0 16,0 0 0-16,27 2 0 0,-27-2 0 0,0 0 4 15,25 1 0-15,-25-1-2 0,0 0 1 0,28 0-3 16,-28 0 0-16,17 4 0 0,-17-4 0 0,17 6 20 0,-17-6-4 15,0 0-4-15,26-3-2 0,-26 3-18 0,0 0 2 16,26 2 0-16,-26-2 3 0,0 0-30 0,24 3 7 0,-24-3 6 16,0 0 3-16,32 1 29 0,-32-1-3 0,0 0-2 15,26 3 0-15,-26-3 5 0,20 2-2 0,-20-2-1 0,0 0-2 16,30 1-6-16,-30-1-1 0,21 0 0 0,-21 0 0 16,21 2 5-16,-21-2-3 0,0 0 0 0,28 1 0 0,-28-1-4 15,24 2 0-15,-24-2 1 0,19-6 1 0,-19 6-6 16,24 4 3-16,-24-4 0 0,21 4 0 0,-21-4 10 15,20 2-1-15,-9-9-3 0,-11 7 0 0,23 5-4 0,-23-5 1 16,20 3-1-16,-20-3 1 0,24 2-1 0,-24-2 0 16,21 1 1-16,-21-1-1 0,22 2 9 0,-22-2-2 0,22 0-1 15,-22 0-1-15,23 2-9 0,-23-2 1 0,23 0 1 16,-23 0 0-16,25 3-36 0,-25-3 9 0,23-2 6 16,-23 2 4-16,25 3 42 0,-25-3-4 0,19 2-3 0,-19-2-3 15,24 1-1-15,-24-1-2 0,24 3-2 0,-24-3-1 0,20 5 2 16,-20-5-2-16,20-1-1 0,-20 1-1 0,20-2-3 15,-20 2-1-15,0 0 0 0,29-2 0 0,-29 2 1 16,0 0 1-16,28 2-1 0,-28-2-1 0,0 0 0 0,24-2-2 16,-24 2 1-16,0 0 0 0,24-1 4 0,-24 1 0 0,0 0-1 15,24 0-1-15,-24 0 7 0,0 0 0 0,22 1-4 16,-22-1 1-16,0 0-8 0,22 0 1 0,-22 0 0 16,0 0 2-16,22 2 0 0,-22-2 0 0,0 0 0 0,23 0 0 15,-23 0-2-15,0 0 1 0,27 3-2 0,-27-3 3 16,0 0 0-16,27 2 1 0,-27-2-1 0,0 0 2 0,22 1-8 15,-22-1 1-15,0 0 2 0,0 0 1 0,24 2 4 16,-24-2 0-16,0 0 0 0,0 0 0 0,22 1-4 16,-22-1 2-16,0 0-1 0,0 0 1 0,20 3 8 0,-20-3 0 15,0 0-2-15,0 0-3 0,0 0-7 0,23 0-1 16,-23 0 2-16,0 0-1 0,0 0 7 0,0 0-1 16,0 0-1-16,21 2 0 0,-21-2 0 0,0 0-1 0,0 0 0 15,0 0 0-15,20 2 2 0,-20-2 0 0,0 0-1 16,0 0 0-16,0 0 12 0,0 0-2 0,0 0-3 0,0 0-2 15,16 5-16-15,-16-5 2 0,0 0 2 0,0 0 0 0,0 0 1 16,0 0 2-16,0 0-1 0,0 0 1 0,0 0 6 16,20 0 0-16,-20 0-2 0,0 0 1 0,0 0-16 15,0 0 2-15,0 0 3 0,0 0 1 0,0 0-296 16,0 0 62-16,3-15 46 0,-3 15 41 0,-18-11-649 0,18 11-78 16</inkml:trace>
  <inkml:trace contextRef="#ctx0" brushRef="#br0" timeOffset="23340.75">5435 2679 0 0,'0'0'199'0,"0"0"-103"0,-5 10-20 0,5-10-13 16,0 0 7-16,0 0 6 0,0 0-15 0,0 0-12 0,0 0-10 16,0 0 9-16,0 0-9 0,0 0-7 0,0 0-6 15,0 0 27-15,0 0-10 0,0 0-8 0,0 0-8 0,0 0 52 16,0 0-11-16,0 0-8 0,0 0-12 0,0 0 52 15,0 0-21-15,0 0-15 0,0 0-13 16,0 0 34-16,0 0-16 0,0 0-14 0,0 0-12 0,0 0 8 0,0 0-10 16,0 0-8-16,0 0-9 0,0 0-2 0,0 0-5 15,0 0-5-15,0 0-2 0,0 0 3 0,0 0-3 0,0 0-2 16,0 0-3-16,0 0 4 0,0 0 0 0,0 0-3 0,12-8-1 16,-12 8-8-16,0 0 1 0,0 0 1 0,15-3-1 15,-15 3 4-15,0 0-1 0,0 0 0 0,0 0 0 16,16-4-2-16,-16 4 1 0,0 0 0 0,10-7-1 0,-10 7-3 15,0 0 1-15,12 5 1 0,-12-5 0 0,0 0-24 16,0 0 7-16,0 0 3 0,0 0 3 0,0 0 28 16,20 1-2-16,-20-1-4 0,0 0-2 0,0 0-16 0,0 0 2 15,0 0 0-15,17 3 2 0,-17-3 19 0,0 0-4 16,0 0-2-16,0 0-1 0,22-2-3 0,-22 2 2 0,0 0-4 16,0 0 1-16,26-10-8 0,-26 10 0 0,0 0 3 15,21 3-1-15,-21-3 9 0,0 0-1 0,20 0-1 0,-20 0 0 16,0 0-2-16,0 0 0 0,0 0 1 0,25 0-2 0,-25 0-2 15,0 0-1-15,0 0 1 0,24 0 1 0,-24 0 1 16,0 0 1-16,0 0-2 0,22-2 1 0,-22 2 2 16,0 0-1-16,19-3-2 0,-19 3 3 0,16-3 10 15,-16 3-3-15,0 0-2 0,26-4-1 0,-26 4-16 0,0 0 1 16,27-3 2-16,-27 3 2 0,19-3 0 0,-19 3 2 16,0 0 0-16,26-1 1 0,-26 1-5 0,20 1 1 0,-20-1 1 15,15-3 2-15,-15 3 3 0,21-1-1 0,-21 1 0 16,0 0 0-16,24 0-2 0,-24 0-2 0,0 0 3 0,27 0-1 15,-27 0-4-15,0 0 2 0,25 0-1 0,-25 0 2 16,0 0 7-16,26 0-1 0,-26 0-1 0,0 0-1 0,22-3 5 16,-22 3-3-16,0 0-1 0,23-2 1 0,-23 2 2 15,0 0 0-15,20-6-2 0,-20 6 1 0,18-5 34 16,-18 5-6-16,17-3-9 0,-11-5-2 0,-6 8 10 0,0 0-5 16,22-2-6-16,-22 2-3 0,0 0-17 0,23 0 0 15,-23 0 1-15,15-3-1 0,-15 3 23 0,0 0-4 0,26 1-3 16,-26-1-5-16,0 0-15 0,29-1 0 0,-29 1 1 15,24-2 1-15,-24 2 33 0,25-3-5 0,-25 3-4 16,22-1-6-16,-22 1 16 0,21-2-6 0,-21 2-4 0,20-3-5 16,-20 3 17-16,21-5-6 0,-21 5-6 0,19-2-5 0,-19 2 8 15,21-2-6-15,-21 2-2 0,17-4-4 0,-17 4-2 16,21-2-1-16,-21 2-4 0,17-1-1 0,-17 1-4 16,21-2 1-16,-21 2-1 0,20-1-1 0,-20 1 4 15,24-3 0-15,-24 3-1 0,25 0-1 0,-25 0-2 0,29-2 1 16,-29 2-1-16,30-2 0 0,-30 2 7 0,30-1-3 0,-30 1 0 15,29 0-1-15,-29 0-8 0,26-2 1 0,-26 2 1 16,21 2 2-16,-21-2 3 0,0 0 0 0,31 0 1 0,-31 0-2 16,0 0-5-16,28 1 0 0,-28-1 2 0,0 0-2 15,24 2 9-15,-24-2-4 0,0 0 2 0,20 2-2 16,-20-2 0-16,0 0-1 0,25 0 0 0,-25 0 0 0,0 0-1 16,25 0 0-16,-25 0 0 0,0 0 0 0,0 0 2 15,26 3-1-15,-26-3 1 0,0 0-1 0,22 0-3 16,-22 0 1-16,0 0-1 0,25 0 2 0,-25 0 2 0,0 0 0 15,26 1 1-15,-26-1-2 0,0 0 1 0,20 2 0 16,-20-2-1-16,0 0 0 0,0 0-1 0,24 1-2 0,-24-1 2 16,0 0 0-16,0 0 1 0,0 0 0 0,22 0 0 0,-22 0 0 15,0 0-1-15,0 0 1 0,0 0 0 16,0 0 0-16,21 2 13 0,-21-2-2 0,0 0-3 0,0 0 0 16,22 0-14-16,-22 0 1 0,0 0 1 0,0 0 2 0,24 1-33 15,-24-1 6-15,0 0 7 0,0 0 4 0,0 0 30 16,0 0-4-16,21-1 0 0,-21 1-1 0,0 0-3 15,0 0 0-15,0 0 0 0,0 0-3 0,0 0-2 0,0 0-2 16,0 0 2-16,0 0 0 0,0 0 6 0,20-2-1 16,-20 2-1-16,0 0 0 0,0 0-8 0,0 0 0 0,0 0 1 15,0 0 1-15,0 0 3 0,0 0 2 0,0 0-2 16,24 0 0-16,-24 0-7 0,0 0 3 0,0 0 0 0,0 0 1 16,24 2-6-16,-24-2 2 0,0 0 1 0,23 0 2 15,-23 0-7-15,0 0 5 0,23 1 0 0,-23-1 1 0,0 0 0 16,24 3 1-16,-24-3 2 0,0 0 0 0,27 0-13 15,-27 0 4-15,0 0 2 0,23 0 1 0,-23 0-2 16,0 0 3-16,0 0 0 0,27 1 2 0,-27-1-11 0,0 0 3 16,0 0 4-16,0 0 0 0,26 1 2 0,-26-1 0 15,0 0 2-15,0 0 2 0,21 2-11 0,-21-2 3 0,0 0 2 16,0 0 2-16,25-2 0 0,-25 2 1 0,0 0 1 16,0 0 3-16,22 0-7 0,-22 0 2 0,0 0 1 0,0 0 2 15,23-1-3-15,-23 1 0 0,0 0 3 0,0 0-1 16,20 0 5-16,-20 0-2 0,0 0 1 0,0 0 0 0,0 0-5 15,0 0 3-15,22-1-1 0,-22 1 1 0,0 0-85 16,0 0 17-16,0 0 15 0,0 0 11 0,0 0-185 0,0 0 46 16,0 0 38-16,8-9 28 0,-8 9-509 0,-6-9-38 15</inkml:trace>
  <inkml:trace contextRef="#ctx0" brushRef="#br0" timeOffset="25704.8">7687 2568 0 0,'0'0'209'0,"0"0"-62"0,0 0-10 0,0 0-1 15,0 0-27-15,0 0 8 0,0 0-23 0,0 0-19 0,0 0-14 16,0 0 9-16,0 0-2 0,0 0-15 0,0 0-9 15,0 0-3-15,0 0-8 0,0 0-6 0,0 0-5 0,0 0-7 16,0 0-3-16,0 0-3 0,0 0 0 0,0 0-8 16,0 0 0-16,0 0 2 0,0 0-2 0,0 0-7 15,0 0 4-15,0 0 0 0,0 0-1 0,0 0 8 0,0 0-2 16,0 0 1-16,0 0-3 0,0 0-1 0,0 0 0 0,0 0 0 16,0 0-1-16,0 0 2 0,0 0-1 0,0 0 1 15,0 0 0-15,0 0-1 0,0 0 1 0,0 0-1 0,0 0 1 16,0 0 12-16,0 0-4 0,0 0-1 0,0 0-3 15,10 10-10-15,-10-10 0 0,0 0 3 0,0 0-2 16,0 0 8-16,0 0-3 0,17 2 1 0,-17-2 0 0,0 0 2 16,0 0-1-16,0 0 2 0,0 0-4 0,23 6 16 15,-23-6-4-15,0 0-2 0,0 0-3 0,0 0 3 0,21 1-3 16,-21-1-2-16,0 0-1 0,0 0-1 0,20 6-2 16,-20-6 0-16,0 0 0 0,19 1 0 0,-19-1 0 15,0 0 0-15,20 4-1 0,-20-4 1 0,0 0 1 0,32 2-3 16,-32-2 3-16,0 0-6 0,20 3 1 0,-20-3 0 15,0 0 1-15,22-1 3 0,-22 1 0 0,0 0-1 0,26-2 1 16,-26 2-4-16,0 0 2 0,22 0 0 0,-22 0 0 16,0 0 3-16,0 0-2 0,27 0 0 0,-27 0-1 0,0 0-1 15,0 0-1-15,19 3 0 0,-19-3 1 0,0 0-1 16,0 0 1-16,23 2-1 0,-23-2 2 0,0 0 17 16,17 6-3-16,-17-6-2 0,0 0-3 0,0 0-16 0,24 0 0 15,-24 0 2-15,0 0 1 0,20 2 5 0,-20-2-1 16,0 0 1-16,21-2 0 0,-21 2-5 0,18-2 2 0,-18 2-1 15,0 0 2-15,29-1 7 0,-29 1 0 0,0 0-2 0,27-1-1 16,-27 1 32-16,18-4-6 0,-18 4-8 0,0 0-3 16,26-3 2-16,-26 3-4 0,20-2-2 0,-20 2-4 15,0 0 20-15,28-1-6 0,-28 1-5 0,20-2-3 16,-20 2 1-16,23-2-3 0,-23 2-4 0,0 0-2 0,29-3 5 16,-29 3-3-16,0 0-2 0,25 0 0 0,-25 0-2 15,0 0 1-15,26 0-3 0,-26 0 0 0,0 0 2 0,22 0 0 16,-22 0-3-16,0 0 1 0,20 3-4 0,-20-3 0 15,0 0 0-15,0 0 0 0,26 1 2 0,-26-1-1 0,0 0 1 16,19 1-2-16,-19-1 1 0,0 0 0 0,24 2 1 0,-24-2-1 16,0 0 0-16,0 0 0 0,27 1 0 0,-27-1 0 15,0 0 3-15,23 0-1 0,-23 0-1 0,0 0-1 16,29 0-1-16,-29 0 0 0,21 0 0 0,-21 0 0 0,21-1-3 16,-9-6-1-16,-12 7 2 0,21 4-1 0,-21-4 11 15,20 0-2-15,-20 0-2 0,0 0-1 0,26 1 0 0,-26-1-1 16,0 0-1-16,22 0 1 0,-22 0-1 15,0 0 1-15,23 2-1 0,-23-2 0 0,0 0-2 0,24 1 0 16,-24-1-1-16,0 0 1 0,23 2 2 0,-23-2-1 0,0 0 0 16,25 3 0-16,-25-3 2 0,0 0 0 0,25 2-1 15,-25-2-1-15,0 0-1 0,29 3-1 0,-29-3 2 0,0 0 0 16,26 0 1-16,-26 0 1 0,20 0-1 0,-20 0 0 16,22 0-1-16,-22 0 0 0,20 1 0 0,-20-1-1 15,21-2 3-15,-21 2 0 0,20-2 0 0,-20 2-1 0,19-2-6 16,-19 2 1-16,0 0 2 0,25-1-1 0,-25 1 2 15,0 0 0-15,29 0 1 0,-29 0 0 0,22 0-1 0,-22 0 0 16,0 0 0-16,30-2 0 0,-30 2 2 0,19 0-1 16,-19 0 0-16,0 0 0 0,27-2 4 0,-27 2 1 0,0 0-2 15,24 2-1-15,-24-2-2 0,0 0-1 0,30 0 1 16,-30 0-1-16,0 0 0 0,23 0-1 0,-23 0 1 0,0 0 1 16,26 0 1-16,-26 0 0 0,0 0 0 0,29 0-1 15,-29 0 2-15,22-2-1 0,-22 2-1 0,20 0 2 0,-20 0-1 16,28 0 0-16,-28 0 0 0,27-1 0 0,-27 1 5 15,28-2-1-15,-28 2 0 0,27 0-3 0,-27 0-6 16,29-2 1-16,-29 2-1 0,23 1 2 0,-23-1 6 16,26-4-1-16,-26 4 1 0,19 4-3 0,-19-4 0 0,24 1-1 15,-24-1 1-15,0 0-1 0,30 2 4 0,-30-2-1 16,24 1-1-16,-24-1-1 0,24 0 0 0,-24 0-1 0,25 2 0 16,-25-2 0-16,25 0-4 0,-25 0 0 0,29 0 1 15,-29 0 1-15,32-2-1 0,-32 2 0 0,32 2 1 0,-32-2 0 16,33-2 9-16,-33 2-3 0,35 2 0 0,-35-2-1 0,33-2 12 15,-33 2-4-15,33 5-1 0,-18-11-2 0,-15 6 1 16,31 1 0-16,-31-1-2 0,29 2-3 0,-29-2-22 16,27 2 5-16,-14-7 1 0,-13 5 2 0,23 5 28 15,-23-5-3-15,26 3-4 0,-26-3-1 0,21 2-25 0,-21-2 3 16,23 1 4-16,-23-1 0 0,24 1 26 0,-24-1-3 0,24 0-4 16,-24 0-3-16,27 0-1 0,-27 0-2 0,27 0-2 15,-27 0 1-15,28 0-2 0,-28 0-2 0,28-1 1 0,-28 1 0 16,27 0 2-16,-27 0-2 0,0 0 2 0,35 0-2 15,-35 0-3-15,25 0-1 0,-25 0 2 0,23 0 0 16,-23 0 8-16,27 1-3 0,-27-1 1 0,25 2-2 0,-25-2-2 16,25 0 2-16,-25 0-2 0,20 3 0 0,-20-3-1 15,26 0 1-15,-26 0-1 0,21 0 1 0,-21 0 25 16,24 2-6-16,-24-2-3 0,23 2-4 0,-23-2-27 0,29 0 4 16,-29 0 0-16,25 0 4 0,-25 0 3 0,29 1 1 15,-29-1-1-15,26 0 2 0,-26 0 3 0,29-1 0 0,-29 1 0 16,27 0 0-16,-27 0 13 0,29 0-3 0,-29 0-3 15,27 0 0-15,-27 0 34 0,30-2-8 0,-30 2-8 0,29-2-4 16,-29 2-16-16,29-3-2 0,-29 3 0 0,27-2-3 0,-27 2 1 16,32-1 0-16,-32 1-2 0,32-1 0 0,-32 1 3 15,32 0 1-15,-32 0-3 0,32-2 1 0,-32 2-3 16,31 0 0-16,-31 0 0 0,29 0 0 0,-29 0 1 16,29 2 0-16,-29-2 0 0,27 0 0 0,-27 0 1 0,27 2 0 15,-27-2 1-15,26 2-2 0,-26-2 1 0,31 3 0 16,-31-3-1-16,28-1 1 0,-28 1-7 0,31 0 2 0,-31 0-1 15,30 1 3-15,-30-1 0 0,28 2 1 0,-28-2-1 16,29 0 1-16,-29 0 2 0,30 2 2 0,-30-2-2 0,28 0-1 16,-28 0-3-16,30 1-2 0,-30-1 3 0,29 0 0 15,-29 0 6-15,27 2-2 0,-27-2 1 0,27 1-2 16,-27-1 1-16,28 0-2 0,-28 0 1 0,21 0 1 0,-21 0-6 16,23 0 1-16,-23 0 2 0,22 5-1 0,-22-5 0 15,22 0 1-15,-22 0-1 0,22-1 1 0,-22 1-3 0,24 3 1 16,-24-3 0-16,22 0 1 0,-22 0 2 0,27 1-1 15,-27-1 1-15,27 0-1 0,-27 0 5 0,29 2-1 0,-29-2-1 16,23 2 0-16,-23-2-1 0,20 0 0 0,-20 0-1 16,0 0 1-16,27 1-13 0,-27-1 3 0,0 0 2 15,0 0 0-15,29 0 7 0,-29 0 0 0,0 0 2 0,0 0-3 16,0 0 1-16,0 0 0 0,20 0-1 0,-20 0 0 0,0 0 0 16,0 0 0-16,0 0-1 0,0 0 1 0,0 0 0 15,0 0 0-15,0 0 1 0,0 0-1 0,0 0-6 16,18 3 3-16,-18-3 1 0,0 0-1 0,0 0 8 15,0 0-2-15,0 0-1 0,0 0 1 0,0 0-8 0,0 0 4 16,0 0-2-16,0 0 1 0,0 0-61 0,0 0 14 0,0 0 8 16,0 0 8-16,0 0-398 0,0 0 85 15,-14-14 70-15,3 6 71 0,1 0-261 0,0-3 20 0</inkml:trace>
  <inkml:trace contextRef="#ctx0" brushRef="#br1" timeOffset="43492.91">3281 4415 0 0,'-14'8'573'0,"14"-8"-291"0,0 0-57 0,0 0-25 15,-16 6-28-15,16-6 61 0,0 0-47 0,0 0-36 0,0 0-32 16,-19 4 27-16,19-4-28 0,0 0-24 0,0 0-19 0,0 0 13 16,0 0-18-16,-14 3-13 0,14-3-12 0,0 0 12 15,0 0-7-15,0 0-8 0,0 0-9 0,0 0 1 16,0 0-5-16,0 0-6 0,0 0-5 0,0 0 3 16,0 0-5-16,12-10-1 0,-12 10-4 0,21-11 10 0,-5 4-5 15,1-2-3-15,4 0-1 0,-1-3-8 0,3 1-2 0,-3 0 0 16,3 1 0-16,-2-1 0 0,-3 5 1 0,0-2-1 15,-18 8 1-15,23-10-1 0,-23 10 0 0,13-4 0 0,-13 4-1 16,0 0-1-16,0 0 0 0,0 0 0 0,0 0-1 16,0 0-1-16,0 0-1 0,0 0 1 0,0 0 1 15,0 0-9-15,-6 11 2 0,6-11 3 0,-16 7-1 0,5 2 4 16,11-9-1-16,-24 12 1 0,12-7 1 0,-3 2 1 16,2-1 0-16,-1 1-1 0,1-2 2 0,-2 5-2 0,15-10 0 15,-27 7 1-15,14 0 0 0,0 4 13 16,2-4-1-16,1-1-3 0,10-6-2 0,-17 12-2 0,17-12-2 15,-13 7 0-15,10 2-1 0,3-9 0 0,0 0-1 0,0 0 0 16,0 0 0-16,0 0-5 0,0 0 2 0,0 0-2 16,0 0 3-16,3-11 0 0,-3 11 1 0,0 0-1 15,18-7 1-15,-18 7-22 0,17-11 5 0,-17 11 3 0,16-10 4 16,-16 10-109-16,16-9 23 0,-16 9 30 0,11-11 13 0,-11 11-192 16,11-10 49-16,-11 10 39 0,11-10 32 0,-11 10-771 15,4-11-99-15</inkml:trace>
  <inkml:trace contextRef="#ctx0" brushRef="#br1" timeOffset="48159.45">6448 4416 0 0,'0'0'351'15,"0"0"-163"-15,0 0-8 0,0 0-38 0,0 0-27 0,0 0 11 16,0 0-15-16,-3 11-15 0,3-11-18 0,0 0 1 16,0 0-16-16,0 0-14 0,0 0-8 0,0 0 6 0,0 0-9 31,0 0-8-31,0 0-6 0,0 0 14 0,0 0-8 0,0 0-6 0,0 0-5 0,0 0 36 0,0 0-12 0,0 0-8 15,0 0-7-15,0 0 21 0,0 0-8 0,0 0-8 16,0 0-8-16,0 0 12 0,0 0-9 0,0 0-4 16,0 0-6-16,0 0 9 0,0 0-5 0,0 0-4 0,0 0-4 15,0 0 28-15,0 0-10 0,0 0-6 0,0 0-4 0,0 0-3 16,0 0-4-16,0 0-2 0,0 0-4 0,0 0-5 16,0 0-2-16,0 0 1 0,0 0-1 0,0 0 16 15,0 0-4-15,21 4-3 0,-21-4-1 0,0 0 11 16,0 0-4-16,0 0-3 0,17-10-3 0,-17 10-7 0,0 0 0 15,0 0-1-15,18 5-2 0,-18-5 21 0,0 0-6 16,0 0-3-16,21 1-3 0,-21-1 9 0,0 0-4 16,0 0-4-16,23-1-2 0,-23 1-2 0,0 0-2 0,0 0-2 0,22-3 1 15,-22 3 2-15,0 0-1 0,17-2-1 0,-17 2-2 16,0 0 4-16,21-2 0 0,-21 2-2 0,0 0-2 16,20-3 7-16,-20 3-3 0,0 0-1 0,20-3-2 0,-20 3 3 15,0 0-2-15,22-2 1 0,-22 2-3 0,0 0 1 16,0 0 0-16,24-1-1 0,-24 1-1 0,0 0-20 0,20 1 4 15,-20-1 4-15,0 0 0 0,0 0 11 0,26 0-1 16,-26 0 1-16,0 0 0 0,21 4 11 0,-21-4-2 16,0 0-3-16,22 0 0 0,-22 0-4 0,0 0 0 0,22-2-1 15,-22 2 0-15,0 0 1 0,21-2-2 0,-21 2 0 16,0 0 1-16,0 0-2 0,0 0 1 0,26 2 0 0,-26-2 0 16,0 0 0-16,0 0 2 0,24 0-1 0,-24 0 1 0,0 0-1 15,20 2 0-15,-20-2 0 0,0 0 0 0,0 0-4 16,26 1 0-16,-26-1 0 0,0 0 2 0,24 0 2 15,-24 0-1-15,0 0 1 0,23 0 0 0,-23 0-3 16,20 0 1-16,-20 0-1 0,22-5 1 0,-22 5-10 0,0 0 3 16,32 0 3-16,-32 0-1 0,19-1 6 0,-19 1-1 15,0 0 1-15,25-2 0 0,-25 2-1 0,0 0 0 0,24-2 0 16,-24 2 1-16,0 0 4 0,20-1-2 0,-20 1 2 16,0 0-3-16,0 0-7 0,23-1 3 0,-23 1 0 0,0 0 0 15,0 0 3-15,0 0 0 0,24-2 0 0,-24 2 0 16,0 0-3-16,18 6 1 0,-18-6-1 0,0 0 1 0,17-3 4 15,-17 3-2-15,0 0 2 0,0 0-2 0,29 0 0 16,-29 0-2-16,0 0 2 0,22 0 0 0,-22 0 4 16,0 0-2-16,29 1 0 0,-29-1 0 0,20 0 4 0,-20 0-2 15,0 0-2-15,32 0 1 0,-21-6-6 0,-11 6 2 16,22 5-2-16,-22-5 2 0,19 1 7 0,-19-1-1 0,0 0-1 16,27-1-1-16,-27 1-5 0,0 0 0 0,27-1 0 15,-27 1 1-15,0 0 0 0,27-2 0 0,-27 2 0 16,0 0 0-16,21-3-1 0,-21 3 1 0,12 6-2 15,-12-6 2-15,15-5 7 0,-15 5-2 0,16-4-1 0,-16 4-1 0,0 0 8 16,22-3-2-16,-22 3-1 0,0 0-2 0,24 0-14 16,-24 0 3-16,0 0-1 0,25-3 3 0,-25 3 3 15,21 0 0-15,-21 0 1 0,19-3-1 0,-19 3-2 16,19-9-1-16,-19 9 1 0,18 3 2 0,-18-3 1 0,0 0 0 16,26 0 0-16,-26 0 0 0,16-6 0 0,-16 6-1 0,16 3 0 15,-16-3-1-15,0 0 4 0,33 2-1 0,-33-2 0 16,0 0-1-16,0 0-5 0,23 1 2 0,-23-1 0 0,0 0 0 15,0 0 3-15,27 0 0 0,-27 0 0 0,0 0 0 16,18 2 1-16,-18-2 0 0,0 0-1 0,24 1 1 16,-24-1 4-16,0 0 0 0,32 0-2 0,-32 0 0 0,19-1-3 15,-19 1 1-15,22-2-1 0,-22 2 0 0,23-3 12 16,-14 12-3-16,-9-9-2 0,21-6-1 0,-21 6 17 0,19-3-7 16,-19 3-1-16,17-3-3 0,-17 3 10 0,0 0-3 15,24 0-6-15,-24 0 0 0,0 0 2 0,32 0-5 16,-32 0 0-16,0 0-2 0,23-2 4 0,-23 2-4 0,0 0 0 15,26 0-2-15,-26 0-4 0,0 0 0 0,30 0-1 16,-30 0 0-16,0 0 4 0,27 3 0 0,-27-3-2 0,0 0-2 16,26 0-1-16,-26 0 0 0,0 0 0 0,22 11-1 15,-22-11 16-15,17-3-3 0,-17 3-2 0,0 0-2 0,19-1-15 16,-19 1 1-16,0 0 2 0,24-5-1 0,-24 5 1 16,19 6 0-16,-19-6 0 0,16 3 1 0,-16-3 12 0,22 3-3 15,-22-3 0-15,0 0-2 0,29 3 6 0,-29-3-2 16,19 1-1-16,-19-1-3 0,0 0 11 0,28 0-6 15,-28 0-1-15,0 0 0 0,29 2 5 0,-23-11-2 0,-6 9-3 16,18 6 0-16,-18-6-1 0,16 4-2 0,-16-4-1 16,0 0 0-16,24 3 1 0,-24-3-1 0,0 0-1 0,21 2 1 15,-21-2 2-15,0 0 1 0,21 2-4 0,-21-2 2 16,0 0-1-16,23 2 0 0,-23-2-1 0,0 0-1 0,0 0 5 16,30 2-3-16,-30-2 1 0,0 0-2 0,24 3 19 15,-24-3-4-15,0 0-3 0,23 5-2 0,-23-5 4 16,0 0-1-16,27-1-3 0,-27 1-4 0,0 0 10 0,24 0-4 15,-24 0-3-15,0 0-2 0,31 0 12 0,-31 0-3 16,20 0-6-16,-20 0-1 0,0 0 3 0,29-2-5 0,-29 2 0 16,24 0-4-16,-24 0-5 0,0 0 1 0,22 2-1 0,-22-2 0 15,0 0 10-15,23-2-2 0,-23 2-1 0,0 0-3 16,26 2 11-16,-26-2-4 0,0 0-2 0,21 0-2 16,-21 0 6-16,0 0-3 0,23 1-1 0,-23-1-2 0,0 0 0 15,27 2-3-15,-27-2 1 0,0 0-3 0,26 0 14 16,-26 0-5-16,0 0-2 0,27 1-1 0,-27-1-8 15,0 0 1-15,25 0-2 0,-25 0 1 0,0 0 4 0,24 2-1 16,-24-2-2-16,0 0 1 0,22 0 6 0,-22 0-2 16,0 0 0-16,20 3-3 0,-20-3 2 0,0 0-3 0,18 2 0 15,-18-2 0-15,0 0-1 0,23 0-1 0,-23 0 0 16,0 0 0-16,22-2 12 0,-22 2-5 0,0 0-1 0,23 0-1 16,-23 0 7-16,21-1-2 0,-21 1-3 0,0 0 0 0,29 0-9 15,-29 0 1-15,20 1 0 0,-20-1 0 0,21 2-2 16,-21-2 1-16,0 0 1 0,26 1-1 0,-26-1 13 15,18 0-3-15,-18 0-2 0,21 2-2 0,-21-2-1 16,0 0-2-16,34 0 0 0,-34 0 0 0,22 5 6 0,-22-5-2 16,23 0-2-16,-23 0 1 0,0 0 0 0,29 2-1 15,-29-2-1-15,26 1-1 0,-26-1 0 0,19-1-2 16,-19 1 1-16,19 2 1 0,-19-2-1 0,0 0 0 0,27 2 0 16,-27-2 0-16,0 0 12 0,22 3-3 0,-22-3-3 0,0 0 0 15,22 0-15-15,-22 0 2 0,0 0 3 0,24 0 0 16,-24 0 3-16,0 0 1 0,19 0-1 0,-19 0 0 0,17-9 2 15,-17 9 0-15,0 0-1 0,23 3 0 0,-23-3-1 16,20-1 2-16,-20 1-2 0,0 0 1 0,0 0 0 16,21-3 1-16,-21 3-1 0,0 0 0 0,0 0 3 0,19-6-2 15,-19 6-1-15,0 0 1 0,0 0-2 0,20-3 0 16,-20 3 0-16,0 0 1 0,18-3-3 0,-18 3 0 0,0 0 1 16,0 0 1-16,26-2-3 0,-26 2 2 0,0 0 0 15,20 0 1-15,-20 0 2 0,16 5 2 0,-16-5-3 16,0 0 1-16,20-5-4 0,-20 5 0 0,0 0 1 0,0 0-1 15,23-3 4-15,-23 3-1 0,0 0 0 0,0 0-1 0,21 0 11 16,-21 0-2-16,0 0-4 0,0 0 0 0,23-1-6 16,-23 1 0-16,0 0-1 0,0 0 2 0,26-10 10 15,-26 10-2-15,0 0-1 0,17 6-3 0,-17-6-7 16,0 0-2-16,22 0 3 0,-22 0 0 0,0 0-29 0,26 2 5 16,-26-2 8-16,0 0 1 0,22-2 22 0,-22 2 0 0,0 0-2 15,22-1-1-15,-22 1-2 0,0 0 0 0,24-2 0 16,-24 2 0-16,0 0 6 0,0 0-2 0,24 2 0 15,-24-2-2-15,0 0 5 0,0 0-1 0,19 1-1 0,-19-1-1 16,0 0-2-16,0 0 2 0,17-5-2 0,-17 5-1 16,0 0 0-16,0 0 0 0,0 0 0 0,0 0 0 0,10 7-1 15,-10-7 0-15,0 0 2 0,0 0-2 0,0 0-4 16,0 0 1-16,0 0 1 0,0 0-1 0,0 0 0 0,0 0 2 16,0 0-1-16,0 0 1 0,0 0-5 0,0 0 2 15,0 0 0-15,0 0 3 0,0 0 0 0,0 0 1 16,0 0-1-16,0 0 1 0,0 0 1 0,0 0-1 0,0 0 1 15,0 14-1-15,0-14-9 0,0 0 2 0,0 0 1 0,0 0 2 16,0 0 7-16,0 0-2 0,0 0 1 0,0 0-1 16,0 0 3-16,0 0 0 0,0 0-2 0,0 0 1 15,0 0 22-15,0 0-4 0,0 0-3 0,0 0-5 0,0 0 19 16,0 0-6-16,0 0-4 0,0 0-6 0,0 0 25 16,0 0-8-16,0 0-6 0,0 0-7 0,0 0 13 0,-2-12-7 15,2 12-4-15,0 0-7 0,0 0 5 16,0 0-4-16,0 0-5 0,0 0-2 0,0 0-4 0,0 0 0 0,0 0-1 15,0 0-2-15,0 0-2 0,0 0 0 0,0 0 2 16,0 0-2-16,0 0-5 0,0 0 3 0,0 0 0 16,0 0 0-16,0 11 4 0,0-11 0 0,0 0-1 0,0 0 0 15,0 0-3-15,0 0 1 0,0 0-1 0,0 0 1 16,0 0 4-16,0 0-2 0,0 0 1 0,0 0-1 0,0 0-3 16,0 0 0-16,0 0 1 0,0 0 0 0,0 0-29 15,0 0 6-15,0 0 5 0,0 0 5 0,0 0-168 16,0 0 35-16,0 0 31 0,0 0 23 0,-21-2-347 0,21 2 88 15,0 0 79-15,-18-5 77 0,18 5-902 0,-21-8-288 16</inkml:trace>
  <inkml:trace contextRef="#ctx0" brushRef="#br1" timeOffset="55238.56">11900 4434 0 0,'0'0'312'15,"0"0"-162"-15,0 0 12 0,0 0-33 0,0 0 20 0,0 0-32 16,0 0-23-16,0 0-12 0,0 0 2 0,0 0-17 0,0 0-14 15,0 0-9-15,0 0-3 0,0 0-9 0,0 0-5 16,0 0-6-16,4 9 10 0,-4-9-7 0,0 0-4 16,0 0-4-16,0 0 24 0,0 0-9 0,0 0-6 0,0 0-5 15,0 0 39-15,0 0-10 0,0 0-11 0,0 0-8 16,0 0 31-16,0 0-13 0,0 0-10 0,0 0-6 16,0 0 54-16,0 0-18 0,0 0-12 0,0 0-12 0,0 0 10 15,0 0-11-15,0 0-9 0,0 0-6 0,0 0-8 0,0 0-4 16,0 0-4-16,0 0-1 0,0 0 2 0,0 0-2 15,0 0-2-15,5 16-2 0,-5-16 2 0,0 0-2 0,0 0 0 16,0 0-2-16,0 0-1 0,0 0-1 0,0 0 0 16,0 0-1-16,22 2 8 0,-22-2-1 0,0 0-3 15,0 0-1-15,0 0 3 0,14 4-3 0,-14-4 0 0,0 0-3 16,0 0 4-16,23 11-1 0,-23-11-1 0,0 0-2 0,0 0-1 16,15-3 2-16,-15 3-3 0,0 0 1 0,0 0-1 15,0 0 1-15,18 3 0 0,-18-3-1 0,0 0 3 16,0 0 0-16,0 0-1 0,17 7-1 0,-17-7 5 15,0 0-1-15,0 0 0 0,20 2-2 0,-20-2-6 0,0 0-1 16,21 3 2-16,-21-3 0 0,0 0 10 0,0 0-2 0,21 1-1 16,-21-1-2-16,0 0 1 0,0 0-2 0,27 0 1 15,-27 0-2-15,0 0 4 0,0 0-3 0,21 2 1 16,-21-2-1-16,0 0 11 0,0 0-2 0,0 0-3 0,24 1-2 16,-24-1-1-16,0 0-1 0,0 0-1 0,22 0-1 15,-22 0 0-15,0 0 0 0,0 0 1 0,23 2-2 0,-23-2 8 16,0 0-2-16,0 0-2 0,21 0-1 0,-21 0-6 15,0 0 2-15,0 0-1 0,27 2 0 0,-27-2 5 16,0 0-1-16,0 0 0 0,23 2-1 0,-23-2 18 0,0 0-5 16,24 1-2-16,-24-1-3 0,0 0-1 0,0 0-1 15,23 0-2-15,-23 0 0 0,0 0-15 0,0 0 2 0,29 0 2 16,-29 0 0-16,0 0 1 0,19 1 0 0,-19-1 1 0,0 0 0 16,0 0 1-16,27 2-2 0,-27-2 3 0,0 0-1 15,20 1 1-15,-20-1-1 0,0 0 1 0,23 2 1 16,-23-2 1-16,0 0-1 0,24 3 1 0,-24-3 0 0,0 0 0 15,23 4 0-15,-23-4-1 0,0 0 1 0,23 1-5 16,-23-1 0-16,0 0 1 0,22 2 1 0,-22-2-5 16,0 0 1-16,20 1 1 0,-20-1 2 0,0 0 10 0,23-1-3 15,-23 1 0-15,0 0 0 0,21 0 1 0,-21 0 0 16,12-5-1-16,-12 5-2 0,0 0 11 0,24 0-3 0,-24 0-4 16,0 0 0-16,23 2 13 0,-23-2-6 0,18-4-1 15,-18 4-2-15,0 0 13 0,29-1-5 0,-29 1-3 0,0 0-3 16,27-2 9-16,-27 2-5 0,0 0-3 0,23-2-3 15,-23 2-1-15,0 0-1 0,24 0-3 0,-24 0 0 0,0 0 1 16,29 0 0-16,-29 0-2 0,0 0 1 0,24 2-1 16,-24-2 1-16,0 0-3 0,22 2 0 0,-22-2 1 15,0 0 1-15,24 0-2 0,-24 0-1 0,0 0 0 0,25 0-1 16,-25 0 0-16,0 0 1 0,0 0 0 0,28 0 1 0,-28 0-1 16,0 0 0-16,17-4 0 0,-17 4 1 15,0 0-1-15,22 2-1 0,-22-2 8 0,0 0-4 0,23 0 1 16,-23 0-1-16,0 0-7 0,21 2 2 0,-21-2-1 0,0 0 0 15,26 0 7-15,-26 0-3 0,0 0 0 0,29 0 0 16,-29 0-7-16,20 1 1 0,-20-1-1 0,0 0 3 16,30 0 6-16,-30 0-1 0,22 0 0 0,-22 0-1 0,0 0-2 15,29 0 1-15,-29 0-1 0,0 0 1 0,26 0 1 16,-26 0 0-16,0 0 0 0,20 2-1 0,-20-2-2 0,0 0 1 16,0 0 0-16,25 2 0 0,-25-2-2 0,0 0-1 15,23 1 1-15,-23-1 0 0,0 0 6 0,23 2-1 0,-23-2 0 16,0 0-2-16,26 1-1 0,-26-1-1 0,21 1 1 15,-21-1 0-15,20 0 0 0,-7-7-1 0,-13 7 1 16,19 3 0-16,-19-3 0 0,24 0 0 0,-24 0 0 0,22 0 0 16,-22 0 3-16,24 0-1 0,-24 0 2 0,0 0-2 15,26-3 1-15,-26 3 2 0,0 0-3 0,26-3 0 0,-26 3-1 16,0 0 1-16,24-2-2 0,-24 2 2 0,0 0-4 16,23-3 1-16,-23 3 0 0,0 0 0 0,0 0 0 0,27 0 0 15,-27 0 0-15,0 0 0 0,23 0-3 16,-23 0 1-16,18 6 1 0,-18-6 0 0,0 0 4 0,23-3-1 0,-23 3 0 15,0 0 0-15,29 0-3 0,-29 0 0 0,21 2 1 16,-21-2 0-16,18 1-2 0,-18-1 1 0,21 4 0 0,-21-4 1 16,20 1 3-16,-20-1-1 0,18 3 1 0,-18-3-1 15,0 0 2-15,30 1 0 0,-30-1 0 0,0 0-2 16,29 0 3-16,-29 0-3 0,17 4 1 0,-17-4-1 0,0 0-17 16,27 2 3-16,-27-2 2 0,0 0 2 0,27 1 15 15,-27-1-2-15,21 0 0 0,-21 0-2 0,0 0 4 16,22 0-1-16,-22 0-2 0,0 0-2 0,22 0 3 0,-22 0-3 15,0 0 1-15,25 0-1 0,-25 0-5 0,0 0 2 16,23 2-1-16,-23-2 2 0,0 0 5 0,25 1 0 0,-25-1-1 16,0 0 0-16,24 0-1 0,-24 0-1 0,17 4 1 0,-17-4-1 15,0 0-2-15,26-1 0 0,-26 1 0 0,0 0 1 16,29 2-10-16,-29-2 2 0,0 0 1 0,25 2 2 0,-15 6 10 16,-10-8 0-16,17-4-2 0,-17 4-1 0,0 0 1 15,25-3-2-15,-25 3 0 0,0 0 0 0,29-1 1 16,-29 1-1-16,0 0 0 0,27 0-1 0,-27 0-3 15,21-2 1-15,-21 2 0 0,0 0-1 0,32 0 6 0,-32 0-1 16,20-1-1-16,-20 1 0 0,21-1-3 0,-21 1 0 16,21-3 1-16,-21 3-1 0,18 4 0 0,-18-4 0 0,21-4 0 15,-21 4-1-15,0 0 3 0,27-3-1 0,-27 3 0 16,0 0 1-16,22-1 1 0,-22 1 2 0,0 0-2 0,24 1 0 16,-24-1-6-16,0 0 3 0,24 0-1 0,-24 0 2 15,0 0 1-15,25 2 0 0,-25-2 0 0,18-5 1 0,-18 5 0 16,21 3 1-16,-21-3-1 0,18 3 0 0,-18-3-1 15,24 3 0-15,-24-3 0 0,23 0 0 0,-23 0-3 16,22 0 1-16,-22 0 0 0,22 0-1 0,-22 0 12 0,23 0-3 16,-23 0-1-16,0 0-1 0,26 0-5 0,-26 0 1 15,0 0 0-15,22 0-1 0,-22 0-1 0,0 0 2 0,24 0 0 16,-24 0 0-16,0 0-5 0,22 0 0 0,-22 0 2 16,15 7 0-16,-15-7 3 0,0 0 0 0,24-5 1 0,-24 5-1 15,0 0-2-15,25-1-1 0,-25 1 2 0,0 0 0 16,25-1-1-16,-25 1 1 0,0 0 1 0,26 1-1 0,-26-1 0 15,0 0 0-15,27 0-1 0,-27 0 1 0,0 0 2 16,29 0 1-16,-29 0-1 0,0 0 0 0,23 0-1 16,-23 0 1-16,0 0-1 0,22-1 0 0,-22 1 0 0,0 0 0 15,0 0 1-15,26 1-1 0,-26-1 3 0,0 0 0 16,0 0 0-16,27-1-2 0,-27 1 3 0,0 0 0 0,20 0-2 16,-20 0 0-16,0 0-3 0,24-3-1 0,-24 3 1 15,23 0 0-15,-23 0 1 0,20 0 1 0,-20 0-1 0,22 0 1 16,-22 0 0-16,26 0 0 0,-26 0 0 0,20 8-1 15,1-9-5-15,-21 1 0 0,17-3 1 0,-17 3 0 0,0 0 10 16,26 0-3-16,-26 0 1 0,0 0-1 0,24 1-10 16,-24-1 2-16,0 0 0 0,17 3 2 0,-17-3 3 15,0 0-1-15,19 3 1 0,-19-3-1 0,0 0 4 16,21 5-1-16,-21-5 1 0,0 0-2 0,17 5 0 0,-17-5-1 0,0 0 1 16,26 3-1-16,-26-3 2 0,0 0-1 15,27 2 0-15,-27-2 0 0,0 0 3 0,25 1-2 0,-25-1-1 16,0 0 0-16,27 0 13 0,-27 0-2 0,0 0-3 0,25 2-3 15,-25-2-12-15,0 0-1 0,26 1 2 0,-26-1 1 16,0 0-4-16,22 0 3 0,-22 0 1 0,0 0 1 16,19 2 4-16,-19-2 0 0,0 0-1 0,0 0 0 0,24 1 3 15,-24-1-1-15,0 0-1 0,0 0 0 0,20 3-2 16,-20-3 0-16,0 0 0 0,18 1 1 0,-18-1-6 0,0 0 2 16,0 0-1-16,27 1 2 0,-27-1 6 0,14 4-2 15,-14-4 1-15,0 0 0 0,0 0 1 0,29 0 0 0,-29 0-2 16,0 0 2-16,24-2-4 0,-24 2 1 0,0 0 0 15,20 0 0-15,-20 0 3 0,0 0-1 0,21-4-1 16,-21 4 0-16,0 0 0 0,22 1 1 0,-22-1-2 0,0 0 0 16,0 0 1-16,22-4 0 0,-22 4 0 0,0 0-1 0,0 0-7 15,0 0 1-15,23 3 2 0,-23-3 1 0,0 0 1 16,22 0-1-16,-22 0 2 0,0 0 0 0,23 1 3 16,-23-1-1-16,0 0 1 0,21 3-1 0,-21-3 0 15,0 0 0-15,24 2 0 0,-24-2 0 0,0 0-1 0,26 1 0 16,-26-1 0-16,0 0 0 0,25 2 1 0,-25-2-1 0,0 0 1 15,21 0-1-15,-21 0 0 0,0 0 0 0,24 0 0 16,-24 0-1-16,0 0-1 0,21-2 0 0,-21 2 0 16,0 0-1-16,0 0 7 0,26 0-3 0,-26 0 1 0,0 0-1 15,0 0-1-15,24-1 0 0,-24 1 0 0,0 0 0 16,19-4 1-16,-19 4-1 0,0 0 1 0,20-1-1 0,-20 1-18 16,0 0 2-16,21 0 5 0,-21 0 1 0,0 0 11 15,21-1-1-15,-21 1 1 0,0 0-1 0,22 0-11 0,-22 0 2 16,0 0 2-16,24-3 2 0,-24 3 9 0,0 0 0 15,20-1-3-15,-20 1 1 0,0 0-5 0,0 0-1 16,26 0 2-16,-26 0 0 0,0 0 7 0,24 0 0 0,-24 0-2 16,0 0-1-16,22-2-6 0,-22 2 1 0,0 0 0 0,0 0 0 15,25-1 6-15,-25 1 0 0,0 0-2 0,23-2 0 16,-23 2-2-16,0 0-1 0,18-1 0 0,-18 1 1 16,0 0-9-16,18-3 4 0,-18 3-1 0,0 0 3 0,0 0-2 15,24 0 3-15,-24 0-2 0,0 0 3 0,0 0-10 16,23 0 2-16,-23 0 2 0,0 0 2 0,0 0-22 15,21 0 7-15,-21 0 2 0,0 0 5 0,0 0 32 0,24 1-3 16,-24-1-4-16,0 0-2 0,0 0-8 0,19 2 0 16,-19-2 0-16,0 0 0 0,0 0 5 0,16 3-2 0,-16-3-1 15,0 0 1-15,0 0-3 0,0 0 0 0,0 0 0 16,0 0 0-16,19-2-3 0,-19 2-1 0,0 0 1 0,0 0 0 16,24-1-8-16,-24 1 3 0,0 0 1 0,0 0 0 15,0 0 5-15,19 1 1 0,-19-1 0 0,0 0-1 16,0 0-7-16,0 0 3 0,25 0 0 0,-25 0 1 0,0 0 5 15,0 0 0-15,0 0-1 0,0 0 1 0,0 0-2 16,22 2 0-16,-22-2 1 0,0 0-1 0,0 0-3 0,0 0 0 16,0 0 2-16,0 0 0 0,20 1 5 0,-20-1 0 15,0 0-1-15,0 0 0 0,0 0-9 0,0 0 0 0,0 0 3 16,18 3 0-16,-18-3-6 0,0 0 2 0,0 0 1 0,0 0 2 16,0 0 10-16,21 0-1 0,-21 0-1 0,0 0-1 15,0 0-4-15,0 0 2 0,0 0-3 0,0 0 2 16,0 0-1-16,0 0-1 0,0 0 1 0,0 0 1 0,0 0-25 15,0 0 7-15,0 0 3 0,0 0 4 0,0 0-49 16,0 0 16-16,13-4 9 0,-13 4 7 0,0 0-41 16,0 0 16-16,0 0 10 0,0 0 9 0,0 0-57 0,0 0 18 15,0 0 17-15,0 0 9 0,0 0-110 0,0 0 32 16,0 0 24-16,0 0 21 0,21-2-230 0,-21 2 61 0,0 0 67 16,0 0 49-16,-10-12-285 0,10 12 65 0</inkml:trace>
  <inkml:trace contextRef="#ctx0" brushRef="#br1" timeOffset="73457.67">2763 5464 0 0,'0'0'406'0,"0"0"-174"15,0 0-39-15,0 0-37 0,0 0-32 0,0 0 15 0,-13 5-19 16,13-5-26-16,0 0-18 0,0 0-18 0,0 0-12 0,0 0-10 16,0 0-6-16,0 0 8 0,0 0-8 15,-18 1-6-15,18-1-5 0,0 0 0 0,0 0-4 0,0 0-3 16,0 0-3-16,0 0-15 0,0 0 0 0,0 0 2 0,0 0 1 16,0 0 11-16,0 0-2 0,0 0-1 0,0 0 0 15,0 0-15-15,0 0 3 0,0 0 1 0,0 0 2 16,0 0-35-16,0 0 9 0,0 0 6 0,0 0 4 0,0 0-26 15,0 0 7-15,0 0 10 0,0 0 4 0,0 0-29 0,0 0 11 16,0 0 7-16,0 0 9 0,9 8-68 0,-9-8 19 16,0 0 17-16,0 0 10 0,-9 13-118 0,9-13 34 15,0 0 26-15,-7 11 22 0,7-11-217 0,0 0 96 0</inkml:trace>
  <inkml:trace contextRef="#ctx0" brushRef="#br1" timeOffset="80581.48">5875 5590 0 0,'0'0'218'16,"0"0"-99"-16,0 0-24 0,0 0 14 0,0 0-22 16,0 0 16-16,0 0-20 0,0 0-16 0,0 0-15 0,0 0 46 15,0 0-20-15,0 0-13 0,0 0-4 0,0 0 57 16,0 0-25-16,0 0-17 0,0 0-16 0,0 0 41 15,0 0-21-15,0 0-15 0,0 0-12 0,0 0 10 0,0 0-12 16,0 0-10-16,0 0-8 0,0 0 6 0,0 0-8 16,0 0-7-16,0 0-4 0,0 0-6 0,0 0-3 0,0 0-2 15,0 0-2-15,0 0 0 0,12 4-2 0,-12-4-1 0,0 0 0 16,0 0-3-16,0 0-1 0,0 0 0 0,0 0 0 16,14 6-1-16,-14-6-1 0,0 0 0 0,0 0 2 15,0 0 26-15,0 0-5 0,0 0-4 0,15 7-4 0,-15-7-24 16,0 0 2-16,0 0 2 0,21 1 1 0,-21-1 21 15,20-1-3-15,-20 1-2 0,18-3-2 0,-18 3-2 0,0 0-1 16,24 0 1-16,-24 0-3 0,0 0 17 0,22-2-4 16,-22 2-3-16,0 0-3 0,18-2 3 0,-18 2-1 0,0 0-3 15,0 0-3-15,20 0-1 0,-20 0-1 0,0 0 0 16,0 0-2-16,22 0 4 0,-22 0-3 0,0 0 0 16,0 0-1-16,0 0 3 0,27 0-1 0,-27 0-1 15,10-9 0-15,-10 9-5 0,0 0 0 0,19 5 0 0,-19-5 2 0,12 6 0 16,-12-6 0-16,15-6 0 0,-15 6 0 0,0 0 1 15,27-3 0-15,-27 3 0 0,0 0-1 0,27 0-3 16,-27 0 2-16,0 0-2 0,22 0 2 0,-22 0 10 16,0 0-2-16,0 0-1 0,23 0-1 0,-23 0-4 0,0 0 1 15,0 0-1-15,0 0 0 0,23-7-3 0,-23 7 0 16,0 0 1-16,18 5 0 0,-18-5 3 0,0 0 1 0,0 0-1 16,20 2-2-16,-20-2 0 0,0 0-2 0,22-2 2 15,-22 2-1-15,0 0 2 0,24-1 0 0,-24 1 0 0,0 0-1 16,21-3 0-16,-21 3 0 0,0 0 1 0,22-1-1 15,-22 1-2-15,0 0 0 0,22-1 0 0,-22 1 0 0,0 0-2 16,23 0-1-16,-23 0 3 0,0 0-2 0,22 0 9 16,-22 0 1-16,0 0-4 0,0 0 0 0,25 0-9 0,-25 0 2 15,0 0 0-15,0 0 1 0,0 0 13 0,27 0-3 16,-27 0 0-16,0 0-2 0,24-4-3 0,-24 4 0 16,0 0-1-16,28-1 0 0,-28 1 1 0,0 0 1 0,29 0-1 15,-29 0-1-15,0 0 5 0,27 1-2 0,-27-1 2 16,0 0-4-16,27 2-2 0,-27-2-2 0,0 0 1 15,24 2 2-15,-24-2-4 0,0 0 0 0,22 2 2 0,-22-2 0 16,0 0 2-16,19 4-1 0,-19-4 1 0,0 0-1 0,17 3 2 16,-17-3-1-16,0 0 0 0,20 2 0 0,-20-2 2 15,0 0-1-15,21 4 1 0,-21-4-1 0,0 0 1 16,21 0-1-16,-21 0 1 0,0 0-1 0,21 2 0 0,-21-2-1 16,0 0 1-16,24 0 0 0,-24 0-1 0,21-2 2 15,-21 2-2-15,0 0 0 0,30 0-3 0,-30 0 2 0,0 0 0 16,27-3 0-16,-27 3 20 0,0 0-4 0,25 0-4 15,-25 0-1-15,0 0-23 0,24-1 3 0,-24 1 3 0,0 0 0 16,21-2 7-16,-21 2 1 0,0 0-1 0,17-4 0 16,-17 4-2-16,0 0 0 0,24-3 1 0,-24 3 0 15,0 0 1-15,22-2 0 0,-22 2 0 0,0 0-1 0,21-2-1 16,-21 2 0-16,0 0 1 0,23-5-2 0,-23 5 7 16,0 0-3-16,29 0 0 0,-29 0 0 0,18 7-1 0,-18-7 0 15,17-5 0-15,-17 5-1 0,0 0-11 0,24 0 3 16,-24 0 0-16,0 0 3 0,21 0 13 0,-21 0 0 0,0 0-3 15,23 1 0-15,-23-1-3 0,0 0-1 0,24-1 1 16,-24 1 0-16,0 0 1 0,23 0-1 0,-23 0 0 16,0 0 0-16,23 0 3 0,-23 0-4 0,0 0 2 0,29 0-1 15,-29 0 3-15,19-3-1 0,-19 3-2 0,20-2 2 0,-20 2 0 16,29-4-2-16,-14 8 0 0,-1-8 0 0,-14 4-4 16,28-5 2-16,-28 5-2 0,29-4 2 0,-12 1-5 15,-17 3 1-15,32-5 0 0,-32 5 3 0,32-1 6 16,-32 1-2-16,30-3 0 0,-30 3 0 0,28-2-2 0,-28 2-1 15,26-3 1-15,-26 3-1 0,24-2 2 0,-24 2 0 0,20-2-1 16,-20 2 0-16,0 0 1 0,27-1-1 0,-27 1 0 16,0 0 0-16,26 0-15 0,-26 0 3 0,0 0 3 15,25 0 1-15,-25 0 29 0,22 0-5 0,-22 0-4 0,0 0-2 16,34 0-14-16,-34 0 0 0,0 0 3 0,30 0-2 16,-30 0 4-16,27 0 0 0,-27 0-1 0,0 0 1 0,27 0-1 15,-27 0 2-15,0 0-1 0,30 0-1 0,-30 0 4 16,19 0 0-16,-19 0-2 0,0 0 0 0,30 0-5 15,-30 0 1-15,0 0 0 0,27 1 1 0,-27-1 0 0,21 0 1 16,-21 0 0-16,22 0 0 0,-22 0-1 0,21-1-1 16,-21 1 0-16,24 0 2 0,-24 0 0 0,25-1 0 0,-25 1 0 15,24 0 0-15,-24 0 2 0,25-2 1 0,-25 2-3 0,26 0 0 16,-26 0-6-16,0 0-1 0,28-2 3 0,-28 2-1 16,22-3 5-16,-22 3-1 0,0 0 1 0,32 2 0 15,-32-2 7-15,0 0-1 0,30 0-2 0,-30 0-1 0,0 0 3 16,29 1-1-16,-29-1-2 0,0 0-1 0,30 0-3 15,-30 0 1-15,20 0-1 0,-20 0 1 0,0 0-2 0,27 4 0 16,-27-4 0-16,21 1 1 0,-21-1-1 0,19 3 2 16,-19-3-1-16,18 2 0 0,-18-2 4 0,21 5-1 0,-21-5 0 15,18 1-1-15,-18-1-1 0,23 3 0 0,-23-3-1 16,18 4 1-16,-18-4 1 0,0 0 1 0,29 3-2 16,-29-3 1-16,27 8 2 0,-27-8 0 0,27-3-2 0,-27 3 1 15,26 0 0-15,-26 0 2 0,23 0-2 0,-23 0-1 16,24 2-2-16,-24-2 0 0,23 1 0 0,-23-1 1 15,21 0 1-15,-21 0 0 0,24 0 0 0,-24 0 0 0,24 2-1 16,-24-2 0-16,23 0 0 0,-23 0 0 0,23 1-1 16,-23-1 0-16,26 0 1 0,-26 0 0 0,24 3 1 0,-24-3 1 15,20 0-1-15,-20 0 1 0,30 2 0 0,-30-2 1 16,27 1-2-16,-27-1 2 0,29 2-2 0,-29-2 0 0,24 1 0 16,-24-1-1-16,22 5 5 0,-22-5-2 0,24 4-1 15,-24-4 0-15,24 1-2 0,-24-1 0 0,21 3 0 0,-21-3 0 16,25 2 9-16,-25-2-1 0,25 4-2 0,-25-4-1 15,26 4-10-15,-26-4 2 0,23 3-1 0,-23-3 3 0,22 1-1 16,-22-1 0-16,24 4 0 0,-24-4 1 0,21 3 5 16,-21-3-1-16,24-3-1 0,-24 3 1 0,22 4 0 0,-22-4 0 15,24 3 0-15,-24-3 0 0,23 1-2 0,-23-1 0 16,24 3 0-16,-24-3 0 0,23 1 6 0,-23-1-2 16,22 2-2-16,-22-2 1 0,24 1-1 0,-24-1 0 0,24 2 0 15,-24-2-2-15,27 1-1 0,-27-1 0 0,26 4 0 16,-26-4 0-16,26 1 5 0,-26-1-1 0,27 2-1 0,-27-2-1 15,25 3 1-15,-25-3-2 0,26 2 0 0,-26-2 0 16,28 1 2-16,-28-1 1 0,27 4-3 0,-27-4 1 0,27 4-4 16,-27-4 2-16,26 0 0 0,-26 0-1 0,24 0 1 15,-24 0-1-15,20 1 1 0,-20-1 0 0,22 2 2 16,-22-2 0-16,22 4-1 0,-22-4 2 0,23 1-6 0,-23-1 3 16,21 2-1-16,-21-2 0 0,17 4 0 0,-17-4-1 15,0 0-1-15,25 1 3 0,-25-1-4 0,0 0 2 0,21 4-1 16,-21-4 1-16,0 0-1 0,19 2 0 0,-19-2 0 15,0 0 1-15,0 0-23 0,0 0 4 0,13 9 5 0,-13-9 3 16,0 0-75-16,0 0 18 0,0 0 14 0,0 0 11 16,0 0-199-16,0 0 50 0,0 0 38 0,0 0 32 15,-3-12-577-15,3 12-55 0</inkml:trace>
  <inkml:trace contextRef="#ctx0" brushRef="#br1" timeOffset="83566.25">15543 5647 0 0,'0'0'385'0,"0"0"-175"0,0 0 62 0,0 0-55 0,0 0-23 16,0 0-28-16,0 0 51 0,0 0-46 0,0 0-33 16,0 0-27-16,0 0 32 0,0 0-28 0,0 0-24 0,0 0-18 15,0 0 10-15,0 0-16 0,0 0-15 0,0 0-10 16,0 0 10-16,0 0-12 0,0 0-7 0,0 0-7 0,0 0 10 15,0 0-6-15,0 0-7 0,0 0-4 16,0 0-6-16,20-4-2 0,-20 4-3 0,0 0 0 0,24 2 1 16,-24-2 0-16,0 0-2 0,27 2-2 0,-27-2-5 0,26 0 0 15,-26 0 0-15,27 1 0 0,-27-1-6 0,26 3-1 16,-26-3 3-16,24 1 0 0,-24-1 10 0,26 2-1 16,-26-2 0-16,27 2-2 0,-27-2 4 0,30 2-1 0,-30-2-2 15,27 0-1-15,-27 0-4 0,28-2 0 0,-28 2 0 16,27 0 0-16,-27 0 7 0,31-2-1 0,-31 2-1 0,27-2-1 15,-27 2 3-15,29-3-2 0,-29 3 0 0,24 0-1 16,-24 0 8-16,24 0-2 0,-24 0-1 0,24 0-3 0,-24 0 3 16,26 0-1-16,-26 0-3 0,22 2 1 0,-22-2 2 15,17 3 0-15,-17-3-1 0,0 0-4 0,23-2 0 16,-23 2-1-16,28 2 0 0,-28-2 0 0,32 0 17 0,-32 0-4 16,36 0-2-16,-36 0-3 0,36 2-3 0,-36-2 0 15,35 2-2-15,-35-2-1 0,33 0 7 0,-33 0-2 0,33 1-2 16,-33-1-1-16,34 0-6 0,-34 0-1 0,30 0 1 0,-30 0 0 15,28 0 3-15,-28 0 0 0,0 0-1 0,32 0 1 16,-32 0-5-16,25 0 2 0,-25 0 0 0,26 0 0 16,-26 0 2-16,24 2 0 0,-24-2 0 0,0 0-1 0,32 0 0 15,-32 0-1-15,23 1 0 0,-23-1 1 0,25 3-4 16,-25-3 0-16,26 0 2 0,-26 0 0 0,29 1 2 0,-29-1-1 16,30 1 0-16,-30-1 1 0,29 2 2 0,-29-2 0 15,34 1-1-15,-34-1 0 0,33 2-3 0,-33-2 1 16,32 2-1-16,-32-2 1 0,32 3 1 0,-32-3 0 0,30 0 0 15,-30 0 0-15,30 0-2 0,-30 0 0 0,29 0 1 0,-29 0 0 16,31 3 1-16,-31-3 0 0,29 1 1 16,-29-1-1-16,30 0 0 0,-30 0 0 0,32 0 0 0,-32 0 0 15,32 0 1-15,-32 0-1 0,29 0 2 0,-29 0-1 0,33 0 0 16,-33 0 0-16,33 2-1 0,-33-2 1 0,37 0-3 16,-37 0 1-16,36 2 1 0,-36-2-1 0,38 0 3 15,-38 0-1-15,40 0 1 0,-40 0-1 0,27-2 1 0,-5 2-1 16,-22 0 2-16,35-2-2 0,-35 2-2 0,35 0 1 15,-35 0 0-15,30-1 0 0,-30 1-4 0,32-1 3 0,-32 1-1 16,30-2 1-16,-30 2 1 0,34-2 0 0,-34 2 0 16,28-1 1-16,-28 1 1 0,38-2-1 0,-38 2 2 0,25-2-2 15,-25 2-1-15,29-1 1 0,-29 1-1 0,25-3 1 16,-25 3 2-16,31-1 1 0,-31 1-1 0,27 0-2 16,-27 0-5-16,28-3-1 0,-28 3 1 0,27-1 1 0,-27 1 5 15,27-2-1-15,-27 2-1 0,24 0 1 0,-24 0-2 16,30 2 0-16,-30-2 1 0,24-2-2 0,-24 2 1 0,27 0 1 15,-27 0-1-15,24 0 1 0,-24 0-1 0,25 0 0 16,-25 0 1-16,26-3-1 0,-26 3 1 0,30 0 0 0,-30 0 0 16,29-4 0-16,-29 4 4 0,29-1-1 0,-29 1-1 15,29-3 0-15,-29 3 4 0,33-1-2 0,-33 1-2 0,29 0 2 16,-29 0-4-16,32-4-2 0,-32 4 2 0,30-1 0 16,-30 1-1-16,30 0 0 0,-30 0 1 0,26-2-1 0,-26 2-1 15,29-1-1-15,-29 1 0 0,29 0 2 0,-29 0 0 16,30-2 1-16,-30 2-1 0,27 0 1 0,-27 0 1 15,29 0 0-15,-29 0 0 0,27 0 0 0,-27 0-4 0,27 0 1 16,-27 0 0-16,25 0 1 0,-25 0 1 0,25-2 0 16,-25 2 0-16,24 2 0 0,-24-2 3 0,26 0 0 0,-26 0 1 15,25 0-2-15,-25 0-2 0,29 0 0 0,-29 0 0 16,24 2 0-16,-24-2-4 0,28 1 1 0,-28-1 1 0,27 0 0 16,-27 0 7-16,25 2-1 0,-25-2-1 0,26 0 0 15,-26 0 3-15,25 1-1 0,-25-1 0 0,26 4-2 16,-26-4-4-16,25 1 0 0,-25-1 1 0,25 1-1 0,-25-1-13 15,29 3 6-15,-29-3-1 0,24 2 2 0,-24-2 15 16,27 2-2-16,-27-2 0 0,25 3-3 0,-25-3 1 0,26 2-2 16,-26-2-1-16,25 1 0 0,-25-1-3 0,29 3 0 15,-29-3-1-15,23 1 2 0,-23-1 12 0,24 3-2 16,-24-3-2-16,23 1 0 0,-23-1-10 0,25 2 2 0,-25-2 0 16,22 2 0-16,-22-2 2 0,24 1-1 0,-24-1 0 0,25 0 1 15,-25 0-4-15,21 2 1 0,-21-2 0 0,22 2 0 16,-22-2 2-16,24 1 2 0,-24-1-1 0,24 1-1 0,-24-1 10 15,23 0-3-15,-23 0 0 0,20 4-2 0,-20-4-14 16,0 0 2-16,25 1 2 0,-25-1 0 0,0 0 7 16,25 3-2-16,-25-3 1 0,0 0 0 0,27 3-7 0,-27-3 0 15,20 3 3-15,-20-3 0 0,21 4 5 0,-21-4 0 16,23 3-1-16,-23-3 0 0,21 2 4 0,-21-2-2 16,23 3-1-16,-23-3 0 0,21 2 1 0,-21-2-2 0,0 0 1 15,32 0-2-15,-32 0 0 0,24 0 0 0,-24 0 0 16,23 0 1-16,-23 0-2 0,26-4-1 0,-26 4 1 0,25 0-1 15,-25 0 5-15,24 0-2 0,-24 0 0 0,24 2-1 0,-24-2 4 16,25 2-1-16,-25-2-1 0,24 1 0 0,-24-1-9 16,27 2 3-16,-27-2-2 0,25 2 3 0,-25-2-5 15,27 4 2-15,-27-4 1 0,24 3 1 0,-24-3 0 16,32 2 2-16,-32-2 1 0,19 3-1 0,-19-3 2 0,21 5 0 16,-21-5 1-16,24 5-1 0,-24-5-3 0,28-2 2 0,-28 2-2 15,26 0 2-15,-26 0 3 0,26 0 0 0,-26 0-1 16,24 0-1-16,-24 0-1 0,24 0 1 0,-24 0-2 0,26-2 2 15,-26 2-1-15,23 0 0 0,-23 0 1 0,23-1 0 16,-23 1 4-16,24 1-2 0,-24-1 0 0,21 0 0 16,-21 0-5-16,24 0 0 0,-24 0 0 0,21 2 2 0,-21-2 1 15,19 5-1-15,-19-5 1 0,0 0 0 0,30-2-14 16,-30 2 4-16,19 2 2 0,-19-2 0 0,0 0 0 16,28 0 3-16,-28 0-1 0,0 0 2 0,26 2-7 0,-26-2 0 15,0 0 2-15,27 0 2 0,-27 0 7 0,0 0 0 16,27 1 0-16,-27-1 0 0,18-3-1 0,-18 3 0 0,0 0 0 15,25 0 1-15,-25 0-1 0,0 0-2 0,27-2 3 16,-27 2-1-16,0 0-6 0,27-1 0 0,-27 1 2 0,0 0 1 16,26 0 0-16,-26 0 0 0,0 0 1 0,27-2 2 15,-27 2 1-15,0 0 0 0,23 0 0 0,-23 0 0 0,0 0-30 16,24 0 8-16,-24 0 2 0,24 0 6 0,-24 0-7 16,0 0 7-16,0 0 1 0,26 0 1 0,-26 0-12 15,0 0 3-15,25-2 4 0,-25 2 4 0,0 0 3 0,25 0 1 16,-25 0 1-16,0 0 3 0,23 2-2 0,-23-2 2 15,0 0 1-15,17-3 1 0,-17 3 3 0,0 0-1 0,0 0 1 16,21-2 0-16,-21 2-17 0,0 0 2 0,0 0 4 16,0 0 3-16,17-3 3 0,-17 3 2 0,0 0 1 15,0 0-1-15,0 0-1 0,0 0-1 0,0 0 2 0,0 0 0 16,21 1-11-16,-21-1 3 0,0 0 3 0,0 0 0 0,0 0-3 16,0 0 2-16,0 0 2 0,0 0 0 0,0 0-22 15,0 0 4-15,0 0 7 0,0 0 2 0,0 0-50 16,0 0 13-16,0 0 10 0,0 0 9 0,0 0-100 0,0 0 28 15,0 0 21-15,0 0 17 0,0 0-89 0,0 0 31 16,0 0 27-16,0 0 17 0,-13-4-167 0,13 4 51 0,0 0 64 16,0 0 27-16,-15-11-302 0,15 11 74 0</inkml:trace>
  <inkml:trace contextRef="#ctx0" brushRef="#br1" timeOffset="101615.26">4918 7322 0 0,'-5'10'429'0,"5"-10"-233"0,0 0 31 0,0 0-45 15,0 0-33-15,0 0-9 0,0 0 25 0,0 0-33 0,0 0-27 16,-16 4-20-16,16-4 32 0,0 0-23 0,0 0-19 15,0 0-15-15,0 0 22 0,-14 4-15 0,14-4-15 16,0 0-9-16,0 0 35 0,0 0-16 0,0 0-11 0,0 0-12 16,0 0-15-16,0 0-7 0,0 0-1 0,0 0-4 15,0 0 3-15,0 0-3 0,0 0-3 0,0 0 0 0,0 0 5 16,0 0-3-16,0 0-2 0,0 0-2 0,0 0 7 16,0 0-2-16,0 0-4 0,21-3-1 0,-21 3-7 0,20-1 2 15,-20 1-2-15,18-4 0 0,-18 4 29 0,21-1-5 16,-21 1-5-16,0 0 0 0,26-3-4 0,-26 3 0 15,0 0-4-15,21-6-2 0,-21 6-4 0,0 0 0 0,0 0-1 16,22 0-1-16,-22 0-4 0,0 0 0 0,0 0 1 0,0 0-1 16,0 0-10-16,0 0 4 0,0 0 1 0,0 0 0 15,0 0-1-15,0 0 3 0,0 0 1 0,0 0 0 0,-11 10-1 16,11-10-1-16,0 0 1 0,-17 4 2 0,17-4 4 16,-13 4 0-16,13-4-1 0,-14 5 2 0,14-5-3 15,0 0 0-15,-17 5 0 0,17-5 0 0,0 0 1 16,0 0 0-16,0 0 0 0,0 0 0 0,0 0-2 15,0 0 1-15,0 0 0 0,0 0-1 0,-17-8 6 0,17 8 1 0,0 0-3 16,0 0 1-16,0 0-34 0,0 0 6 0,0 0 7 16,0 0 4-16,17 3-76 0,-17-3 16 0,0 0 16 15,18-5 12-15,-18 5-170 0,0 0 46 0,23 0 31 0,-23 0 29 16,18-3-270-16,-18 3 75 0,23-6 81 0,-23 6 61 16,17-9-245-16,-17 9 75 0</inkml:trace>
  <inkml:trace contextRef="#ctx0" brushRef="#br1" timeOffset="107376.81">16768 2055 0 0,'0'0'595'0,"0"0"-361"0,0 0-46 16,0 0 104-16,0 0-36 0,-10 4-52 0,10-4-40 0,0 0 47 16,0 0-43-16,0 0-33 0,0 0-25 0,0 0-6 15,0 0-20-15,0 0-17 0,0 0-13 0,0 0 76 0,0 0-23 16,0 0-21-16,0 0-18 0,0 0 54 0,0 0-24 16,0 0-20-16,0 0-15 0,0 0 38 0,0 0-19 15,0 0-16-15,0 0-14 0,0 0 74 0,0 0-25 16,0 0-21-16,0 0-15 0,0 0 27 0,0 0-20 0,-7-10-14 0,7 10-12 15,0 0-5-15,-7-12-8 0,7 12-6 16,0 0-7-16,-1-18 12 0,1 18-5 0,0-14-5 0,0 14-6 16,5-18-18-16,-5 18-1 0,6-21 1 0,-2 12 0 0,0-2 1 15,2 0-1-15,-1 0 1 0,3 1-1 0,0-3 2 16,2 1 0-16,-3-1-1 0,3 1 1 0,1-6 3 16,-3 9-2-16,1-1 0 0,3 3 0 0,-3-6-2 15,2 5 0-15,0 0 0 0,2-2-1 0,0 2 2 0,-2 0 2 16,0 1-2-16,0-2 0 0,4 3 0 0,-3-2 1 0,1 0-1 15,1 2 0-15,2-1 1 0,-2-1 1 0,0 2-1 16,-14 6-1-16,26-7-2 0,-26 7 0 0,27-9-1 0,-27 9 2 16,22-6 1-16,-22 6-1 0,24-7 1 0,-24 7-1 15,24-5-1-15,-24 5 1 0,24-9 0 0,-24 9 0 16,25-4 1-16,-25 4 1 0,22-6-1 0,-22 6 0 16,26-3 1-16,-26 3-1 0,22-8 1 0,-22 8-1 0,24-4-2 15,-8-1-1-15,-16 5 2 0,23-5 0 0,-23 5-5 0,19-3 0 16,-19 3 4-16,0 0-2 0,23-5 6 0,-23 5-1 15,0 0-1-15,15-5 1 0,-15 5-1 0,0 0 1 16,0 0-1-16,0 0 0 0,0 0 3 0,0 0 2 0,0 0-3 0,0 0 0 16,0 0 1-16,0 0 0 0,7-9-2 0,-7 9 0 15,0 0-38-15,0 0 8 0,0 0 5 0,-13-8 6 16,13 8-218-16,0 0 46 0,-9-10 39 0,9 10 30 0,-13-7-452 16,13 7 116-16,-13-7 134 0,13 7 68 0,-12-14-740 15,12 14-190-15</inkml:trace>
  <inkml:trace contextRef="#ctx0" brushRef="#br1" timeOffset="107858.99">17246 1449 0 0,'-9'-6'661'0,"9"6"-408"16,0 0 111-16,0 0-34 0,0 0-67 0,0 0-51 15,0 0 38-15,0 0-49 0,0 0-39 0,0 0-34 16,0 0 28-16,0 0-23 0,0 0-27 0,0 0-20 0,0 0-4 16,0 0-16-16,0 0-13 0,0 0-11 0,0 0-7 15,0 0-7-15,11 12-5 0,-4 1-6 0,-7-13 17 0,15 6-8 16,-15-6-4-16,19 10-5 0,-9-2 2 0,2-3-6 16,-2 1-2-16,-1 2-1 0,2-2 1 0,1 2-3 15,-12-8-1-15,17 14-2 0,-6-7 0 0,-1 0-2 0,-10-7-1 16,15 12 1-16,-15-12-1 0,17 13 0 0,-17-13-1 0,11 9-1 15,-11-9-5-15,10 8 0 0,-10-8 1 0,0 0 0 16,12 9 2-16,-12-9 0 0,0 0 1 0,0 0 0 16,0 0-1-16,0 0 0 0,0 0 1 0,0 0 1 0,0 0-3 15,0 0 2-15,0 0-1 0,0 0 2 0,-1 14-8 16,1-14 1-16,-9 9 3 0,9-9-1 0,-19 11 32 16,19-11-6-16,-13 12-4 0,5-5-4 0,-2 2 16 0,0 0-5 15,0-1-6-15,-1 2-2 0,1-2 4 0,-2 0-3 0,1 1-3 16,3-1-3-16,0-1-2 0,0 3-2 0,8-10 0 15,-12 15-3-15,12-15 2 0,-10 12 0 0,10-12-2 16,-7 11-1-16,7-11 4 0,0 0 0 0,-4 11-3 0,4-11-2 16,0 0-29-16,0 0 4 0,0 0 5 0,0 0 4 15,0 0-137-15,0 0 30 0,0 0 25 0,0 0 18 0,0 0-240 16,0 0 63-16,0 0 67 0,0 0 45 0,-8-11-957 16,8 11-291-16</inkml:trace>
  <inkml:trace contextRef="#ctx0" brushRef="#br1" timeOffset="109085.39">17727 1281 0 0,'-19'-3'726'0,"19"3"-432"0,0 0-41 0,0 0 172 16,0 0-85-16,0 0-68 0,0 0-55 0,0 0 1 15,-17-3-40-15,17 3-18 0,0 0-32 0,0 0-3 0,0 0-26 16,0 0-19-16,0 0-15 0,0 0 17 0,20-4-15 16,-20 4-15-16,0 0-10 0,29-1 15 0,-16-7-13 15,-13 8-8-15,25-2-8 0,-25 2 3 0,32 0-6 0,-32 0-5 16,33-4-3-16,-14 2-6 0,0-1-1 0,-3 1-2 16,-16 2-2-16,32-2-2 0,-32 2-1 0,25-3-2 0,-25 3 1 15,0 0-15-15,19-1 1 0,-19 1 2 0,0 0 4 0,0 0-54 16,0 0 14-16,0 0 8 0,0 0 8 0,0 0-159 15,0 0 37-15,0 0 31 0,-6 14 25 0,6-14-219 16,0 0 78-16,-19 3 62 0,19-3 35 0,0 0-359 16,0 0 99-16,-22-1 81 0,22 1 87 0,0 0-221 0,-20-7 33 15</inkml:trace>
  <inkml:trace contextRef="#ctx0" brushRef="#br1" timeOffset="109553.23">17899 1233 0 0,'0'0'783'0,"0"0"-450"0,-14-3-22 16,14 3 156-16,0 0-92 0,0 0-74 0,0 0-61 15,0 0 18-15,0 0-41 0,0 0-43 0,-7 11-35 0,7-11-1 16,-3 16-29-16,3-16-21 0,-3 22-17 0,1-9 6 16,-1 3-15-16,0 0-13 0,1-1-9 0,1 5 0 0,-1-3-9 15,1 1-7-15,4-2-4 0,-6 1 1 0,-1 1-3 16,1-4-5-16,2 0-1 0,-1-1 1 0,0-1-3 0,0 0 0 15,2-12-4-15,-3 17-12 0,3-17 0 0,-1 14 2 16,1-14 1-16,0 0-113 0,-3 12 23 0,3-12 17 16,0 0 16-16,0 0-152 0,0 0 43 0,0 0 33 0,0 0 28 15,0 0-102-15,0 0 42 0,0 0 34 0,1-14 33 0,-1 14-32 16,0 0 26-16,0 0 20 0,0 0 19 0,-6-12 12 16,6 12 11-16,0 0 9 0,0 0 8 0,-14-4-1 15,14 4 5-15,0 0 6 0,0 0 2 0,-27 2 5 16,27-2 1-16,-16 4 2 0,16-4 2 0,-19 4 18 0,19-4-2 15,-16 5-2-15,16-5-3 0,-11 6 64 0,11-6-15 0,-13 7-10 16,13-7-10-16,0 0 63 0,-14 6-20 0,14-6-15 16,0 0-13-16,0 0 14 0,0 0-13 0,0 0-11 15,0 0-6-15,0 0 72 0,16 5-17 0,-16-5-18 0,17-2-13 16,-17 2 30-16,27-6-17 0,-10 1-14 0,-2 2-12 16,5-2-4-16,-2-1-9 0,3 0-4 0,-1 1-7 0,-1-2-5 15,0 3-3-15,-3-2-2 0,-16 6-3 0,26-5 1 16,-26 5-2-16,19-7-2 0,-19 7-1 0,13-4-64 15,-13 4 10-15,0 0 12 0,12-8 7 0,-12 8-252 0,0 0 58 16,0 0 62-16,8-9 38 0,-8 9-973 0,0 0-288 16</inkml:trace>
  <inkml:trace contextRef="#ctx0" brushRef="#br1" timeOffset="109918.93">18111 1217 0 0,'0'0'799'0,"-1"-14"-525"0,1 14 185 0,0 0-80 0,0 0-75 15,0 0-61-15,0 0-16 0,0 0-45 0,0 0-18 16,0 0-31-16,0 0-32 0,0 17-21 0,0-17-16 0,0 13-13 15,0-13 18-15,-4 23-13 0,4-23-13 0,-1 23-8 16,-1-8 10-16,-1-1-11 0,0-1-4 0,0-1-8 16,0 5-3-16,1-3-3 0,-1-4-4 0,2 2-2 0,-2-1-16 15,3-11 2-15,-7 15 1 0,7-15 1 0,-3 12-124 16,3-12 26-16,0 0 19 0,0 0 18 0,0 0-163 16,0 0 46-16,0 0 35 0,0 0 43 0,0 0-173 0,10-12 56 15,-10 12 44-15,7-15 34 0,-4 5-209 0,-3 10 70 16,7-22 57-16,-6 9 74 0,-1-1-292 0,2 3 44 0</inkml:trace>
  <inkml:trace contextRef="#ctx0" brushRef="#br1" timeOffset="110378.4">18094 1241 0 0,'2'-16'444'0,"-2"16"-215"0,1-15-44 16,-1 15-39-16,5-13 92 0,-5 13-22 0,4-11-44 16,-4 11-34-16,7-10 106 0,-7 10-50 0,0 0-37 0,8-13-33 15,-8 13 61-15,14-9-36 0,-14 9-25 0,15-13-15 0,-15 13 36 16,0 0-29-16,26 2-24 0,-26-2-19 0,0 0-5 15,21 2-15-15,-21-2-9 0,0 0-10 0,24 7-3 16,-24-7-4-16,13 10-8 0,-13-10-2 0,10 14-4 0,-10-14-2 16,6 15-4-16,-6-15 1 0,1 15-18 0,-1-15 4 15,-7 21-1-15,3-10 2 0,-6 0 3 0,3 0 1 0,-3 0-1 16,-1-1 1-16,-2 1-20 0,3-3 4 0,-1 0 3 0,1 2 1 16,2-2-10-16,8-8 4 0,-15 12 5 0,15-12 0 15,-11 8-1-15,11-8 4 0,0 0 0 0,0 0 3 16,0 0 15-16,0 0-3 0,0 0 0 0,0 0 0 0,0 0 10 15,0 0-2-15,2-13-2 0,-2 13-1 0,11-11-6 16,-11 11 0-16,13-11 0 0,-13 11-1 0,14-10 2 0,-14 10 0 16,18-7-2-16,-18 7 1 0,15-7 9 0,-15 7-2 15,21-5-2-15,-21 5-2 0,0 0 6 0,26 3-3 16,-26-3 0-16,21 2-3 0,-21-2-3 0,21 8 0 0,-21-8 0 16,14 11-2-16,-8-3-7 0,-1 4 1 0,-5-12 1 15,9 17 1-15,-9-17-11 0,0 22 3 0,0-22 1 16,-4 21 2-16,-1-9-34 0,0 0 8 0,-4-3 8 0,3 2 4 15,-5 0-27-15,1-1 9 0,-2 1 9 0,2-1 5 0,-4-3 14 16,1 1 1-16,2 0 2 0,-2-1 2 0,2-2 6 16,11-5-1-16,-25 9 2 0,25-9-1 0,-21 7-17 15,21-7 4-15,0 0 3 0,-22 0 3 0,22 0-67 0,0 0 14 16,-13-12 13-16,13 12 11 0,-3-13-151 0,3 13 52 16,0-17 31-16,1 4 22 0,-1 13-272 0,5-16 71 0,-5 16 57 15,10-17 46-15,-7 4-495 0,0 2-48 0</inkml:trace>
  <inkml:trace contextRef="#ctx0" brushRef="#br1" timeOffset="111141.58">18420 1162 0 0,'0'0'748'0,"0"0"-487"0,0 0 138 0,1-11-57 16,-1 11-68-16,0 0-56 0,0 0-33 0,0 0-38 0,0 0-29 16,2 14-24-16,-2-14 5 0,1 16-9 0,-1-16-17 15,2 19-14-15,-2-6-10 0,0 1-10 0,0 0-8 0,-2 1-6 16,1 1-2-16,-1 2-5 0,-1 0-3 0,0 0-4 0,-1-5 5 16,-1 5-4-16,2-2-3 0,0-2-1 0,-1 0-75 15,0-1 14-15,4-13 12 0,-6 17 6 0,6-17-100 16,0 0 27-16,-4 12 28 0,4-12 20 0,0 0-31 15,0 0 18-15,0 0 14 0,0 0 12 0,1-14 12 16,-1 14 7-16,3-18 4 0,-3 18 6 0,2-24 3 16,1 11 4-16,-2-1 2 0,9-2 1 0,-10-1 54 0,0-1-10 0,0 1-6 15,1 0-7-15,1-1 50 0,-1 2-16 0,-1 0-10 16,4 1-10-16,-3 3 30 0,1 1-13 0,-2 11-11 16,3-17-6-16,-3 17 64 0,5-15-20 0,-5 15-15 0,0 0-14 15,8-10 27-15,-8 10-15 0,0 0-13 0,14-9-10 16,-14 9 3-16,0 0-9 0,21 5-7 0,-21-5-5 0,12 10-14 15,-12-10 0-15,12 12-3 0,-12-12-1 0,12 16-7 16,-7-6 1-16,-2 1 1 0,-3-11-1 0,5 23 2 0,-3-8 0 16,-2-2 0-16,0 1 0 0,1 0-36 0,-2-1 6 15,1 1 6-15,-2-2 4 0,2-12-28 0,-2 21 10 0,2-21 7 16,-1 17 6-16,1-17-53 0,0 0 16 0,1 12 12 0,-1-12 10 16,0 0 6-16,0 0 8 0,0 0 4 15,0 0 5-15,0 0 17 0,0 0 0 0,7-11 0 0,-7 11-1 16,3-13-2-16,-3 13 0 0,6-17 1 0,-1 8-1 0,-2-3 43 15,0 0-9-15,0-1-8 0,1 0-1 0,1-1 30 16,-4-1-10-16,2 1-8 0,1 2-9 0,0-1 23 16,-1 0-11-16,2 2-8 0,-5 11-5 0,6-18 45 15,-6 18-13-15,10-17-13 0,-10 17-7 0,8-14 36 0,-8 14-14 16,9-6-11-16,-9 6-11 0,0 0-1 0,0 0-9 0,15-5-5 16,-15 5-3-16,0 0-13 0,0 0 1 0,16 8-3 15,-16-8-1-15,9 11-7 0,-9-11 1 0,10 13 1 0,-10-13-2 16,6 18 2-16,0-8 0 0,-6-10 0 0,7 22 1 15,-4-10-4-15,1 2 2 0,-3-3 0 0,2 3 0 16,-1 1 5-16,-1-1-2 0,-1 0 1 0,0-2-1 0,0 3-1 16,-1-2-1-16,1-1 1 0,0-12 0 0,0 22-18 15,0-22 4-15,0 18 3 0,0-18 2 0,0 13-81 0,0-13 18 16,0 0 16-16,3 11 10 0,-3-11-98 0,0 0 27 16,0 0 25-16,0 0 17 0,0 0-117 0,9-8 42 0,-9 8 43 15,0 0 22-15,2-16-189 0,-2 16 56 0,1-11 45 16,-1 11 34-16,-3-16-674 0,3 16-80 0</inkml:trace>
  <inkml:trace contextRef="#ctx0" brushRef="#br1" timeOffset="112427.94">19044 1152 0 0,'-12'-4'522'0,"12"4"-274"0,0 0-51 16,0 0-38-16,0 0 56 0,-14-5-39 0,14 5-35 15,0 0-28-15,0 0 18 0,0 0-27 0,0 0-22 0,0 0-15 16,0 0 51-16,0 0-25 0,0 0-18 0,0 0-16 16,0 0 56-16,0 0-24 0,0 0-19 0,0 0-12 0,0 0 73 15,0 0-20-15,0 0-23 0,0 0-18 0,0 0 77 16,0 0-31-16,0 0-23 0,0 0-20 0,0 0 46 16,0 0-25-16,0 0-18 0,0 0-16 0,0 0-2 0,-3 12-10 15,3-12-12-15,0 0-8 0,0 18 12 0,0-18-10 0,0 16-7 16,0-16-4-16,0 17 2 0,0-17-6 0,1 19-2 15,-1-19-4-15,0 22 5 0,0-22-3 0,0 23-3 16,4-12-1-16,-4-11-2 0,0 20 0 0,0-20-2 0,1 18-1 16,-1-18 3-16,5 14-2 0,-5-14 0 0,0 0-1 15,8 11-10-15,-8-11 3 0,0 0 0 0,0 0 1 0,0 0 5 16,19-5-1-16,-19 5 0 0,14-7 1 0,-14 7-5 16,16-13 2-16,-16 13 0 0,16-16-1 0,-6 7 5 15,-3 0-1-15,0-4-1 0,2 5 0 0,-3-4 8 0,4 3-1 16,-2-1-1-16,0 1-2 0,0-2-4 0,-2 0 0 15,-6 11-1-15,7-9 0 0,-7 9 4 0,9-7-3 0,-9 7 1 16,0 0-2-16,0 0 9 0,0 0-3 0,0 0 0 16,0 0-3-16,0 0-8 0,0 0 1 0,0 0 0 15,0 0 1-15,0 0-17 0,0 0 6 0,3 12 1 0,-3-12 2 16,-1 12 4-16,1-12 2 0,0 13-1 0,0-13 3 0,0 12 2 16,0-12 0-16,0 16 1 0,0-16-1 0,3 16-13 15,-3-16 2-15,4 15 3 0,-4-15 1 0,7 17-47 16,-7-17 12-16,8 12 7 0,-8-12 9 0,9 10-42 15,-9-10 15-15,0 0 9 0,11 8 10 0,-11-8-8 0,0 0 7 16,0 0 7-16,23 0 6 0,-23 0 8 0,11-7 2 0,-11 7 2 16,10-10 3-16,-10 10 10 0,12-15 1 0,-7 5-1 15,-5 10-1-15,11-22 37 0,-11 22-8 0,8-19-5 0,-3 8-6 16,-2 0 35-16,-2-3-9 0,1 2-11 0,-2 12-6 16,1-22 19-16,-1 22-9 0,-3-21-8 0,3 21-7 15,-4-14-5-15,4 14-5 0,0 0-1 0,-5-12-5 0,5 12-26 16,0 0 4-16,0 0 2 0,0 0 2 0,0 0-252 15,0 0 52-15,0 0 42 0,-5 14 32 0,5-14-330 0,-3 12 111 16,3-12 94-16,5 13 52 0,-5-13-770 0,0 0-178 16</inkml:trace>
  <inkml:trace contextRef="#ctx0" brushRef="#br1" timeOffset="113209">19585 1166 0 0,'0'0'1058'16,"-7"-8"-649"-16,7 8-65 0,0 0-70 0,-10-9 51 0,10 9-64 0,0 0-52 15,-14-6-19-15,14 6 43 0,0 0-48 0,0 0-35 16,-19-2-31-16,19 2-12 0,-19 4-20 0,19-4-18 15,-14 7-13-15,14-7-21 0,-19 8-6 0,19-8-7 0,-15 11-3 16,15-11-6-16,-12 15-2 0,12-15-2 0,-11 16-1 16,11-16 2-16,-11 18-2 0,11-18-1 0,-7 18-1 15,7-18-32-15,-6 19 6 0,6-19 5 0,-3 19 2 0,3-19-49 16,2 19 14-16,-2-19 9 0,3 16 8 0,-3-16-56 16,3 11 19-16,-3-11 13 0,9 8 11 0,-9-8-14 0,0 0 11 15,16 6 9-15,-16-6 8 0,0 0 9 0,21-3 5 16,-21 3 1-16,11-6 5 0,-11 6 2 0,14-11 2 0,-14 11 0 15,10-10 2-15,-10 10 47 0,9-12-8 0,-9 12-9 16,11-12-3-16,-11 12 104 0,5-11-25 0,-5 11-21 16,3-14-16-16,-3 14 17 0,5-14-17 0,-5 14-13 0,0 0-9 15,4-11 51-15,-4 11-20 0,0 0-13 0,0 0-12 16,0 0-4-16,0 0-9 0,0 0-6 0,0 0-8 0,0 0-20 16,0 0-1-16,0 0-1 0,0 0 0 0,0 0-8 15,0 0 1-15,0 15 2 0,0-15 1 0,0 17-5 16,0-17 1-16,0 14 2 0,0-14 0 0,0 14-47 0,0-14 9 15,1 12 9-15,-1-12 7 0,2 18-79 0,-2-18 21 0,4 13 18 16,-4-13 13-16,10 11-51 0,-10-11 22 0,11 8 16 16,-11-8 14-16,0 0-9 0,0 0 11 0,22 2 11 15,-22-2 7-15,12-6 15 0,-12 6 3 0,10-12 4 0,-10 12 1 16,13-14 14-16,-7 6 0 0,-6 8-2 0,10-17 2 16,-7 5 49-16,3 3-10 0,-6 9-9 0,7-21-7 0,-3 10 62 15,-2 0-20-15,1-4-12 0,1 5-13 0,-3-5 14 16,1 1-12-16,-1 1-9 0,-1 0-8 0,2 1-2 15,-2 12-4-15,2-22-5 0,-2 22-3 0,1-18 11 0,-1 18-4 16,0 0-4-16,-1-11-4 0,1 11 19 0,0 0-5 16,0 0-7-16,0 0-3 0,0 0-14 0,0 0-3 0,0 0 1 15,0 0 0-15,0 0-8 0,-10 11 1 0,10-11 0 0,-4 12 2 16,4-12-3-16,-4 15 0 0,4-15 3 16,-5 18 1-16,4-6 4 0,-1-1 0 0,0 2-1 0,2 0 1 15,-1 3-1-15,-1-2 0 0,1 0 0 0,1 1 0 0,0-1-77 16,0 1 16-16,0-15 12 0,3 23 11 0,-3-10-99 15,0-13 27-15,1 20 22 0,-1-20 20 0,2 16-104 16,-2-16 36-16,0 0 27 0,2 14 22 0,-2-14-162 0,0 0 66 16,0 0 46-16,0 0 26 0,0 0-115 0,16-6 47 15,-16 6 35-15,8-8 28 0,-1-6-701 0,1 1-80 0</inkml:trace>
  <inkml:trace contextRef="#ctx0" brushRef="#br1" timeOffset="113445.71">19642 1135 0 0,'0'0'444'0,"17"-4"-280"0,-17 4-34 0,16 9-16 0,-16-9-24 16,19 1-18-16,-19-1-14 0,0 0-11 0,22 0-10 0,-22 0-2 15,0 0-6-15,0 0-197 0,19-1 42 0,-19 1 25 16,0 0 20-16,0 0-260 0,4-14 101 0</inkml:trace>
  <inkml:trace contextRef="#ctx0" brushRef="#br1" timeOffset="113861.34">19848 1104 0 0,'6'-8'829'0,"-6"8"-428"0,0 0-30 0,0 0-74 16,0 0-58-16,0 0 14 0,0 0-50 0,0 0-42 15,0 0-31-15,0 0-3 0,0 0-24 0,0 0-21 0,-25 2-16 16,25-2-19-16,-11 8-9 0,11-8-7 0,-9 10-7 15,9-10 1-15,-9 13-6 0,9-13-2 0,-8 12-5 0,8-12-8 16,-4 14-2-16,4-14 2 0,-2 15-2 0,2-15-44 0,0 14 8 16,0-14 9-16,5 14 3 0,-5-14-80 0,6 9 21 15,-6-9 16-15,12 13 12 0,-12-13-64 0,0 0 29 16,17 7 24-16,-17-7 12 0,18 5-13 0,-18-5 14 0,0 0 9 16,23 5 9-16,-23-5-11 0,0 0 8 0,19 2 8 15,-19-2 4-15,0 0-23 0,0 0 7 0,14 7 9 0,-14-7 7 16,0 0 31-16,0 0-1 0,0 0 0 0,-1 13-3 0,1-13 2 15,0 0-2-15,-13 9 1 0,13-9-3 0,-11 8 11 16,11-8-2-16,-16 9-3 0,16-9-1 0,-17 7 5 16,17-7-2-16,-18 16-2 0,18-16-1 0,0 0-3 15,-20 3-1-15,20-3 2 0,0 0-2 0,-16 5-53 0,16-5 12 16,0 0 8-16,0 0 6 0,0 0-194 0,0 0 44 0,0 0 35 16,0 0 29-16,-13-8-582 0,13 8-51 15</inkml:trace>
  <inkml:trace contextRef="#ctx0" brushRef="#br1" timeOffset="114722.48">20033 1135 0 0,'0'0'670'0,"0"0"-390"0,4-11-53 0,-4 11 146 16,0 0-73-16,0 0-60 0,0 0-47 0,0 0 5 0,0 0-40 15,0 0-30-15,0 0-27 0,-19 6-8 0,19-6-17 16,-11 10-13-16,11-10-15 0,-10 11-3 0,10-11-11 0,-12 14-6 16,12-14-6-16,-11 18-4 0,6-9-4 0,5-9-3 15,-7 18-1-15,7-18 5 0,-4 18-4 0,4-18-2 0,-2 18-2 16,2-18-28-16,2 16 5 0,-2-16 3 0,4 14 3 16,-4-14-43-16,9 13 11 0,-9-13 9 0,0 0 7 0,12 10-21 15,-12-10 9-15,0 0 9 0,0 0 4 0,23 1 10 16,-23-1 2-16,10-6 2 0,-10 6 3 0,0 0 8 15,11-15 1-15,-11 15-1 0,12-11 0 0,-12 11 39 0,9-8-8 16,-9 8-8-16,5-17-2 0,-5 17 56 0,1-18-14 16,-1 18-13-16,2-18-10 0,-2 18 45 0,-3-18-16 0,3 18-14 15,-2-18-12-15,2 18 9 0,-4-16-10 0,4 16-9 16,-3-12-7-16,3 12 22 0,-4-12-10 0,4 12-8 16,0 0-6-16,0 0 6 0,-4-9-7 0,4 9-5 0,0 0-2 15,0 0-9-15,0 0 0 0,0 0-1 0,0 0-4 16,0 0 9-16,0 0-2 0,0 0-1 0,0 0-3 0,18-6-1 15,-18 6-2-15,0 0 0 0,0 0-1 0,26-1-2 16,-26 1 1-16,0 0-1 0,24 1 1 0,-24-1-1 0,0 0 0 16,20 5 1-16,-20-5 0 0,0 0-10 0,18 6 2 15,-18-6 1-15,11 9 2 0,-11-9-4 0,8 13 1 0,-8-13 1 16,3 14 2-16,-3-14 0 0,3 18 2 0,-3-18 1 0,0 19 0 16,0-19-37-16,0 20 8 0,0-20 6 0,-2 15 5 15,2-15-35-15,-3 16 12 0,3-16 7 16,0 13 8-16,0-13-31 0,0 0 13 0,-3 15 8 0,3-15 9 0,0 0-6 15,0 0 7-15,0 0 6 0,0 0 4 0,0 0 9 16,0 0 2-16,0 0 2 0,0 0 0 0,0 0 17 16,0 0-3-16,0 0-1 0,0 0-2 0,-8-12 16 15,8 12-4-15,-3-15-3 0,3 15-2 0,-1-15 31 0,1 15-10 16,-2-17-6-16,2 17-6 0,-1-22 28 0,1 22-11 16,1-17-9-16,-1 17-3 0,3-16 29 0,-3 16-9 0,5-14-10 15,-5 14-9-15,6-13 14 0,-6 13-10 0,6-12-6 0,-6 12-6 16,9-8 1-16,-9 8-5 0,12-10-3 0,-12 10-3 15,13-5 1-15,-13 5-2 0,0 0-1 0,21-5-1 16,-21 5-8-16,0 0 1 0,20 2 0 0,-20-2 0 0,16 4-12 16,-16-4 4-16,13 7 1 0,-13-7 3 0,14 10-3 15,-14-10 2-15,11 14 1 0,-11-14 0 0,10 16-9 0,-10-16 3 16,5 20 1-16,-5-20 3 0,1 22-32 0,-2-9 8 16,-1 1 5-16,1-4 6 0,-4 4-39 0,0-2 12 15,1 0 9-15,-2-1 7 0,2 2-35 0,-1-2 13 0,2 0 11 16,3-11 8-16,-3 18-78 0,3-18 22 0,-2 12 18 0,2-12 14 15,0 0-50-15,0 0 21 0,6 10 17 0,-6-10 15 16,0 0-58-16,14-7 23 0,-14 7 20 0,12-9 13 0,-12 9-184 16,14-12 48-16,-14 12 37 0,15-15 32 0,-5 5-256 15,3 3 76-15,2-2 94 0,-3-1 46 0,2 0-217 16,-2 1 101-16</inkml:trace>
  <inkml:trace contextRef="#ctx0" brushRef="#br1" timeOffset="114986.87">20530 1203 0 0,'-20'2'818'0,"20"-2"-350"16,0 0-40-16,0 0-86 0,0 0-68 0,0 0 37 15,0 0-62-15,0 0-22 0,0 0-45 0,0 0 3 0,17 2-37 16,-17-2-29-16,21-2-25 0,-21 2-16 0,24-3-17 16,-24 3-11-16,25-5-10 0,-25 5-19 0,24-4-2 15,-24 4-5-15,19-2-2 0,-19 2-172 0,18-4 33 0,-18 4 24 16,0 0 21-16,0 0-276 0,14-6 72 0,-14 6 69 0,0 0 58 16,0 0-939-16,0 0-289 0</inkml:trace>
  <inkml:trace contextRef="#ctx0" brushRef="#br1" timeOffset="117266.59">18543 1618 0 0,'0'0'568'0,"0"0"-284"16,-11 6-56-16,11-6-27 0,0 0 63 0,0 0-52 15,0 0-43-15,0 0-35 0,0 0 34 0,0 0-32 0,0 0-28 16,0 0-21-16,0 0 10 0,0 0-19 0,0 0-16 16,0 0-11-16,-8 9 18 0,8-9-8 0,0 0-11 0,0 0-10 15,0 0 12-15,0 0-9 0,0 0-10 0,0 0-6 16,0 0 21-16,0 0-9 0,0 0-8 0,0 0-6 15,0 0 4-15,5-12-8 0,-5 12-3 0,0 0-5 0,0 0 28 16,0 0-9-16,0 0-5 0,22 0-6 0,-22 0 46 16,19-5-13-16,-19 5-11 0,24-5-10 0,-24 5 33 0,32-5-14 15,-15 2-10-15,2 1-10 0,2 0 12 0,1-2-10 16,-1 1-6-16,0 2-6 0,2-1-5 0,-2 2-3 16,3 0-4-16,-2 0-1 0,2-2-4 0,-3 4-1 0,-1-2-1 15,-20 0 0-15,43 2-1 0,-24-1 1 0,-19-1-2 16,36 2 1-16,-36-2 3 0,37 1-1 0,-37-1 0 0,36 4-1 15,-36-4-10-15,42 0 3 0,-22-2 0 0,-20 2 0 0,42-3 0 16,-22 1-1-16,-1-1 1 0,0 1 2 0,2 0 12 16,-2-2-4-16,0 1 1 0,0 0-4 0,0-1-8 15,0 1-1-15,-19 3 2 0,32-6-1 0,-15 4 2 0,-17 2 0 16,30-7 0-16,-30 7 1 0,28-2 0 0,-28 2 1 16,22-4 0-16,-22 4 0 0,19-1-6 0,-19 1 0 0,0 0 3 15,22-2-1-15,-22 2-10 0,0 0 4 0,23-3 1 16,-23 3 2-16,0 0-9 0,21-3 3 0,-21 3 2 0,0 0 3 15,23-1-17-15,-23 1 6 0,0 0 3 0,22-4 3 16,-22 4-1-16,17-3 1 0,-17 3 4 0,0 0 3 16,27-3-10-16,-27 3 4 0,21-3 4 0,-21 3 0 0,21-4-22 15,-21 4 4-15,19-3 7 0,-19 3 4 0,19-3-6 16,-19 3 6-16,0 0 2 0,24-3 3 0,-24 3 4 0,0 0 0 16,22-1 3-16,-22 1 1 0,0 0-10 0,19-4 3 15,-19 4 2-15,11 7 3 0,-11-7-10 0,0 0 3 16,20-7 2-16,-20 7 3 0,0 0-7 0,17-6 2 0,-17 6 3 15,0 0 1-15,0 0 0 0,17-3 1 0,-17 3 1 0,0 0 2 16,0 0 4-16,0 0 0 0,0 0 0 0,0 0-2 16,0 0 7-16,0 0-3 0,0 0 0 0,0 0 1 15,0 0-12-15,0 0 3 0,0 0 0 0,0 0 2 0,0 0-132 16,0 0 28-16,0 0 20 0,0 0 19 0,0 0-242 16,0 0 83-16,0 0 45 0,0 0 36 0,-13-6-808 0,13 6-155 15</inkml:trace>
  <inkml:trace contextRef="#ctx0" brushRef="#br1" timeOffset="120441.55">21091 919 0 0,'0'0'961'0,"0"-16"-556"0,0 16-49 0,0 0-73 16,1-11 53-16,-1 11-67 0,0 0-55 0,2-13-27 0,-2 13 58 15,0 0-48-15,0 0-40 0,4-11-30 0,-4 11 71 16,0 0-37-16,0 0-33 0,0 0-26 0,0 0 26 15,0 0-27-15,0 0-20 0,0 0-17 0,0 0-18 16,0 0-11-16,0 0-5 0,0 0-8 0,0 0-20 0,-9 13-1 16,9-13-1-16,-1 12 1 0,1-12 5 0,-5 17 0 15,5-17-3-15,-5 18 1 0,2-7-2 0,0 1-1 0,0-1 1 16,2-1-1-16,-3 3 4 0,3 1-1 0,-3-4-2 16,2 2 2-16,-1 0 0 0,2-1-1 0,1-11 1 0,-8 20-2 15,8-20-15-15,-8 19 3 0,8-19 1 0,-10 9 4 16,10-9-40-16,0 0 10 0,-4 11 6 0,4-11 6 0,0 0-110 15,0 0 27-15,0 0 20 0,0 0 18 0,0 0-205 16,0 0 56-16,0 0 43 0,0 0 34 0,-5-11-377 0,5 11 142 16,6-14 89-16,1 2 55 0,-2 2-686 0,3-3-118 15</inkml:trace>
  <inkml:trace contextRef="#ctx0" brushRef="#br1" timeOffset="120910.83">21064 900 0 0,'0'0'635'0,"4"-13"-363"0,-4 13 35 0,0 0-20 0,14-10-59 16,-14 10-45-16,14-6 4 0,-14 6-36 0,19-5-32 16,-19 5-23-16,21-3 43 0,-21 3-28 0,21-3-23 0,-21 3-18 15,21 2 20-15,-21-2-17 0,21 1-14 0,-21-1-11 16,17 7 3-16,-17-7-10 0,17 9-9 0,-17-9-6 0,14 12-2 16,-14-12-5-16,12 15-4 0,-12-15-3 0,9 19-8 15,-5-9-1-15,-4-10 0 0,8 21-1 0,-5-10 2 0,-1 0 0 16,-2-11-1-16,1 12-1 0,-2 1-1 0,-1-2 0 15,2-11-1-15,-5 18 1 0,-1-6-3 0,2-2 1 16,4-10-1-16,-12 8 2 0,4 0 1 0,8-8-1 0,-15 13 1 16,15-13 0-16,-17 8 13 0,17-8-2 0,-17 6-2 0,17-6-4 15,-16 4-11-15,16-4 0 0,-19 7 1 0,19-7 1 16,-20 1 4-16,20-1-1 0,-23 0 1 0,23 0-1 16,-20-3 2-16,20 3-1 0,0 0 0 0,-21-2 0 0,21 2-35 15,0 0 5-15,-12-4 7 0,12 4 4 0,0 0-134 16,0 0 32-16,-11-9 24 0,11 9 21 0,0 0-269 15,0 0 68-15,0 0 55 0,14-11 45 0,-14 11-632 0,15-10-79 16</inkml:trace>
  <inkml:trace contextRef="#ctx0" brushRef="#br1" timeOffset="121211.93">21395 930 0 0,'0'0'515'0,"0"0"-244"0,0 0 30 16,0 0-27-16,0 0-44 0,0 0-46 0,0 0-33 0,0 0-29 16,0 0-26-16,0 0-17 0,3 11-1 0,-3-11-15 0,0 0-12 15,0 16-11-15,0-16 9 0,0 14-10 0,0-14-6 16,-3 16-9-16,3-16 8 0,-6 21-8 0,6-21-4 15,-3 17-4-15,3-17 1 0,-3 15-4 0,3-15-2 0,-3 12-3 16,3-12-95-16,0 0 17 0,0 0 13 0,-2 13 12 16,2-13-252-16,0 0 59 0,0 0 48 0,0 0 38 0,11-8-543 15,-11 8-52-15</inkml:trace>
  <inkml:trace contextRef="#ctx0" brushRef="#br1" timeOffset="121519.6">21375 752 0 0,'-19'2'576'0,"19"-2"-347"0,0 0-46 0,-8 10-36 16,8-10 38-16,0 0-34 0,-3 12-30 0,3-12-24 15,0 0-1-15,8 10-19 0,-8-10-15 0,0 0-14 16,0 0 18-16,4 12-13 0,-4-12-11 0,0 0-8 0,11 6 3 15,-11-6-8-15,0 0-6 0,0 0-4 0,23-1 17 16,-23 1-8-16,0 0-6 0,18-7-3 0,-18 7 14 0,12-10-7 16,-12 10-5-16,7-15-3 0,-7 15 12 0,3-14-6 15,-3 14-4-15,5-16-5 0,-5 16-4 0,-2-16-2 0,2 16-2 16,-3-14-2-16,3 14-6 0,-8-9-1 0,8 9 1 16,0 0 0-16,-14-8-101 0,14 8 22 0,0 0 15 0,-16 3 14 15,16-3-276-15,-11 9 65 0,11-9 53 0,0 0 41 0,-16 13-404 16,16-13-23-16</inkml:trace>
  <inkml:trace contextRef="#ctx0" brushRef="#br1" timeOffset="121967.47">21550 873 0 0,'0'0'650'0,"0"0"-430"0,0 0-45 0,-13 8 63 16,13-8-31-16,0 0-41 0,-16 8-33 0,16-8-5 16,-12 6-25-16,12-6-22 0,-13 8-16 0,13-8 15 0,-10 7-14 15,10-7-15-15,-9 9-10 0,9-9-15 0,-9 13-4 16,9-13-6-16,0 0-3 0,-4 16 3 0,4-16-4 15,0 12-1-15,0-12-2 0,4 11 0 0,-4-11-2 0,12 11-1 16,-12-11 0-16,16 10 3 0,-16-10-1 0,20 8-2 0,-20-8-1 16,26 4-42-16,-26-4 5 0,21 5 8 0,-21-5 5 15,22 5-17-15,-22-5 7 0,17 5 6 0,-17-5 5 0,10 6-9 16,-10-6 5-16,0 0 5 0,0 0 3 0,0 0-7 16,6 11 3-16,-6-11 4 0,0 0 3 0,-8 15 3 15,8-15 2-15,-11 9 3 0,11-9-2 0,-14 10-3 0,14-10 0 16,-16 8 4-16,16-8-1 0,-29 9 0 0,29-9-1 15,-14 7 2-15,14-7 1 0,0 0-11 0,-20 4 2 16,20-4 2-16,0 0 3 0,0 0-39 0,0 0 9 0,-23 2 7 16,23-2 5-16,0 0-125 0,0 0 30 0,-9-9 24 15,9 9 18-15,-3-12-584 0,3 12-46 0</inkml:trace>
  <inkml:trace contextRef="#ctx0" brushRef="#br1" timeOffset="123113.1">21660 989 0 0,'0'0'570'0,"4"11"-389"0,-4-11 9 0,0 0-38 0,14 8-20 0,-14-8-15 16,0 0-4-16,17 4-23 0,-17-4-18 0,0 0-14 15,21 0 11-15,-21 0-15 0,17-3-10 0,-17 3-7 16,15-5 27-16,-15 5-11 0,15-5-11 0,-15 5-9 0,12-12 75 16,-12 12-21-16,0 0-19 0,10-12-12 0,-10 12 74 15,-2-15-26-15,2 15-21 0,0-12-15 0,0 12 53 0,0 0-10 16,-5-13-23-16,5 13-16 0,0 0 37 0,-7-12-23 16,7 12-17-16,0 0-13 0,-17-6-3 0,17 6-11 15,0 0-8-15,0 0-8 0,-24 3-4 0,24-3-5 0,-14 8-2 16,14-8-5-16,-10 9 4 0,10-9-3 0,-10 12-2 15,10-12-2-15,-8 14-1 0,8-14-1 0,-8 16-1 0,8-16-2 16,-5 18 5-16,5-18-1 0,-3 17-3 0,3-17 0 16,0 15 6-16,0-15-2 0,2 14 0 0,-2-14-3 15,6 13-83-15,-6-13 17 0,8 9 13 0,-8-9 9 0,11 8-133 16,-11-8 36-16,14 5 28 0,-14-5 21 0,0 0-141 16,31 0 65-16,-31 0 32 0,24-5 26 0,-24 5-82 0,27-7 37 15,-27 7 30-15,24-9 25 0,-9 3 1 0,-15 6 18 16,26-11 17-16,-14 4 11 0,1-1 46 0,1-1 1 0,0 1 1 15,1 0-2-15,1-2 120 0,-3 2-23 0,-2 1-20 0,-1-1-14 16,-10 8 96-16,15-18-30 0,-15 18-26 0,14-12-21 16,-14 12 101-16,6-10-38 0,-6 10-28 0,0 0-18 15,0 0 116-15,0 0-41 0,0 0-35 0,-4-13-29 0,4 13-3 16,0 0-21-16,0 0-16 0,-16-4-14 0,16 4 5 16,0 0-12-16,-22 0-8 0,22 0-8 0,-17 6-1 0,17-6-7 15,-15 8-3-15,15-8-4 0,-20 11-4 0,13-5-2 16,-3 2-2-16,3 0-1 0,-3 0-1 0,2 2-2 15,2-3 2-15,-2 1-3 0,8-8-12 0,-9 18 1 0,9-18 2 16,-6 14 2-16,6-14-52 0,0 13 12 0,0-13 8 16,0 0 7-16,5 12-37 0,-5-12 14 0,0 0 11 0,15 9 8 15,-15-9-16-15,0 0 10 0,0 0 7 0,27 0 8 16,-27 0 2-16,15-4 4 0,-15 4 4 0,15-6 3 0,-15 6 5 16,12-8 3-16,-12 8 0 0,11-9 0 0,-11 9 10 15,10-10-4-15,-10 10 1 0,10-13 1 0,-10 13 53 16,6-14-11-16,-6 14-9 0,6-13-9 0,-6 13 49 0,6-11-17 15,-6 11-11-15,0 0-10 0,7-12 43 0,-7 12-17 16,0 0-11-16,0 0-12 0,0 0 15 0,0 0-10 16,0 0-9-16,0 0-8 0,0 0-19 0,0 0-3 0,0 0-2 15,0 0-1-15,0 0-17 0,0 0-1 0,-8 12 5 0,8-12 1 16,-3 13-4-16,3-13 2 0,-4 13 1 0,4-13 1 16,-3 14-23-16,3-14 7 0,-1 13 3 0,1-13 6 15,-6 11-45-15,6-11 12 0,6 11 11 0,-6-11 7 0,6 9-46 16,-6-9 17-16,8 10 10 0,-8-10 10 0,0 0-24 15,11 4 12-15,-11-4 10 0,0 0 9 0,0 0 16 0,20-1 4 16,-20 1 4-16,11-8 0 0,-11 8 2 0,12-7 3 16,-12 7-1-16,11-14 2 0,-11 14-1 0,13-11 1 15,-13 11-2-15,11-11 3 0,-7 0 25 0,-4 11-4 0,11-13-5 16,-11 13-3-16,7-14 27 0,-7 14-8 0,8-16-6 16,-8 16-6-16,8-14 28 0,-8 14-9 0,8-14-8 0,-8 14-8 15,5-15 54-15,-5 15-16 0,5-9-13 0,-5 9-9 0,0 0 33 16,0 0-17-16,0 0-8 0,0 0-10 0,0 0-7 15,0 0-5-15,-3-11-6 0,3 11-2 0,0 0-11 16,-11 6-1-16,11-6-1 0,-9 7-1 0,9-7-15 16,-8 9 1-16,8-9 2 0,-6 9 3 0,6-9-43 0,0 0 10 15,-3 18 9-15,3-18 6 0,0 0-52 0,3 16 16 0,-3-16 13 16,5 9 9-16,-5-9-71 0,11 10 23 0,-11-10 19 16,11 11 10-16,-11-11-51 0,13 10 22 0,-13-10 17 15,12 9 12-15,-12-9-36 0,12 8 19 0,-12-8 13 0,11 8 13 16,-11-8-1-16,0 0 10 0,9 11 7 0,-9-11 7 15,0 0 3-15,0 0 4 0,0 0 4 0,0 0 2 0,3 13-6 16,-3-13 5-16,0 0 2 0,0 0 1 0,-11 9 5 16,11-9 0-16,0 0 3 0,-15 6-2 0,15-6-15 15,0 0 3-15,-20 4 3 0,20-4 4 0,0 0-204 0,-18 3 44 16,18-3 33-16,0 0 27 0,0 0-422 0,0 0 106 16,0 0 127-16,-13-8 70 0,13 8-99 0,0 0 98 0</inkml:trace>
  <inkml:trace contextRef="#ctx0" brushRef="#br1" timeOffset="123582.83">22258 968 0 0,'0'0'783'0,"0"0"-428"16,0 0-22-16,0 0-62 0,0 0-54 0,0 0-37 0,0 0-36 15,0 0-30-15,25-1-22 0,-25 1-12 0,13 4-17 0,-13-4-12 16,0 0-10-16,17-1-6 0,-17 1-7 0,0 0-7 16,20-2-3-16,-20 2 5 0,0 0-5 0,0 0-4 0,18-5-3 15,-18 5-2-15,12-6-1 0,-12 6-3 0,0 0 1 16,9-9 6-16,-9 9-3 0,0 0-1 0,6-10-2 0,-6 10 86 16,0 0-18-16,3-11-16 0,-3 11-11 0,0 0 71 15,0 0-26-15,-3-13-17 0,3 13-14 0,0 0 39 16,-6-11-20-16,6 11-15 0,0 0-14 0,-9-10 37 15,9 10-16-15,0 0-16 0,-12-6-11 0,12 6 6 0,0 0-10 16,0 0-9-16,0 0-7 0,-26 0-5 0,26 0-3 16,0 0-5-16,-21 6-1 0,21-6-4 0,-11 10-1 0,11-10-3 15,-13 13 0-15,13-13 4 0,-9 17-3 0,4-7 0 0,5-10-1 16,-8 19 3-16,8-19-3 0,-5 20 0 16,5-20 0-16,-2 20 0 0,2-20-2 0,-1 19 1 0,1-19-1 0,3 15-1 15,-3-15 0-15,5 15 0 0,-5-15 0 0,10 11-37 16,-10-11 8-16,12 6 5 0,-12-6 4 0,0 0-113 15,24 3 27-15,-24-3 21 0,19-1 16 0,-19 1-209 16,24-6 53-16,-24 6 47 0,16-10 35 0,-16 10-254 0,15-7 98 16,-15 7 61-16,12-7 46 0,-12 7-655 0,6-16-87 0</inkml:trace>
  <inkml:trace contextRef="#ctx0" brushRef="#br1" timeOffset="125297.27">22588 941 0 0,'0'0'472'0,"0"0"-244"0,0 0-44 15,0 0 52-15,0 0-18 0,0 0-36 0,0 0-38 0,0 0 63 16,0 0-42-16,0 0-32 0,0 0-27 0,0 0 51 16,0 0-30-16,0 0-27 0,0 0-19 0,8-8 47 15,-8 8-13-15,0 0-21 0,0 0-17 0,0 0 62 16,0 0-28-16,0 0-22 0,0 0-18 0,0 0 63 0,0 0-28 0,6-9-19 16,-6 9-19-16,0 0 69 0,0 0-27 0,0 0-21 15,0-14-19-15,0 14 69 0,0 0-29 0,0 0-24 16,0 0-14-16,-10-10 43 0,10 10-24 0,0 0-19 15,0 0-12-15,-17-7-11 0,17 7-12 0,0 0-6 0,-20 5-6 16,20-5-13-16,-18 8-2 0,18-8-2 0,-15 8-3 16,15-8 0-16,-16 13-2 0,16-13-1 0,-11 12 1 0,11-12-11 15,-8 18 1-15,8-18 2 0,-6 18 0 0,6-18-36 16,-3 14 7-16,3-14 7 0,3 15 6 0,-3-15-40 0,2 15 13 16,-2-15 10-16,4 14 6 0,-4-14-49 0,8 14 17 15,-8-14 12-15,9 12 11 0,-9-12-36 0,14 7 16 16,-14-7 11-16,13 7 11 0,-13-7 3 0,0 0 7 0,27 0 6 15,-27 0 5-15,19-8 8 0,-19 8 2 0,18-9 1 0,-18 9 2 16,18-13-1-16,-18 13 2 0,18-14 0 0,-18 14 1 16,14-17 17-16,-5 9-1 0,-9 8-5 0,9-17-2 15,-4 6 51-15,-1 0-13 0,-1 0-8 0,0-2-7 16,2 0 28-16,-3-1-11 0,1 1-10 0,-1-1-6 0,0 0 25 16,-1 0-12-16,1 0-7 0,-1 2-9 0,1 0 25 15,-2 12-9-15,1-20-10 0,-1 20-6 0,3-15 18 0,-3 15-8 16,0 0-6-16,0-13-8 0,0 13 14 0,0 0-8 0,0 0-5 15,0 0-6-15,0 0 8 0,0 0-3 0,0 0-6 16,0 0-3-16,0 0-29 0,0 0 4 0,0 0 1 16,0 0 2-16,-3 14 1 0,3-14 1 0,-3 12 3 0,3-12-1 15,-3 17 1-15,3-17 1 0,-5 17 1 0,2-6 0 16,-1 0 1-16,1 4-1 0,-1-4 1 0,1 1 0 0,-2 3 7 16,0 0-1-16,4-3-3 0,-4 1 1 0,2-1-41 15,-1-1 7-15,4-11 8 0,-3 16 2 0,3-16-88 16,0 17 20-16,0-17 20 0,3 14 13 0,-3-14-54 0,9 7 25 15,-9-7 14-15,0 0 16 0,17 5-10 0,-17-5 13 16,0 0 11-16,25-1 8 0,-25 1-3 0,17-4 7 16,-17 4 6-16,20-6 4 0,-20 6 0 0,16-7 4 0,-16 7 3 0,12-6 3 15,-12 6 7-15,13-9 0 0,-13 9 1 0,10-12-1 16,-10 12 1-16,8-10-2 0,-8 10 1 0,7-12 1 16,-7 12 4-16,5-15-2 0,-5 15 0 0,5-11 0 0,-5 11 17 15,3-12-3-15,-3 12-4 0,0 0-2 0,0 0 70 16,0-12-17-16,0 12-11 0,0 0-12 0,0 0 53 15,0 0-18-15,0 0-16 0,0 0-13 0,0 0 4 0,0 0-11 16,0 0-7-16,0 0-7 0,0 0-16 0,0 0-3 16,0 0-1-16,0 0-1 0,0 0-9 0,0 0-1 0,-3 10 2 15,3-10 0-15,0 0 0 0,-2 16 1 0,2-16-1 16,-1 17 2-16,1-17-41 0,-2 15 8 0,2-15 8 0,-1 18 5 16,1-18-136-16,0 17 30 0,0-17 27 0,-2 15 20 15,2-15-214-15,-2 12 60 0,2-12 46 0,4 11 39 16,-4-11-265-16,0 0 104 0,0 0 79 0,0 0 47 0,0 0-312 15,0 0 97-15,14-4 87 0,-14 4 101 0,10-13-198 16,-10 13 72-16</inkml:trace>
  <inkml:trace contextRef="#ctx0" brushRef="#br1" timeOffset="125611.93">22828 724 0 0,'0'0'431'0,"-18"8"-260"0,18-8-34 0,-11 9 93 15,11-9-47-15,-6 9-9 0,6-9-34 0,-8 12 22 16,8-12-33-16,-5 9-24 0,5-9-23 0,0 13-1 0,0-13-18 16,0 0-11-16,3 12-10 0,-3-12 10 0,0 0-8 15,12 7-10-15,-12-7-6 0,0 0 13 0,17 1-9 16,-17-1-5-16,0 0-5 0,21-1 12 0,-21 1-8 0,0 0-4 15,12-6-5-15,-12 6 30 0,0 0-11 0,13-8-7 16,-13 8-5-16,0 0-1 0,6-15-4 0,-6 15-4 16,0 0-2-16,4-14-5 0,-4 14-2 0,0 0 0 0,-5-14-3 0,5 14-16 15,0 0 0-15,-9-10 4 0,9 10 1 0,0 0-215 16,-17-4 44-16,17 4 34 0,0 0 31 0,-17 3-793 16,17-3-109-16</inkml:trace>
  <inkml:trace contextRef="#ctx0" brushRef="#br1" timeOffset="126080.7">23007 866 0 0,'-8'-8'697'0,"8"8"-418"0,0 0-47 0,0 0 92 16,0 0-64-16,0 0-52 0,0 0-41 0,-24 0-30 0,24 0-28 16,0 0-19-16,-17 7-20 0,17-7-11 0,-10 9-12 15,10-9-10-15,-9 10-7 0,9-10 2 0,-13 14-7 16,13-14-5-16,-7 12-4 0,7-12-4 0,-12 15-1 0,12-15-3 16,-8 14 0-16,8-14-9 0,-6 13 1 0,6-13 0 15,-1 11 0-15,1-11 7 0,0 0 0 0,3 13-2 16,-3-13-1-16,0 0 4 0,14 11-3 0,-14-11 1 0,16 7-3 15,-16-7 2-15,20 1 0 0,-20-1-3 0,0 0 2 0,30-1-7 16,-30 1 2-16,0 0 1 0,24 3-1 0,-24-3-3 16,0 0-1-16,18 3 2 0,-18-3-1 0,0 0-3 15,0 0 1-15,0 0 1 0,0 0 2 0,0 0-20 0,0 0 5 16,0 0 3-16,-4 14 4 0,4-14-3 0,-11 7 2 0,11-7 3 16,0 0 2-16,-17 9 9 0,17-9-1 0,-14 6 2 15,14-6-2-15,-16 5-10 0,16-5 2 0,-15 3 2 16,15-3 2-16,0 0-17 0,-25 6 3 0,25-6 4 0,0 0 2 15,0 0-99-15,0 0 22 0,-22 9 17 0,22-9 15 16,0 0-139-16,0 0 37 0,0-13 33 0,0 13 24 0,0 0-364 16,16-11 124-16,-16 11 93 0,11-13 49 0,-1 5-38 15,-10 8 85-15</inkml:trace>
  <inkml:trace contextRef="#ctx0" brushRef="#br1" timeOffset="126726.69">23116 932 0 0,'4'-9'661'0,"-4"9"-386"0,0 0-54 0,0 0-10 16,0 0 53-16,0 0-52 0,0 0-43 0,0 0-33 0,0 0 70 16,0 0-41-16,0 0-33 0,0 0-27 0,0 0 78 15,0 0-21-15,0 0-32 0,0 0-26 0,0 0 30 16,0 0-27-16,0 0-22 0,0 0-17 0,-11-7 15 15,11 7-17-15,0 0-13 0,0 0-11 0,0 0-13 0,-14 7-7 16,14-7-3-16,0 0-5 0,-11 5-3 0,11-5-3 0,-10 13 0 16,10-13-3-16,-8 11-2 0,8-11 2 0,-9 13-3 15,9-13 0-15,1 14-22 0,-1-14 2 0,-4 15 5 16,4-15 3-16,0 12-82 0,0-12 17 0,4 13 16 0,-4-13 12 16,5 13-109-16,-5-13 32 0,9 9 26 0,-9-9 18 15,13 6-15-15,-13-6 18 0,0 0 17 0,22 3 12 0,-22-3 14 16,16-6 8-16,-16 6 3 0,16-4 7 0,-16 4 10 15,16-10 2-15,-11-1 0 0,-5 11 1 0,12-7 103 0,-12 7-20 16,10-8-16-16,-10 8-13 0,8-12 106 0,-8 12-32 16,9-13-24-16,-9 13-21 0,6-12 100 0,-6 12-37 15,7-13-27-15,-7 13-25 0,4-10 84 0,-4 10-35 0,0 0-29 16,0 0-20-16,0 0 37 0,0 0-25 0,0 0-21 16,0 0-17-16,0 0-23 0,0 0-10 0,0 0-5 0,0 0-6 15,0 0-16-15,0 0 0 0,-15 7-1 0,15-7-2 16,-9 9-2-16,9-9-1 0,-8 11 0 0,8-11 1 0,-6 14-33 15,6-14 7-15,-6 12 6 0,6-12 4 0,-3 14-74 16,3-14 19-16,2 13 15 0,-2-13 10 0,4 12-72 16,-4-12 24-16,9 10 18 0,-9-10 16 0,11 6-42 0,-11-6 20 15,0 0 16-15,17 5 14 0,-17-5 8 0,0 0 8 16,21-5 7-16,-21 5 6 0,16-6 7 0,-16 6 2 16,14-11 3-16,-14 11 2 0,14-13 6 0,-14 13-2 0,11-14 3 15,-11 14 0-15,11-14 55 0,-5 5-11 0,-6 9-6 0,7-17-10 16,-7 17 26-16,4-17-10 0,-4 17-8 0,-6-18-7 15,6 18-2-15,-3-10-4 0,3 10-5 0,-6-9-3 0,6 9-12 16,-13-6 2-16,13 6-3 0,0 0 1 16,-17-5-146-16,17 5 31 0,-16 5 23 0,16-5 17 0,-16 5-308 15,16-5 77-15,-8 6 59 0,8-6 54 0,0 0-456 0,0 14 129 16,0-14 105-16,0 0 115 0,0 0-139 0,0 0 45 16</inkml:trace>
  <inkml:trace contextRef="#ctx0" brushRef="#br1" timeOffset="127086.72">23395 884 0 0,'-7'-8'883'0,"7"8"-630"0,0 0 150 15,0 0-76-15,0 0-66 0,0 0-52 0,0 0-39 16,0 0-34-16,0 0-28 0,4 13-20 0,-4-13-5 0,3 14-9 15,-3-14-16-15,3 14-10 0,-3-14-19 0,0 20-5 0,0-20-5 16,0 22-5-16,-2-10 8 0,1 2-3 0,1-14-5 16,-5 21-2-16,5-21 6 0,-3 23-6 0,3-23 0 15,-3 12-3-15,3-12-11 0,1 13-1 0,-1-13 2 0,0 0 0 16,0 0 8-16,0 0-2 0,7 8 0 0,-7-8-2 16,0 0 81-16,13-10-16 0,-13 10-13 0,12-11-12 15,-12 11 89-15,14-16-26 0,-14 16-22 0,11-16-18 0,-6 6 98 16,0 0-36-16,0-1-22 0,-1 1-24 0,-1-1 29 15,2 2-23-15,-5 9-17 0,5-15-15 0,-5 15-20 0,3-10-8 16,-3 10-5-16,0 0-5 0,0 0-89 0,0 0 13 16,0 0 14-16,0 0 7 0,0 0-475 0,0 0 103 0,0 0 80 15,0 0 67-15,-9 9-1026 0,9-9-406 0</inkml:trace>
  <inkml:trace contextRef="#ctx0" brushRef="#br1" timeOffset="128410.17">23575 976 0 0,'0'0'771'0,"0"0"-475"0,0 0-30 0,0 0 44 0,0 0-63 0,0 0-49 0,0 0-40 0,0 0-20 15,0 0-28-15,15-6-22 0,-15 6-18 0,0 0-3 0,0 0-13 0,24 1-10 16,-24-1-9-16,0 0-11 0,16-3-5 0,-16 3-2 15,0 0-3-15,0 0 2 0,17-6-4 0,-17 6-2 0,0 0-2 16,13-6 6-16,-13 6-3 0,0 0-2 0,7-10-2 16,-7 10 48-16,0 0-11 0,0-14-9 0,0 14-8 15,0 0 21-15,5-12-12 0,-5 12-6 0,0 0-5 0,0 0 41 16,0 0-12-16,-6-10-12 0,6 10-7 0,0 0-4 16,0 0-5-16,-20-5-6 0,20 5-3 0,0 0-13 0,-23 0-1 15,23 0-1-15,-16 3 1 0,16-3-4 16,-17 6 1-16,17-6 0 0,-13 9 0 0,13-9 1 0,-13 9 0 0,13-9-1 15,-7 12 1-15,7-12 3 0,-7 15-1 0,7-15-1 16,-3 13 0-16,3-13-1 0,-1 17 0 0,1-17-1 16,1 15 1-16,2-3-6 0,-3-12 1 0,0 19 1 0,0-19 1 15,10 15 9-15,-10-15-3 0,11 14 1 0,-3-4-2 0,-8-10-6 16,16 6-1-16,-16-6 1 0,17 4 2 0,-17-4 2 16,21-1 0-16,-21 1 0 0,21-10-1 0,-21 10 1 15,20-5 0-15,-20 5-1 0,18-9 0 0,-18 9 31 16,17-13-8-16,-17 13-5 0,11-14-3 0,-11 14 37 0,11-18-12 15,-11 18-8-15,6-17-5 0,-3 5 39 0,-3 12-12 0,4-20-11 16,-4 20-9-16,-2-22 4 0,0 11-7 0,2 11-6 16,-4-19-6-16,4 19-7 0,-10-18-3 0,10 18-3 0,-14-14 1 15,14 14-10-15,-10-8 2 0,10 8-2 0,0 0 2 16,0 0-9-16,0 0 1 0,0 0 3 0,0 0 0 16,0 0-44-16,-21 1 11 0,21-1 7 0,0 0 7 0,-4 12-37 15,4-12 13-15,0 0 9 0,2 11 7 0,-2-11-8 16,6 9 7-16,-6-9 7 0,0 0 6 0,14 8 1 0,-14-8 5 15,0 0 1-15,21 6 4 0,-21-6 6 0,0 0-1 16,26 0 3-16,-26 0-1 0,0 0 3 0,26-1 1 16,-26 1-1-16,21-2 0 0,-21 2 13 0,0 0-3 0,27-1-1 15,-27 1-2-15,0 0 51 0,16-3-12 0,-16 3-9 0,0 0-8 16,0 0 7-16,0 0-6 0,0 0-7 0,0 0-5 16,0 0-13-16,0 0-1 0,0 0-1 0,0 0 0 0,6 10-5 15,-6-10 1-15,-5 10-1 0,5-10 1 0,-4 13 4 16,4-13-2-16,-8 16 0 0,8-16 0 0,-8 14-2 15,3-5 0-15,5-9 1 0,-7 18 0 0,7-18-27 0,-7 21 6 16,7-21 4-16,-5 19 3 0,5-19-99 0,-1 17 23 16,1-17 16-16,-2 18 17 0,2-18-127 0,3 14 38 0,-3-14 28 15,6 9 25-15,-6-9-39 0,0 0 40 0,18 5 18 16,-18-5 14-16,16-3 3 0,-16 3 9 0,19-6 11 16,-19 6 7-16,17-11 21 0,-17 11 0 0,18-12 3 0,-10 4 1 15,-1-1 55-15,3-2-10 0,0 5-8 0,1-5-7 16,-2-2 78-16,1 1-22 0,-4 3-15 0,0-1-12 15,2-3 84-15,-8 13-27 0,10-18-22 0,-10 18-19 0,8-16 73 16,-8 16-29-16,5-10-23 0,-5 10-17 0,0 0 37 16,3-12-21-16,-3 12-19 0,0 0-14 0,0 0 28 0,0 0-19 15,0 0-12-15,0 0-11 0,0 0-6 0,0 0-7 16,0 0-7-16,0 0-4 0,0 0-12 0,-19 3 0 16,19-3-1-16,0 0-3 0,-12 13 0 0,12-13-2 0,-6 9 2 15,6-9-2-15,-4 11 2 0,4-11-1 0,-7 13-1 0,7-13 1 16,-1 16 0-16,1-16 0 0,0 14-1 0,0-14 0 15,1 16-9-15,-1-16 2 0,4 14 0 0,-4-14 2 0,6 15-32 16,-6-15 7-16,7 11 5 0,-7-11 6 0,11 8-1 16,-11-8 6-16,15 3 2 0,-15-3 2 0,0 0 2 15,27-3 3-15,-27 3-1 0,19-7 3 0,-19 7 3 0,18-11 2 16,-18 11-2-16,15-11 0 0,-5 5 40 0,-10 6-8 16,14-15-6-16,-14 15-6 0,18-17 87 0,-18 17-22 0,14-16-17 15,-14 16-14-15,12-14 76 0,-12 14-24 0,9-13-23 16,-9 13-17-16,8-10 65 0,-8 10-24 0,0 0-24 0,4-11-15 15,-4 11 50-15,0 0-22 0,0 0-20 0,0 0-16 0,0 0-10 16,0 0-11-16,0 0-8 0,0 0-6 0,0 0-28 16,-7 11 0-16,7-11 0 0,-10 10 0 0,10-10 2 15,-11 14 0-15,11-14 0 0,-11 16 0 0,5-6 4 16,1 1 0-16,-2-2-2 0,2 1 1 0,1 3-5 16,-1-1 1-16,0 0 0 0,2 0 0 0,0 3 5 0,2-2 0 0,-1 0-2 15,0 4 0-15,2-3-33 0,0 0 5 16,-2 2 6-16,2 0 5 0,0-2-64 0,0 0 16 0,-1-1 14 15,1-13 8-15,-4 24-40 0,1-13 15 0,3-11 15 0,-4 19 10 16,4-19-3-16,-6 18 8 0,6-18 8 0,-7 12 5 16,7-12 4-16,-7 10 4 0,7-10 3 0,0 0 3 15,-10 6 6-15,10-6 1 0,0 0 1 0,0 0 0 0,-19-3 11 16,19 3-3-16,-10-6-1 0,10 6-1 0,-11-12 11 16,11 12-2-16,-11-12-3 0,11 12-3 0,-7-16-8 0,7 16-1 15,-5-18 1-15,5 18-2 0,-3-19-182 0,3 19 35 16,2-14 31-16,-2 14 22 0,8-14-479 0,-8 14 116 0,0 0 91 15,0 0 73-15,4-18-971 0,-4 18-398 0</inkml:trace>
  <inkml:trace contextRef="#ctx0" brushRef="#br1" timeOffset="156072.31">15695 6147 0 0,'0'0'756'16,"0"0"-293"-16,0 0-29 0,0 0-87 0,0 0-68 15,0 0 21-15,0 0-59 0,0 0-32 0,0 0-33 0,0 0 9 16,0 0-37-16,0 0-30 0,0 0-25 0,0 0-18 15,0 0-14-15,0 0-13 0,0 0-10 0,0 0-6 0,0 0-7 16,0 0-5-16,0 0-4 0,0 0 5 0,0 0-4 16,0 0-3-16,0 0-4 0,0 0 18 0,0 0-7 15,0 0-3-15,19-5-5 0,-19 5 3 0,17-5-3 0,-17 5-4 16,0 0-1-16,18-8 4 0,-18 8-2 0,0 0-2 16,0 0-3-16,9-9 9 0,-9 9-3 0,0 0-5 15,9-13 2-15,-9 13 8 0,0 0-4 0,0 0-3 0,0 0-1 0,-3-11 22 16,3 11-5-16,0 0-6 0,0 0-2 15,-15-5 1-15,15 5-2 0,0 0-4 0,-18-3-2 0,18 3-2 16,-20 1-2-16,20-1-2 0,-25 5 0 0,11 0-7 16,14-5 0-16,-29 8 1 0,13-4 0 0,0 5 2 0,1-3 0 15,3 0 0-15,12-6 0 0,-22 15-1 0,12-8 1 16,2 0-1-16,2 2 1 0,0 1-1 0,6-10 0 16,-5 20 1-16,5-20-1 0,-5 16 2 0,5-16-1 0,0 18 0 15,0-18 0-15,8 14-4 0,-8-14 1 0,11 13 1 0,-11-13 0 16,14 13-10-16,-14-13 2 0,23 6 1 0,-23-6 2 15,22 3-4-15,-22-3 1 0,24 0 2 0,-24 0 2 0,24-4 8 16,-24 4-1-16,22-10 0 0,-22 10 0 0,16-11 4 16,-16 11-3-16,11-10 1 0,-11 10-1 0,0 0 2 15,6-11-1-15,-6 11-1 0,0 0-1 0,0 0 13 0,0 0-2 16,0 0-3-16,-3-11-4 0,3 11 26 0,0 0-7 16,0 0-4-16,0 0-5 0,-25 3-4 0,25-3-2 15,0 0-3-15,-29 5-1 0,29-5 1 0,-21 10-2 0,21-10-1 16,-18 9 0-16,18-9-8 0,-20 13 1 0,20-13 2 15,-11 14-2-15,11-14-5 0,-11 13 2 0,11-13 0 0,-5 17 2 16,5-17-15-16,2 18 4 0,-2-18 3 0,3 15 3 0,-3-15-11 16,11 17 4-16,-6-8 4 0,4 0 2 0,1-1-12 15,0 0 3-15,-3 1 6 0,6-5 2 0,-2 2-22 16,0 1 8-16,-11-7 4 0,21 6 5 0,-21-6-10 16,17 3 6-16,-17-3 3 0,15-8 6 0,-15 8 3 0,0 0 3 15,0 0 0-15,19-4 2 0,-19 4 3 0,0 0 1 0,11-7-1 16,-11 7 1-16,0 0 3 0,6-11 0 0,-6 11-1 15,0 0 1-15,0 0-39 0,0 0 7 0,0 0 6 0,0 0 5 16,0 0-226-16,0 0 49 0,0 0 38 0,0 0 33 16,0 0-439-16,0 0 166 0,0 0 79 0,13-10 64 15,-13 10-556-15,0 0-79 0</inkml:trace>
  <inkml:trace contextRef="#ctx0" brushRef="#br1" timeOffset="156688.35">16041 6274 0 0,'0'0'804'0,"0"0"-465"0,0 0-18 0,0 0-61 0,-9-8-53 15,9 8 2-15,0 0-40 0,0 0-35 0,0 0-27 16,0 0-1-16,-26 5-20 0,26-5-17 0,0 0-15 0,-19 8 12 15,19-8-11-15,-18 6-10 0,18-6-9 0,-17 10-5 16,17-10-4-16,-17 10-7 0,17-10-3 0,-13 13 0 16,5 2-1-16,8-15-6 0,-8 8 0 0,8-8-4 0,-4 10-3 15,4-10 1-15,0 0-1 0,0 16 6 0,0-16-1 0,6 8-1 16,-6-8-1-16,9 6 1 0,-9-6-1 0,0 0-2 16,21 4 0-16,-21-4 2 0,17-4-1 0,-17 4-1 15,18-6-2-15,-18 6 2 0,20-8-3 0,-20 8 1 0,17-10-1 16,-10 3 0-16,1-1 1 0,-8 8 0 0,16-14-2 15,-8 5 27-15,-8 9-6 0,15-14-3 0,-15 14-5 0,11-17 93 16,-11 17-21-16,9-9-18 0,-9 9-13 0,0 0 47 16,8-12-20-16,-8 12-16 0,0 0-14 0,0 0 40 15,0 0-18-15,0 0-14 0,0 0-12 0,0 0-15 0,0 0-5 16,0 0-6-16,0 0-5 0,-6 12-15 0,6-12 2 16,-7 10-2-16,7-10-1 0,-7 16 4 0,2-6 1 0,5-10-3 15,-12 21 0-15,6-12 0 0,1 3 0 0,1 0-1 0,-1 0 2 16,1 1-2-16,-2 1 2 0,5-1-1 0,-4-3 0 15,2 2-2-15,3-12 0 0,4 21-2 0,-16-11 2 0,12-10 5 16,-2 17-2-16,2-17-1 0,-3 13 1 0,3-13-2 16,-4 10 0-16,4-10 0 0,0 0 0 0,-3 12-1 15,3-12 0-15,0 0 0 0,0 0 0 0,-9 8 1 16,9-8-1-16,0 0 0 0,0 0 0 0,-18 2 2 0,18-2 1 16,0 0-2-16,-25 0 0 0,25 0 9 0,-19-2-1 0,19 2-2 15,-22-4-1-15,0 4-28 0,22 0 6 0,-17-3 2 16,17 3 3-16,-18-4-65 0,18 4 17 0,0 0 12 15,-19-5 9-15,19 5-158 0,0 0 40 0,-13-9 32 0,13 9 23 16,0 0-392-16,2-13 123 0,-2 13 95 0,12-10 55 16,-3 3-739-16,0-3-157 0</inkml:trace>
  <inkml:trace contextRef="#ctx0" brushRef="#br1" timeOffset="156871.81">16187 6305 0 0,'0'0'814'0,"0"0"-523"0,0 0-23 15,0 0-45-15,0 0-56 0,0 0-33 0,0 0-28 0,0 0-22 16,0 0-167-16,0 0 15 0,0 0 14 0,0 0 11 16,0 0-757-16,0 0-76 0</inkml:trace>
  <inkml:trace contextRef="#ctx0" brushRef="#br1" timeOffset="157328.54">16627 6139 0 0,'0'0'383'0,"0"0"-105"0,0 0-40 0,0 0-47 0,10-7 50 16,-10 7-39-16,0 0-39 0,0 0-33 0,0-12 85 15,0 12-43-15,0 0-35 0,-6-13-27 0,6 13 54 16,0 0-33-16,4-10-27 0,-4 10-13 0,0 0 84 16,0 0-37-16,0 0-26 0,-4-12-23 0,4 12 46 0,0 0-27 15,0 0-22-15,0 0-16 0,-11-9-14 0,11 9-12 16,0 0-9-16,0 0-8 0,0 0-8 0,0 0-7 0,0 0 1 15,-20 4-5-15,20-4-2 0,-13 17-3 0,13-17 2 0,-12 9-3 16,7 0-4-16,-1 1 1 0,-1 0-1 0,1 3 0 16,-2-2 10-16,3 3-3 0,4 2-1 0,-4-1 0 15,2 2 0-15,0-1 0 0,-1 0-2 0,2-2 1 0,1 2 3 16,-1 0 1-16,1-2-1 0,-2-1-2 0,3 0-3 16,-2-1-1-16,2-12 1 0,-3 22-1 0,3-22 4 0,-2 16-1 15,2-16-1-15,-6 14-1 0,6-14-19 0,0 0 4 16,0 15 3-16,0-15 2 0,0 0 0 0,0 0 3 0,-6 11 2 15,6-11 0-15,0 0-108 0,0 0 23 0,0 0 17 16,-15 6 14-16,15-6-245 0,0 0 60 0,-14-9 50 0,14 9 42 16,0 0-453-16,-3-14 121 0,-2 5 97 0,5 9 89 15,-3-22-173-15,3 22 14 0</inkml:trace>
  <inkml:trace contextRef="#ctx0" brushRef="#br1" timeOffset="157560.7">16441 6239 0 0,'0'0'950'0,"0"0"-607"0,0 0-36 15,0 0-61-15,26 0-49 0,-26 0-34 0,30 3-32 16,-30-3-26-16,30 2-22 0,-30-2-9 0,34 1-15 0,-34-1-12 16,32 2-10-16,-32-2-8 0,27 0-6 0,-27 0-5 0,23-2-2 15,-23 2-7-15,18-1-1 0,-18 1-2 0,0 0-1 16,15-7-19-16,-15 7 3 0,0 0 2 0,0 0 1 15,10-10-189-15,-10 10 40 0,0 0 31 0,0 0 25 0,-2-11-442 16,2 11 109-16,0 0 127 0,-9-9 75 0,9 9-94 16,0 0 98-16</inkml:trace>
  <inkml:trace contextRef="#ctx0" brushRef="#br1" timeOffset="158223.03">16700 6267 0 0,'0'0'570'0,"0"0"-273"0,0 0-60 0,0 0-21 0,0 0 55 16,6 8-55-16,-6-8-43 0,0 0-35 0,0 0 0 15,23 2-28-15,-23-2-22 0,0 0-17 0,0 0 0 0,19-5-14 16,-19 5-11-16,0 0-11 0,13-11 21 0,-13 11-12 15,7-10-6-15,-7 10-10 0,7-12 28 0,-7 12-10 16,6-18-10-16,-6 18-7 0,10-19 18 0,-10 19-10 0,8-20-7 0,-8 20-7 16,0-23 34-16,3 14-12 0,-3 9-9 0,6-18-8 15,-3 7 61-15,-3 11-19 0,3-15-13 0,-3 15-13 16,2-17 64-16,-2 17-24 0,0 0-15 0,1-13-15 16,-1 13 67-16,0 0-24 0,0 0-20 0,0 0-14 0,0 0-20 15,0 0-8-15,0 0-8 0,-14 9-4 0,14-9-15 16,-10 12-1-16,10-12 0 0,-12 14-3 0,4-4 3 0,8-10-2 15,-9 18 0-15,4-7-2 0,1 0-1 0,0 1-1 16,1 1 2-16,-1-2-2 0,3 1-5 0,-1 0 1 0,2-12 1 16,0 23 0-16,0-23-38 0,7 18 9 0,-7-18 5 15,7 17 5-15,-7-17-53 0,13 12 14 0,-13-12 12 16,13 10 10-16,-13-10-47 0,18 3 17 0,-18-3 15 16,0 0 9-16,23-3-3 0,-23 3 9 0,16-6 8 0,-16 6 5 0,20-7 5 15,-20 7 3-15,14-9 5 0,-14 9 1 0,10-13-2 16,-10 13 5-16,14-13 2 0,-14 13-1 0,9-8 6 15,-6-4 0-15,-3 12 0 0,8-17 1 0,-8 17 9 0,7-16-2 16,-7 16-1-16,1-13-1 0,-1 13 33 0,0 0-8 16,0 0-4-16,0 0-7 0,0-14 40 0,0 14-12 15,0 0-10-15,0 0-7 0,0 0-8 0,0 0-4 0,0 0-5 16,0 0-2-16,0 0-7 0,-7 10-2 0,7-10 0 16,0 0-1-16,-3 17 4 0,3-17-3 0,-4 10 0 0,4-10 0 15,0 13-2-15,0-13 0 0,0 16 0 0,0-16 0 0,0 17 3 16,0-17-2-16,1 15 1 0,-1-15-1 0,2 15-7 15,-2-15 1-15,1 15 2 0,-1-15-1 0,0 0-61 16,6 12 13-16,-6-12 9 0,0 0 11 0,9 10-109 0,-9-10 28 16,0 0 24-16,0 0 17 0,22-5-227 0,-22 5 63 15,14-13 71-15,-14 13 32 0,14-12-345 0,-4 2 95 16,-3-1 77-16,0 0 61 0,3-2-260 0,0-1-9 0</inkml:trace>
  <inkml:trace contextRef="#ctx0" brushRef="#br1" timeOffset="158560.09">16962 6001 0 0,'-11'8'458'0,"11"-8"-261"0,-10 7 30 0,10-7-46 16,0 0-26-16,-6 13-16 0,6-13 18 0,0 0-32 15,-1 12-24-15,1-12-22 0,0 0 29 0,0 0-22 0,0 10-17 16,0-10-15-16,0 0-19 0,0 0-8 0,0 0-6 0,7 9-4 16,-7-9 39-16,0 0-12 0,0 0-9 0,0 0-7 15,23-7 56-15,-23 7-15 0,11-7-16 0,-11 7-9 16,11-9 7-16,-11 9-9 0,5-11-8 0,-5 11-8 0,8-13-3 16,-8 13-4-16,0 0-4 0,3-12-2 0,-3 12-5 15,0-13-2-15,0 13 0 0,0 0-2 0,-5-14-31 0,5 14 6 16,0 0 4-16,-11-7 3 0,11 7-221 0,0 0 46 15,-21-1 39-15,21 1 29 0,0 0-798 0,-21 4-121 16</inkml:trace>
  <inkml:trace contextRef="#ctx0" brushRef="#br1" timeOffset="159183.54">17038 6129 0 0,'0'0'381'0,"2"13"-70"0,-2-13-45 0,0 0-50 15,0 20-10-15,0-20 68 0,0 0-53 0,-2 15-46 0,2-15-34 16,0 14 28-16,0-14-34 0,-3 24-27 0,3-24-22 15,-3 18 20-15,3-18-21 0,-3 20-10 0,0-7-13 0,0 0 10 16,-3 1-14-16,3-2-11 0,0-1-10 0,0 2 11 16,0-1-9-16,0-2-8 0,3-10-6 0,-6 18 6 15,6-18-6-15,-5 12-5 0,5-12-4 0,-4 15 2 0,4-15-3 16,0 0-4-16,0 0-2 0,0 0 13 0,0 0-6 16,0 0-3-16,0 0-2 0,0 0 84 0,0 0-20 0,0 0-13 15,0 0-14-15,2-16 2 0,-2 16-10 0,4-13-8 16,-4 13-6-16,3-17-9 0,-3 17-1 0,3-21-6 15,-3 10 0-15,1-3-3 0,1 1-3 0,-2 1 0 0,1-1-1 16,-1 0 0-16,2 0-2 0,-2 13 0 0,1-20 0 16,1 9-3-16,-2 11-1 0,5-22 1 0,-4 10 0 0,-1 12 4 15,6-14 0-15,-6 14-2 0,6-14 1 0,-6 14 0 16,6-13-1-16,-6 13 1 0,9-13-1 0,-9 13 1 16,10-6 0-16,-10 6 2 0,17-8-2 0,-17 8-2 0,0 0 0 15,16-5-1-15,-16 5 2 0,0 0-4 0,24 0 1 0,-24 0-1 16,18 2 1-16,-18-2-4 0,17 6 1 0,-17-6 1 15,15 8 1-15,-15-8-1 0,7 11 2 0,-7-11 0 16,7 13-1-16,-7-13-5 0,9 16 3 0,-9-16-1 0,-3 14 3 16,3-14-23-16,-5 17 7 0,5-17 2 0,-6 23 5 15,6-23-21-15,-9 9 8 0,9-9 5 0,-14 14 3 0,14-14-21 16,-15 13 9-16,15-13 6 0,-16 11 4 0,16-11 3 16,-16 7 2-16,16-7 3 0,-16 5 3 0,16-5-19 15,-19 3 6-15,19-3 3 0,0 0 5 0,-25 1-19 0,25-1 7 16,0 0 6-16,-14-4 2 0,14 4-153 0,0 0 32 15,-12-12 29-15,12 12 21 0,0 0-346 0,-1-14 97 0,1 14 65 16,4-11 56-16,-4 11-527 0,6-13-63 0</inkml:trace>
  <inkml:trace contextRef="#ctx0" brushRef="#br1" timeOffset="159434.73">17216 6054 0 0,'0'0'726'0,"0"0"-441"0,7-9-39 0,-7 9 52 0,0 0-60 15,0 0-48-15,0 0-36 0,0 12-18 0,0-12-26 0,-2 13-23 16,2-13-16-16,-4 21 34 0,4-21-22 0,-3 20-15 16,3-20-14-16,-3 26 21 0,3-26-10 0,-3 22-13 0,0-9-11 15,0 1-6-15,0 0-7 0,1-2-7 0,-1-1-2 16,3-11-50-16,-5 21 6 0,5-21 5 0,-3 17 4 15,3-17-234-15,0 0 70 0,-4 13 37 0,4-13 28 0,0 0-322 16,0 0 87-16,0 0 70 0,0 0 63 0,15-7-265 16,-15 7 4-16</inkml:trace>
  <inkml:trace contextRef="#ctx0" brushRef="#br1" timeOffset="159831.29">17332 6111 0 0,'0'0'604'16,"0"0"-363"-16,0 0 3 0,0 0-24 0,-5 11-32 16,5-11-39-16,-10 13 72 0,10-13-45 0,-12 7-36 0,12-7-26 15,-13 9-10-15,13-9-20 0,-13 8-18 0,13-8-13 0,-12 9 1 16,12-9-11-16,0 0-8 0,-11 5-7 0,11-5 3 16,0 0-7-16,0 0-4 0,0 0-4 0,0 0 15 15,-13 13-3-15,13-13-4 0,0 0-6 0,0 0 58 16,0 0-17-16,0 0-10 0,3-13-11 0,-3 13 18 0,0 0-12 15,0 0-8-15,0 0-8 0,0 0 11 0,0 0-6 0,0 0-9 16,0 0-3-16,0 0-15 0,0 0-2 0,0 0-2 16,18 7 1-16,-18-7-4 0,0 0-1 0,12 13 2 15,-12-13 0-15,8 11-2 0,-8-11 1 0,10 12-1 0,-10-12 1 16,6 11 1-16,-6-11 0 0,11 13-1 0,-11-13 1 16,12 11-28-16,-12-11 7 0,7 11 2 0,-7-11 7 0,0 0-35 15,8 15 10-15,-8-15 9 0,0 0 3 0,8 8-11 16,-8-8 7-16,0 0 6 0,0 0 4 0,0 0-14 0,0 0 7 15,0 0 4-15,0 0 6 0,0 0-37 0,0 0 12 16,0 0 7-16,16-5 9 0,-16 5-165 0,0 0 40 16,0 0 29-16,2-14 24 0,-2 14-264 0,0 0 73 0,0-15 57 15,0 15 46-15,1-14-358 0,-1 14-18 0</inkml:trace>
  <inkml:trace contextRef="#ctx0" brushRef="#br1" timeOffset="161042.74">17546 6153 0 0,'0'0'514'0,"-3"-11"-165"0,3 11-71 16,0 0-13-16,-6-10-51 0,6 10 31 0,-8-10-49 0,8 10-38 15,0 0-32-15,-12-6 40 0,12 6-33 0,0 0-27 16,0 0-20-16,-17-3-24 0,17 3-6 0,0 0-10 0,-19 5-10 15,19-5-7-15,-16 8-5 0,16-8-5 0,-14 11-4 16,14-11 3-16,-16 13-5 0,16-13-2 0,-12 14-2 0,12-14-2 16,-7 16-2-16,7-16 0 0,-14 14-2 0,14-14-2 15,-10 15 1-15,10-15-1 0,-6 12 0 0,6-12-73 16,-4 13 15-16,4-13 11 0,0 0 8 0,6 14-79 0,-6-14 33 16,0 0 15-16,12 8 16 0,-12-8-30 0,17 2 18 15,-17-2 13-15,0 0 9 0,17-2 8 0,-17 2 6 0,22-7 6 16,-22 7 4-16,0 0 15 0,26-12 1 0,-26 12 0 15,17-11 0-15,-17 11 48 0,14-11-11 0,0 5-6 16,-14 6-6-16,3-12 66 0,-3 12-18 0,4-11-13 0,-4 11-12 16,4-13 58-16,-4 13-22 0,0 0-9 0,3-14-11 15,-3 14 54-15,0 0-24 0,-1-12-18 0,1 12-14 0,0 0 51 16,0 0-23-16,0 0-16 0,-5-10-15 0,5 10 6 16,0 0-14-16,0 0-9 0,0 0-7 0,0 0-18 15,-8 10-1-15,8-10-3 0,0 0-3 0,-13 7-1 0,13-7-1 16,-6 15 0-16,6-15-2 0,-6 16-3 0,6-16 0 0,-3 16 1 15,3-16-1-15,0 15-23 0,0-15 4 0,1 14 4 16,-1-14 3-16,0 14-34 0,0-14 9 0,6 12 8 16,-6-12 5-16,7 11-42 0,-7-11 14 0,10 8 11 0,-10-8 8 15,0 0-9-15,15 8 7 0,-15-8 8 0,0 0 5 16,0 0 22-16,27-3-1 0,-27 3 1 0,14-6-1 0,-14 6-13 16,15-8 2-16,-15 8 3 0,11-12 2 0,-11 12 7 15,13-14 1-15,-13 14 0 0,9-14-1 0,-9 14 0 16,10-17 1-16,-10 17-1 0,6-18 0 0,-6 18 18 0,5-19-2 15,-5 19-5-15,3-18-2 0,-3 18 23 0,2-17-5 16,-2 17-7-16,0-12-4 0,0 12 36 0,0 0-9 16,0 0-10-16,-5-14-5 0,5 14 4 0,0 0-7 0,0 0-4 0,0 0-5 15,0 0-15-15,0 0-1 0,-18 4 0 0,18-4 1 16,0 0-21-16,-10 10 5 0,10-10 1 0,0 0 5 16,-10 9-50-16,10-9 11 0,0 0 10 0,0 0 7 0,-2 11-52 15,2-11 16-15,0 0 14 0,0 0 9 0,0 0-13 16,0 0 10-16,13 6 11 0,-13-6 6 0,0 0 8 15,0 0 6-15,0 0 2 0,22 3 3 0,-22-3-6 0,0 0 4 16,18-3 2-16,-18 3 2 0,0 0 9 0,18-1 0 0,-18 1 0 16,0 0 0-16,17-7 2 0,-17 7-2 15,0 0 0-15,20-1 0 0,-20 1 7 0,13-5 0 0,-13 5-2 16,0 0-1-16,0 0 4 0,0 0-2 0,20 0-1 16,-20 0-1-16,0 0 1 0,0 0-2 0,0 0-1 0,9 10 0 15,-9-10-3-15,0 12 0 0,0-12 0 0,-5 16 0 16,1-5-2-16,4-11-1 0,-6 18 2 0,6-18 0 0,-9 19 12 15,9-19-4-15,-7 19-1 0,7-19-1 0,-6 19 9 16,6-19-3-16,-3 18-3 0,3-18-1 0,0 14-93 0,0-14 17 16,0 0 17-16,5 12 14 0,-5-12-8 0,0 0 9 15,11 8 7-15,-11-8 8 0,0 0 0 0,17-3 7 16,-17 3 3-16,14-8 1 0,0 1 12 0,-14 7 0 0,10-10 0 16,-10 10 1-16,14-14 12 0,-6 5-2 0,-8 9-3 0,13-17 0 15,-5 6 37-15,0 1-9 0,0 0-5 0,-2 0-9 16,1-3 31-16,-1-1-8 0,0 3-6 0,0 0-8 0,0-1 32 15,-2 1-14-15,-1 0-9 0,2 0-9 0,0 0 41 16,-2 1-15-16,-3 10-11 0,5-17-11 0,-5 17 42 16,4-18-17-16,-4 18-12 0,3-11-9 0,-3 11 61 0,0 0-21 15,0-11-15-15,0 11-14 0,0 0 62 0,0 0-24 16,0 0-18-16,0 0-12 0,0 0-10 0,0 0-11 0,0 0-6 16,0 0-7-16,0 0-19 0,0 0 0 0,-11 9-2 15,11-9-1-15,-3 12 5 0,3-12-3 0,-4 13 0 16,4-13-3-16,-3 15 0 0,3-15-1 0,-4 20 1 0,4-20-1 15,-3 21 7-15,3-21-2 0,-3 23 0 0,3-13-2 0,-1 5 0 16,-1-3-1-16,2-12 1 0,-2 22-2 0,2-8-6 16,0-14 3-16,0 21 0 0,0-21 0 0,4 19-46 15,-4-19 10-15,4 16 8 0,-4-16 7 0,5 12-56 0,-5-12 16 16,8 9 13-16,-8-9 10 0,0 0-27 0,15 9 15 16,-15-9 11-16,0 0 7 0,0 0-17 0,23-3 10 0,-23 3 8 15,11-6 8-15,-4-3-52 0,-7 9 16 0,9-7 11 16,-9 7 11-16,6-13-150 0,-6 13 35 0,6-15 34 0,-6 15 22 15,-1-16-264-15,1 16 74 0,-3-14 58 0,3 14 46 16,-7-17-619-16,7 17-77 0</inkml:trace>
  <inkml:trace contextRef="#ctx0" brushRef="#br1" timeOffset="161316.29">17899 6099 0 0,'0'0'620'15,"18"5"-424"-15,-18-5 37 0,20 2-32 0,-20-2-23 16,0 0-34-16,31 1-26 0,-31-1-23 0,0 0-18 0,0 0-16 16,23 0-11-16,-23 0-9 0,0 0-8 0,0 0-7 0,17-3 0 15,-17 3-5-15,0 0-3 0,0 0-5 0,0 0-59 16,0 0 11-16,0 0 6 0,0 0 5 0,-3-11-172 15,3 11 38-15,0 0 33 0,0 0 24 0,-14-8-519 0,14 8-34 16</inkml:trace>
  <inkml:trace contextRef="#ctx0" brushRef="#br1" timeOffset="161759.4">18237 6185 0 0,'0'0'950'16,"0"0"-536"-16,0 0-52 0,0 0 86 0,0 0-89 0,0 0-71 15,0 0-36-15,0 0-44 0,0 0-41 0,-10 11-33 16,10-11-26-16,0 16 31 0,0-16-28 0,-1 17-21 16,1-17-19-16,-2 19 5 0,1-6-15 0,1-13-13 0,-5 19-8 15,2-6-4-15,1-2-6 0,2-11-8 0,-5 19-4 16,5-19-15-16,-3 16-1 0,3-16 0 0,-2 12 0 0,2-12-195 16,0 0 39-16,-1 15 32 0,1-15 23 0,0 0-327 15,0 0 84-15,0 0 76 0,0 0 76 0,0 0-909 0,0 0-288 16</inkml:trace>
  <inkml:trace contextRef="#ctx0" brushRef="#br1" timeOffset="163579.82">18540 6097 0 0,'0'0'765'0,"1"-12"-529"15,-1 12 128-15,0 0-50 0,0 0-61 0,0 0-52 16,0 0 4-16,0 0-42 0,0 0-32 0,0 0-27 16,0 0-6-16,0 0-16 0,-7 11-11 0,7-11-12 0,-7 17 35 15,7-17-20-15,-6 22-13 0,3-10-14 0,0 3 37 16,-2 1-19-16,3-1-10 0,-6-1-12 0,5 0 0 0,-2 0-8 16,1 2-7-16,1 2-5 0,7-8 1 0,-10-1-5 15,6-9-3-15,-10 11-3 0,10-11-5 0,0 0-2 0,-5 11 0 16,5-11 0-16,0 0 15 0,0 0-5 0,0 0-1 15,0 0-5-15,0 0 98 0,0 0-21 0,4-15-17 16,-4 15-14-16,3-15-1 0,0 6-12 0,1-3-7 0,-1 0-8 16,1-2-11-16,1-3-2 0,0 2-3 0,-1 0-4 0,1-2-2 15,2 2-1-15,-2 1-1 0,-1 2 0 16,2-1-1-16,1 2 1 0,-3 0-1 0,-4 11-1 0,12-17-6 16,-12 17 1-16,11-10 1 0,-11 10 1 0,11-10-5 15,-11 10 2-15,13-6-1 0,-13 6 3 0,15-7-7 16,-15 7 2-16,0 0 0 0,24-2 1 0,-24 2 2 0,0 0 1 15,24 1 0-15,-24-1 0 0,0 0-3 0,19 6 0 16,-19-6 1-16,12 9 1 0,-12-9-5 0,4 15 2 0,-4-15 3 0,5 16-1 16,-5-16-1-16,1 18 0 0,-1-18 2 0,-1 22 1 15,-1-11-1-15,-1 3 2 0,0 1 0 0,-1-1 0 16,-3 0-1-16,0 2 2 0,1-2 0 0,0 0 0 0,1 2-1 16,-2-1 1-16,3-5-2 0,-1 2 3 0,0 0-3 15,2-1 2-15,3-11-1 0,-3 13 1 0,3-13-2 0,2 13 2 16,-2-13-1-16,0 0 1 0,6 8-72 0,-6-8 15 15,0 0 10-15,0 0 11 0,24-4-163 0,-24 4 41 0,17-5 30 16,-17 5 28-16,21-13-273 0,-9 4 89 0,0 2 77 16,-3-3 42-16,4 1-307 0,-2-1 95 0,-1 1 76 15,-1-3 82-15,-3 1-235 0,3 0 30 0</inkml:trace>
  <inkml:trace contextRef="#ctx0" brushRef="#br1" timeOffset="163865.91">18534 6189 0 0,'0'0'580'0,"0"0"-225"0,0 0-60 16,0 0-24-16,0 0-54 0,0 0-18 0,0 0-39 0,0 0-33 15,22-2-26-15,-22 2-13 0,23-1-17 0,-23 1-15 0,0 0-11 16,29-1-6-16,-29 1-8 0,22-2-6 0,-22 2-5 15,20-5-167-15,-20 5 31 0,18-1 22 0,-18 1 20 16,18-5-369-16,-18 5 90 0,17-6 70 0,-17 6 92 0,9-12-242 16,-9 12 50-16</inkml:trace>
  <inkml:trace contextRef="#ctx0" brushRef="#br1" timeOffset="164507.89">18813 6125 0 0,'0'0'517'0,"0"0"-242"16,11-10 84-16,-11 10-17 0,0 0-67 0,0 0-56 0,0 0-9 15,16 5-43-15,-16-5-33 0,0 0-27 0,0 0-11 16,8 12-19-16,-8-12-16 0,0 0-13 0,3 15 4 0,-3-15-10 15,0 12-9-15,0-12-5 0,-3 18-4 0,3-18-3 16,-4 19-5-16,4-19-3 0,-3 19-5 0,3-19-4 16,-3 19 1-16,2-4-1 0,1-15-10 0,-5 15 1 0,5-15 2 15,-3 15-1-15,3-15-44 0,-3 10 8 0,3-10 9 0,0 0 4 16,0 0-25-16,-3 12 11 0,3-12 11 0,0 0 5 16,0 0 6-16,0 0 3 0,0 0 4 0,0 0 3 15,0 0 11-15,-2-13-1 0,2 13 0 0,0-13 1 0,0 13 20 16,2-17-3-16,-2 17-4 0,4-18-3 0,-4 18 35 15,7-19-3-15,-7 19-9 0,7-17-8 0,-7 17 31 0,10-17-11 16,-10 17-10-16,11-10-7 0,-11 10 25 0,13-13-12 16,-13 13-9-16,11-5-7 0,-11 5-1 0,16-8-7 0,-16 8-3 15,0 0-5-15,21 0-2 0,-21 0-2 0,18 3-2 16,-18-3 0-16,10 7-9 0,-10-7 2 0,8 11-1 16,-8-11 2-16,8 14-6 0,-8-14 2 0,1 15 1 0,-1-15 1 15,2 17-27-15,-2-17 6 0,-2 16 5 0,2-16 3 0,-3 22-72 16,3-22 18-16,-7 18 14 0,7-18 11 0,-8 17-49 15,8-17 20-15,-10 14 22 0,10-14 9 0,-8 10-16 16,8-10 12-16,0 0 9 0,-9 11 8 0,9-11 1 16,0 0 5-16,0 0 4 0,0 0 5 0,0 0 29 0,0 0-3 15,0 0-1-15,-5-13-3 0,5 13-15 0,3-14 1 16,-3 14 1-16,6-14 2 0,-6 14 3 0,3-14 0 0,-3 14 1 16,7-20-1-16,-3 9 57 0,3 0-11 0,-7 11-9 0,11-17-7 15,-3 9 30-15,0-2-11 0,-8 10-10 0,13-12-8 16,-13 12 26-16,17-10-10 0,-17 10-10 0,13-6-6 15,-13 6-8-15,0 0-4 0,19-2-3 0,-19 2-4 0,0 0-2 16,16 5-4-16,-16-5 1 0,8 8-2 0,-8-8-3 16,6 12-1-16,-6-12 0 0,5 15 1 0,-5-15-26 15,0 14 4-15,0-14 4 0,0 16 4 0,0-16-124 0,-5 19 37 16,5-19 24-16,-5 18 15 0,-7-9-135 0,12-9 42 16,0 15 30-16,0-15 24 0,-3 17-156 0,3-17 50 0,0 0 42 15,-2 16 33-15,2-16-453 0,0 0-26 0</inkml:trace>
  <inkml:trace contextRef="#ctx0" brushRef="#br1" timeOffset="165040.41">19342 6175 0 0,'0'0'458'0,"-4"-11"-203"0,4 11-53 0,0 0 117 0,0 0-25 15,-12-10-60-15,12 10-47 0,0 0 62 0,-13-11-50 16,13 11-39-16,0 0-34 0,0 0 19 0,0 0-23 0,-19-1-16 16,19 1-21-16,0 0-23 0,-14 5-12 0,14-5-9 15,-12 7-10-15,12-7 2 0,-10 14-5 0,10-14-8 0,-11 14-2 16,11-14-12-16,-12 15 0 0,12-15-2 0,-6 15 0 16,6-15-5-16,-8 15-1 0,8-15 2 0,-3 17 0 0,3-17-8 15,-2 12 1-15,2-12 0 0,-1 15 3 0,1-15-12 16,0 0 4-16,1 14 2 0,-1-14 2 0,0 0-21 0,0 0 7 15,8 10 3-15,-8-10 4 0,0 0 1 0,0 0 3 16,0 0 1-16,0 0 4 0,23-2 7 0,-23 2 1 16,12-5-1-16,-12 5-1 0,0 0 2 0,21-14-2 0,-21 14 2 15,9-13-1-15,-9 13 2 0,13-13-1 0,-13 13 0 0,10-14 1 16,-6 1 41-16,-4 13-10 0,10-12-6 16,-10 12-5-16,4-9 57 0,-4 9-15 0,5-13-14 0,-5 13-10 15,0 0 46-15,3-12-19 0,-3 12-12 0,0 0-12 0,0 0 64 16,0 0-20-16,0 0-20 0,0 0-13 0,0 0-9 15,0 0-9-15,0 0-7 0,0 0-7 0,0 0-20 16,0 0-1-16,0 0-1 0,-14 7 1 0,14-7-4 16,-8 12 0-16,8-12 1 0,-6 13-1 0,6-13 0 0,-7 14 1 15,7-14 0-15,-4 14 0 0,4-14-39 0,-3 18 7 0,3-18 7 16,-4 18 5-16,4-18-83 0,0 17 19 0,0-17 18 16,0 13 13-16,0-13-101 0,5 11 31 0,-5-11 25 0,0 0 19 15,13 7-100-15,-13-7 36 0,0 0 28 0,0 0 24 16,24-1-165-16,-24 1 54 0,14-5 42 0,-14 5 30 0,16-9-360 15,-16 9 97-15,16-11 111 0,-16 11 72 0,11-18-151 16,-11 18 104-16</inkml:trace>
  <inkml:trace contextRef="#ctx0" brushRef="#br1" timeOffset="166188.37">19451 6155 0 0,'0'0'677'16,"0"0"-379"-16,0 0-48 0,0 0-21 0,0 0-47 16,0 0 19-16,13 9-41 0,-13-9-31 0,0 0-27 15,19 4 20-15,-19-4-25 0,0 0-20 0,24 4-14 0,-24-4 4 16,0 0-14-16,23 1-10 0,-23-1-8 0,0 0-14 16,21 2-4-16,-21-2-3 0,0 0-3 0,0 0 2 15,23-2-1-15,-23 2-3 0,0 0-1 0,0 0-8 16,0 0 0-16,0 0 0 0,0 0 1 0,0 0-8 0,11 14 2 0,-11-14 1 15,0 0 2-15,0 0-8 0,-11 10 3 0,11-10 2 16,-12 10 0-16,12-10 1 0,-15 14 1 0,15-14 0 16,-17 13 0-16,7-7-15 0,10-6 4 0,-20 14 2 0,20-14 3 15,-11 13 0-15,11-13 0 0,-9 13 4 0,9-13-1 16,-3 11-9-16,3-11 4 0,0 0 1 0,0 14 2 0,0-14-1 16,5 10 2-16,-5-10 1 0,0 0 2 0,14 8 0 15,-14-8 2-15,0 0-1 0,24 1 2 0,-24-1 4 16,20-1 0-16,-20 1-1 0,19-4-1 0,-19 4 1 0,21-4-1 15,-21 4 1-15,20-8 0 0,-20 8 7 0,16-8-2 16,-16 8-1-16,16-11-1 0,-16 11 12 0,13-11-4 0,-13 11-3 16,13-11-2-16,-13 11 52 0,12-13-13 0,-12 13-7 0,12-13-5 15,-12 13 56-15,9-14-18 0,-9 14-14 0,5-10-12 16,-5 10 37-16,0 0-16 0,0 0-14 0,0 0-10 16,0 0 57-16,-2-11-19 0,2 11-18 0,0 0-11 0,0 0-16 15,0 0-7-15,0 0-6 0,0 0-5 0,0 0-12 16,-16 7-1-16,16-7-2 0,0 0-1 0,-13 12-5 0,13-12 1 15,-11 10-1-15,5 4 2 0,6-14-31 0,-11 13 9 16,11-13 3-16,-8 13 4 0,8-13-72 0,-6 14 18 16,6-14 13-16,-2 14 12 0,2-14-49 0,3 16 18 0,-3-16 15 15,8 13 12-15,-8-13-29 0,12 10 15 0,-12-10 12 16,14 4 11-16,-14-4 4 0,19 10 7 0,-19-10 6 0,17-9 4 16,-17 9 2-16,18-5 3 0,-18 5 3 0,17-12 2 0,-7 6 12 15,-10 6 0-15,15-13-1 0,-15 13-1 0,17-17 68 16,-11 7-13-16,-6 10-13 0,14-16-7 0,-9 7 46 15,-1-1-16-15,-4 10-14 0,6-19-11 0,-6 19 13 16,0-15-12-16,0 15-9 0,-6-14-7 0,6 14 1 0,-8-13-7 16,8 13-4-16,-18-7-4 0,18 7-10 0,0 0-1 15,-18-3 1-15,18 3-2 0,0 0-9 0,-17 1 2 16,17-1 1-16,0 0 2 0,-12 8-82 0,12-8 16 0,0 0 15 16,0 0 9-16,0 0-21 0,0 0 11 0,0 0 13 0,3 10 8 15,-3-10 11-15,0 0 3 0,0 0 5 0,23-2 2 16,-23 2 11-16,0 0-1 0,22-5 2 0,-22 5 0 0,16-4 9 15,-16 4 0-15,18-5-4 0,-18 5 1 0,18-5 25 16,-18 5-7-16,23-3-4 0,-23 3-5 0,24-3 21 0,-24 3-10 16,20-1-4-16,-20 1-3 0,21 1 4 0,-21-1-4 15,0 0-5-15,22 3-1 0,-22-3-5 0,14 6-1 16,-14-6-2-16,8 9-1 0,-8-9-3 0,6 13 1 0,-6-13-1 16,2 12 0-16,-2-12 0 0,0 15 2 0,0-15-2 15,-3 18 1-15,3-18 1 0,-6 21-1 0,6-21 0 16,-10 17 0-16,6-7-45 0,4-10 8 0,-10 17 6 0,10-17 8 15,-8 16-62-15,8-16 17 0,-8 13 14 0,8-13 10 0,0 0-15 16,-6 9 14-16,6-9 11 0,0 0 7 0,0 0 18 16,0 0 0-16,0 0 2 0,8-9 3 0,-8 9 14 15,7-11-2-15,-7 11-1 0,10-15-2 0,-10 15 46 16,10-18-7-16,-10 18-7 0,11-16-8 0,-5 4 54 0,-1 1-17 16,1 0-13-16,1 1-11 0,2-1 51 0,-1 2-19 0,0-2-15 15,-8 11-12-15,14-18 11 0,-14 18-13 0,15-14-9 16,-15 14-8-16,14-8-17 0,-14 8-4 0,12-5 0 15,-12 5-3-15,0 0 16 0,0 0-4 0,24 0-3 0,-24 0-5 16,0 0-3-16,14 5-3 0,-14-5-1 0,0 0 2 16,12 13-11-16,-12-13 3 0,8 12 0 0,-8-12 1 0,4 15 1 15,-4-15-2-15,5 12 3 0,-5-12-1 0,3 18-26 16,-3-18 8-16,0 11 3 0,0-11 3 0,1 21-42 16,-1-21 10-16,-1 17 11 0,1-17 6 0,-3 18-20 0,3-18 10 15,-5 12 8-15,5-12 7 0,-3 15-17 0,3-15 7 16,0 0 8-16,-1 13 5 0,1-13-69 0,0 0 19 0,0 0 14 15,0 0 11-15,0 0-182 0,20 0 55 0,-20 0 35 16,14-8 28-16,-14 8-352 0,23-10 92 0,-9 5 75 16,1-4 87-16,-5 1-237 0,3 0 40 0</inkml:trace>
  <inkml:trace contextRef="#ctx0" brushRef="#br1" timeOffset="177358.22">13055 7362 0 0,'17'-3'636'0,"-17"3"-401"0,0 0 72 0,0 0-17 0,0 0-58 16,0 0-46-16,0 0 33 0,0 0-41 0,0 0-37 0,7 12-28 15,-7-12 21-15,0 0-28 0,0 0-21 0,0 0-12 16,0 0 49-16,0 0-24 0,0 0-20 0,0 0-17 0,0 0 9 16,0 0-15-16,0 0-9 0,0 0-11 0,13 6 4 15,-13-6-8-15,0 0-6 0,0 0-5 0,0 0 2 16,0 0-2-16,0 0-7 0,0 0-1 0,0 0 9 16,0 0-3-16,0 0-5 0,0 0-1 0,0 0 3 15,0 0-2-15,0 0-3 0,0 0-1 0,0 0 12 0,0 0-5 16,0 0-2-16,0 0-4 0,0 0 7 0,0 0-4 0,0 0-3 15,0 0-2-15,0 0-5 0,0 0 1 0,0 0-2 16,0 0 0-16,0 0-4 0,0 0 1 0,0 0 0 0,0 0 0 16,0 0-3-16,0 0 2 0,0 0 0 0,0 0 1 15,0 0 0-15,0 0 0 0,0 0 1 0,0 0-1 0,0 0 1 16,0 0 0-16,0 0-2 0,8 7 2 0,-8-7-1 16,0 0 0-16,0 0 0 0,0 0 0 0,0 0 13 15,0 0-3-15,0 0 0 0,0 0-4 0,0 0 42 0,0 0-9 16,0 0-8-16,0 0-6 0,0 0 65 0,0 0-17 15,0 0-16-15,0 0-10 0,0 0 41 0,0 0-19 0,0 0-12 16,0 0-13-16,0 0 14 0,-13-7-11 0,13 7-10 16,0 0-8-16,0 0-12 0,-25-1-4 0,25 1-4 0,0 0-1 15,-32 3-1-15,32-3-3 0,-24 5 0 0,24-5 0 16,-23 7 0-16,23-7-1 0,-23 10 0 0,23-10 0 16,-16 11-2-16,16-11 0 0,-14 12 0 0,14-12 0 0,-11 15-3 15,11-15 1-15,-7 16 1 0,7-16 0 0,-2 14 4 16,2-14 1-16,6 12-3 0,-6-12 1 0,8 10-3 0,-8-10 0 15,10 8 1-15,-10-8-1 0,18 6 1 0,-18-6-3 16,20 4 3-16,-20-4-1 0,0 0 0 0,35 0 1 0,-35 0 0 16,26 0 0-16,-26 0 3 0,26-5 0 0,-26 5 0 15,18-6-1-15,-18 6 2 0,0 0-1 0,0 0-1 0,20-3 0 16,-20 3 6-16,0 0-2 0,0 0-2 0,0 0-1 0,0 0 0 16,0 0-2-16,0 0 0 0,0 0 0 15,0 0-20-15,0 0 5 0,-25-3 3 0,25 3 1 0,-18 3 6 16,18-3 2-16,-27 4 1 0,27-4-1 0,-30 5 2 15,12 0 0-15,4-2-1 0,0 2 1 0,-3 0 0 0,5 1-2 16,-1 0 2-16,2-1 0 0,2 4-6 0,-3-1 0 16,12-8 2-16,-9 14 0 0,9-14 2 0,-3 15 0 15,3-15 1-15,3 11 0 0,-3-11 2 0,11 16 0 0,-11-16 0 16,16 14 0-16,-7-4-4 0,-9-10 0 0,23 5-1 0,-23-5 2 16,28 3 4-16,-28-3 1 0,29 0-2 0,-29 0 0 15,26 1-12-15,-26-1 2 0,23-3 2 0,-23 3 3 16,19-5-31-16,-19 5 10 0,16-6 5 0,-16 6 3 0,13-7-40 15,-13 7 11-15,0 0 9 0,9-7 8 0,-9 7-108 16,0 0 27-16,0 0 21 0,0 0 19 0,5-12-213 0,-5 12 57 16,0 0 46-16,0 0 34 0,0 0-230 0,0 0 111 15,0 0 52-15,0 0 44 0,0 0-251 0,0 0 84 0,0 0 68 16,0 0 85-16,15-2-257 0,-15 2 45 0</inkml:trace>
  <inkml:trace contextRef="#ctx0" brushRef="#br1" timeOffset="178015.5">13338 7548 0 0,'0'0'641'0,"17"-7"-429"0,-17 7 82 16,0 0-14-16,0 0-55 0,0 0-46 0,0 0 59 16,-1-13-47-16,1 13-39 0,0 0-30 0,0 0 37 0,-6-10-32 15,6 10-22-15,0 0-11 0,-14-9 34 0,14 9-24 16,0 0-22-16,-15-5-17 0,15 5 0 0,0 0-15 15,-24-5-9-15,24 5-9 0,0 0-3 0,-27 2-7 0,27-2-3 16,-14 6-5-16,14-6-2 0,-13 8-2 0,13-8-1 0,-8 8-3 16,8-8-1-16,-9 11 0 0,9-11-1 0,-8 9 0 15,8-9-2-15,-7 12 0 0,7-12-1 0,-6 11 0 16,6-11 5-16,-3 13-3 0,3-13-1 0,-4 9 1 0,4-9 3 16,7 9-1-16,-7-9-2 0,0 0 0 0,11 13 3 15,-11-13-2-15,0 0 0 0,0 0-2 0,13 9 8 0,-13-9-2 16,0 0-2-16,0 0 0 0,21-4 1 0,-21 4-2 15,0 0-1-15,17-6 0 0,-17 6 0 0,16-9 1 0,-16 9-2 16,14-9 0-16,-14 9 4 0,14-11-3 0,-14 11 0 16,13-10 0-16,-13 10 15 0,9-10-3 0,-9 10-4 15,10-10-2-15,-10 10 41 0,8-9-12 0,-8 9-7 0,0 0-7 16,0 0 45-16,6-10-13 0,-6 10-12 0,0 0-9 0,0 0 34 16,0 0-13-16,0 0-13 0,0 0-7 0,0 0-21 15,0 0-2-15,0 0-3 0,0 0-1 0,0 0-28 16,0 0 6-16,-6 16 2 0,6-16 1 0,-7 10 17 0,7-10-2 15,-6 15 0-15,6-15-3 0,-6 16-1 0,3-7-1 16,0 4 2-16,3-13-2 0,-8 21 2 0,6-10-2 16,-3 2 1-16,2 0 0 0,0-1 5 0,0 1-1 0,-1 1-2 15,3-3 0-15,-2 4 0 0,1-4 2 0,2-11-3 16,-4 22 0-16,-6-12 3 0,10-10-2 0,0 15 0 0,0-15-1 16,0 18-22-16,0-18 5 0,0 0 3 0,0 0 1 15,0 0 2-15,-4 9 1 0,4-9 3 0,0 0-1 0,0 0 0 16,0 0 1-16,0 0 1 0,0 0 1 0,-17-5 3 15,17 5 0-15,-16-4 0 0,16 4 0 0,-15-10-1 0,15 10-1 16,-17-8 1-16,17 8 0 0,-14-11 8 0,14 11-3 16,-10-8 0-16,10 8-2 0,-9-9 1 0,9 9-1 15,0 0 0-15,-6-12-2 0,6 12-22 0,0 0 3 16,-2-14 5-16,2 14 2 0,5-11-141 0,-5 11 31 0,5-10 24 16,-5 10 20-16,11-13-284 0,-11 13 70 0,13-15 60 0,-13 15 46 15,19-11-346-15,-8 3 111 0,0-2 84 0,-1 1 67 0,1 1-327 16,1-2-30-16</inkml:trace>
  <inkml:trace contextRef="#ctx0" brushRef="#br1" timeOffset="178195.56">13493 7566 0 0,'0'0'937'0,"0"0"-463"15,0 0-59-15,0 0-84 0,0 0 26 0,0 0-71 16,0 0-38-16,0 0-39 0,0 0-31 0,0 0-35 15,0 0-29-15,0 0-24 0,0 0-17 0,16 4-15 0,-16-4-11 0,0 0-11 16,0 0-286-16,0 0 51 0,13 10 39 0,-13-10 31 16,0 0-1208-16,0 0-421 0</inkml:trace>
  <inkml:trace contextRef="#ctx0" brushRef="#br1" timeOffset="178940.74">13963 7570 0 0,'0'0'619'0,"0"0"-342"15,0 0 124-15,0-13-40 0,0 13-71 0,0 0-58 16,0 0 8-16,0 0-47 0,-6-9-39 0,6 9-30 0,0 0-4 16,-18 7-25-16,18-7-18 0,-14 6-16 0,14-6 13 15,0 0-16-15,-25 9-10 0,17 1-11 0,8-10 12 16,-14 16-11-16,7-7-6 0,7-9-7 0,-8 18-8 0,8-18-2 16,-3 19-4-16,3-19-1 0,0 21 1 0,0-21-1 0,3 19-1 15,-3-19-2-15,6 17 0 0,-6-17 0 0,10 17-1 16,-10-17-2-16,11 14-1 0,-11-14 0 0,16 9-1 15,-16-9 0-15,16 5 7 0,-16-5-4 0,21 1 1 0,-21-1-1 16,20-2 9-16,-20 2-4 0,23-7-2 0,-23 7-2 16,14-11 6-16,-1 6-3 0,-13 5-3 0,15-13 1 0,-5 3 29 15,-3 2-6-15,-7 8-7 0,10-18-5 0,-7 6 49 16,-1 3-16-16,-2 9-9 0,2-22-9 0,-2 8 31 16,0 14-15-16,-2-23-10 0,2 23-5 0,-5-21-12 0,5 21-3 15,-6-18-6-15,6 18-1 0,-8-13-8 0,8 13-2 16,-11-14 0-16,11 14 0 0,-13-12-96 0,13 12 18 0,0 0 16 15,0 0 13-15,-25 0-263 0,25 0 61 0,0 0 52 16,-14 5 38-16,14-5-348 0,-9 7 133 0,9-7 75 16,0 0 60-16,0 0-533 0,0 0-70 0</inkml:trace>
  <inkml:trace contextRef="#ctx0" brushRef="#br1" timeOffset="179364.36">14187 7478 0 0,'0'0'880'16,"0"0"-627"-16,0 0 118 0,0 0-71 0,0 0-60 0,0 0-47 16,0 0-23-16,0 0-35 0,0 0-28 0,0 0-20 15,0 13 26-15,0-13-17 0,0 0-12 0,0 16-19 16,0-16 43-16,-1 15-24 0,1-15-14 0,-2 16-17 0,2-16 26 15,-3 19-18-15,3-19-10 0,-5 20-11 0,1-9 20 16,0 1-13-16,-1-2-10 0,5-10-6 0,-8 25-22 0,8-25 0 16,-6 18-2-16,6-18-3 0,-6 16 3 0,6-16-2 15,-4 13-2-15,4-13 0 0,-3 11 6 0,3-11-2 16,0 0-2-16,-2 14-1 0,2-14 7 0,0 0-2 0,0 0-3 16,0 0 0-16,0 0 4 0,7 8-2 0,-7-8-2 15,0 0-1-15,0 0 24 0,0 0-5 0,21 0-6 0,-21 0-3 16,24-2 1-16,-24 2-3 0,0 0-2 0,15-6-2 15,-15 6-4-15,0 0 0 0,21 0 0 0,-21 0-3 0,14-8-2 16,-14 8 0-16,0 0 0 0,16-8 0 0,-16 8-160 16,0 0 34-16,14-5 24 0,-14 5 20 0,0 0-329 15,0 0 83-15,13-6 98 0,-13 6 47 0,0 0-341 0,0 0 103 16,16-5 86-16,-16 5 104 0,0 0-198 0,15-4 54 16</inkml:trace>
  <inkml:trace contextRef="#ctx0" brushRef="#br1" timeOffset="179857.34">14417 7632 0 0,'2'-9'778'0,"-2"9"-547"15,0 0 165-15,0 0-55 0,0-14-69 0,0 14-54 16,0 0 49-16,0 0-54 0,0 0-42 0,-3-12-14 0,3 12 33 16,0 0-39-16,0 0-29 0,0 0-25 0,0 0 0 15,-16-6-20-15,16 6-16 0,0 0-12 0,-17 2-15 16,17-2-6-16,-21 4-7 0,21-4-2 0,-17 10-7 0,17-10-3 15,-18 7 0-15,18-7-3 0,-17 10-1 0,17-10-1 16,-17 13-1-16,17-13 0 0,-12 13-4 0,12-13 1 0,-10 15 0 16,10-15 0-16,-9 15 1 0,9-15 0 0,-4 13 0 15,4-13-1-15,0 11-25 0,0-11 5 0,7 11 3 16,-7-11 4-16,8 10-34 0,-8-10 8 0,0 0 9 0,14 8 6 16,-14-8-17-16,16 11 7 0,-16-11 8 0,14-7 5 0,-14 7 2 15,17-4 4-15,-17 4 4 0,18-10 1 0,-18 10 2 16,17-8 2-16,-17 8 0 0,15-12 3 0,-15 12 14 15,14-17-1-15,-14 17-3 0,12-12-1 0,-6 1 66 0,-6 11-14 16,11-14-11-16,-11 14-11 0,9-17 74 0,-9 17-22 0,7-14-18 16,-7 14-12-16,0 0 44 0,8-13-20 15,-8 13-17-15,0 0-11 0,0 0 41 0,0 0-17 0,0 0-17 16,0 0-11-16,0 0-23 0,0 0-6 0,0 0-5 0,0 0-2 16,0 0-19-16,-8 9 2 0,8-9 1 0,-5 10-1 15,5-10 6-15,-7 18 0 0,7-18-2 0,-4 16 1 16,4-16 2-16,-3 16-1 0,3-16 0 0,-2 14-2 0,2-14 3 15,2 16-2-15,-2-16-1 0,4 11 0 0,-4-11-11 16,0 0 2-16,8 11 3 0,-8-11 0 0,0 0-33 0,10 10 4 16,-10-10 10-16,0 0 4 0,0 0-106 0,16 3 25 15,-16-3 22-15,0 0 15 0,0 0-201 0,22 0 53 0,-22 0 42 16,0 0 35-16,0 0-283 0,11-6 93 0,-11 6 93 16,0 0 46-16,10-8-836 0,-10 8-217 0</inkml:trace>
  <inkml:trace contextRef="#ctx0" brushRef="#br1" timeOffset="180204.4">14749 7726 0 0,'0'0'955'0,"0"0"-575"0,0 0-44 0,0 0-68 0,0 0-8 15,0 0-52-15,-4 11-42 0,4-11-34 0,-2 14 35 0,2-14-18 16,-5 12-27-16,5-12-24 0,-4 20-11 0,0-8-17 15,1-2-14-15,3-10-11 0,-5 23-13 0,0-13-6 0,5-10-5 16,-4 17-5-16,4-17-236 0,-6 12 44 0,6-12 34 16,0 0 30-16,-6 15-352 0,6-15 97 0,0 0 73 0,0 0 59 15,0 0-450-15,0 0-51 0</inkml:trace>
  <inkml:trace contextRef="#ctx0" brushRef="#br1" timeOffset="181623.99">15165 7483 0 0,'0'0'756'0,"0"0"-346"0,0 0-18 16,0 0-79-16,0 0 86 0,-3-11-80 0,3 11-63 15,0 0-29-15,0 0 19 0,0 0-49 0,0 0-40 0,0 0-31 16,0 0-12-16,-16 11-23 0,16-11-19 0,-16 12-14 16,5 0 26-16,2-2-17 0,-1-2-14 0,-1 5-9 15,0-1 16-15,2 1-13 0,-2-1-8 0,2 1-9 0,5-1 2 16,-1 5-4-16,0-2-8 0,0 0-3 0,0 1 3 15,4-2-4-15,-1 2-2 0,0-5-4 0,4 3 5 0,1-2-5 16,3 1 0-16,0-5-2 0,-6-8 16 0,14 16-3 16,-14-16-5-16,21 11-3 0,-21-11-26 0,23 9 3 15,-23-9 2-15,24 3 0 0,-24-3-6 0,25-3 3 0,-25 3 1 16,22-7 2-16,-22 7-10 0,20-9 4 16,-20 9 3-16,17-13 2 0,-17 13-2 0,11-18 2 0,-6 8 1 15,-5 10 3-15,5-21 1 0,-5 21 1 0,1-24 0 0,9 11 0 16,-11-1 7-16,-2 1-2 0,3 13 0 0,-3-22-1 0,3 22-9 15,-3-16 3-15,3 16 1 0,-3-13-1 0,3 13-2 16,0 0 1-16,-9-11 2 0,9 11 1 0,0 0-14 16,-13-9 5-16,13 9 2 0,0 0 1 0,-21 1-5 0,21-1 4 15,0 0 0-15,-14 5 2 0,14-5-12 0,0 0 5 0,0 0 2 16,0 0 2-16,0 0-53 0,0 0 12 0,0 0 10 16,0 0 8-16,-2 13-16 0,2-13 10 0,0 0 8 15,0 0 7-15,15 4-5 0,-15-4 6 0,0 0 4 0,20 3 5 16,-20-3 4-16,0 0 1 0,26-1 2 0,-26 1 4 15,0 0 0-15,25-3 3 0,-25 3-1 0,18-3 1 0,-18 3-4 16,0 0 2-16,23-4 0 0,-23 4 0 0,0 0-2 16,21-1 1-16,-21 1-1 0,0 0 3 0,20 1 5 15,-20-1 2-15,0 0-3 0,21 4 0 0,-21-4-9 16,11 6 2-16,-11-6 1 0,0 0 1 0,12 10-8 0,-12-10 3 16,4 10 2-16,-4-10 1 0,0 16-9 0,0-16 2 0,-4 15 2 15,4-15 3-15,-6 19 22 0,6-19-1 0,-12 19-3 0,12-19-4 16,-11 21-5-16,3-10 0 0,0-1-1 0,2-1 0 15,1 2 1-15,0-2 1 0,5-9-2 0,-6 10 0 16,6-10-1-16,-6 16 0 0,6-16-1 0,-2 11 1 0,2-11-2 16,0 0-1-16,0 0 1 0,0 0 1 0,0 0-69 15,0 0 13-15,0 0 12 0,11 9 8 0,-11-9-272 16,11-6 60-16,-11 6 51 0,18-8 50 0,-18 8-367 16,20-9 104-16,-20 9 81 0,18-16 67 0,-9 8-299 0,2 1-22 15</inkml:trace>
  <inkml:trace contextRef="#ctx0" brushRef="#br1" timeOffset="182311.45">15587 7647 0 0,'0'0'543'0,"-3"-11"-287"0,3 11-51 0,0 0 173 15,-6-12-52-15,6 12-64 0,0 0-53 0,0 0 14 16,0 0-43-16,0 0-38 0,-13-6-27 0,13 6 13 15,0 0-19-15,0 0-21 0,0 0-17 0,0 0-9 0,-21 3-11 16,21-3-10-16,-12 7-9 0,12-7-13 0,-16 7-2 16,16-7-4-16,-11 7-4 0,11-7-5 0,-13 11-2 0,13-11 0 15,-8 19-1-15,8-19 1 0,0 0-2 0,-8 13 1 16,8-13 1-16,0 14-5 0,0-14 1 0,2 13 0 0,-2-13 1 16,6 11-64-16,-6-11 12 0,11 10 11 0,-11-10 9 15,12 6-64-15,-12-6 20 0,0 0 15 0,20 4 13 0,-20-4 9 16,0 0 7-16,19-9 8 0,-19 9 6 0,6-8 2 15,-6 8 3-15,15-10 4 0,-15 10 0 0,9-12 10 16,-6-3 0-16,-3 15 0 0,0 0-1 0,7-12 49 16,-7 12-4-16,1-12-9 0,-1 12-7 0,0-12 44 0,0 12-14 15,-5-11-13-15,5 11-7 0,0 0 22 0,-3-14-11 0,3 14-10 16,0 0-9-16,0 0 4 0,-4-10-7 0,4 10-5 16,0 0-5-16,0 0-6 0,0 0-4 0,0 0 1 15,0 0-4-15,0 0-3 0,0 0-1 0,0 0 0 0,0 0 0 16,0 0 2-16,0 0-1 0,17 5 0 0,-17-5-1 15,0 0 0-15,18 6 0 0,-18-6 0 0,0 0-1 0,20 7-1 16,-20-7 0-16,16 3-1 0,-16-3 2 0,14 3-1 16,-14-3-1-16,13 8 0 0,-13-8 2 0,0 0-7 0,9 8 1 15,-9-8 1-15,0 0 2 0,4 14-6 0,-4-14 1 16,-4 10 2-16,4-10 1 0,-4 11-1 0,4-11 1 16,-8 14 2-16,8-14 0 0,-10 14-1 0,10-14 1 0,-9 16 1 15,9-16 1-15,-5 14-12 0,5-14 2 0,-3 12 3 0,3-12 1 16,0 0-22-16,0 14 7 0,0-14 3 0,0 0 5 15,9 10-5-15,-9-10 4 0,0 0 3 0,0 0 3 0,21 1 6 16,-21-1 0-16,0 0 0 0,19-6 2 0,-19 6 5 16,14-10 1-16,-14 10-2 0,14-11-1 0,-14 11 24 15,17-14-6-15,-10 4-3 0,0 1-4 0,2-3 44 0,0 3-13 16,-3 1-8-16,-6 8-7 0,9-20 30 16,-9 20-13-16,6-16-8 0,-6 16-6 0,2-13-12 0,-2 13-3 0,0 0-5 15,-3-13-1-15,3 13 0 0,0 0-4 0,0 0 1 16,-16-5-4-16,16 5-70 0,0 0 13 0,-21 5 11 15,21-5 9-15,-12 7-266 0,12-7 61 0,-6 11 63 0,6-11 44 16,-10 13-308-16,10-13 89 0,0 0 70 0,-2 17 57 16,2-17-361-16,0 0-28 0</inkml:trace>
  <inkml:trace contextRef="#ctx0" brushRef="#br1" timeOffset="183225.42">15920 7688 0 0,'15'-11'682'0,"-15"11"-387"16,8-12-49-16,-8 12-20 0,0 0 97 0,5-9-64 0,-5 9-52 15,0 0-42-15,0 0 77 0,0 0-48 0,0 0-26 0,0 0-27 16,0 0 34-16,0 0-35 0,0 0-28 0,0 0-23 16,0 0-12-16,0 0-15 0,0 0-12 0,0 0-10 0,0 0-19 15,0 0-3-15,-16 3-5 0,16-3 0 0,-15 6-3 16,15-6-3-16,-14 6 0 0,14-6-3 0,-13 9 3 15,13-9-1-15,-12 8-3 0,12-8 0 0,-11 11 1 0,11-11-2 16,-10 13 0-16,10-13-1 0,-8 13-19 0,8-13 3 16,-5 11 4-16,5-11 2 0,0 0-52 0,-1 14 14 0,1-14 9 15,0 0 6-15,8 11-17 0,-8-11 10 0,0 0 6 16,16 5 7-16,-16-5 9 0,0 0 4 0,22-2 2 16,-22 2 2-16,14-8 6 0,-14 8 1 0,14-6 0 0,-14 6 1 15,15-13-5-15,-15 13 1 0,9-11 0 0,-9 11 3 16,19-11 73-16,-19 11-12 0,0 0-12 0,2-18-11 0,-2 18 64 15,5-12-19-15,-5 12-16 0,0 0-13 0,6-10 79 16,-6 10-26-16,0 0-19 0,0 0-20 0,3-10 48 16,-3 10-24-16,0 0-16 0,0 0-16 0,0 0-31 0,0 0-4 15,0 0-6-15,0 0-1 0,-1 14-4 0,1-14-3 16,-2 15 0-16,2-15-4 0,0 18-7 0,0-18 0 0,-1 18 0 16,1-18 1-16,0 21-29 0,-2-8 5 0,2-13 4 0,-5 19 6 15,0-6-39-15,2-4 11 0,0 3 9 0,3-12 6 16,-10 19-33-16,10-19 13 0,-7 16 9 0,7-16 8 15,-10 14 8-15,10-14 4 0,-11 9 3 0,11-9 4 0,-10 9-3 16,10-9 0-16,0 0 4 0,0 0 2 0,0 0 7 16,-14 2 1-16,14-2 1 0,0 0-1 0,0 0 9 0,-10-7 0 15,10 7-2-15,0 0 0 0,-3-13 7 0,3 13-1 16,0 0-3-16,2-16-1 0,-2 16 4 0,6-12 0 16,-6 12-3-16,8-14-2 0,-8 14-4 0,10-11 0 0,-10 11-1 15,12-8-1-15,-12 8-4 0,17-10 1 0,-17 10 0 16,14-7 1-16,-14 7-3 0,17-5 2 0,-17 5 1 0,17-9-1 15,-17 9 7-15,17-8-1 0,-17 8-2 0,15-8 1 0,-15 8-4 16,24-11 0-16,-24 11 0 0,24-10 1 0,-13 3-1 16,-11 7 1-16,23-9 0 0,-23 9 0 0,17-10 15 15,-17 10 0-15,18-12-5 0,-18 12-2 0,17-13 11 16,-17 13-5-16,6-11-3 0,-6 11-1 0,7-10 42 16,-7 10-10-16,0 0-8 0,4-16-8 0,-4 16 21 0,0-17-9 0,0 17-8 15,0 0-7-15,-1-17 30 0,1 17-11 0,-7-10-8 16,7 10-8-16,0 0 7 0,0 0-8 0,0 0-5 15,0 0-3-15,-13-5-6 0,13 5-4 0,0 0-1 0,-13 5-1 16,13-5-11-16,-12 9 2 0,12-9 0 0,-11 10 2 16,6-2 0-16,5-8 1 0,-11 18-2 0,1-9 2 0,6 4-13 15,2-3 3-15,-1 2 3 0,3-12 0 0,-3 22-28 16,2-10 6-16,1-12 6 0,1 20 6 0,-1-20-52 0,3 21 14 16,-3-21 12-16,6 14 7 0,-6-14-18 0,11 13 11 15,-11-13 8-15,12 9 7 0,-12-9-8 0,17 5 8 16,-17-5 6-16,0 0 3 0,32 0-10 0,-32 0 5 0,24-5 6 15,-24 5 3-15,24-9-8 0,-24 9 4 0,21-8 3 16,-21 8 4-16,18-10-53 0,-18 10 13 0,16-11 12 16,-16 11 7-16,14-9-186 0,-14 9 43 0,8-8 36 0,-8 8 28 15,0 0-403-15,0 0 148 0,-3-14 79 0,3 14 59 0,-15-11-673 16,15 11-105-16</inkml:trace>
  <inkml:trace contextRef="#ctx0" brushRef="#br1" timeOffset="184206">16513 7603 0 0,'0'0'863'0,"0"0"-583"15,0 0 110-15,0 0-74 0,0 0-63 0,0 0-51 16,0 0-20-16,0 0-37 0,0 0-29 0,-8 7-23 16,8-7 31-16,-2 13-18 0,2-13-22 0,-4 13-17 0,4-13 32 15,-5 17-17-15,5-17-18 0,-4 19-13 0,4-19 13 16,-4 19-14-16,4-19-10 0,-7 21-8 0,7-21 4 0,-3 18-9 16,3-18-6-16,-3 17-2 0,3-17-5 0,0 12-1 15,0-12-3-15,0 0-2 0,-3 10 2 0,3-10-2 16,0 0 0-16,0 0-4 0,0 0 9 0,0 0 0 0,0 0-5 0,0 0 0 15,0 0 30-15,0 0-7 0,2-11-7 0,-2 11-2 16,3-11 2-16,-3 11-3 0,6-21-5 0,-1 11-3 16,-1-2-9-16,2 1 0 0,-2-2-2 0,1 1 0 0,1-3-3 15,0 3 1-15,3-1 0 0,-4 0-1 0,-9 2 4 16,11 3 1-16,-7 8-2 0,10-13 0 0,-10 13-1 16,0 0-1-16,8-9 0 0,-8 9 0 0,0 0-5 15,0 0 1-15,0 0 3 0,0 0-2 0,0 0-13 0,0 0 3 16,0 0 4-16,0 0 1 0,10 9 1 0,-10-9 1 0,3 13 2 15,-3-13 0-15,3 13-5 0,-3-13 0 0,2 14 3 16,-2-14 0-16,-2 19-4 0,2-19 4 0,0 16-1 16,0-16 1-16,0 17 2 0,0-17-1 0,0 14 3 0,0-14 0 15,0 15-28-15,0-15 7 0,0 0 3 0,0 12 5 16,0-12-7-16,0 0 5 0,0 0 3 0,0 0 3 0,0 0 8 16,0 0 0-16,0 0 2 0,19-3 0 0,-19 3 2 15,15-9 2-15,-15 9-2 0,12-10 0 0,-4 2 3 16,-8 8 0-16,15-14-1 0,-8 7-1 0,4-3 6 0,-2 0-3 15,-3-6-1-15,-6 16 0 0,16-14 11 0,-16 14-2 16,13-15-5-16,-13 15 1 0,11-7 12 0,-11 7-6 0,0 0-2 16,12-10-1-16,-12 10-11 0,0 0 0 0,0 0-1 15,0 0 0-15,0 0-9 0,8 10 0 0,-8-10 2 0,4 10 3 16,-4-10 5-16,0 16 0 0,0-16 0 0,1 13-1 16,-1-13-12-16,-1 21 2 0,1-21 1 0,0 15 3 0,0-15 1 15,0 17 2-15,0-17 1 0,0 14-1 0,0-14 3 16,0 13-1-16,0-13 0 0,0 0 0 0,0 14-33 0,0-14 7 15,0 0 6-15,0 0 4 0,1 13-77 0,-1-13 18 16,0 0 14-16,0 0 15 0,0 0-204 0,0 0 50 16,0 0 40-16,0 0 48 0,0 0-300 0,0 0 82 0,0 0 67 15,9-9 52-15,-9 9-465 0,0 0-50 0</inkml:trace>
  <inkml:trace contextRef="#ctx0" brushRef="#br1" timeOffset="185248.42">16973 7679 0 0,'0'0'755'0,"0"0"-508"0,0 0 113 0,5-14-49 16,-5 14-63-16,0 0-47 0,0 0 8 0,0 0-41 15,0 0-33-15,-5-10-27 0,5 10 13 0,0 0-13 0,0 0-19 16,0 0-18-16,-12-10-11 0,12 10-13 0,0 0-9 0,-18-3-8 15,18 3 3-15,0 0-6 0,-27 3-5 0,27-3-5 16,-17 5-4-16,17-5-3 0,-18 5-2 0,18-5-1 0,-14 13-4 16,14-13 0-16,-13 11-1 0,13-11 0 0,-10 12 0 15,10-12 0-15,-7 13-1 0,7-13 0 0,-3 12-3 16,3-12 1-16,1 14 0 0,-1-14 0 0,0 0-9 0,3 14 2 16,-3-14 2-16,0 0 1 0,11 9-7 15,-11-9 2-15,0 0 2 0,0 0 2 0,18 3 1 0,-18-3-1 16,19-1 3-16,-19 1 1 0,0 0 12 0,16-10-2 0,-16 10-2 15,12-8 0-15,-12 8-4 0,16-12 0 0,-16 12 0 16,16-13-1-16,-16 13 39 0,15-11-9 0,-15 11-4 0,0 0-7 16,14-15 57-16,-14 15-16 0,6-9-12 0,-6 9-10 15,0 0 59-15,5-9-20 0,-5 9-16 0,0 0-11 0,0 0 30 16,0 0-18-16,0 0-11 0,0 0-10 0,0 0-8 16,0 0-7-16,0 0-6 0,0 0-3 0,0 0-25 15,0 0 1-15,-11 7 2 0,11-7 1 0,-7 10 8 0,7-10 0 16,-4 14-2-16,4-14-1 0,-8 19-9 0,8-19 3 15,-5 12 0-15,5-12-1 0,0 0-20 0,0 17 3 0,0-17 5 16,0 0 3-16,7 14-40 0,-7-14 10 0,7 8 8 0,-7-8 8 16,0 0-33-16,14 8 14 0,-14-8 7 0,0 0 9 15,23 1-10-15,-23-1 8 0,0 0 8 0,25-6 4 16,-25 6-8-16,16-6 7 0,-16 6 4 0,15-7 3 0,-15 7 3 16,14-12 2-16,-14 12 2 0,12-13 4 0,-7 4 7 15,-5 9 1-15,11-14-2 0,-11 14 1 0,13-18 12 16,-13 18-3-16,4-18-3 0,-4 18-2 0,10-16 46 0,-10 16-11 15,7-12-9-15,-7 12-7 0,0 0 46 0,0 0-14 16,1-11-12-16,-1 11-9 0,0 0 26 0,0 0-13 0,0 0-9 16,0 0-9-16,0 0-24 0,0 0-2 0,0 0-2 15,-3 9 1-15,3-9-1 0,-6 14 0 0,6-14-1 16,-9 13-1-16,9-13-2 0,-9 16 0 0,9-16 0 0,-8 19 0 16,8-19 1-16,-4 21 0 0,4-21 0 0,-7 22-1 0,5-11 5 15,-1 0-3-15,0 0-1 0,0 1 1 0,0-2-10 16,3-10 2-16,-7 21 0 0,7-21 2 0,-3 18-54 15,3-18 10-15,-4 11 10 0,4-11 8 0,0 0-27 0,-3 11 11 16,3-11 10-16,0 0 7 0,0 0 9 0,0 0 5 16,0 0 3-16,0 0 2 0,0 0 17 0,0 0-2 15,4-10-1-15,-4 10-1 0,3-11-1 0,-3 11-1 0,3-17 0 16,-3 17 1-16,4-16-5 0,-4 16 1 0,6-21 0 0,-3 8 1 16,2 1 1-16,-2 1 0 0,2-4 0 0,-2 5 0 15,0-5 5-15,2 3 1 0,0-2-2 0,-1 5 0 0,1-2-3 16,-5 11 0-16,10-14-1 0,-10 14 1 0,6-13 23 15,-6 13-5-15,6-7-3 0,-6 7-4 0,0 0 11 16,0 0-4-16,0 0-4 0,0 0-3 0,20-3-12 0,-20 3 1 16,0 0 0-16,15 5-1 0,-15-5-12 0,12 8 2 15,-12-8 3-15,9 10 2 0,-9-10 0 0,13 17 2 16,-13-17 1-16,9 8 0 0,-9-8 4 0,8 16-1 0,-8-16 0 16,5 16-1-16,-5-16-10 0,2 18 2 0,-2-18 3 15,0 14 0-15,0-14-15 0,-4 14 5 0,4-14 1 0,-6 9 3 16,6-9-8-16,-10 11 4 0,10-11 3 0,-12 5 2 0,12-5-5 15,-18 5 2-15,18-5 5 0,-20 3-1 0,20-3-29 16,-26 4 8-16,26-4 5 0,-24-3 6 0,24 3-99 16,-21-2 24-16,21 2 19 0,0 0 16 0,-26-3-125 15,26 3 37-15,0 0 29 0,-16-5 27 0,16 5-128 0,0 0 43 16,0 0 36-16,3-11 27 0,-3 11-176 0,0 0 57 0,14-7 46 16,-14 7 38-16,14-8-447 0,-14 8-29 0</inkml:trace>
  <inkml:trace contextRef="#ctx0" brushRef="#br1" timeOffset="185708.5">17413 7675 0 0,'0'0'492'0,"11"-7"-169"0,-11 7-66 15,0 0-26-15,0 0-35 0,0 0 68 0,0 0-54 16,0 0-42-16,0 0-32 0,0 0 13 0,0 0-30 0,0 0-23 16,-4-10-19-16,4 10-8 0,0 0-14 0,0 0-11 15,0 0-5-15,-23 0 3 0,23 0-9 0,0 0-7 0,-19 3-4 16,19-3-17-16,-17 4-1 0,17-4 1 0,-18 9-3 0,18-9 0 16,-17 11-1-16,17-11 0 0,-13 9-1 0,13-9-12 15,-11 13 3-15,11-13 2 0,-5 13 0 0,5-13-30 16,0 10 8-16,0-10 6 0,0 0 4 0,6 14-22 15,-6-14 12-15,10 7 4 0,-10-7 6 0,0 0-14 0,21 8 6 16,-21-8 7-16,19 5 3 0,-19-5-26 0,17 8 9 0,-17-8 7 16,18 6 4-16,-18-6-14 0,14 5 7 0,-14-5 7 15,11 7 3-15,-11-7-1 0,0 0 3 0,10 8 5 0,-10-8 1 16,0 0-4-16,1 11 3 0,-1-11 2 16,0 0 2-16,-7 9-9 0,7-9 4 0,0 0 2 0,-12 10 4 15,12-10 14-15,-11 4-1 0,11-4 0 0,0 0-3 16,-24 7 4-16,24-7-2 0,-14 5-1 0,14-5 0 0,-19 1-11 15,19-1 1-15,0 0 1 0,0 0 2 0,-26 0-79 0,26 0 17 16,0 0 14-16,0 0 9 0,-15-7-181 0,15 7 44 16,0 0 35-16,0 0 31 0,-8-15-495 0,8 15-33 15</inkml:trace>
  <inkml:trace contextRef="#ctx0" brushRef="#br1" timeOffset="187708.23">17659 7755 0 0,'0'0'792'0,"0"0"-438"0,0 0-17 16,0 0-66-16,0 0-54 0,0 0-22 0,0 0-39 0,0 0-32 15,6 12-25-15,-6-12 53 0,-3 15-32 0,3-15-21 16,-4 10-9-16,4-10 8 0,-7 20-19 0,7-20-17 0,-8 16-12 15,3-2-9-15,5-14-9 0,-8 10-5 0,8-10-7 0,-6 9-57 16,6-9 8-16,0 0 5 0,-3 10 5 0,3-10-295 16,0 0 83-16,0 0 55 0,0 0 36 0,0 0-890 15,0 0-222-15</inkml:trace>
  <inkml:trace contextRef="#ctx0" brushRef="#br1" timeOffset="188149.21">17897 7583 0 0,'6'-13'393'0,"-6"13"-14"0,0 0-63 0,3-9-26 0,-3 9-48 0,0 0 64 16,0 0-61-16,0 0-50 0,0 0-38 0,0 0-9 0,0 0-29 15,0 0-24-15,0 0-8 0,-7 9-8 0,7-9-16 16,0 0-12-16,-8 13-11 0,8-13 40 0,-6 14-15 16,6-14-15-16,-9 18-9 0,5-7 6 0,4-11-9 0,-10 18-9 15,10-18-5-15,-4 21-9 0,4-21-4 0,-4 20-1 16,4-20-3-16,0 22 8 0,0-22-3 0,2 18-3 16,-2-18-2-16,5 18-1 0,-5-18 0 0,9 13-2 0,-9-13 1 0,11 10 4 15,-11-10-3-15,0 0 0 0,16 6-2 0,-16-6 6 16,20-5-1-16,-20 5-3 0,0 0-2 0,26-4 7 15,-26 4-2-15,16-8-1 0,-16 8-3 0,17-15-9 16,-17 15-1-16,15-15 3 0,-15 15 0 0,12-18 31 0,-12 18-5 16,11-19-6-16,-11 19-2 0,9-20 49 0,-6 8-13 15,-3 12-10-15,3-19-8 0,-3 19 6 0,0-14-9 0,0 14-6 16,0 0-4-16,-3-14-9 0,3 14-1 0,0 0-4 16,0 0 0-16,0 0-65 0,0 0 12 0,-16-5 9 0,16 5 7 15,-13 6-207-15,13-6 46 0,-9 8 37 0,9-8 32 16,-10 11-346-16,10-11 138 0,0 0 66 0,0 0 51 0,0 0-678 15,0 0-99-15</inkml:trace>
  <inkml:trace contextRef="#ctx0" brushRef="#br1" timeOffset="188725.28">18164 7547 0 0,'0'0'709'0,"0"0"-453"0,0 0-47 15,0 0 38-15,0 0-49 0,0 0-39 0,0 0-34 0,0 0 14 16,0 0-30-16,-6 14-20 0,6-14-19 0,-4 19 23 16,4-19-17-16,-4 19-16 0,4-19-12 0,-6 20 3 15,3-7-10-15,0-3-10 0,0 3-4 0,-2-3-9 0,1 2-5 16,-5 0-2-16,9-12-1 0,-6 22 3 0,6-22-4 0,-6 15 0 15,6-15-3-15,-8 17-4 0,8-17 0 0,0 0-1 16,-6 8 0-16,6-8-2 0,0 0 1 0,0 0-1 16,0 0 1-16,0 0 24 0,0 0-5 0,0 0-3 0,0 0-4 15,5-8 53-15,-5 8-15 0,7-13-7 0,-7 13-11 16,8-15 33-16,-8 15-14 0,12-16-9 0,-6 6-9 0,3 1 34 16,-3 1-14-16,4-1-11 0,-10 9-9 0,14-14 34 15,-14 14-16-15,15-12-9 0,-15 12-10 0,14-8 22 0,-14 8-11 16,18-6-10-16,-18 6-6 0,0 0-8 0,22 5-4 15,-22-5-3-15,0 0-2 0,22 9-11 0,-22-9 1 16,17 10-1-16,-17-10 1 0,15 12-1 0,-15-12 0 16,12 12 1-16,-12-12 0 0,10 15-8 0,-10-15 1 0,7 18 3 0,-7-18 0 15,0 17-14-15,0-17 3 0,-4 18 4 0,4-18 1 16,-10 17-31-16,4-7 7 0,6-10 8 0,-14 16 4 16,4-10 1-16,10-6 3 0,-18 13 5 0,18-13 3 0,-20 9 0 15,20-9 1-15,-17 5 2 0,17-5 3 0,-18 3-5 16,18-3 2-16,0 0 2 0,-24 2 0 0,24-2-3 15,0 0 4-15,-21-3-2 0,21 3 2 0,0 0 11 16,-17-10-4-16,17 10 1 0,0 0 0 0,-6-12-80 0,6 12 17 16,0-13 12-16,0 13 8 0,2-16-225 0,-2 16 57 0,4-15 59 15,-4 15 31-15,12-12-348 0,-12 12 94 0,14-18 73 16,-5 10 60-16,-9 8-287 0,13-9-14 0</inkml:trace>
  <inkml:trace contextRef="#ctx0" brushRef="#br1" timeOffset="189584.38">18292 7697 0 0,'16'7'501'0,"-16"-7"-238"0,0 0-53 0,15 5 89 0,-15-5-33 16,0 0-52-16,15 3-41 0,-15-3-16 0,0 0-33 16,16 4-24-16,-16-4-18 0,0 0-12 0,0 0-14 15,16 5-11-15,-16-5-9 0,0 0-12 0,0 0-6 0,0 0-3 16,13-9-4-16,-13 9 34 0,0 0-10 0,0 0-7 15,0 0-4-15,17-8 14 0,-17 8-5 0,0 0-8 0,8-11-3 16,-8 11 31-16,5-11-10 0,-5 11-9 0,0 0-7 16,3-14 35-16,-3 14-11 0,0 0-11 0,0 0-8 0,-1-13 63 15,1 13-19-15,0 0-16 0,0 0-11 0,0 0 40 16,0 0-16-16,0 0-15 0,0 0-12 0,0 0-15 16,-19-2-5-16,19 2-5 0,0 0-5 0,-16 12-3 0,16-12-2 15,-13 12-1-15,13-12-5 0,-13 17 0 0,13-17-2 16,-10 18-1-16,10-18 1 0,-7 18 3 0,7-18-1 0,-7 17-1 15,7-17-1-15,-1 17-1 0,1-17-1 0,3 14 0 16,-3-14-1-16,5 13-1 0,-5-13 1 0,7 10-1 0,-7-10 1 16,14 4 9-16,-14-4-2 0,17 4-1 0,-17-4-1 15,21 0-11-15,-21 0 0 0,24-4 2 0,-24 4-1 0,18-9-84 16,-18 9 16-16,26-8 15 0,-26 8 12 0,28-10-171 16,-14 4 44-16,-2-2 34 0,-12 8 30 0,20-11-186 15,-20 11 76-15,15-10 45 0,-15 10 34 0,11-10-132 0,-11 10 54 16,6-10 44-16,-6 10 34 0,0 0-62 0,3-14 55 15,-3 14 39-15,0 0 21 0,2-15 14 0,-2 15 15 16,0 0 11-16,-2-14 9 0,2 14 38 0,0 0-1 0,-3-15 1 16,3 15-1-16,0 0 82 0,-2-14-16 0,2 14-13 0,0 0-11 15,-1-10 94-15,1 10-28 0,0 0-5 0,0 0-19 16,0 0 138-16,-5-12-44 0,5 12-36 0,0 0-29 16,0 0 107-16,0 0-45 0,0 0-34 0,0 0-28 0,10-6 66 15,-10 6-28-15,0 0-20 0,0 0-25 0,0 0 18 16,0 0-24-16,16 1-21 0,-16-1-14 0,9 8 20 0,-9-8-16 15,9 10-14-15,-9-10-10 0,10 11-3 0,-10-11-8 16,10 12-7-16,-10-12-4 0,8 15-8 0,-8-15-2 0,4 16-3 16,-4-16-1-16,3 16-4 0,-3-16 0 0,2 18-1 15,-2-18-1-15,-3 14 0 0,3-14 2 0,-3 15-3 0,3-15 1 16,-7 17-3-16,7-17 1 0,-7 12-1 16,7-12 1-16,-7 10-21 0,7-10 4 0,-8 7 4 0,8-7 2 15,0 0-19-15,0 0 4 0,-17 5 6 0,17-5 5 0,0 0 0 16,0 0 3-16,0 0 3 0,0 0 2 0,-9-9 14 15,9 9-1-15,0 0-3 0,-2-14 0 0,2 14 17 16,2-15-5-16,-2 15-3 0,4-16-1 0,-4 16 40 0,6-17-11 16,-6 17-6-16,11-16-8 0,-11 16 48 0,12-12-15 15,-12 12-11-15,8-12-10 0,-8 12 50 0,11-11-16 16,-11 11-16-16,13-8-11 0,-13 8 11 0,15-8-10 0,-15 8-11 16,17-4-7-16,-17 4-5 0,21-3-6 0,-21 3-2 0,0 0-5 15,30 0-3-15,-30 0-1 0,0 0-3 0,23 0 0 16,-23 0-8-16,0 0-1 0,20 4 3 0,-20-4 0 0,0 0-117 15,0 0 24-15,13 5 20 0,-13-5 16 0,0 0-246 16,0 0 63-16,0 0 48 0,0 0 40 0,0 0-234 0,0 0 91 16,0 0 81-16,-3 11 45 0,3-11-394 0,0 0 114 15,0 0 111-15,-15-10 99 0,15 10-135 0,0 0 101 16</inkml:trace>
  <inkml:trace contextRef="#ctx0" brushRef="#br1" timeOffset="193824.59">19147 7672 0 0,'0'0'346'0,"-10"10"-236"0,10-10 79 16,0 0-38-16,0 0-30 0,-10 12-24 0,10-12 12 0,0 0-12 15,0 0-14-15,0 0-16 0,0 0 22 0,0 0-17 0,0 0-15 16,5 12-11-16,-5-12 60 0,0 0-22 0,0 0-16 16,0 0-14-16,16 5 38 0,-16-5-19 0,0 0-15 0,0 0-11 15,24 0 21-15,-24 0-14 0,0 0-11 0,20-4-7 16,-20 4 16-16,17-3-10 0,-17 3-9 0,15-5-6 15,-15 5 17-15,13-6-7 0,-13 6-8 0,11-8-7 0,-11 8 19 16,0 0-8-16,11-8-7 0,-11 8-6 0,0 0 42 16,0 0-7-16,2-12-10 0,-2 12-9 0,0 0 21 15,0 0-10-15,-10-10-11 0,10 10-6 0,0 0 3 0,-19-5-5 16,19 5-6-16,-17-5-5 0,17 5 10 0,-18-3-5 16,18 3-5-16,-17-1-2 0,17 1-9 0,0 0 1 0,-27 1-3 15,27-1 0-15,0 0 1 0,-18 8 2 0,18-8-3 16,-12 8 0-16,12-8 1 0,-11 10 0 0,5 4-2 0,6-14-1 15,-9 7 3-15,9-7-1 0,-6 10-2 0,6-10 2 0,-6 16-1 16,6-16 0-16,-3 11-1 0,3 2 1 0,1-2 8 16,-1-11-5-16,2 22 1 0,-2-22-1 0,7 19 3 15,-7-19-4-15,8 16 1 0,-8-16-3 0,10 11 4 16,-10-11-1-16,13 10-1 0,-13-10-2 0,17 3 3 0,-17-3-2 16,19 1-1-16,-19-1 0 0,23-3 1 0,-23 3-1 0,23-6 1 15,-23 6-1-15,24-10 7 0,-13 6-2 0,-11 4-2 16,21-13-2-16,-10 5 0 0,-1 2-2 0,-1-2 2 15,2-2-3-15,-1 1-3 0,-2-2-1 0,-1 1 2 0,1 1 0 16,-1-1 0-16,-1-1 1 0,-6 11 0 0,10-10 0 16,-6-1 22-16,-4 11-5 0,6-15-4 0,-6 15-2 15,6-15 26-15,-6 15-8 0,3-11-7 0,-3 11-2 0,0 0 35 16,1-13-11-16,-1 13-9 0,0 0-7 0,0 0 39 16,0 0-15-16,0 0-9 0,-1-11-10 0,1 11 22 0,0 0-12 15,0 0-7-15,0 0-9 0,0 0 29 0,0 0-12 16,0 0-8-16,0 0-8 0,0 0 13 0,0 0-8 0,0 0-6 15,0 0-6-15,0 0-14 0,0 0-1 0,0 0 0 16,0 0-3-16,0 0-16 0,-9 11 2 0,9-11 3 0,-4 20 0 16,4-20 5-16,-5 19-1 0,0-8 2 0,2-1 0 15,-1 7 1-15,1-3 1 0,-3 0 0 0,2 0-1 16,-1 2 2-16,2-2-1 0,-2-1 1 0,2 1-1 0,0-1-30 16,3-13 4-16,-3 18 7 0,3-18 4 0,-2 17-44 15,2-17 12-15,3 10 10 0,-3-10 7 0,0 0-54 0,8 11 17 16,-8-11 14-16,0 0 9 0,0 0-69 0,27-3 22 15,-27 3 19-15,22-4 15 0,-22 4-185 0,21-11 49 0,-21 11 39 16,21-11 31-16,-12 5-253 0,-9 6 84 0,19-11 58 16,-19 11 47-16,14-16-636 0,-14 16-81 0</inkml:trace>
  <inkml:trace contextRef="#ctx0" brushRef="#br1" timeOffset="194044.31">19309 7685 0 0,'0'0'403'0,"23"3"-211"15,-23-3-28-15,0 0-25 0,27 3-28 0,-27-3-22 0,0 0-15 16,23 3-65-16,-23-3 0 0,0 0-3 0,20 5-1 15,-20-5-519-15,0 0-10 0</inkml:trace>
  <inkml:trace contextRef="#ctx0" brushRef="#br1" timeOffset="194523.61">19640 7730 0 0,'0'0'428'0,"0"0"-235"0,0 0 69 15,0 0-53-15,0 0-21 0,0-14-28 0,0 14 84 16,0 0-47-16,0 0-42 0,-8-7-30 0,8 7-13 0,0 0-22 15,0 0-18-15,-14-10-15 0,14 10 80 0,0 0-28 16,0 0-22-16,0 0-16 0,-11-6 39 0,11 6-21 0,0 0-19 16,0 0-12-16,0 0 25 0,-15-5-16 0,15 5-14 0,0 0-10 15,0 0-11-15,0 0-5 0,-18 3-7 0,18-3-2 16,0 0-5-16,0 0-3 0,-24 3-1 0,24-3-2 16,-13 9-1-16,13-9 0 0,-14 8-3 0,14-8 0 0,-13 10 2 15,13-10-1-15,-11 18 0 0,11-18-2 0,-11 16 5 16,6-7-3-16,0 1-1 0,5-10 0 0,-6 17-2 15,2-6-1-15,4-11 0 0,-3 16 0 0,3-16 5 0,3 20 0 16,-3-20-2-16,6 12 0 0,-6-12 10 0,9 13-5 16,-9-13 0-16,14 8-2 0,-14-8 5 0,23 4-1 0,-23-4-2 15,20 0-3-15,-20 0 7 0,22 0-3 0,-22 0-1 16,23-1-1-16,-23 1-36 0,25-7 8 0,-25 7 2 16,19-4 6-16,-19 4-136 0,18-7 29 0,-18 7 24 0,15-6 20 15,-15 6-215-15,12-9 80 0,-12 9 50 0,0 0 31 16,8-12-280-16,-8 12 82 0,0 0 65 0,6-11 53 0,-6 11-326 15,0 0-15-15</inkml:trace>
  <inkml:trace contextRef="#ctx0" brushRef="#br1" timeOffset="211340.84">3218 8613 0 0,'0'0'359'0,"0"0"-186"0,0 0-8 0,0 0 64 15,0 0-46-15,0 0-17 0,0 0-26 0,0 0 40 0,0 0-36 16,0 0-29-16,0 0-23 0,0 0 11 0,0 0-19 16,0 0-17-16,0 0-15 0,0 0 21 0,-23 4-13 0,23-4-13 15,0 0-10-15,0 0 1 0,-21 0-9 0,21 0-5 16,0 0-5-16,-18 1 28 0,18-1-10 0,0 0-8 16,-20 2-5-16,20-2 21 0,0 0-11 0,-21 3-5 0,21-3-6 15,0 0 17-15,0 0-2 0,-24 0-8 0,24 0-6 0,0 0 26 16,0 0-11-16,-21 3-7 0,21-3-6 0,0 0 20 15,0 0-9-15,0 0-6 0,0 0-6 0,-13 8 5 16,13-8-7-16,0 0-3 0,0 0-4 0,0 0-3 16,0 0-1-16,0 0-3 0,0 0-2 0,0 0 0 0,0 0-2 15,0 0 1-15,0 0-3 0,0 0 4 0,0 0-1 0,0 0-2 16,19-7-1-16,-19 7 16 0,0 0-4 0,29-1-5 16,-29 1 0-16,28-3 9 0,-10 2-3 0,-18 1-4 0,37-4-2 15,-17 1 4-15,2 1 0 0,1 0-4 0,-2 0-4 16,3-1 7-16,0 3-5 0,2-2-1 0,-3-1-1 15,3 1 0-15,-1-1 0 0,-1 0-2 0,0 1 0 0,-2 1 2 16,-1-1 0-16,-21 2-3 0,37-2 1 0,-37 2-2 16,34-3 1-16,-34 3-1 0,31-1-1 0,-31 1 5 0,24-3-2 15,-24 3 0-15,32-4-1 0,-32 4-6 0,27-1-1 16,-27 1 2-16,26-2 0 0,-26 2 4 0,25-1 0 16,-25 1-1-16,0 0-1 0,31-2 2 0,-31 2-2 0,0 0 0 15,25 0 0-15,-25 0-4 0,0 0 2 0,0 0 0 16,0 0 1-16,24 0-32 0,-24 0 7 0,0 0 5 0,0 0 4 15,0 0-14-15,0 0 6 0,0 0 6 0,0 0 2 16,0 0-27-16,0 0 9 0,0 0 7 0,0 0 5 0,-13-9-229 16,13 9 49-16,0 0 62 0,-18-7 29 0,18 7-471 15,0 0 117-15,-18-6 92 0,18 6 113 0,-6-13-168 16,6 13 56-16</inkml:trace>
  <inkml:trace contextRef="#ctx0" brushRef="#br1" timeOffset="213790.05">7708 8653 0 0,'0'0'387'15,"0"0"-194"-15,0 0-24 0,0 0-33 0,0 0 60 16,0 0-23-16,-18-1-22 0,18 1-30 0,0 0 36 0,0 0-31 16,0 0-26-16,0 0-19 0,-12-7 20 0,12 7-21 15,0 0-17-15,0 0-11 0,0 0 17 0,0 0-14 16,-15-5-12-16,15 5-7 0,0 0-17 0,0 0-4 0,0 0-3 15,0 0-3-15,0 0-2 0,0 0-2 0,0 0-2 0,0 0 0 16,0 0 2-16,0 0-2 0,0 0 0 0,0 0 0 16,0 0 21-16,0 0-4 0,0 0-4 0,0 0-3 0,0 0-33 15,0 0 4-15,0 0 3 0,0 0 2 0,0 0 37 16,0 0-5-16,0 0-5 0,0 0-3 0,0 0 5 16,0 0-3-16,18 0-3 0,-18 0-3 0,0 0 13 15,0 0-4-15,26 0-4 0,-26 0-2 0,0 0 0 0,27 2-1 16,-27-2-3-16,0 0-1 0,25 2-2 0,-25-2 0 0,16-4-2 15,-16 4 0-15,0 0-1 0,27 4 0 0,-27-4 0 16,0 0-1-16,24 1 9 0,-24-1-4 0,0 0 0 16,19-1-1-16,-19 1 26 0,0 0-2 0,22-4-7 0,-22 4-4 15,0 0 19-15,20-4-9 0,-20 4-5 0,15-5-4 16,-15 5 9-16,0 0-4 0,21-4-5 0,-21 4-5 0,0 0 5 16,23-2-5-16,-23 2-4 0,0 0 0 0,26 1-35 15,-26-1 4-15,0 0 4 0,27 1 4 0,-27-1 35 16,0 0-7-16,22 7 0 0,-22-7-5 0,18 3-2 0,-18-3-3 15,19 5 1-15,-19-5-3 0,22 3 0 0,-22-3 0 16,25 3-1-16,-25-3 0 0,30 0 5 0,-30 0-1 0,34 0-1 16,-34 0-1-16,36 0 0 0,-36 0-1 0,37-3-1 15,-37 3 0-15,36-3-5 0,-15 1 2 0,-5 2-1 0,-16 0 1 16,34-4 5-16,-34 4-1 0,27-3 1 0,-27 3-2 16,29-6 1-16,-29 6-2 0,27-1 1 0,-27 1-1 0,26-3-4 15,-26 3 3-15,24 0 0 0,-24 0-1 0,25 0 2 16,-25 0-1-16,24 0 2 0,-24 0-2 0,25 0 5 0,-25 0 0 15,24-1-2-15,-24 1 0 0,24 0-8 0,-24 0 1 16,27 1 1-16,-27-1 1 0,24 0 4 0,-24 0 0 16,25 0 0-16,-25 0 0 0,24 3 1 0,-24-3-1 0,25 1-1 15,-25-1 1-15,23 3-4 0,-23-3 0 0,20 3 0 16,-20-3 1-16,24 1 4 0,-24-1-1 0,21 2-1 0,-21-2 0 16,20 1 2-16,-20-1-2 0,21 3-1 0,-21-3 1 0,21-3 4 15,-21 3-1-15,20 3-1 0,-20-3-1 0,24 2-2 16,-24-2 1-16,19 2 0 0,-19-2 1 0,24 1-7 15,-24-1 2-15,27 5 1 0,-27-5-2 0,27 3 6 16,-27-3 0-16,25 0-1 0,-25 0-1 0,27 4 1 0,-27-4-1 16,25 2 1-16,-25-2-1 0,26-1 1 0,-26 1-1 0,21 3 1 15,-21-3-1-15,22 2 1 0,-22-2 0 0,22 3-1 16,-22-3 1-16,19 1 1 0,-19-1-1 0,21 2 0 16,-21-2-1-16,22 2 1 0,-22-2 1 0,0 0-2 0,26 2 1 15,-26-2-6-15,0 0 0 0,21-2 3 0,-21 2-1 16,0 0-61-16,0 0 14 0,23-2 9 0,-23 2 9 0,0 0-344 15,0 0 98-15,19-3 57 0,-19 3 43 0,2-13-725 16,-2 13-104-16</inkml:trace>
  <inkml:trace contextRef="#ctx0" brushRef="#br1" timeOffset="-213304.65">9442 8653 0 0,'0'0'253'0,"0"0"-160"0,0 0 0 0,0 0 12 16,0 0-22-16,0 0-16 0,0 0 14 0,0 0-16 0,0 0-13 16,0 0-11-16,0 0 29 0,0 0-13 0,0 0-13 0,0 0-8 15,0 0 54-15,0 0-15 0,0 0-15 0,0 0-14 16,0 0 48-16,0 0-21 0,0 0-14 0,0 0-11 0,0 0 52 15,10 8-20-15,-10-8-16 0,0 0-12 0,0 0 36 16,0 0-17-16,21-3-13 0,-21 3-13 0,0 0 13 16,0 0-11-16,0 0-10 0,24 1-6 0,-24-1 0 15,0 0-4-15,21-1-6 0,-21 1-4 0,0 0 4 0,23 5-4 16,-23-5-2-16,15-6-5 0,-15 6-1 0,0 0-1 0,26-2-2 16,-26 2-1-16,18-2-2 0,-18 2 1 0,0 0-3 15,23 2 2-15,-23-2 0 0,0 0-1 0,19-2 0 16,-19 2-1-16,0 0 5 0,25 0-2 0,-25 0-1 0,0 0 0 15,27-1 22-15,-27 1-5 0,24-2-4 0,-24 2-3 16,23 0 11-16,-23 0-5 0,23 0-4 0,-23 0-4 0,23 0 5 16,-23 0-2-16,22-2-5 0,-22 2-1 0,23 2-7 15,-23-2-1-15,23 0 1 0,-23 0-1 0,22 0 9 16,-22 0-4-16,20 3 1 0,-20-3-2 0,23 2-2 0,-23-2-1 16,19 2 0-16,-19-2 0 0,20 1-4 0,-20-1 2 15,21 1-3-15,-21-1 4 0,17 2 1 0,-17-2 2 0,0 0-2 16,29 2 0-16,-29-2-2 0,0 0 0 0,27 0 1 0,-27 0-1 15,0 0-5-15,29 1 1 0,-29-1 1 0,0 0 2 16,22 2 6-16,-22-2 0 0,0 0-1 0,22 1-1 16,-22-1-2-16,18 4 1 0,-18-4-1 0,0 0 0 0,22 3 0 15,-22-3 0-15,0 0 1 0,25 2 1 0,-25-2-8 16,21 3 2-16,-21-3 0 0,21 0 2 0,-21 0-39 0,20 3 9 16,-20-3 6-16,21 2 5 0,-21-2 49 0,0 0-5 15,32 0-6-15,-32 0-2 0,22 0-4 0,-22 0 0 0,22 1-4 16,-22-1 0-16,18-5 1 0,-18 5-2 0,0 0 0 15,25 2-2-15,-25-2-3 0,0 0 0 0,27 2 0 16,-27-2-1-16,0 0-2 0,25 0 0 0,-25 0 0 16,0 0 1-16,0 0-4 0,29 0 3 0,-29 0-1 0,0 0 0 15,19 1 7-15,-19-1-1 0,0 0 0 0,0 0-1 16,27 0 1-16,-27 0 0 0,0 0-1 0,0 0 0 0,27 2-9 16,-27-2 3-16,0 0 0 0,22-2 1 0,-22 2 6 15,0 0 1-15,24 0-3 0,-24 0 1 0,0 0-3 0,27-1 0 16,-27 1 0-16,0 0 0 0,30-2 2 0,-30 2-1 15,0 0 1-15,29-2-1 0,-29 2 0 0,0 0-1 16,28 0 1-16,-28 0 0 0,0 0 13 0,28-1-1 0,-28 1-2 0,0 0-4 16,26 0-12-16,-26 0 1 0,0 0 2 0,24 1 0 15,-24-1-4-15,0 0 2 0,26 0 0 0,-26 0 1 16,0 0 3-16,25 2 0 0,-25-2 1 0,0 0-1 0,23 3-4 16,-23-3 2-16,0 0 0 0,23 2 1 0,-23-2 2 15,0 0 1-15,24 3-1 0,-24-3 0 0,0 0 14 16,22 0-3-16,-22 0-1 0,0 0-4 0,21 1-14 0,-21-1 0 15,0 0 3-15,0 0 0 0,28 1-14 0,-28-1 5 16,0 0 2-16,21-1 3 0,-21 1 18 0,0 0-1 0,20-1-3 16,-20 1 1-16,0 0-5 0,24 0 0 0,-24 0 1 15,0 0-2-15,26-3 4 0,-26 3 0 0,0 0-2 16,22-2 1-16,-22 2-3 0,0 0 1 0,25-1-1 0,-25 1 0 16,0 0-3-16,24 0 1 0,-24 0 0 0,14-5 0 0,-14 5 2 15,18 5 0-15,-18-5 1 0,0 0-1 0,27 1-2 16,-27-1 1-16,0 0 0 0,25 3 1 0,-25-3-4 15,19 2 1-15,-19-2 0 0,0 0 3 0,32 0 20 16,-32 0-3-16,0 0-3 0,32 0-3 0,-32 0-22 0,22 0 2 16,-22 0 2-16,24 0 2 0,-24 0-2 0,27 0 1 0,-27 0 2 15,28-2 1-15,-28 2-40 0,31-1 9 0,-31 1 6 16,28-2 5-16,-28 2 46 0,29-1-4 0,-29 1-4 16,26-2-4-16,-26 2 2 0,27-2-1 0,-27 2-4 0,28-1 0 15,-28 1-4-15,27-2-1 0,-27 2 0 0,24-1-1 16,-24 1 0-16,23-2-1 0,-23 2-1 0,0 0 0 0,32-1 0 15,-32 1 0-15,21-2 0 0,-21 2 0 0,21 0 2 16,-21 0 0-16,18-4-1 0,-18 4 0 0,23 0 10 0,-23 0 0 16,20 0-4-16,-20 0 0 0,22-1-16 0,-22 1 1 15,21 0 1-15,-21 0 3 0,22-3-2 0,-22 3 2 16,24 0 0-16,-24 0 1 0,23 0-8 0,-23 0 2 0,0 0 3 16,28-2 0-16,-28 2 12 0,0 0-1 0,28-2-3 15,-28 2 1-15,21-1-1 0,-21 1 1 0,21-1-1 0,-21 1-1 16,19 0-1-16,-19 0 1 0,21-4 0 0,-21 4-1 0,0 0 9 15,28 2-1-15,-28-2-2 0,0 0-3 0,27 2-12 16,-27-2 1-16,0 0 2 0,25 0 1 0,-25 0-1 16,0 0 1-16,29 1 1 0,-29-1 2 0,0 0 1 15,27-1-1-15,-27 1 1 0,18 1 1 0,-18-1 2 0,0 0-1 16,23 0 0-16,-23 0 0 0,0 0-2 0,24 0 1 0,-24 0-1 16,0 0 1-16,30-1 23 0,-30 1-6 0,19-2-3 15,-19 2-1-15,0 0-26 0,27-2 5 0,-27 2 0 16,0 0 2-16,27-3 5 0,-27 3 1 0,0 0-2 0,27-2 2 15,-27 2-47-15,0 0 9 0,24-3 6 0,-24 3 8 16,0 0 41-16,27 0-3 0,-27 0-3 0,19-1-2 0,-19 1 2 16,0 0-3-16,27-2 0 0,-27 2-2 0,0 0 0 15,24-2-1-15,-24 2-2 0,0 0 1 0,0 0-2 0,25 0-1 16,-25 0 0-16,0 0 0 0,0 0-5 0,24 0 2 16,-24 0-2-16,0 0 3 0,0 0 0 0,26 0 1 15,-26 0 0-15,0 0 0 0,0 0-4 0,24 2 1 0,-24-2 0 16,0 0 2-16,17 2 4 0,-17-2-1 0,0 0 1 0,22 1-1 15,-22-1-4-15,0 0 2 0,23 0-1 0,-23 0 0 16,0 0-5-16,28 0 0 0,-28 0 2 0,0 0-1 0,24 5-35 16,-24-5 7-16,0 0 7 0,25 0 4 0,-25 0 49 15,0 0-5-15,29 0-4 0,-29 0-4 0,0 0-1 16,23 0-2-16,-23 0-2 0,0 0-2 0,27 0-7 16,-27 0 0-16,0 0-1 0,24 0 1 0,-24 0 1 15,0 0-1-15,23 0 0 0,-23 0 0 0,0 0 1 0,21 2-1 16,-21-2 1-16,0 0-1 0,23-2 1 0,-23 2-1 0,0 0 2 15,22 5-2-15,-14 3 0 0,-8-8 0 0,13-6 0 16,-13 6 0-16,0 0-4 0,22 0 2 0,-22 0 1 0,0 0-1 16,20 2-2-16,-20-2 0 0,0 0 1 0,21 2 1 15,-21-2 6-15,0 0-3 0,24 2 1 0,-24-2 0 16,0 0-7-16,19 1 0 0,-19-1 1 0,0 0 1 0,19 3 9 16,-19-3-2-16,0 0 0 0,23 0-1 0,-23 0 0 15,0 0 1-15,20 0-3 0,-20 0 1 0,0 0 1 0,0 0-2 16,25 0 0-16,-25 0 1 0,0 0-1 0,0 0-1 15,26 0 1-15,-26 0 1 0,0 0-4 0,0 0 2 0,24-4-1 16,-24 4 1-16,0 0-1 0,0 0 0 0,17 3 0 16,-17-3 0-16,0 0 1 0,0 0 0 0,0 0 0 0,0 0 0 15,18 1-4-15,-18-1 1 0,0 0 1 0,0 0 0 16,0 0 6-16,0 0-1 0,0 0 1 0,0 0-2 0,0 0-12 16,0 0 2-16,0 0 1 0,0 0 3 0,0 0-10 15,0 0 4-15,0 0 2 0,0 0 1 0,0 0-17 16,0 0 4-16,0 0 4 0,0 0 3 0,0 0-29 0,0 0 11 15,0 0 5-15,0 0 4 0,0 0-46 0,0 0 13 16,9 10 12-16,-9-10 8 0,0 0-146 0,0-14 35 0,0 14 30 16,0 0 22-16,-4-11-674 0,4 11-71 0</inkml:trace>
  <inkml:trace contextRef="#ctx0" brushRef="#br1" timeOffset="-211166.53">10774 8871 0 0,'0'0'709'0,"9"-9"-432"0,-9 9-46 0,0 0 117 15,0 0-72-15,0 0-53 0,0 0-46 0,0 0 27 0,0 0-40 16,0 0-35-16,0 0-24 0,0 0 46 0,0 0-24 16,0 0-26-16,0 0-19 0,0 0 11 0,0 0-17 0,0 0-15 15,0 0-13-15,0 0 1 0,0 0-10 0,0 0-7 16,0 0-6-16,0 0-6 0,0 0-2 0,0 0-5 0,-1 16-2 16,1-16 18-16,-2 13-7 0,2-13-4 0,0 15-3 15,-1-3 52-15,1 1-12 0,0 1-11 0,-2-1-10 0,-1 3 35 16,0 0-15-16,1-1-10 0,-2 1-9 0,-2 2 11 15,3-1-10-15,0 1-5 0,-1 1-8 0,0 3 9 16,1-1-7-16,-1-2-6 0,-1-3-2 0,2 3 10 0,-1-1-6 16,1-1-5-16,1-2-1 0,-1 1 5 0,0 1-4 15,0-5-3-15,0 1-3 0,1-2 1 0,-1 0-4 0,3-11 0 16,-6 19-1-16,6-19-1 0,-7 16-2 0,7-16 1 16,-3 11-1-16,3-11 3 0,0 0-1 0,-5 15-2 0,5-15 0 15,0 0 1-15,0 0-2 0,0 0 1 0,0 12-1 16,0-12 2-16,0 0 1 0,7 10-2 0,-7-10-1 0,0 0 16 15,19 7-2-15,-19-7-5 0,15 4-2 0,-15-4 11 16,26 4-6-16,-26-4-2 0,29 2-3 0,-29-2 2 16,33 3-3-16,-33-3 0 0,32 0-3 0,-32 0 2 15,33 2-2-15,-33-2 1 0,30 3-4 0,-30-3-1 0,31-2 1 16,-31 2-2-16,25-1 1 0,-25 1 1 0,25-2 1 16,-25 2-2-16,23 0 2 0,-23 0-3 0,20-3 1 0,-20 3 0 15,0 0-1-15,22-3 0 0,-22 3 1 0,0 0-1 0,0 0 0 16,0 0-1-16,0 0 0 0,0 0 0 0,20-3 1 15,-20 3-106-15,0 0 21 0,0 0 18 0,0 0 13 16,0 0-261-16,0 0 66 0,0 0 49 0,0 0 39 0,0 0-313 16,0 0 105-16,0 0 104 0,0 0 54 0,6-16-785 15,-6 16-194-15</inkml:trace>
  <inkml:trace contextRef="#ctx0" brushRef="#br1" timeOffset="-210746.45">11117 9250 0 0,'0'0'882'16,"0"0"-626"-16,-6-8 190 0,6 8-85 0,0 0-72 15,0 0-59-15,0 0-20 0,0 0-42 0,0 0-21 0,0 0-23 16,-10 10-26-16,10-10-20 0,0 0-14 0,0 15-14 0,0-15 27 16,3 13-13-16,-3-13-16 0,-1 16-9 0,10-7 5 15,-9-9-11-15,14 12-5 0,-14-12-7 0,19 12 3 16,-19-12-4-16,21 12-4 0,-21-12-3 0,22 8-9 0,-22-8 1 15,24 7-2-15,-24-7-1 0,23 8 7 0,-23-8-2 16,21 5 0-16,-21-5-3 0,23 5-2 0,-23-5 0 16,21 3 0-16,-21-3-2 0,17 4 3 0,-17-4 0 0,0 0-1 15,22 2 0-15,-22-2-5 0,0 0 2 0,0 0 0 0,0 0 0 16,0 0-1-16,0 0 0 0,0 0-1 0,0 0 1 16,0 0-10-16,0 0 3 0,8 10 0 0,-8-10 4 15,-8 7 5-15,8-7 0 0,-18 14 0 0,9-8 0 0,-2 2 27 16,0-2-3-16,0 2-8 0,0 0-1 0,-4 0 14 15,4-1-6-15,-3 3-4 0,3-5-5 0,1 3-2 0,0-2-2 16,10-6-2-16,-18 12-1 0,18-12 5 0,-16 8 0 16,16-8-3-16,0 0-1 0,-15 8-1 0,15-8-1 0,0 0 0 15,0 0-2-15,0 0 0 0,0 0-2 0,0 0 0 16,0 0 0-16,0 0-102 0,0 0 22 0,0 0 15 16,0 0 12-16,0 0-493 0,-9-10 117 0,11-1 124 0,-2 11 61 15,-3-16-740-15,3 16-180 0</inkml:trace>
  <inkml:trace contextRef="#ctx0" brushRef="#br1" timeOffset="-209901.68">11712 9273 0 0,'0'0'768'0,"0"0"-478"0,0 0-34 0,0 0 103 16,0 0-73-16,0 0-56 0,0 0-47 0,0 0-14 0,0 0-34 16,0 0-28-16,0 0-21 0,0 0 29 0,0 0-19 0,-2 11-21 15,2-11-15-15,-3 14 81 0,3-14-29 0,-1 19-23 16,1-19-18-16,-5 16 52 0,5-5-25 0,-3 1-19 16,-2 1-17-16,0 1 34 0,2-1-18 0,0-2-15 0,-2 2-13 15,2-2 3-15,-2 2-10 0,2-4-10 0,3-9-5 16,-7 19-4-16,7-19-5 0,-7 16-3 0,7-16-3 0,-7 14-2 15,7-14-1-15,-6 9-2 0,6-9-3 0,-6 9-85 16,6-9 15-16,0 0 14 0,0 0 10 0,0 0-317 16,-24 0 73-16,24 0 56 0,0 0 46 0,-2-11-467 0,2 11 167 15,7-21 96-15,-6 8 77 0,4-1-301 0,0 0-33 16</inkml:trace>
  <inkml:trace contextRef="#ctx0" brushRef="#br1" timeOffset="-209518.6">11735 9267 0 0,'9'-8'716'0,"-9"8"-357"0,0 0-32 0,0 0-51 0,0 0-56 15,0 0 17-15,0 0-48 32,16 8-37-32,-16-8-31 0,0 0 24 0,13 13-29 0,-13-13-13 0,6 14-18 0,-2-3 52 0,-4-11-27 15,9 12-22-15,-4-1-18 0,-1 2 8 0,-1-2-16 0,0 0-12 0,0 0-10 0,-3-11 5 16,8 21-10-16,-5-10-6 0,-3-11-6 0,9 20-14 0,-9-20 0 15,5 18-2-15,-5-18-2 0,4 13 2 0,-4-13-3 0,3 12-1 16,-3-12 0-16,0 0 5 0,10 10-3 0,-10-10 0 16,0 0-1-16,0 0 19 0,16 3-3 0,-16-3-4 0,0 0-3 15,0 0 119-15,0 0-25 0,0 0-23 0,3-13-14 16,-3 13 41-16,9-14-21 0,-9 14-18 0,9-16-15 0,-3 5 21 16,-1 0-16-16,1-3-12 0,0 2-10 0,0-2-8 15,1 1-4-15,-2 2-8 0,0 0-3 0,-1-2-4 16,1 1-2-16,-1 2-4 0,-4 10 1 0,11-17-6 0,-11 17-1 15,6-11 1-15,-6 11-1 0,0 0-2 0,0 0 0 16,0 0 0-16,0 0 1 0,0 0-98 0,0 0 19 0,0 0 17 16,0 0 12-16,0 0-334 0,0 0 75 0,0 0 63 0,0 0 50 15,1 12-404-15,-1-12 166 0,0 0 100 0,0 0 67 16,3 14-599-16,-3-14-92 0</inkml:trace>
  <inkml:trace contextRef="#ctx0" brushRef="#br1" timeOffset="-208814.96">12039 9361 0 0,'0'0'546'0,"0"0"-299"0,0 0 49 0,0 0-24 0,0 0-45 16,0 0-45-16,-3 10-4 0,3-10-35 0,0 0-28 15,0 0-25-15,0 0 8 0,0 0-19 0,12 10-17 16,-12-10-11-16,0 0 2 0,18 5-10 0,-18-5-9 0,0 0-6 15,0 0 4-15,23 2-6 0,-23-2-5 16,0 0-5-16,18-3 0 0,-18 3-4 0,0 0-1 0,20-6-4 16,-20 6 12-16,0 0-1 0,12-10-6 0,-12 10-1 0,0 0 52 15,6-11-14-15,-6 11-9 0,0 0-7 0,0-13 50 16,0 13-17-16,0 0-15 0,0 0-7 0,0 0 40 0,-7-7-16 16,7 7-14-16,0 0-11 0,0 0-13 0,-21-5-6 15,21 5-5-15,0 0-4 0,-22 2-5 0,22-2-1 0,-21 6-1 16,21-6-4-16,-15 6-3 0,15-6 2 0,-11 11-2 0,11-11 0 15,-17 11-1-15,17-11 0 0,-13 12 0 0,13-12 0 16,-9 14 3-16,9-14-1 0,-5 11 1 0,5-11-1 16,-1 12-9-16,1-12 2 0,-2 15 1 0,2-15 2 0,3 14 8 15,-3-14-1-15,6 13 0 0,-6-13-1 0,10 12 3 16,-10-12-2-16,15 10 0 0,-15-10-3 0,13 8 6 0,-13-8-3 16,21 4 1-16,-21-4-3 0,20 2 2 0,-20-2-2 15,18-3-1-15,-18 3 0 0,24-5 4 0,-24 5 1 16,23-9-3-16,-23 9-1 0,22-14 2 0,-11 9-2 0,0-3-1 15,-2 0 0-15,5-2 12 0,-5 2-2 0,-1-1-2 16,-1-2-2-16,3 0 36 0,-3-1-7 0,-1 3-9 0,-2-2-5 16,1 0 29-16,0 0-11 0,-5 11-9 0,7-18-5 0,-7 18 37 15,3-17-14-15,-3 17-9 0,0 0-8 16,-2-18 32-16,2 18-14 0,0 0-9 0,0 0-9 0,-5-11 19 16,5 11-10-16,0 0-9 0,0 0-7 0,0 0 0 15,0 0-6-15,0 0-3 0,0 0-5 0,0 0-14 0,0 0 0 16,0 0 2-16,0 0-1 0,-16 5-5 0,16-5 2 15,-7 8-1-15,7-8 3 0,-10 11-2 0,10-11 0 16,-8 13 1-16,8-13 2 0,-6 15 2 0,6-15-1 0,-8 20 1 16,8-20 0-16,-15 22 4 0,14-10-1 0,1-12-1 0,-4 21 0 15,1-8-2-15,3 1 0 0,-1-1 0 0,1-13-1 16,-2 21-12-16,2-21 1 0,8 19 4 0,-8-19 0 16,2 15-57-16,-2-15 13 0,8 12 11 0,-8-12 6 0,13 6-77 15,-13-6 22-15,15 3 18 0,-15-3 13 0,21 0-156 16,-21 0 42-16,24-5 34 0,-24 5 28 0,22-9-244 0,-9 4 70 15,-2-2 80-15,-2 0 46 0,4-1-406 0,-4 0 111 16,1-5 92-16,-3 3 112 0,-1 1-175 0,-1-2 60 0</inkml:trace>
  <inkml:trace contextRef="#ctx0" brushRef="#br1" timeOffset="-208618.75">12295 9347 0 0,'0'0'550'0,"0"0"-281"0,0 0-52 0,0 0 33 16,0 0-31-16,17 2-45 0,-5 7-34 0,-12-9-21 15,23-3-24-15,-23 3-18 0,0 0-16 0,27-3-80 0,-27 3 3 16,0 0 3-16,23-2 4 0,-23 2-319 0,0 0 66 16,13-5 52-16,-13 5 45 0,0 0-326 0,2-12-4 0</inkml:trace>
  <inkml:trace contextRef="#ctx0" brushRef="#br1" timeOffset="-208184.28">12604 9317 0 0,'0'0'527'0,"6"-12"-144"0,-6 12-66 15,0 0-23-15,2-12-59 0,-2 12 12 0,0 0-49 16,0 0-40-16,0 0-30 0,3-13 11 0,-3 13-29 0,0 0-22 16,0 0-16-16,0 0 37 0,-6-11-23 0,6 11-15 15,0 0-16-15,0 0 33 0,0 0-18 16,0 0-14-16,-12-6-12 0,12 6 4 0,0 0-11 0,0 0-7 0,0 0-4 0,0 0-3 16,-25 1-2-16,25-1-6 0,0 0-2 15,-12 5 8-15,12-5-2 0,-13 8-7 0,13-8 0 0,-11 10 20 16,11-10-6-16,-11 11-5 0,11-11-4 0,-13 17 18 15,5-7-6-15,8-10-7 0,-11 17-2 0,7-6 9 0,-3 0-3 16,2-1-7-16,0 1-4 0,1 2 1 0,1-2-3 16,1 2-3-16,-1-1-2 0,0 1 4 0,3-13-3 0,-3 24-1 15,1-13-3-15,0 0 2 0,2-11-3 0,-3 22 1 16,3-22-1-16,-5 19-3 0,5-19 0 0,-6 18 0 0,6-18-1 16,-5 15-10-16,5-15 3 0,0 0 1 0,-6 12 2 15,6-12-90-15,0 0 20 0,-8 12 15 0,8-12 11 0,0 0-188 16,0 0 46-16,0 0 38 0,0 0 31 0,0 0-261 15,-11-5 104-15,11 5 54 0,0 0 45 0,0-23-727 16,0 23-108-16</inkml:trace>
  <inkml:trace contextRef="#ctx0" brushRef="#br1" timeOffset="-207553.17">12468 9438 0 0,'0'0'665'0,"24"1"-423"0,-24-1-49 16,0 0 66-16,29 0-42 0,-29 0-44 0,21-1-36 16,-21 1 9-16,24 0-32 0,-24 0-22 0,21-4-18 15,-21 4-1-15,19-1-14 0,-19 1-12 0,18-5-9 0,-18 5 1 16,14-5-8-16,-14 5-6 0,17-9-5 0,-17 9 69 16,8-11-17-16,-8 11-15 0,21-12-10 0,-21 12 14 0,16-10-14 15,-16 10-8-15,0 0-8 0,22-12 47 0,-22 12-15 16,6-11-12-16,-6 11-12 0,0 0 72 0,6-11-24 15,-6 11-17-15,0 0-14 0,0 0 80 0,0 0-30 0,2-13-20 16,-2 13-16-16,0 0 70 0,0 0-28 0,0 0-22 0,0 0-18 16,0 0 40-16,0 0-22 0,0 0-18 0,0 0-15 15,0 0 9-15,0 0-14 0,0 0-9 0,0 0-10 0,0 0-22 16,0 0-2-16,0 0-1 0,0 0-4 0,-17 10-3 16,17-10-1-16,-19 11 1 0,19-11-1 0,-5 18 5 15,5-18-2-15,-8 17 0 0,1-4 0 0,4-2 2 0,3-11-2 16,-5 19 1-16,5-19-1 0,-3 19-3 0,3-19 1 15,0 19-1-15,0-19 1 0,3 14-51 0,-3-14 12 0,7 14 5 16,-7-14 8-16,10 10-56 0,-10-10 16 0,0 0 13 16,14 6 12-16,-14-6-22 0,0 0 12 0,24 0 11 15,-24 0 8-15,14-3-5 0,-14 3 8 0,18-6 6 0,-18 6 3 0,15-8 3 16,-15 8 5-16,16-13 1 0,-16 13 1 0,13-13 6 16,-13 13 0-16,22-15 0 0,-22 15 1 0,3-16 3 15,-3 16 0-15,10-16 1 0,-10 16-1 0,7-15 3 16,-7 15-1-16,7-12 0 0,-7 12-1 0,3-12 20 0,-3 12-2 15,0 0-6-15,0 0-2 0,2-12 45 0,-2 12-11 0,0 0-11 16,0 0-6-16,0 0 22 0,0 0-11 0,0 0-8 16,0 0-6-16,0 0-4 0,0 0-4 0,0 0-3 15,0 0-5-15,0 0-16 0,0 0 0 0,0 0 1 0,0 0 0 16,-10 11 0-16,10-11 0 0,-5 11 1 0,5-11 0 16,-6 13 2-16,6-13 1 0,-5 16 0 0,5-16 1 0,0 16 1 15,0-16 0-15,-6 16 1 0,6-16 0 0,-1 15-32 16,1-15 5-16,-3 15 6 0,3-15 4 0,0 14-136 15,0-14 29-15,0 0 24 0,1 14 20 0,-1-14-248 0,0 0 65 16,0 0 51-16,0 0 43 0,6 11-274 0,-6-11 122 16,0 0 65-16,0 0 52 0,19-11-682 0,-19 11-95 0</inkml:trace>
  <inkml:trace contextRef="#ctx0" brushRef="#br1" timeOffset="-207239.01">12936 9188 0 0,'-14'10'334'0,"14"-10"-182"0,-5 14 74 0,5-14-46 0,-11 13-36 15,11-13-29-15,-3 12 54 0,3-12-33 0,-2 12-26 16,2-12-23-16,0 0 13 0,5 10-19 0,-5-10-17 15,0 0-12-15,0 0 67 0,0 0-23 0,15 8-19 0,-15-8-16 16,0 0 88-16,15-8-30 0,-15 8-24 0,9-7-17 16,-9 7 48-16,12-10-12 0,-12 10-20 0,8-11-19 15,-8 11-1-15,3-13-16 0,-3 13-10 0,0 0-9 0,1-17-9 16,-1 17-4-16,-3-11-7 0,3 11-2 0,0 0-83 16,-11-8 15-16,11 8 10 0,-13-7 8 0,13 7-287 0,0 0 90 15,-25-3 52-15,25 3 35 0,-24 0-872 0,24 0-209 16</inkml:trace>
  <inkml:trace contextRef="#ctx0" brushRef="#br1" timeOffset="-206552.61">13003 9358 0 0,'-19'-5'863'0,"19"5"-603"0,0 0 215 0,0 0-91 16,0 0-76-16,0 0-62 0,0 0 65 0,0 0-32 0,0 0-49 16,0 0-48-16,0 0 44 0,0 0-46 0,0 0-35 0,0 0-30 15,0 0-13-15,11-6-22 0,-11 6-16 0,0 0-11 16,21 9-17-16,-21-9-6 0,0 0-6 0,22 7-4 0,-22-7-6 15,14 8-2-15,-14-8-2 0,11 10-2 0,-11-10-11 16,9 12 0-16,-9-12 2 0,9 13-1 0,-9-13 1 16,3 14 0-16,-3-14 0 0,0 13 0 0,0-13 1 0,-7 15 1 15,7-15-1-15,-8 13 1 0,8-13-4 0,-10 16 1 16,10-16 0-16,-17 13 1 0,8-5 1 0,9-8 0 0,-17 11 0 16,17-11 1-16,-18 8-7 0,18-8 0 15,-15 6 3-15,15-6 0 0,-18 4-8 0,18-4 2 0,0 0 3 16,0 0 1-16,0 0 2 0,-14 7 1 0,14-7 1 0,0 0-2 15,0 0 16-15,0 0-2 0,0 0-3 0,4-9-2 0,-4 9 3 16,0 0-1-16,13-13-1 0,-13 13-2 0,18-10-5 16,-18 10 0-16,18-12 1 0,-5 7-1 0,0-3-2 15,-1 3 0-15,3-2 0 0,-3 2 0 0,3-2 4 16,-2 1-1-16,-13 6 0 0,24-11 0 0,-15 4 3 16,-9 7-2-16,19-9 1 0,-19 9-1 0,14-10 33 0,-14 10-8 0,11-10-5 15,-11 10-3-15,0 0 69 0,13-10-19 0,-13 10-14 16,0 0-10-16,0 0 67 0,0 0-22 0,0 0-19 0,0 0-14 15,0 0 24-15,0 0-17 0,-4-11-12 0,4 11-12 16,0 0-21-16,0 0-5 0,-18 3-3 0,18-3-2 16,-14 6-4-16,14-6-3 0,-15 10 1 0,15-10-1 0,-12 12-8 15,12-12 0-15,-14 16 3 0,14-16-1 0,-9 20 0 16,9-20 0-16,-4 16 2 0,4-16 0 0,-2 22-11 0,2-22 2 16,2 17 3-16,-2-17 2 0,6 16-20 0,-6-16 7 15,11 14 2-15,-11-14 5 0,16 10-48 0,-16-10 13 16,21 8 9-16,-21-8 8 0,18 1-129 0,-18-1 32 0,27-1 24 15,-27 1 22-15,26-2-235 0,-12-3 62 0,1 0 52 16,-3-1 40-16,4 0-443 0,0 0 129 0,-4-1 139 0,2-4 68 16,-8 3-690-16,-6 8-159 0</inkml:trace>
  <inkml:trace contextRef="#ctx0" brushRef="#br1" timeOffset="-205570.36">11776 9802 0 0,'0'0'590'0,"0"0"-339"16,0 0-49-16,0 0-31 0,0 0 97 0,0 0-53 15,0 0-43-15,0 0-34 0,0 0 44 0,0 0-38 0,0 0-27 16,0 0-25-16,0 0 50 0,0 0-28 0,0 0-23 0,0 0-8 15,0 0-1-15,0 0-14 0,-10 9-15 0,10-9-10 16,-6 12 74-16,-1-2-23 0,7-10-18 0,-11 19-17 16,5-7 35-16,0 1-19 0,-9 1-15 0,10 1-11 0,-2 0 23 15,-1 2-14-15,1-2-11 0,-1-1-10 0,2 1-9 16,0-1-7-16,1 0-2 0,-1-2-6 0,1-1 0 16,5-11-2-16,-7 13-5 0,7-13 1 0,-3 11-4 0,3-11-1 15,0 0 0-15,0 0-1 0,0 0 15 0,0 0-4 16,0 0-2-16,0 0-2 0,8-7 20 0,-8 7-7 0,13-14-2 15,-13 14-3-15,16-19 15 0,-9 8-7 0,4-2-4 16,-2 1-4-16,-1-5 1 0,5 2-4 0,-4-3-3 0,-1 3-1 16,3-3-6-16,-1 2 0 0,8 0-1 0,-11 4 0 15,1-2-9-15,0 0 0 0,-2 2 3 0,2 2-1 0,0 0 33 16,0 3-7-16,-8 7-4 0,12-12-4 0,-12 12 9 16,14-6-4-16,-14 6-5 0,0 0 0 0,0 0-1 15,14-3-2-15,-14 3-1 0,0 0-3 0,17 6-7 0,-17-6 1 16,0 0 0-16,13 12 0 0,-13-12-4 0,6 12 1 15,-6-12 0-15,6 10 1 0,-6-10 0 0,2 14-1 16,-2-14 1-16,2 17 0 0,-2-17 6 0,-4 24-3 0,3-12 1 16,-2-3-1-16,-1 3 10 0,0 2-2 0,1-2-1 0,-2 1-3 15,0 2 9-15,1-5-5 0,-3 3-2 0,4-1 0 16,1 0 8-16,2-12-3 0,-4 20-2 0,4-20-2 16,-4 14 1-16,4-14-2 0,0 0-3 0,0 17 1 0,0-17-13 15,0 0 3-15,0 0-1 0,0 0 2 0,13 8-65 16,-13-8 12-16,0 0 14 0,0 0 7 0,0 0-242 0,15-5 57 15,-15 5 43-15,10-6 36 0,-10 6-528 0,13-12 185 16,-13 12 112-16,7-18 75 0,-4 8-518 0,-3 10-79 0</inkml:trace>
  <inkml:trace contextRef="#ctx0" brushRef="#br1" timeOffset="-205371.38">11730 9899 0 0,'0'0'677'0,"0"0"-265"0,-23-1-31 0,23 1-66 0,0 0-45 16,0 0-54-16,0 0-44 0,0 0-33 0,29 0-23 15,-29 0-23-15,26 0-18 0,-26 0-11 0,33 0-50 0,-33 0-2 16,32-2-2-16,-32 2-3 0,32-3-302 0,-32 3 67 16,24-3 46-16,-24 3 35 0,26-8-772 0,-26 8-120 15</inkml:trace>
  <inkml:trace contextRef="#ctx0" brushRef="#br1" timeOffset="-204716.66">12036 9847 0 0,'0'0'792'15,"0"0"-315"-15,0 0-38 0,0 0-87 0,0 0 1 16,0 0-72-16,0 0-52 0,0 0-22 0,14 7-30 15,-14-7-35-15,9 9-30 0,-9-9-21 0,6 13-7 0,-6-13-20 16,1 14-11-16,-1-14-12 0,-1 18-13 0,1-18-8 0,-3 17-2 16,3-17-6-16,-9 19-1 0,9-19-3 0,-9 17-1 15,9-17-2-15,-9 15 12 0,9-15-4 0,-8 12-3 0,8-12-2 16,-10 9-14-16,10-9 1 0,-11 7 0 0,11-7 2 16,0 0-23-16,0 0 4 0,0 0 7 0,0 0 0 0,0 0 11 15,0 0-1-15,0 0 2 0,4-11 1 0,-4 11-9 16,4-12 2-16,-4 12 1 0,6-15 1 0,-1 4 1 15,-5 11 0-15,8-20 2 0,-3 11 0 0,-1 0 0 0,1 0 0 16,1-1 1-16,-6 10 1 0,10-16 3 0,-10 16-1 16,10-14 1-16,-4 2-1 0,-6 12-2 0,0 0 1 15,18-6-1-15,-18 6 1 0,0 0 3 0,0 0-2 0,20-8 1 16,-20 8 0-16,0 0-7 0,18 8 1 0,-18-8 2 0,7 6 0 16,-7-6-4-16,8 12 0 0,-8-12 3 0,7 13-1 15,-7-13-5-15,3 15 2 0,-3-15 2 0,0 15 1 16,0-15-18-16,-3 19 6 0,3-19 2 0,-7 18 5 0,7-18-47 15,-6 16 12-15,6-16 9 0,-6 18 7 0,6-18-46 16,-10 18 15-16,10-18 13 0,-11 10 8 0,11-10-5 0,0 0 8 16,-5 10 8-16,5-10 5 0,0 0 7 0,0 0 4 15,0 0 0-15,0 0 5 0,0 0 28 0,0 0-6 0,5-16-1 16,-5 16-3-16,7-9 1 0,-7 9-1 0,7-13-2 16,-7 13-2-16,10-16 23 0,-10 16-7 0,11-16-4 15,-4 7-5-15,-1 1 36 0,0-2-11 0,-1 3-8 0,-5 7-5 16,14-17 11-16,-4 9-8 0,-10 8-5 0,14-10-5 0,-14 10 15 15,19-8-8-15,-19 8-3 0,14-5-6 0,-14 5-22 16,0 0 2-16,24 0 0 0,-24 0 1 0,0 0-10 16,16 8 3-16,-16-8 2 0,10 8 1 0,-10-8-2 15,4 12 0-15,-4-12 3 0,3 15-1 0,-3-15-14 0,0 17 3 16,0-17 4-16,-1 14 3 0,1-14-119 0,-3 18 26 0,3-18 21 16,-5 17 16-16,5-17-171 0,-6 16 62 0,6-16 42 15,-7 13 28-15,7-13-176 0,-5 12 57 0,5-12 45 16,0 0 36-16,2 15-287 0,-2-15 121 0,0 0 79 0,0 0 46 15,0 0-62-15,0 0 86 0</inkml:trace>
  <inkml:trace contextRef="#ctx0" brushRef="#br1" timeOffset="-204235.88">12509 9945 0 0,'15'-14'657'0,"-15"14"-428"0,0 0-46 0,6-14 136 0,-6 14-50 16,0 0-53-16,3-11-43 0,-3 11 42 0,0 0-43 15,0 0-35-15,-9-13-27 0,9 13 35 0,0 0-23 16,-17-5-15-16,17 5-21 0,0 0-8 0,0 0-15 0,-27 3-12 16,27-3-11-16,-17 7-13 0,17-7-3 0,-21 10-8 15,21-10 0-15,-15 12-4 0,5-4-3 0,10-8 0 0,-16 14-4 16,8-6 7-16,1 0-4 0,7-8 0 0,-10 18-1 0,5-1-9 16,5-17 0-16,-3 11 1 0,3-11 1 0,0 0-19 15,1 16 4-15,-1-16 2 0,5 11 4 0,-5-11-10 16,0 0 4-16,16 12 3 0,-16-12 2 0,13 7-17 0,-13-7 4 15,0 0 7-15,25 4 2 0,-25-4 13 0,17-4 1 16,-17 4-1-16,18-6 1 0,-18 6 1 0,17-11 1 0,-17 11-2 16,15-15 1-16,-9 7 6 0,-6 8-2 0,13-15-1 15,-5 5-1-15,-3-1 23 0,-1 1-5 0,0-1-3 16,-4 11-5-16,0-18 61 0,4 6-16 0,-4 12-10 0,5-14-12 16,-5 14 66-16,0 0-21 0,0-15-16 0,0 15-14 15,0 0 16-15,0 0-13 0,-3-10-11 0,3 10-8 0,0 0-19 16,0 0-3-16,-10 6-3 0,10-6-2 0,-14 11-2 15,14-11-3-15,-11 15 1 0,6-6-3 0,-3 1-11 0,2 3 2 16,1-5 1-16,0 7 2 0,0-4-65 0,2 0 14 16,2 0 11-16,1-11 9 0,-5 23-74 0,5-23 23 15,-8 19 18-15,8-19 12 0,7 16-70 0,-7-16 26 0,7 13 19 16,-7-13 17-16,0 0-74 0,21 5 30 0,-21-5 21 16,0 0 21-16,24 0-153 0,-13 5 44 0,-11-5 36 0,22-10 27 15,-7 1-288-15,-1 0 82 0,0 1 64 0,0-4 71 0,4 0-275 16,-1-3 25-16</inkml:trace>
  <inkml:trace contextRef="#ctx0" brushRef="#br1" timeOffset="-203053.36">12704 9864 0 0,'0'0'626'16,"0"0"-326"-16,0 0-58 0,0 0 164 0,0 0-82 15,0 0-64-15,0 0-52 0,0 0 44 0,0 0-51 0,6 15-28 0,-6-15-25 16,15 5 21-16,-15-5-32 0,16 6-29 0,-16-6-21 16,16 6-18-16,-16-6-13 0,15 6-12 0,-15-6-9 0,20 4-9 15,-20-4-4-15,14 5-6 0,-14-5-2 0,0 0-3 16,18 3 0-16,-18-3-2 0,0 0-2 0,0 0-4 16,0 0 1-16,0 0-2 0,0 0-1 0,0 0-14 0,0 0 0 15,0 0 5-15,-7 12 1 0,7-12 4 0,-14 9 1 16,14-9 0-16,-16 9 1 0,16-9 3 0,-24 9-1 0,13-4 1 15,-2 1-1-15,2 1-4 0,0 1 1 0,0-2 1 16,11-6 0-16,-17 15-16 0,17-15 5 0,-15 13 2 16,15-13 1-16,-8 15-25 0,8-15 7 0,-1 15 4 0,1-15 6 15,0 0-14-15,6 15 7 0,-6-15 5 0,11 10 2 16,-11-10-17-16,18 4 6 0,-18-4 5 0,21 3 5 0,-21-3-34 16,24 0 11-16,-24 0 7 0,26-3 9 0,-26 3-8 15,29-4 5-15,-15-2 8 0,-1 1 2 0,-1-2 18 16,8 1 1-16,-20 6-1 0,15-15 0 0,-3 9 22 0,-5-3-5 15,1 1-4-15,-2-2-2 0,3 1 69 0,-1-1-16 0,-2 0-13 16,-6 10-11-16,9-17 61 0,-9 17-20 0,6-15-17 16,-6 15-13-16,0-10 40 0,0 10-17 0,0 0-15 15,0 0-12-15,-4-11 29 0,4 11-16 0,0 0-12 0,0 0-9 16,0 0-13-16,0 0-6 0,-16 5-5 0,16-5-1 16,-13 6-7-16,13-6 0 0,-12 10-3 0,12-10 1 0,-10 14-15 15,10-14 2-15,-11 14 1 0,11-14 3 0,-10 14 6 16,10-14 0-16,2 16 1 0,-2-16-2 0,-8 14-21 15,8-14 5-15,-3 18 2 0,3-18 3 0,2 16-29 0,-2-16 8 16,1 14 6-16,-1-14 5 0,6 16-47 0,-6-16 14 16,14 11 12-16,-14-11 5 0,15 9-20 0,-15-9 9 0,19 7 10 15,-19-7 7-15,19 1 3 0,-19-1 2 0,21-3 7 16,-21 3 4-16,20-5 5 0,-20 5 2 0,20-11 2 0,-20 11 0 16,19-12 9-16,-19 12-2 0,9-16 1 0,-1 8-2 15,-2-2 63-15,0 3-13 0,-6 7-11 0,10-14-7 0,-5 1 51 16,-5 13-16-16,3-19-14 0,-3 19-10 0,-1-20 3 15,1 20-9-15,-5-13-7 0,5 13-7 0,-8-13-11 16,8 13-3-16,-10-10-1 0,10 10-4 0,0 0-82 0,-17-6 12 16,17 6 15-16,0 0 10 0,-22 4-174 0,22-4 44 0,-13 10 33 15,13-10 27-15,-11 8-146 0,11-8 51 0,-8 9 42 16,8-9 37-16,0 0-58 0,0 0 37 0,0 14 30 16,0-14 23-16,0 0 24 0,0 0 15 0,0 0 10 0,0 0 10 15,30-3 29-15,-30 3 2 0,18-5 0 0,-18 5 2 16,17-4 110-16,-17 4-20 0,19-13-19 0,-19 13-14 0,17-11 73 15,-17 11-28-15,20-9-19 0,-20 9-16 0,17-7 34 16,-17 7-9-16,19-6-17 0,-19 6-14 0,14-4 19 16,-14 4-17-16,0 0-11 0,0 0-10 0,23 0-1 0,-23 0-9 15,0 0-6-15,12 7-5 0,-12-7-10 16,0 0-1-16,10 12-3 0,-10-12 0 0,5 12 0 0,-5-12 1 16,3 12-3-16,-3-12 1 0,0 16-2 0,0-16 0 0,1 15 0 15,-8-8-1-15,7-7-3 0,0 17 1 0,0-17 0 0,-2 14 0 16,2-14 1-16,0 14-1 0,0-14 1 0,-3 11-1 15,3-11 2-15,-5 13 0 0,5-13-1 0,0 0 1 0,0 0-15 16,-7 9 2-16,7-9 6 0,0 0-2 0,0 0-1 16,0 0 1-16,0 0 2 0,0 0 2 0,0 0 12 0,0 0-1 15,0 0-1-15,-6-9-1 0,6 9 33 16,0 0-9-16,3-16-5 0,-3 16-5 0,3-14 12 0,-3 14-5 16,5-15-7-16,-5 15-2 0,10-17 9 0,-10 17-6 0,8-16-4 15,-8 16-3-15,8-11 12 0,-4 1-5 0,-4 10-2 16,10-18-5-16,-10 18 10 0,14-15-4 0,-14 15-4 15,0 0-2-15,10-11-3 0,-10 11-3 0,17-7-1 0,-17 7 0 16,0 0 3-16,26 0-3 0,-26 0 0 0,0 0-3 16,19 7 3-16,-19-7-1 0,14 5-1 0,-14-5-2 0,11 7 1 15,-11-7-1-15,9 14-1 0,-9-14 1 0,12 10-1 16,-12-10-1-16,9 13 1 0,-9-13-1 0,7 15-2 16,-7-15 0-16,6 17 2 0,-6-17-1 0,-6 17 4 0,9-7-2 15,-3-10 0-15,3 20 0 0,-3-20-8 0,0 0 2 16,-5 24-1-16,4-13 3 0,1-11-27 0,-11 19 7 0,11-19 3 15,-10 15 5-15,10-15-172 0,-7 11 38 0,7-11 30 0,0 0 24 16,0 0-204-16,-4 11 77 0,4-11 56 0,0 0 32 16,0 0-907-16,21-6-236 0</inkml:trace>
  <inkml:trace contextRef="#ctx0" brushRef="#br1" timeOffset="-202201.39">13579 9775 0 0,'-19'-4'570'0,"19"4"-246"0,0 0-65 0,-24-3-12 0,24 3 127 15,0 0-75-15,0 0-60 0,-27 1-47 0,27-1 37 16,0 0-46-16,-14 6-15 0,14-6-35 0,0 0 4 0,0 0-28 16,0 0-23-16,1 14-16 0,-1-14 7 0,10 9-17 15,-10-9-10-15,19 10-12 0,-3-4 19 0,3-1-11 16,4-1-10-16,-2-1-6 0,6 2 1 0,0-2-7 0,1 0-4 15,-5 0-5-15,2-1 2 0,-1 0-5 0,-1 0-2 16,-23-2-1-16,40 1-6 0,-40-1 1 0,30 2-1 0,-30-2-2 16,21 1 1-16,-21-1-1 0,0 0 0 0,0 0 0 15,24-1 4-15,-24 1-3 0,0 0 0 0,0 0 1 0,0 0-31 16,0 0 5-16,0 0 5 0,0 0 3 0,0 0-203 16,0 0 42-16,-15-7 35 0,15 7 29 0,0 0-254 15,-24-5 85-15,24 5 76 0,-16-4 42 0,16 4-393 16,-17-7 113-16,17 7 101 0,-13-7 104 0,13 7-153 0,-15-7 91 15</inkml:trace>
  <inkml:trace contextRef="#ctx0" brushRef="#br1" timeOffset="-201971.59">13746 9793 0 0,'0'0'821'0,"0"0"-450"0,0 0-20 0,0 0-70 0,0 0-56 15,0 0 10-15,0 0-48 0,0 0-37 0,-13 6-29 16,13-6 68-16,-3 12-20 0,3-12-33 0,-5 12-28 0,5-12 58 15,-8 19-33-15,4-7-27 0,-3-2-21 0,2 5 25 16,0-3-21-16,2 3-19 0,0-2-13 0,0 3-10 0,0-2-8 16,-2-2-8-16,2 3-6 0,-2-1-4 0,3-1-3 15,-1-1-5-15,2 0-2 0,1-12-60 0,-3 17 10 16,3-17 8-16,-2 13 8 0,2-13-160 0,0 0 37 0,0 0 30 16,0 0 21-16,0 0-252 0,0 0 68 0,0 0 65 15,0 0 59-15,23-2-362 0,-14-4 103 0,2 0 83 0,-1-4 66 16,2-1-231-16,-1 3-6 0</inkml:trace>
  <inkml:trace contextRef="#ctx0" brushRef="#br1" timeOffset="-201568.55">13957 9855 0 0,'0'0'655'16,"5"-11"-248"-16,-5 11-36 0,0 0-58 0,3-13 90 0,-3 13-81 15,0 0-65-15,0 0-44 0,0 0 101 0,0 0-63 16,0 0-50-16,0 0-40 0,0 0-5 0,0 0-29 0,0 0-27 16,0 0-20-16,0 0-46 0,0 0-6 0,3 11-6 0,-3-11-5 15,0 13-2-15,0-13-3 0,1 18-3 0,-1-18-2 16,-1 18-2-16,1-18 0 0,-3 20-1 0,3-8-1 0,0 3 3 16,-2-3-1-16,2 1-1 0,0 0-2 0,2 4 3 15,-1-4-3-15,2-1 0 0,-1 1 0 0,3-1 1 16,-5-12-1-16,7 17 0 0,-7-17-1 0,7 15 12 0,-7-15-2 15,0 0-4-15,8 10 1 0,-8-10 1 0,0 0-1 16,0 0-4-16,0 0 1 0,0 0 19 0,23-6-5 0,-23 6-3 16,12-10-4-16,-2 3 34 0,-10 7-8 0,14-15-8 15,-6 7-6-15,-2-3 40 0,6 1-12 0,-5-1-10 0,3 0-10 16,1-2 18-16,0 4-10 0,-2-4-9 0,1 1-6 0,-2-2-1 16,0 2-4-16,0 3-4 0,2-1-4 0,-10 10-3 15,9-19-3-15,-9 19 0 0,6-11-2 0,-6 11-7 16,0 0 1-16,3-13 1 0,-3 13-2 0,0 0-143 15,0 0 27-15,0 0 24 0,0 0 19 0,-6-9-403 0,6 9 95 16,0 0 76-16,0 0 62 0,-25-2-1140 0,25 2-438 16</inkml:trace>
  <inkml:trace contextRef="#ctx0" brushRef="#br1" timeOffset="-198751.75">12604 10362 0 0,'0'0'1016'0,"0"0"-628"0,-4-10-57 0,4 10 112 0,0 0-90 16,0 0-71-16,0 0-35 0,0 0-52 0,0 0-37 16,0 19-33-16,0-19-26 0,1 19-15 0,-1-6-17 15,0-2-14-15,2 1-10 0,-1 3-264 0,1-1 45 0,-2-1 35 16,0-1 28-16,-2-1-421 0,2-11 142 0,0 23 79 16,0-23 61-16,-3 14-504 0,3-14-67 0</inkml:trace>
  <inkml:trace contextRef="#ctx0" brushRef="#br1" timeOffset="-198631.64">12554 10614 0 0,'0'0'407'0,"0"0"-185"0,0 0-26 16,0 0-40-16,-4 13-30 0,4-13-17 0,0 0-77 16,-5 14-5-16,5-14-7 0,-1 13-4 0,1-13-579 0,0 0-22 15</inkml:trace>
  <inkml:trace contextRef="#ctx0" brushRef="#br1" timeOffset="-198489.06">12497 10818 0 0,'0'0'426'0,"-5"10"-276"0,5-10-27 0,0 0-25 0,3 14-468 15,-3-14 106-15</inkml:trace>
  <inkml:trace contextRef="#ctx0" brushRef="#br1" timeOffset="-196437.18">12106 10885 0 0,'0'0'803'16,"0"0"-568"-16,3-13 159 0,-3 13-59 0,0 0-68 0,0 0-52 0,0 0 78 15,3-10-59-15,-3 10-38 0,0 0-23 0,0 0 33 16,0 0-41-16,0 0-33 0,0 0-27 0,-8-12 60 16,8 12-35-16,0 0-24 0,0 0-22 0,-19-5-18 15,19 5-15-15,0 0-8 0,-26 0-9 0,26 0-6 0,-23 8-5 16,23-8-6-16,-21 7-2 0,21-7 14 0,-12 8-8 16,12-8-2-16,-11 8-5 0,11-8-9 0,-10 11-2 0,10-11 0 15,-9 14-1-15,9-14 11 0,-8 18-3 0,8-18-3 16,-3 15 0-16,3-15 3 0,1 17-2 0,-1-17-1 0,8 15-3 15,-3-5 6-15,2-2-3 0,-7-8-1 0,20 12-2 16,-20-12 2-16,22 9 1 0,-22-9-3 0,22 6 0 0,-22-6-1 16,24 1 0-16,-24-1 0 0,0 0-2 0,26-3 3 15,-26 3-1-15,13-5 1 0,-13 5-2 0,8-9 7 16,-8 9-1-16,0 0-3 0,0 0 0 0,0 0 8 0,12-8-1 16,-12 8-3-16,0 0-3 0,0 0 7 0,-15-8-4 15,15 8 0-15,0 0-4 0,-14-7-4 0,14 7 0 0,0 0-1 16,-27 5 0-16,27-5 0 0,-29 8 0 0,17-3-1 0,-4 0 1 15,2 3-3-15,-3-2 0 0,5 2 0 0,12-8 2 16,-24 14-4-16,16-4 1 0,1 0 1 0,-1-3 1 16,1 3 2-16,7-10 1 0,-5 17-1 0,5-17 0 15,2 14 1-15,-2-14 1 0,10 13-2 0,-10-13 1 0,17 11-2 16,-17-11-1-16,22 9 1 0,-22-9 0 0,27 4-40 16,-27-4 6-16,31 0 10 0,-31 0 3 0,33-5-95 15,-19 2 25-15,-14 3 18 0,32-6 13 0,-18 0-117 0,0 1 36 16,-3-2 28-16,1 1 23 0,0-2-68 0,4 2 32 0,-16 6 26 15,16-14 20-15,-16 14 1 0,9-13 16 0,-9 13 12 16,8-13 11-16,-8 13 6 0,9-16 7 0,-9 16 6 16,4-14 5-16,-4 14-4 0,5-13 6 0,-5 13 2 0,3-11 3 15,-3 11 9-15,0 0 1 0,0 0-2 0,0 0 1 16,0 0 43-16,0 0-8 0,0 0-8 0,0 0-4 0,0 0 47 16,0 0-13-16,0 0-10 0,0 0-11 0,0 0 13 15,0 0-9-15,0 0-9 0,0 0-6 0,0 0 10 0,0 0-7 16,0 0-6-16,2 13-2 0,-2-13 29 0,0 0-11 15,-2 16-7-15,2-16-5 0,-1 12-1 0,1-12-4 16,-2 13-4-16,2-13-4 0,-3 14 2 0,3-14-1 0,-5 15-6 16,5-15 0-16,-4 11 2 0,4-11-2 0,-6 9-2 0,6-9 0 15,0 0-2-15,0 0 0 0,-6 10 0 0,6-10-1 16,0 0 4-16,0 0 0 0,0 0-2 0,0 0 0 0,0 0 14 16,0 0-4-16,8-10-2 0,-8 10-4 0,8-9 0 15,-8 9-2-15,8-11-1 0,-8 11-1 0,8-13-3 16,-8 13-1-16,14-13 1 0,-14 13 1 0,10-11 2 0,-10 11-1 15,12-11 1-15,-12 11-1 0,12-9-5 0,-12 9 1 16,9-7 0-16,-9 7-1 0,0 0-1 0,0 0 1 16,0 0-1-16,20-4 0 0,-20 4-3 0,0 0 1 0,0 0 1 15,0 0-1-15,15 11-2 0,-15-11 1 0,0 0 0 16,2 14 2-16,-2-14-4 0,-4 16 2 0,4-16 1 0,-3 14 2 16,3-14-7-16,-6 19 2 0,6-19 1 0,-7 16 2 0,7-16-16 15,-5 16 3-15,5-16 5 0,-1 16 0 0,1-16-14 16,1 12 3-16,-1-12 7 0,0 0 2 0,5 13-4 15,-5-13 4-15,7 11 3 0,-7-11 2 0,0 0 7 16,17-9 1-16,-17 9 1 0,16-6 0 0,-16 6-2 0,17-12 0 16,-17 12 2-16,20-11-1 0,-9 3 0 0,-4 0 1 0,4-2 0 15,-4 3 0-15,1-2 6 0,1-4 1 0,0 4-3 16,-3-1 0-16,2-4 1 0,-2 3-1 0,-1-3 0 16,3 3 0-16,-2 0 1 0,-1 2-1 0,-5 9 1 0,11-20-2 15,-11 20 34-15,0-15-6 0,0 15-5 0,0 0-7 16,-3-18 47-16,3 18-13 0,0 0-10 0,-5-11-7 0,5 11 39 15,0 0-13-15,0 0-13 0,0 0-10 0,-8-7 19 16,8 7-10-16,0 0-11 0,0 0-6 0,0 0-9 0,0 0-2 16,0 0-5-16,0 0-3 0,-6 12-3 0,6-12-3 15,-7 11 1-15,7-11-3 0,-4 14 7 0,4-14-2 16,-5 17-1-16,5-17-2 0,-3 21 5 0,3-21-3 0,-2 23 0 16,2-23-3-16,-3 23 3 0,2-10-3 0,1 0-1 15,0-13 1-15,0 20-8 0,0-20 1 0,0 22 1 0,0-22 0 16,1 17-164-16,-1-17 35 0,3 11 25 0,-3-11 21 0,0 0-207 15,0 0 59-15,6 9 47 0,-6-9 36 0,0 0-287 16,0 0 113-16,17-6 64 0,-17 6 53 0,8-10-627 16,-8 10-85-16</inkml:trace>
  <inkml:trace contextRef="#ctx0" brushRef="#br1" timeOffset="-195452.62">12469 11011 0 0,'0'0'389'0,"17"6"-174"0,-17-6-29 0,0 0-37 0,21 3-30 15,-21-3-20-15,23 0-4 0,-23 0-19 0,0 0-16 16,29-1 1-16,-29 1-11 0,17-2-11 0,-17 2-8 0,19-5 78 16,-19 5-24-16,17-3-15 0,-17 3-14 0,0 0 81 15,18-8-28-15,-18 8-21 0,0 0-18 0,9-6 95 0,-9 6-34 16,0 0-24-16,0 0-24 0,0 0 28 0,0 0-9 15,0 0-21-15,-3-11-16 0,3 11 42 0,0 0-22 16,0 0-16-16,0 0-13 0,-22 0-12 0,22 0-7 0,0 0-8 16,-19 5-7-16,19-5 8 0,-16 6-7 0,16-6-4 15,-13 9-5-15,13-9-1 0,-12 12-2 0,12-12-5 0,-12 12 1 16,12-12-4-16,-7 9 1 0,7-9-3 0,-5 17 1 16,5-17 8-16,1 16-2 0,-1-16-4 0,4 15 2 0,-4-15 7 15,7 13-2-15,-7-13-3 0,15 11-1 0,-15-11-8 16,15 10 1-16,-15-10-2 0,18 6 2 0,-18-6 0 15,20 3 0-15,-20-3 2 0,23 0-2 0,-23 0 4 0,26-3-1 16,-26 3 1-16,23-6-2 0,-23 6 2 0,24-10 0 16,-11 4-1-16,-2 0-1 0,0-3 0 0,0 1 1 0,-1-2-1 15,-3 3-1-15,1-2 0 0,-1-1-1 0,-2 1 1 16,1-1-1-16,-6 10 0 0,5-21 0 0,-5 21 0 0,1-17 0 16,-1 17-1-16,-1-19-1 0,1 19 1 0,-3-11 1 15,3 11 10-15,-8-8-1 0,8 8-3 0,0 0 0 16,-12-6-8-16,12 6-2 0,0 0 3 0,0 0-1 0,0 0-5 15,-18 4 3-15,18-4-1 0,0 0 1 0,-12 10-17 16,12-10 3-16,0 0 6 0,-5 9 0 0,5-9-19 16,0 0 6-16,0 0 4 0,3 10 5 0,-3-10-10 0,0 0 5 15,0 0 4-15,21 11 3 0,-21-11 3 0,16-5 2 16,-16 5 0-16,16-5 3 0,-16 5 3 0,17-1 2 0,-17 1-1 16,0 0 1-16,23-4-1 0,-23 4 1 0,0 0 1 0,17-3-1 15,-17 3 3-15,0 0-2 0,0 0 2 0,0 0-1 16,0 0-10-16,0 0 1 0,11 7 3 0,-11-7 0 0,0 0-3 15,-3 13 4-15,3-13-2 0,-4 10 3 0,4-10 2 16,-8 15 1-16,8-15-1 0,-12 14 1 0,12-14 4 16,-9 18 1-16,4-9-2 0,5-9-1 0,-10 19-1 15,10-19-1-15,-5 18 1 0,5-18 1 0,-1 16 1 0,1-16-1 16,0 14 0-16,0-14 1 0,8 13-7 0,-8-13 3 16,8 10-1-16,-8-10 1 0,0 0-7 0,17 4 0 0,-17-4 3 15,0 0-1-15,24-1 9 0,-24 1 0 0,20-9-1 0,-20 9-1 16,20-11 0-16,-9 3-1 0,0-1 1 0,-1-1-1 15,3-1 10-15,-2-2-3 0,-1 2-2 0,4-1 0 16,-3-3 9-16,-2 1-4 0,1 0 0 0,-2-1-3 0,-2 1 46 16,0-2-11-16,0 2-7 0,1 1-9 0,-4-2 15 15,-1 3-7-15,1 1-8 0,-3 11-3 0,2-17 54 0,-2 17-15 16,0 0-12-16,-2-15-10 0,2 15 31 0,0 0-13 16,0 0-12-16,0 0-10 0,-3-11-19 0,3 11-5 15,0 0-1-15,-7 11-3 0,7-11-4 0,-5 12 0 0,5-12-1 16,-4 11-1-16,4-11 1 0,-7 14-2 0,7-14 0 0,-4 16 0 15,4-16 9-15,-6 21 0 0,6-21-2 0,-5 18-2 16,-1-4-9-16,2-2 0 0,1 0 2 0,0 1-2 16,0 1 6-16,-1 1-1 0,1-2-1 0,2-1 1 0,-2 1-11 15,1 0 4-15,2-13-1 0,2 20 3 0,-2-20-64 16,3 15 13-16,-3-15 12 0,6 11 7 0,-6-11-84 0,0 0 23 16,12 7 20-16,-12-7 15 0,18-4-130 0,-18 4 38 15,17-9 30-15,-17 9 25 0,20-12-257 0,-13 4 107 0,5-1 50 16,-4-2 39-16,0-1-364 0,1 2 104 0,1-3 108 15,-2 0 86-15,-1-3-151 0,1 2 105 0</inkml:trace>
  <inkml:trace contextRef="#ctx0" brushRef="#br1" timeOffset="-195268.27">13028 10946 0 0,'0'0'643'0,"0"0"-372"0,0 0-54 0,11 10 128 15,-11-10-67-15,0 0-54 0,23 0-45 0,-23 0-27 16,0 0-32-16,28 0-24 0,-28 0-17 0,0 0-43 0,29-4-6 16,-29 4-7-16,15-3-5 0,-15 3-269 0,17-8 49 0,-17 8 40 15,0 0 34-15,21-12-730 0,-21 12-89 0</inkml:trace>
  <inkml:trace contextRef="#ctx0" brushRef="#br1" timeOffset="-194247.95">13313 10961 0 0,'0'0'629'0,"0"0"-220"0,11-7-41 0,-11 7-56 0,0 0 42 16,0 0-70-16,0 0-58 0,4-8-45 0,-4 8 57 16,0 0-33-16,0 0-39 0,0 0-34 0,0 0 41 15,0 0-33-15,0 0-28 0,0 0-25 0,0 0 21 0,0 0-23 16,0 0-17-16,0 0-13 0,0 0-11 0,-15 5-8 15,15-5-7-15,-15 5-6 0,15-5-5 0,-19 5-3 0,19-5-4 16,-19 8-1-16,19-8-1 0,-22 7-2 0,22-7-2 16,-17 14 0-16,17-14-5 0,-17 13 0 0,17-13 0 15,-9 11 1-15,9-11 1 0,-8 12 3 0,8-12-3 0,-1 13 0 16,1-13 1-16,1 15 0 0,-1-15-1 0,8 9-1 0,-8-9 5 16,12 11 0-16,-12-11-2 0,17 9 0 0,-17-9 1 15,20 2 0-15,-20-2-1 0,19 0 0 0,-19 0-4 16,23-2 1-16,-23 2-1 0,17-4 0 0,-17 4 1 15,21-9-1-15,-21 9 1 0,14-9-1 0,-14 9 7 0,10-10-2 16,-10 10-1-16,14-14-1 0,-14 14 0 0,12-14 0 16,-12 14 0-16,9-15-2 0,-9 15 7 0,7-18-2 0,-7 18-1 15,5-15-2-15,-5 15 30 0,1-17-6 0,-1 17-6 0,0 0-4 16,0-14 46-16,0 14-13 0,0 0-9 0,0 0-9 16,0 0 3-16,0 0-7 0,0 0-7 0,0 0-3 15,0 0-16-15,-12 5-1 0,12-5 0 0,-8 9-1 0,8-9 2 16,-8 13-1-16,8-13 0 0,-6 13 0 0,6-13-5 15,-3 14 1-15,3-14 0 0,-4 14 1 0,4-14-9 16,-4 14 2-16,4-14 2 0,3 13 1 0,-3-13-13 0,3 12 3 16,-3-12 4-16,0 0 2 0,6 12-3 0,-6-12 2 15,0 0 2-15,13 7 2 0,-13-7 14 0,0 0-1 0,24 0-1 16,-24 0-3-16,16-4-5 0,-16 4-2 0,17-8 3 16,-17 8-1-16,19-9 4 0,-19 9 0 0,20-12-1 15,-20 12 1-15,21-14 2 0,-14 5 1 0,-7 9-2 0,13-11-1 16,-7 1 4-16,-6 10-1 0,2-16-1 0,-2 16-1 0,9-14 36 15,-9 14-8-15,6-14-4 0,-6 14-7 0,0 0 25 16,2-13-8-16,-2 13-8 0,0 0-4 0,0 0 21 16,0 0-9-16,0 0-7 0,0 0-6 0,0 0-26 0,0 0 0 15,0 0 1-15,0 0 2 0,-19 7-4 0,19-7 0 0,-13 13 1 16,13-13 1-16,-10 13 1 0,10-13-2 0,-7 16 2 16,7-16 0-16,-5 14-28 0,5-14 5 0,-3 15 6 15,3-15 3-15,-2 16-59 0,2-16 16 0,2 14 10 0,-2-14 9 16,2 14-46-16,-2-14 16 0,3 12 12 0,-3-12 15 15,4 13-128-15,-4-13 34 0,0 0 28 0,8 9 21 0,-8-9-147 16,0 0 47-16,0 0 37 0,24-2 30 0,-24 2-167 16,16-10 59-16,-16 10 50 0,19-14 51 0,-11 6-179 15,3-1 61-15,-3-3 49 0,0 1 40 0,0-1-98 0,-1-3 51 16,3 3 41-16,-3 0 46 0,-3-6-117 0,2 2 48 16,-1 0 36-16,2 1 39 0,-4-6-55 0,-1 0 83 15</inkml:trace>
  <inkml:trace contextRef="#ctx0" brushRef="#br1" timeOffset="-194000.32">13565 10756 0 0,'-8'12'540'0,"2"-1"-270"0,6-11-54 0,-10 17-34 0,10-17 48 16,-7 16-45-16,7-16-37 0,-3 13-29 0,3-13-3 15,3 10-23-15,-3-10-18 0,0 0-15 0,12 10 21 16,-12-10-15-16,0 0-14 0,0 0-10 0,25 0 45 0,-25 0-17 15,18-4-14-15,-18 4-11 0,17-10 25 0,-17 10-14 0,16-11-10 16,-16 11-4-16,12-14 11 0,-12 14-12 0,11-13-8 16,-8-3-6-16,-3 16 3 0,4-11-5 0,-4 11-5 0,0 0-4 15,2-12-10-15,-2 12-1 0,0 0-1 0,-3-15 0 16,3 15-175-16,0 0 32 0,-17-5 43 0,17 5 19 16,-13 5-406-16,13-5 96 0,-15 12 78 0,15-12 61 0,-19 14-310 15,10-6-22-15</inkml:trace>
  <inkml:trace contextRef="#ctx0" brushRef="#br1" timeOffset="-193497.56">13625 10892 0 0,'6'-8'617'0,"-6"8"-240"0,0 0-47 0,0 0-42 15,0 0 68-15,14 6-72 0,-14-6-56 0,0 0-47 0,10 11 10 16,-10-11-21-16,0 0-29 0,8 11-28 0,-8-11-24 16,5 13-16-16,-5-13-15 0,1 21-12 0,-1-21-5 15,2 12-7-15,-2-12-9 0,-3 14-4 0,3-14-6 16,-6 19-3-16,6-19-3 0,-8 17-2 0,3-8-10 0,5-9 2 16,-10 14 0-16,10-14 0 0,-8 12-58 0,8-12 12 0,0 0 9 15,-6 9 9-15,6-9-27 0,0 0 13 0,0 0 9 16,0 0 5-16,0 0 9 0,0 0 3 0,0 0 5 15,0 0 1-15,6-9 8 0,-6 9-1 0,11-12 1 0,-11 12 2 16,10-12 1-16,-10 12 1 0,11-14-1 0,-11 14 1 16,15-14 35-16,-15 14-9 0,12-12-3 0,-12 12-7 0,11-11 60 15,-11 11-15-15,13-11-13 0,-13 11-10 0,11-6 37 16,-11 6-15-16,0 0-13 0,16-8-9 0,-16 8 11 16,0 0-10-16,0 0-9 0,21-2-4 0,-21 2-14 0,0 0-1 15,17 5-3-15,-17-5-2 0,0 0-3 0,11 10-1 16,-11-10-1-16,0 0 0 0,8 12-5 0,-8-12 1 0,0 0 0 15,5 13 1-15,-5-13-1 0,0 10 0 0,0-10 1 16,-2 13 1-16,2-13 5 0,-3 16-1 0,3-16 0 16,-8 16-1-16,1-6-7 0,7-10 0 0,-7 17 2 0,7-17-1 0,-8 14-9 15,8-14 3-15,-6 13 0 0,6-13 4 0,0 0-140 16,-4 11 30-16,4-11 24 0,0 0 17 0,0 0-242 16,0 0 62-16,21-3 64 0,-21 3 49 0,17-10-968 15,-2 5-299-15</inkml:trace>
  <inkml:trace contextRef="#ctx0" brushRef="#br1" timeOffset="-192368.02">13827 10881 0 0,'0'0'862'0,"0"0"-584"16,0 0 198-16,0 0-94 0,0 0-75 0,14-5-63 16,-14 5 50-16,0 0-32 0,0 0-47 0,0 0-41 0,22 0-20 15,-22 0-30-15,0 0-26 0,23 6-18 0,-23-6-11 16,15 8-14-16,-15-8-10 0,16 13-10 0,-9-6-12 16,-7-7-2-16,7 16-6 0,-7-16-2 0,7 21-4 0,-6-10-1 15,-1-11-3-15,4 21 1 0,-6-10-3 0,-1 0 0 16,3-11-1-16,-7 19-1 0,4-9 0 0,3-10 0 0,-7 13 0 15,7-13 0-15,-8 12-18 0,8-12 4 0,0 0 2 16,-12 10 2-16,12-10-11 0,0 0 4 0,0 0 1 16,0 0 6-16,0 0-8 0,0 0 2 0,0 0 5 0,0 0 1 15,-15-7 7-15,15 7 1 0,0 0 0 0,-3-14 0 16,3 14 3-16,0-16 0 0,0 16-1 0,3-19 0 0,-3 19 3 16,4-19-2-16,-4 19 0 0,10-15-1 0,-10 15-1 15,10-18 1-15,-10 18-1 0,11-13 2 0,-11 13 14 16,12-11-2-16,-12 11-3 0,13-8-2 0,-13 8-4 0,0 0 0 15,22-5-1-15,-22 5-1 0,0 0 9 0,22-1-3 16,-22 1-1-16,0 0-2 0,21 7-5 0,-21-7 0 0,11 8 0 16,-11-8-1-16,8 12-4 0,-8-12 1 0,6 12 0 0,-6-12 1 15,7 14-3-15,-7-14 2 0,2 18 0 0,-2-18 2 16,3 15-13-16,-3-15 4 0,-5 15 1 0,5-15 4 0,-7 13-35 16,7-13 8-16,-5 11 6 0,5-11 6 0,0 0-8 15,-4 10 7-15,4-10 4 0,0 0 4 0,0 0 2 16,0 0 2-16,0 0 3 0,0 0 1 0,0 0 24 0,0 0-2 15,-2-13-6-15,2 13-1 0,0 0 8 0,-3-15-6 16,3 15-1-16,3-10-2 0,-3 10 0 0,6-23-1 16,-6 23-2-16,10-14 0 0,-3 6 18 0,-7 8-4 0,9-17-5 15,-9 17-2-15,15-17 7 0,-15 17-5 0,15-12-1 16,-15 12-4-16,17-8-6 0,-17 8 0 0,17-7-2 0,-17 7 0 16,0 0-4-16,24 0 1 0,-24 0 0 0,0 0-1 0,18 5-11 15,-18-5 1-15,13 9 3 0,-13-9 1 0,10 9 4 16,-10-9-1-16,7 14 3 0,-7-14-1 0,0 14-3 15,0-14 3-15,-3 16-2 0,3-16 3 0,-4 21-39 16,4-21 8-16,-10 18 7 0,5-9 4 0,-1 2-48 0,-1-1 14 16,3-1 10-16,-2 1 9 0,1-1-48 0,5-9 16 0,-10 14 13 15,10-14 12-15,0 0-46 0,-6 13 19 0,6-13 14 16,0 0 10-16,0 0-81 0,0 0 25 0,0 0 21 0,18-8 18 16,-18 8-224-16,17-13 59 0,-7 6 47 0,4-1 35 15,-2-5-752-15,3 4-101 0</inkml:trace>
  <inkml:trace contextRef="#ctx0" brushRef="#br1" timeOffset="-191237.37">14325 10952 0 0,'0'0'357'0,"0"0"-90"0,0 16-26 15,0-16-48-15,0 0-29 0,8 8 50 0,-8-8-43 0,0 0-34 16,15 9-27-16,-15-9-1 0,0 0-23 0,17 4-15 15,-17-4-16-15,0 0-17 0,0 0-7 0,36 0-7 16,-36 0-5-16,0 0 40 0,0 0-11 0,16-7-9 0,-16 7-9 16,0 0 55-16,11-10-18 0,-11 10-11 0,8-8-13 0,-8 8 34 15,7-10-14-15,-7 10-13 0,0 0-3 0,5-17 43 16,-5 17-18-16,3-11-14 0,-3 11-12 0,0 0 33 16,-2-16-16-16,2 16-11 0,-6-9-12 0,6 9 18 15,0 0-15-15,0 0-6 0,-13-8-7 0,13 8-9 0,0 0-3 16,0 0-5-16,-27 2-2 0,27-2-2 0,-19 5-1 0,19-5-4 15,-19 10 1-15,8-3-3 0,3 1-1 0,8-8 0 16,-15 14 0-16,9-4 3 0,1-1-2 0,5-9 0 0,-6 17 0 16,6-17-6-16,-1 10 0 0,1-10 1 0,1 18 1 15,-1-18 2-15,5 17 0 0,-5-17 1 0,-5 15-1 16,5-15-12-16,14 11 3 0,-14-11 0 0,13 8 4 0,-13-8-6 16,13 6 2-16,-13-6 2 0,0 0 1 0,22 0 2 15,-22 0 1-15,14-5 1 0,-14 5-1 0,17-8 4 0,-17 8-1 16,13-8 2-16,-13 8-1 0,14-11 10 0,-14 11-4 15,14-12 1-15,-14 12-3 0,10-13 29 0,-10 13-6 16,13-14-7-16,-13 14-3 0,8-14 54 0,-8 14-14 0,8-15-12 16,-8 15-9-16,8-14 39 0,-8 14-13 0,6-10-16 15,-6 10-8-15,7-12 34 0,-7 12-15 0,0 0-11 16,9-12-10-16,-9 12 2 0,0 0-6 0,0 0-8 0,0 0-5 16,0 0-12-16,17 2-4 0,-17-2 1 0,0 0-1 0,15 11-8 15,-15-11 0-15,8 9 2 0,-8-9 0 0,8 15 1 16,-8-15-3-16,8 17 2 0,-8-17 1 0,5 18-8 15,-5-18 3-15,6 19-1 0,-6-19 3 0,2 20-45 0,-2-20 10 16,0 18 7-16,0-18 5 0,-3 17-65 0,3-17 16 16,-4 16 16-16,4-16 13 0,-6 13-30 0,6-13 16 0,-7 10 12 15,7-10 10-15,0 0-15 0,0 0 11 0,-8 11 7 16,8-11 8-16,0 0 14 0,-6-10 1 0,6 10 4 0,0 0 1 16,-6-13 34-16,6 13-8 0,0 0-1 0,0-17-4 15,0 17 28-15,3-14-6 0,-3 14-10 0,0-17-3 0,0 17 37 16,5-17-12-16,-5 17-10 0,6-16-7 0,-3 7 7 15,-3 9-7-15,12-19-4 0,-12 19-8 0,11-16 18 16,-11 16-6-16,14-14-6 0,-14 14-6 0,17-13 8 0,-17 13-7 16,14-8-3-16,-14 8-3 0,18-3-1 0,-18 3-2 15,16-3-2-15,-16 3-3 0,0 0-15 0,22 3 2 0,-22-3 1 16,11 9 2-16,-11-9-1 0,10 13 1 0,-10-13 2 16,5 14-1-16,-5-14 2 0,0 19 0 0,0-19 0 0,-3 18 1 15,0-9-43-15,3-9 10 0,-7 19 6 0,7-19 6 16,-8 14-87-16,8-14 22 0,-5 20 17 0,5-20 14 0,-3 16-34 15,3-16 18-15,-2 12 14 0,2-12 12 0,2 12-2 16,-2-12 8-16,0 0 10 0,0 0 3 0,6 11 10 16,-6-11 1-16,0 0 3 0,0 0 4 0,0 0 16 0,24-5-4 15,-24 5 0-15,11-8 1 0,-11 8 39 0,16-10-8 16,-16 10-6-16,16-12-8 0,-7 4 26 0,3 0-12 0,-4 0-5 16,1 0-7-16,1-2 28 0,-1 1-11 0,-1-1-8 15,1 1-6-15,1-3 30 0,-2 2-13 0,-2-3-7 0,1 1-8 16,1-1 6-16,-2-1-5 0,0 4-8 0,-1-2-2 15,1 2 24-15,-1 2-9 0,-5 8-7 0,3-17-5 0,-3 17 37 16,0 0-11-16,2-12-11 0,-2 12-7 0,0 0 43 16,0 0-15-16,0 0-12 0,0 0-9 0,0 0-18 15,0 0-5-15,0 0-2 0,0 0-3 0,-14 9 6 16,14-9-3-16,-7 12-2 0,7-12-2 0,-6 15 15 0,6-15-4 16,-6 16-5-16,6-16-2 0,-8 21-17 0,8-21 2 0,-5 23-1 15,5-23 2-15,-2 23 3 0,1-11 1 0,1 0-1 16,0-12 1-16,0 25-5 0,0-12 2 0,1 0 0 0,-1-13 1 15,2 23-18-15,-2-23 3 0,3 18 3 0,-3-18 4 16,5 16-92-16,-5-16 21 0,5 9 16 0,-5-9 13 16,0 0-56-16,11 8 22 0,-11-8 17 0,0 0 13 0,0 0-30 15,22-3 16-15,-22 3 15 0,14-8 9 0,-14 8-84 16,17-11 24-16,-17 11 22 0,15-16 16 0,1 9-143 0,-16 7 43 16,8-17 32-16,-3 6 34 0,-1 0-269 0,3-2 75 15,-3 4 58-15,1-1 49 0,-1-4-582 0,-3 1-68 16</inkml:trace>
  <inkml:trace contextRef="#ctx0" brushRef="#br1" timeOffset="-191034">14873 10910 0 0,'-13'7'654'0,"13"-7"-211"15,0 0-31-15,0 0-73 0,19 5-67 0,-19-5-8 16,21 2-53-16,-21-2-43 0,22 2-32 0,-22-2-19 15,26 0-22-15,-26 0-21 0,25 0-14 0,-25 0-108 0,25 3 9 16,-25-3 7-16,19-9 8 0,-19 9-279 0,16-8 81 16,-16 8 46-16,10-9 35 0,-10 9-419 0,0 0 111 0,0 0 134 15,0-14 76-15,0 14-77 0,-8-8 98 0</inkml:trace>
  <inkml:trace contextRef="#ctx0" brushRef="#br0" timeOffset="-183538.05">2394 12599 0 0,'0'0'744'0,"-8"-15"-478"0,8 15 239 0,-7-11-78 15,7 11-86-15,0 0-68 0,0 0 63 0,0 0-27 16,0 0-63-16,0 0-48 0,0 0-39 0,-12 9-32 16,12-9-26-16,0 19-19 0,-2-4 45 0,0-1-24 0,1 1-21 15,-1-1-16-15,2 2 29 0,0 2-18 0,2-2-15 0,-2 0-13 16,0 2 11-16,1-3-12 0,-1 1-10 0,2-1-7 16,-2-2-2-16,0-13-6 0,0 23-4 0,0-23-3 15,0 17-4-15,0-17-1 0,0 14-3 0,0-14 0 0,0 0 1 16,0 0-2-16,0 0 0 0,0 0-1 0,0 0 6 15,0 0-3-15,0 0-3 0,-3-18 1 0,3 18-64 0,-3-26 14 16,1 12 7-16,-1-2 7 0,2-1-29 0,-2-2 11 16,0 1 11-16,3-1 6 0,-3 0-25 0,2 0 13 0,1 2 8 15,-2-1 6-15,2-1 0 0,0 1 5 0,0 3 5 16,0 1 4-16,2-2 1 0,2 1 6 0,-4 3-1 16,3 0 2-16,3-3 3 0,-2 3 0 0,3 0 0 0,-1 1 2 15,3 1-4-15,1-1 1 0,-1 3 2 0,1 0 0 0,0 2-2 16,-10 6 1-16,17-6 0 0,-17 6 1 0,0 0-7 15,0 0 1-15,22 1 2 0,-22-1 2 0,0 0-9 16,11 14 3-16,-11-14 2 0,8 15 2 0,-8-15 1 16,3 21 0-16,-3-21 2 0,-1 25 1 0,1-11 5 0,-2 0-1 15,-3 0 2-15,1 1-3 0,-3 1 5 0,0-4-2 0,-2 0-1 16,3-2 1-16,-3 4-1 0,1-5-1 0,-1 0 0 16,9-9-1-16,-12 15-19 0,12-15 2 0,-15 11 4 0,15-11 2 15,0 0-72-15,-14 6 13 0,14-6 17 0,0 0 8 16,0 0-13-16,0 0 12 0,0 0 9 0,-6-9 6 15,6 9 2-15,0 0 6 0,-3-15 4 0,3 15 3 0,0 0 2 16,-2-13 2-16,2 13 3 0,0 0 1 0,5-12 2 16,-5 12 0-16,0 0 0 0,0 0 3 0,0 0-2 0,13-6 1 15,-13 6 0-15,0 0 2 0,13 5 4 0,-13-5-1 16,12 11 1-16,-12-11-2 0,15 12 2 0,-15-12 0 16,15 16 0-16,-10-7-1 0,7 4 4 0,-5 1-1 0,1-1-1 15,0 0 1-15,0 1-3 0,0 4 0 0,-2-2 0 16,1-2 1-16,0 4 0 0,0-4 1 0,3 0-1 0,-7-3-1 15,1 2 2-15,-1-2 0 0,-3-11-1 0,7 14-1 0,-7-14-23 16,3 11 2-16,-3-11 6 0,0 0 2 0,0 0-199 16,0 0 44-16,0 0 30 0,0 0 30 0,16-2-290 15,-16 2 113-15,14-18 58 0,-4 7 44 0,-1-6-743 16,-1 2-125-16</inkml:trace>
  <inkml:trace contextRef="#ctx0" brushRef="#br0" timeOffset="-183103.25">2735 12638 0 0,'-13'11'611'0,"13"-11"-370"16,-8 12 38-16,8-12-19 0,0 0-47 0,-2 17-43 16,2-17-31-16,0 0-28 0,0 0-22 0,2 15-18 0,-2-15-7 15,0 0-14-15,11 10-8 0,-11-10-10 0,0 0 3 16,0 0-8-16,18 3-5 0,-18-3-5 0,0 0 6 0,17-3-5 15,-17 3-3-15,11-7-3 0,-11 7 4 0,13-7-3 16,-13 7-3-16,10-10-2 0,-10 10 9 0,7-13-2 0,-7 13-4 16,2-12-3-16,-2 12 31 0,0-13-8 0,0 13-6 15,-5-11-5-15,5 11 25 0,-6-9-10 0,6 9-6 16,0 0-7-16,-11-8 58 0,11 8-15 0,0 0-14 0,0 0-9 16,-21-2 12-16,21 2-8 0,0 0-11 0,-22 5-7 15,22-5-4-15,-16 11-5 0,16-11-3 0,-14 12-4 0,7-2 9 16,0 1-4-16,1-1-4 0,-1-1-2 0,0 4 5 15,3 0-3-15,-1-2-2 0,2 1-2 0,0 0 0 16,3 3-1-16,-2-2-2 0,4 0-1 0,-1 0 0 16,2-1 0-16,2 0-2 0,0-3-2 0,1 2 7 0,1-1-2 0,-7-10-1 15,14 12-2-15,-14-12-5 0,18 10 1 0,-18-10 0 16,18 3 0-16,-18-3-154 0,23-3 29 0,-23 3 27 16,24-8 19-16,-24 8-226 0,17-14 77 0,-1 5 47 0,-2 2 37 15,0-6-302-15,-1 3 89 0,0-1 80 0,-4 2 86 16,0-4-225-16,-2 0 67 0</inkml:trace>
  <inkml:trace contextRef="#ctx0" brushRef="#br0" timeOffset="-182485.53">2932 12651 0 0,'0'0'565'0,"0"0"-330"0,0 0-48 0,0 0 60 0,0 0-23 15,0 0-45-15,0 0-36 0,0 0 4 0,0 0-30 16,0 0-22-16,0 0-20 0,0 0 17 0,0 0-18 0,0 0-14 15,0 0-13-15,0 0 24 0,0 0-15 0,0 0-11 0,0 0-10 16,0 0 58-16,0 0-20 0,0 0-10 0,0 0-10 16,0 0 84-16,0 0-28 0,0 0-22 0,0 0-17 0,0 0 45 15,0 0-23-15,0 0-19 0,0 0-14 0,0 0 1 16,-21-2-12-16,21 2-10 0,0 0-8 0,-11 5-24 16,11-5-3-16,-11 7 1 0,11-7-1 0,-10 13 14 15,10-13-4-15,-11 15-2 0,6-6-2 0,-1 0-7 0,2 3 0 16,4-12 0-16,-7 19 0 0,5-8 2 0,1 2 1 0,1-13-1 15,0 20-2-15,1-7 0 0,-2-2-2 0,8-2 1 16,-7-9 1-16,10 17 1 0,-2-10-1 0,-8-7 0 16,16 9 1-16,-16-9-2 0,21 4 1 0,-21-4-1 15,20 0 0-15,-20 0 5 0,23-6-3 0,-23 6 1 0,20-10 0 16,-20 10 5-16,20-14-2 0,-13 7 0 0,3-2-3 0,-6 1 3 16,2-1 0-16,-2-1-3 0,-4 10 1 0,8-17 5 15,-8 17-5-15,6-19 2 0,-6 19-3 0,3-16 58 16,-3 16-15-16,2-11-8 0,-2 11-7 0,0 0 39 0,0 0-15 15,0-15-11-15,0 15-8 0,0 0 22 0,0 0-14 16,0 0-8-16,0 0-6 0,0 0-31 0,0 0 1 0,-6 10-1 16,6-10 1-16,-3 13-3 0,3-13 1 0,-10 14 0 0,10-14 0 15,-7 17 1-15,7-17 1 0,-3 16-1 0,3-16 0 16,0 18-1-16,0-18-1 0,0 13 1 0,0-13 1 16,3 17-1-16,-3-17 0 0,6 13 0 0,-6-13 1 0,7 9-8 15,-7-9 3-15,0 0 0 0,16 5 2 0,-16-5 0 16,0 0 0-16,21-7 1 0,-21 7 1 0,14-10 7 0,-14 10-1 15,15-18 0-15,-9 9-2 0,2-1 4 0,-4-1-2 16,3-1 0-16,-4 1-1 0,2-1-1 0,-2 1 2 16,-3 11-3-16,3-21 1 0,-3 21-3 0,-1-19 0 0,1 19 0 15,-5-14 2-15,5 14-31 0,-11-16 5 0,11 16 5 16,-12-13 5-16,12 13-187 0,-20-7 39 0,20 7 33 0,-19-3 26 16,19 3-264-16,-24 3 75 0,24-3 56 0,-19 10 49 15,19-10-197-15,-19 13 81 0,19-13 58 0,-9 14 50 0,9-14-579 16,-3 10-72-16</inkml:trace>
  <inkml:trace contextRef="#ctx0" brushRef="#br0" timeOffset="-181268.85">3243 12633 0 0,'0'0'712'0,"0"0"-451"16,-11-7 189-16,11 7-63 0,0 0-76 0,0 0-64 16,0 0-39-16,0 0-42 0,0 0-34 0,0 0-13 0,-2 15-20 15,2-15-20-15,2 19-15 0,-2-19-14 0,1 21 5 16,-1-21-11-16,0 22-10 0,0-22-6 0,2 22-4 0,-2-22-6 16,3 24-2-16,-8-13-5 0,7 1 2 0,-2-12-2 15,1 23-2-15,-1-23-3 0,0 20-1 0,0-20 0 16,-1 14-2-16,1-14-1 0,0 0-1 0,0 12 0 0,0-12-1 15,0 0 0-15,0 0 8 0,0 0-2 0,0 0-3 16,3-12 1-16,-3 12 8 0,6-17-5 0,-6 17 1 0,4-22-2 16,-1 10 0-16,-1 1 1 0,1-1-2 0,0 0 0 0,0-1-4 15,-2 0 0-15,3 2 0 0,0 1 0 0,-4 10 34 16,3-17-9-16,-3 17-3 0,6-16-7 0,-6 16 32 16,7-12-10-16,-7 12-8 0,8-12-5 0,-8 12-4 15,11-6-3-15,-11 6-3 0,0 0-3 0,0 0-11 0,19-2 0 16,-19 2 0-16,0 0-1 0,14 11-7 0,-14-11 2 15,12 13 0-15,-12-13 2 0,9 18 14 0,-9-18-2 0,7 16-1 16,-6-5-4-16,2 0-8 0,-3-11 0 0,2 24 2 16,-4-13 0-16,1 0-4 0,1-11 2 0,-5 19 2 0,5-19-1 15,-5 16-12-15,5-16 3 0,-4 10 3 0,4-10 0 16,0 0-12-16,0 0 2 0,0 0 6 0,0 0 1 16,0 0 14-16,0 0-1 0,0 0 0 0,0 0-1 0,-5-15 9 15,5 15-2-15,2-16-2 0,-2 16 0 0,4-21-4 16,-1 9-1-16,-1 1 1 0,3 0-1 0,-2 0 4 0,0-1 1 15,-3 12-2-15,10-19-1 0,-6 10 12 0,-4 9-3 16,10-14-2-16,-10 14-3 0,9-9 18 0,-9 9-6 0,13-9-3 16,-13 9-3-16,13-6-1 0,-13 6-4 0,0 0-1 15,0 0-1-15,19 3-3 0,-19-3-1 0,0 0 1 16,11 11-2-16,-11-11-7 0,11 13 1 0,-11-13 2 0,5 14 0 16,-5-14-1-16,5 21 1 0,-5-21 2 0,0 18-1 0,1-6-19 15,-1-12 4-15,-1 21 2 0,1-21 5 0,3 18-57 16,-3-18 13-16,-3 16 12 0,3-16 8 0,-3 12-45 15,3-12 16-15,0 0 13 0,0 0 10 0,0 0-2 0,0 0 8 16,0 0 7-16,0 0 5 0,0 0 12 0,4-12 2 16,-4 12 1-16,7-14 3 0,-7 14-1 0,7-17 3 0,-4 6-1 15,-3 11 1-15,7-21 3 0,-2 10-1 0,-5 11 1 16,6-18 0-16,-6 18 32 0,6-16-6 0,-6 16-5 0,5-14-5 16,-5 14 26-16,8-13-8 0,-8 13-7 0,7-8-6 15,-7 8 17-15,0 0-9 0,0 0-5 0,0 0-5 0,0 0-26 16,0 0 2-16,20 2 1 0,-20-2 0 0,6 12-1 15,-6-12 1-15,6 12 2 0,-6-12-2 0,-3 16 6 16,3-16-1-16,6 17-1 0,-6-17 0 0,1 21-8 0,-1-21 1 16,-1 21 3-16,1-21-1 0,-3 18-25 0,3-18 7 15,-4 19 5-15,4-19 3 0,-2 15-19 0,2-15 8 16,-3 13 5-16,3-13 4 0,0 0-20 0,0 0 9 0,0 0 5 16,0 0 5-16,0 0 12 0,0 0 2 0,0 0 1 0,0 0 0 15,3-19 15-15,-3 19-2 0,2-18-2 0,-2 18-1 16,4-13 4-16,-1 1-2 0,-3 12-2 0,3-21-1 0,1 10 57 15,-4 11-11-15,2-17-12 0,-2 17-8 0,3-13 26 16,-3 13-10-16,5-12-11 0,-5 12-7 0,0 0 3 16,6-7-7-16,-6 7-6 0,0 0-2 0,0 0-20 0,0 0 1 15,16 5 0-15,-16-5 0 0,0 0 2 0,11 12 0 16,-11-12 0-16,8 11 0 0,-8-11-14 0,7 16 3 0,-7-16 2 16,3 16 1-16,-3-16-23 0,0 19 5 0,0-19 6 15,2 17 3-15,-2-17-40 0,-2 17 10 0,2-17 10 0,0 12 7 16,0-12-9-16,0 0 7 0,0 0 7 0,0 0 5 15,0 0 13-15,0 0 1 0,0 0 1 0,0 0 1 16,0 0 6-16,-2-12 1 0,2 12-1 0,7-13-2 16,-7 13 10-16,3-19-1 0,-3 19-2 0,4-21-1 0,-1 12 23 15,-3 9-7-15,5-21-3 0,-5 21-5 0,5-16 31 16,-5 16-9-16,4-14-8 0,-4 14-5 0,4-9 11 0,-4 9-6 16,0 0-6-16,10-11-5 0,-10 11 8 0,0 0-5 15,0 0-5-15,19-1-3 0,-19 1-10 0,0 0 0 0,15 9-1 16,-15-9 0-16,10 12-3 0,-10-12-2 0,6 16 3 0,-6-16-1 15,7 18-6-15,-7-18 1 0,5 19 3 0,-5-19-1 16,0 21-72-16,0-21 14 0,-2 25 12 0,2-25 11 16,-5 19-104-16,5-19 28 0,-3 22 24 0,3-22 18 0,-7 15-161 15,7-15 65-15,-3 10 39 0,3-10 24 0,0 0-212 16,0 0 64-16,0 0 49 0,0 0 42 0,0 0-523 0,16-4-50 16</inkml:trace>
  <inkml:trace contextRef="#ctx0" brushRef="#br0" timeOffset="-180451.32">3881 12646 0 0,'-8'-10'624'0,"8"10"-394"0,0 0 46 0,0 0-18 0,-10 10-47 16,10-10-42-16,-3 11 50 0,3-11-44 0,0 0-35 0,-1 17-29 16,1-17-10-16,0 14-22 0,0-14-17 0,4 10-11 0,-4-10 2 15,8 11-11-15,-8-11-9 0,9 10-5 0,-3-1-1 16,-6-9-6-16,0 0-1 0,15 5-7 0,-15-5 10 15,0 0-5-15,0 0-3 0,23-3-3 0,-23 3 4 0,12-9-2 16,-12 9-3-16,12-10-2 0,-12 10-3 0,8-18 0 16,-8 18-2-16,6-12 0 0,-6 12 28 0,3-16-7 15,-3 16-4-15,0-16-4 0,0 16 60 0,-3-13-14 0,3 13-15 16,-5-10-8-16,5 10 43 0,0 0-16 0,-9-12-13 0,9 12-12 16,0 0 3-16,0 0-11 0,-19-1-6 0,19 1-7 15,-14 6 0-15,14-6-3 0,-14 9-6 0,14-9-2 16,-15 14-11-16,7-4 0 0,1-1 0 0,3 1-1 0,-4 1 1 15,3-1 1-15,0 1 0 0,2-1 0 0,-1 1-2 16,4-11 1-16,0 20-1 0,0-20 2 0,4 23-11 16,-4-23 2-16,7 9 2 0,-7-9 2 0,9 10-11 0,-9-10 5 15,9 8 1-15,-9-8 1 0,0 0 4 0,20 7 0 16,-20-7 3-16,0 0-2 0,0 0 7 0,22-3-1 0,-22 3-1 16,12-8-1-16,-12 8 0 0,13-12 0 0,-13 12 0 15,10-15 0-15,-10 15 7 0,6-14-3 0,-6 14 1 0,9-14-1 16,-9 14 16-16,8-16-3 0,-8 16-4 0,2-18-3 0,-2 18 14 15,5-19-5-15,-5 19-3 0,6-17-4 0,-6 17 22 16,5-17-6-16,-5 17-7 0,5-15-2 0,-5 15 40 16,6-9-12-16,-6 9-9 0,0 0-8 0,6-10 35 15,-6 10-14-15,0 0-10 0,0 0-9 0,0 0-13 0,0 0-5 16,23 0-4-16,-23 0 0 0,11 7-10 0,-11-7-1 0,11 9 1 16,-11-9 0-16,11 12-4 0,-11-12 1 0,8 13 0 15,-8-13 1-15,8 15-13 0,-8-15 0 0,5 16 4 16,-5-16 3-16,1 20-33 0,-1-20 8 0,0 19 5 0,0-19 7 15,-3 19-39-15,3-19 13 0,-4 19 10 0,4-19 6 16,-9 15-20-16,9-15 7 0,-5 11 11 0,5-11 6 0,0 0-19 16,0 0 9-16,0 0 6 0,-6 9 8 0,6-9 11 15,0 0 3-15,0 0 1 0,-4-11 1 0,4 11 16 16,0-16-2-16,0 16-2 0,0-16 0 0,0 16-6 0,1-20 0 16,-1 20-1-16,3-19 2 0,0 8 3 0,0-1-2 15,-3 12 0-15,7-18 0 0,-3 8 4 0,0-3 1 0,-4 13-3 16,9-10 0-16,-9 10-6 0,14-12 1 0,-14 12 1 15,14-8 0-15,-14 8-4 0,17-5 3 0,-17 5 0 16,14-3 0-16,-14 3-1 0,0 0 0 0,21 3 2 0,-21-3 0 16,11 9-14-16,-11-9 2 0,9 10 4 0,-9-10 2 0,7 16 4 15,-7-16 1-15,3 19 0 0,-3-19 1 0,1 21-4 16,-1-21 2-16,-6 22 1 0,6-22 0 0,5 22-2 16,-5-22 2-16,1 18 0 0,-1-18 0 0,0 15-56 15,0-15 12-15,-1 13 9 0,1-13 8 0,0 0-244 0,-8 12 54 16,8-12 54-16,0 0 42 0,-9 7-420 0,9-7 110 0,0 0 85 15,0 0 77-15,-24-3-211 0,24 3 6 0</inkml:trace>
  <inkml:trace contextRef="#ctx0" brushRef="#br0" timeOffset="-178873.11">4468 12649 0 0,'0'0'861'16,"4"-16"-484"-16,-4 16-29 0,0 0-69 0,-2-12 55 16,2 12-68-16,0 0-52 0,-5-12-43 0,5 12 74 15,0 0-42-15,-8-10-42 0,8 10-32 0,0 0 22 0,0 0-33 16,0 0-22-16,0 0-19 0,0 0-17 0,-27 2-11 0,27-2-11 16,-14 10-8-16,14-10-9 0,-16 11-4 0,16-11-4 15,-14 14-3-15,14-14-1 0,-11 16-3 0,11-16-1 0,-5 14 0 16,5-14 0-16,-7 16-1 0,7-16-1 0,0 16-1 15,0-16 3-15,4 16-2 0,-4-16-1 0,10 11 1 16,-10-11-2-16,12 13 0 0,-12-13-1 0,16 9 1 0,-16-9 4 16,19 7 1-16,-19-7-2 0,18 3-1 0,-18-3 4 15,18-3-2-15,-18 3-2 0,14-5 2 0,-14 5 3 16,12-9 1-16,-12 9-3 0,12-10-1 0,-7 1 7 0,-5 9-4 16,10-15 0-16,-10 15-1 0,6-17 2 0,-4 6 0 0,-2 11-3 15,4-19 0-15,-4 19-3 0,2-23 0 0,0 13 0 16,-2-3-2-1,1-1 4-15,-1 4-1 0,0-5 0 0,0 3-2 16,0-3 8-16,-1 2-3 0,-1 1 0 0,2 12-3 0,-3-24 8 0,1 13-1 0,2 11-2 0,0-16-2 0,0 16 37 16,-6-14-9-16,6 14-6 0,0 0-7 0,0 0 42 15,0 0-12-15,0 0-11 0,0 0-7 0,0 0-30 16,-6 8 0-16,6-8-1 0,-3 16-1 0,3-16 8 16,-4 19-3-16,4-19-1 0,-5 20-1 0,4-7-1 0,-1 0 0 15,-1 0-2-15,2-1 0 0,-1 3 0 0,2-2 0 0,-2 2 0 16,1-2-1-16,4 2 0 0,-6 0 0 0,3-1 0 15,3-1-1-15,2 1-29 0,-1-1 6 0,-1-2 5 16,4 0 4-16,-7-11-60 0,11 21 16 0,0-12 11 0,-1-1 10 16,1-1-74-16,-11-7 23 0,23 8 17 0,-23-8 15 15,23 3-20-15,-23-3 15 0,24-3 14 0,-24 3 8 0,21-8 6 16,-21 8 7-16,18-13 6 0,-8 5 2 0,-2-2 4 16,0-1 4-16,1 2 1 0,-9 9 1 0,13-18 4 15,-6 7 0-15,-7 11 2 0,6-19 1 0,-2 10 29 0,0-2-6 16,-4 11-4-16,6-11-4 0,-1-1 57 0,-5 12-12 15,-1-20-13-15,1 20-9 0,-4-15 36 0,4 15-16 0,-5-11-9 16,5 11-11-16,-6-13 28 0,6 13-14 0,0 0-9 0,0 0-9 16,-16-4-8-16,16 4-6 0,0 0-2 0,0 0-5 15,-22 7-9-15,22-7 2 0,-12 9-3 0,12-9 0 16,-11 12 1-16,11-12 0 0,-10 15-1 0,10-15 0 0,-8 15-4 16,8-15 1-16,-6 17 0 0,6-17-1 0,-4 17-1 15,4-17 1-15,4 19 0 0,-4-19 1 0,0 17-35 0,0-17 8 16,3 15 5-16,-3-15 5 0,6 12-41 0,-6-12 14 15,0 0 8-15,11 12 7 0,-11-12-16 0,0 0 8 16,0 0 7-16,19 0 8 0,-19 0 8 0,9-5 5 0,-9 5 1 16,10-10 1-16,-10 10 0 0,10-12 1 0,-10 12 1 15,4-13 2-15,-4 13 18 0,7-16-3 0,-7 16-1 16,4-14-2-16,-4 14 32 0,5-16-7 0,-5 16-7 0,2-13-5 0,-2 13 19 16,0 0-7-16,1-14-7 0,-1 14-6 0,0 0 53 15,0 0-14-15,0 0-11 0,0 0-11 0,0 0 3 16,0 0-7-16,0 0-9 0,0 0-3 0,0 0-32 15,-5 11 2-15,5-11 1 0,-3 14 3 0,3-14 3 0,0 19 0 16,0-19 0-16,-1 18 1 0,1-18-27 0,0 22 7 16,0-22 4-16,3 19 3 0,0-9-73 0,-3-10 18 0,3 18 12 15,-3-18 13-15,9 14-47 0,-9-14 17 0,6 10 16 16,-6-10 11-16,8 10 10 0,-8-10 7 0,0 0 7 0,0 0 4 16,17 2 11-16,-17-2 3 0,11-8 0 0,-11 8 2 15,13-12 7-15,-13 12 0 0,10-12-1 0,-10 12-2 0,6-18 18 16,-1 9-4-16,-5 9-4 0,9-18-1 0,-6 6 13 15,-1 0-3-15,1 1-5 0,-2-3-2 0,3 3 14 0,-4 11-4 16,3-23-6-16,-3 11-2 0,0-2 1 0,0 14-4 16,2-22-1-16,-2 22-4 0,1-20 21 0,-1 20-6 15,-1-15-5-15,1 15-1 0,0-12 67 0,0 12-18 0,0 0-11 16,0 0-12-16,0 0 52 0,-6-9-18 0,6 9-17 16,0 0-11-16,0 0-12 0,0 0-7 0,0 0-6 15,-9 12-5-15,9-12-5 0,-8 12-3 0,8-12-1 0,-8 11-3 0,8-11-1 16,-4 19 0-16,4-19-3 0,-5 19 1 0,3-8 0 15,-1 2 0-15,3-13-1 0,0 24 0 0,-2-10-16 16,2-1 3-16,2-1 3 0,-1 1 1 0,1 1-89 16,-2-3 19-16,4 1 17 0,-1-2 10 0,0 2-130 0,-3-12 35 15,8 14 29-15,-8-14 23 0,7 10-133 0,-7-10 46 0,0 0 33 16,0 0 32-16,17 3-67 0,-17-3 35 0,0 0 30 16,11-11 23-16,-11 11-34 0,9-15 34 0,-9 15 23 15,7-16 14-15,-7 16-2 0,1-20 10 0,-1 20 12 0,0-22 7 16,0 22 31-16,-1-23-1 0,1 23 1 0,1-19-1 15,-1 19 76-15,-1-15-15 0,1 15-12 0,0-14-10 16,0 14 99-16,0 0-12 0,0 0-24 0,3-10-21 0,-3 10 56 16,0 0-27-16,0 0-23 0,0 0-17 0,0 0-13 15,0 0-12-15,0 0-8 0,22 2-8 0,-22-2-9 0,0 0-2 16,14 2-5-16,-14-2-2 0,0 0 40 0,17 6-11 16,-17-6-8-16,0 0-6 0,12 7 54 0,-12-7-15 15,0 0-15-15,0 0-9 0,0 0 55 0,9 10-21 0,-9-10-14 16,0 0-12-16,5 14-2 0,-5-14-11 0,0 0-6 0,0 0-6 15,3 10-3-15,-3-10-6 0,3 14-2 0,-3-14-3 16,0 0 1-16,-1 18-2 0,1-18-2 0,-5 17-1 0,5-17-94 16,-3 16 17-16,3-16 14 0,-5 17 13 0,5-17-175 15,-7 15 44-15,7-15 36 0,-9 14 26 0,9-14-268 16,-11 9 77-16,11-9 61 0,-6 7 73 0,6-7-246 16,0 0 82-16,0 0 69 0,0 0 52 0,0 0-432 0,-3-12-40 15</inkml:trace>
  <inkml:trace contextRef="#ctx0" brushRef="#br0" timeOffset="-178713.87">4905 12568 0 0,'2'-22'505'0,"-1"5"-154"0,1 6-69 15,-2 11-17-15,1-21 182 0,-1 21-90 0,4-11-72 0,-4 11-55 16,0 0 103-16,0 0-44 0,0 0-59 0,0 0-46 16,0 0-22-16,0 0-33 0,0 0-25 0,0 0-22 15,3 12-55-15,-3-12-6 0,-2 14-3 0,2-14-5 0,-5 15-322 16,5-15 61-16,-3 17 49 0,6-6 41 0,-3-11-1238 15,0 0-445-15</inkml:trace>
  <inkml:trace contextRef="#ctx0" brushRef="#br0" timeOffset="-177805.22">5124 12674 0 0,'0'0'776'16,"-14"-4"-470"-16,14 4-27 0,0 0-45 0,0 0-15 0,0 0-45 15,-19 8-34-15,19-8-28 0,0 0-18 0,-22 6-19 16,22-6-15-16,-7 9-11 0,7-9 2 0,-13 14-10 0,13-14-7 15,-10 18-7-15,10-18 5 0,-7 15-6 0,7-15-5 16,0 17-4-16,0-17-8 0,-5 15-2 0,5-15-1 0,-2 14-1 16,2-14 8-16,5 12 0 0,-5-12-4 0,0 0-1 15,15 10 5-15,-15-10-3 0,15 7-2 0,-15-7-1 0,0 0 2 16,27 0-2-16,-27 0-2 0,17-4 0 0,-17 4 3 16,21-9-3-16,-21 9 1 0,12-8-3 0,-12 8 37 0,11-12-9 15,-11 12-6-15,9-14-4 0,-9 14 50 0,3-14-15 16,-3 14-10-16,3-16-10 0,-3 16 33 0,0-17-14 15,0 17-12-15,0-16-8 0,0 16 46 0,-1-17-15 0,1 17-14 16,-2-15-10-16,2 15 28 0,0 0-14 0,0 0-12 16,0-14-8-16,0 14 28 0,0 0-15 0,0 0-8 0,0 0-9 15,0 0-12-15,0 0-4 0,12-8-4 0,-12 8-1 16,0 0-7-16,23-2 1 0,-23 2-3 0,0 0 1 16,30 0-4-16,-30 0 0 0,21 2 0 0,-21-2 0 0,20 4 2 15,-20-4-1-15,17 6 0 0,-17-6 0 0,11 9-9 16,-11-9 1-16,8 11 3 0,-8-11-1 0,6 9 2 0,-6-9-1 15,3 15 1-15,-3-15 2 0,0 11-4 0,0-11 2 16,-1 16 1-16,1-16 0 0,-3 12-3 0,3-12 2 16,0 0 0-16,-5 13 0 0,5-13-5 0,0 0 0 0,-3 14 1 15,3-14 3-15,0 0-11 0,0 0 2 0,0 0 6 0,-18-4-1 16,18 4 0-16,0 0 2 0,-11-9 2 0,11 9 0 16,0 0 2-16,-8-12 2 0,8 12-2 0,-5-16 2 0,5 16 4 15,-4-11-1-15,4 11-1 0,0-14 0 0,0 14-4 16,3-16 0-16,-3 16 1 0,6-16 0 0,-6 16-1 15,10-16 0-15,-10 16 2 0,12-12-1 0,-12 12 9 0,15-11-2 16,-15 11 0-16,12-6-2 0,-12 6-12 0,19-4 3 16,-19 4-1-16,18 3 3 0,-18-3-4 0,21 4 1 15,-21-4 4-15,15 8-2 0,-15-8 5 0,17 15-1 0,-17-15 0 16,9 14 1-16,-9-14-7 0,5 18 2 0,-5-18 0 16,7 19 1-16,-5-8-1 0,-2-11 1 0,0 20 1 0,0-20-1 15,-2 22-69-15,2-22 14 0,-6 21 13 0,6-21 8 0,-6 19-96 16,6-19 25-16,-8 14 22 0,8-14 17 0,-10 13-168 15,10-13 53-15,-11 13 51 0,11-13 27 0,-14 11-279 16,14-11 78-16,0 0 60 0,-5 10 51 0,5-10-436 16,0 0-37-16</inkml:trace>
  <inkml:trace contextRef="#ctx0" brushRef="#br0" timeOffset="-177535.65">5653 12719 0 0,'-22'6'876'0,"22"-6"-571"0,0 0 231 16,-18 3-108-16,18-3-84 0,0 0-70 0,0 0-18 0,0 0-36 15,0 0-44-15,0 0-36 0,19 5-6 0,-19-5-27 16,24 2-22-16,-24-2-17 0,33 0 1 0,-33 0-14 0,36-2-11 15,-36 2-9-15,41-1-11 0,-23-3-5 0,-18 4-3 16,34-6-4-16,-18 1-132 0,-16 5 25 0,25-8 17 16,-25 8 16-16,14-9-275 0,-14 9 69 0,13-12 52 0,-13 12 46 15,1-15-1006-15,-1 15-362 0</inkml:trace>
  <inkml:trace contextRef="#ctx0" brushRef="#br0" timeOffset="-174784.06">12869 9114 0 0,'0'0'485'16,"0"0"-278"-16,-14-5 27 0,14 5-47 0,0 0-16 15,0 0-28-15,0 0 28 0,-22-5-35 0,22 5-28 16,0 0-20-16,-16-4 40 0,16 4-25 0,0 0-21 0,-17-4-18 16,17 4 42-16,0 0-20 0,-21-3-18 0,21 3-14 0,0 0 30 15,-25-2-17-15,25 2-11 0,0 0-14 0,-29-1 24 16,29 1-10-16,-25 0-11 0,11 5-9 0,14-5-4 15,-31-2-6-15,31 2-4 0,-30 0-5 0,30 0 4 0,-27-2-5 16,27 2-2-16,-26 0-3 0,26 0 6 0,-28 2-2 16,28-2-4-16,-27 2-2 0,27-2-1 0,-30 1-3 0,30-1 0 15,-27 0-2-15,27 0 9 0,-25 2-3 0,25-2-1 16,-28 2-2-16,28-2 10 0,-28 0-5 0,28 0-1 0,-27 4-2 16,27-4 7-16,-30 5-2 0,30-5-2 0,-30 1-4 15,30-1 6-15,-26 4-2 0,7-3-3 0,19-1-1 16,-37 3-6-16,37-3 1 0,-36 3-1 0,36-3 0 0,-33 4 9 15,33-4-2-15,-35 3-3 0,35-3-1 0,-32 6 0 16,32-6-3-16,-32 5 1 0,32-5-1 0,-32 7 0 0,32-7 2 16,-31 6-1-16,17-3 0 0,-13 0 10 0,27-3-1 15,-29 7-4-15,29-7 0 0,-32 4-5 0,32-4-1 16,-29 6 0-16,29-6 0 0,-27 5 10 0,27-5-2 0,-20 7-3 16,20-7-2-16,-22 7 3 0,22-7-2 0,-16 8-1 0,16-8-1 15,-15 12 11-15,15-12-3 0,-12 11-3 0,12-11-1 16,-11 17 7-16,4-7-4 0,7-10 0 0,-11 17-3 15,7-7 5-15,-1-1-3 0,5-9-1 0,-10 19-1 0,5-7 6 16,1-2-3-16,1 2-1 0,-7-3-3 0,10-9 8 16,0 23-5-16,0-23 0 0,0 27-3 0,0-27-1 15,2 20-3-15,-2-20 1 0,3 18-1 0,-1-6 1 0,-1 0-2 16,1 1 1-16,1-1 0 0,0 2 3 0,1-1-2 16,2 0 0-16,0 1 0 0,0 1 1 0,0-2-1 0,1 4 1 15,3-4-2-15,-1 4 3 0,-1-2-2 0,3-1 0 16,-1-1 0-16,1 2-2 0,1-3-1 0,1 1 2 0,0-1-1 15,3 1 1-15,-1 0 0 0,3-2-1 0,-2-1 0 16,3 1 1-16,-3 0 1 0,3-1-2 0,-4-1 0 0,6 1 0 16,-4-1-1-16,3-1 1 0,-1 0-1 0,1 0-1 15,1 0 0-15,-2-1 0 0,0 0 1 0,5 0-2 16,-4 0-1-16,3 0 2 0,1-1-1 0,-1 2 4 0,4-2-2 16,-3-1 1-16,2 2 0 0,1-2-1 0,-4 0 2 15,1 0-2-15,2-1 0 0,1 2 2 0,-2-2 0 0,-1 0-1 16,2-1 0-16,7 1 3 0,-9-2-2 0,-2 1 0 0,0 0 0 15,7 0-5-15,-2 1 1 0,-1-4-1 0,0 2 2 16,2-1 1-16,0-1 0 0,-3 0 0 0,-3 0 0 16,5 2-1-16,-1-4 1 0,-4 2 0 0,-2-3 0 0,6 1 2 15,-4-1 0-15,0-2-1 0,-1 2 0 0,3-2-6 16,-2 1 2-16,0-1 1 0,1-1 0 0,-2-1 4 16,2 1 0-16,-4 0-1 0,0-2 0 0,2-1 1 0,-6 3 0 15,2-2-1-15,-5 2-1 0,3-2-15 0,-4 2 3 16,-11 6 3-16,22-13 1 0,-22 13 19 0,23-13-3 0,-23 13 0 15,12-11-2-15,-12 11-1 0,9-11 0 0,-9 11-2 16,6-9 0-16,-6 9 0 0,7-15 0 0,-7 15 0 0,3-16-1 16,-3 16-4-16,1-18 1 0,-1 18 0 0,0-18 0 15,0 7-4-15,-3 0 1 0,2-1 1 0,1 12 0 0,-10-22-3 16,3 11 0-16,0 0 2 0,-4 0 0 0,0-2-2 16,-4 0 1-16,0 0 1 0,-2 2 0 0,-4-6 2 15,-3 2 1-15,0-2 0 0,-1 2 0 0,-5-1 10 16,1-1-3-16,0-1 0 0,2 0-1 0,-2 1-14 0,8 0 3 0,-8 1 2 15,5 1-1-15,0 1-8 0,4-2 3 16,-3 2 3-16,4 9 1 0,-1-11-162 0,-1 3 36 0,4 4 23 16,-1 1 25-16,-2-2-389 0,2 4 139 0,18 6 66 0,-38-11 55 15,15 5-670-15,5 3-96 0</inkml:trace>
  <inkml:trace contextRef="#ctx0" brushRef="#br0" timeOffset="-171933.16">6291 12486 0 0,'0'0'384'0,"0"0"-148"0,0 0-30 0,0 0-42 16,0 0 27-16,0 0-11 0,0 0-36 0,0 0-30 15,-8-8 19-15,8 8-27 0,0 0-22 0,0 0-15 16,0 0 8-16,0 0-15 0,0 0-13 0,0 0-8 0,0 0 22 16,0 0-11-16,0 0-11 0,0 0-8 0,0 0 47 15,0 0-15-15,0 0-13 0,0 0-12 0,0 0 39 0,0 0-14 16,0 0-15-16,0 0-9 0,0 0 50 0,0 0-18 15,0 0-15-15,0 0-13 0,0 0 26 0,-2 10-16 16,2-10-11-16,-1 13-8 0,1-13 100 0,-2 21-25 0,-1-9-23 16,0 1-18-16,-3 2 47 0,4 0-23 0,-3 5-20 15,-1-4-14-15,1 1 16 0,0-1-18 0,1-2-9 16,0 4-11-16,3-1-2 0,-2 1-8 0,1-4-5 0,1-1-5 0,-1 2 3 16,-2-2-5-16,4-13-3 0,-1 22-3 0,1-22-1 15,0 18-2-15,0-18 0 0,0 0-3 0,1 16-53 16,-1-16 9-16,0 0 9 0,0 0 7 0,0 0-130 15,9 8 32-15,-9-8 25 0,0 0 18 0,12-8-128 0,-12 8 41 16,13-15 33-16,-5 6 27 0,-2-2-260 0,1-2 102 16,-1 0 59-16,0 0 41 0,1-1-826 0,-2 2-187 0</inkml:trace>
  <inkml:trace contextRef="#ctx0" brushRef="#br0" timeOffset="-171503.7">6324 12476 0 0,'-8'-11'466'0,"8"11"-42"0,0 0-72 16,0 0-27-16,0 0-66 0,0 0 8 0,-3-18-54 16,3 18-42-16,0 0-35 0,0 0-34 0,0 0-22 15,5 16-16-15,-5-16-10 0,10 15-3 0,-10-15-10 0,11 17-8 16,-4-7-7-16,1 3 46 0,-1-1-13 0,1 0-13 15,1 3-9-15,-3 2 15 0,3 3-9 0,-3-3-9 0,0 2-7 16,2 2-3-16,-2-1-4 0,1 1-4 0,-1-4-3 0,-3 4-2 16,5-5-1-16,-2 0-1 0,-2-6-4 0,1 4 1 15,-5-14-4-15,8 14 2 0,-8-14-2 0,0 0 6 16,9 9-3-16,-9-9 1 0,0 0-3 0,0 0 136 16,6-9-27-16,-6 9-23 0,12-13-18 0,-6 2 46 0,0 0-22 15,2 0-21-15,-5-3-14 0,6-2 7 0,-2-1-13 0,0 0-11 16,0 1-9-16,-2-4 1 0,2 0-7 0,-2 2-5 15,-1-1-5-15,-1-2-3 0,0 4-3 0,1 0-3 16,-3 4-2-16,1-4 3 0,-1 6-2 0,-1 11-3 0,2-16-1 16,-2 16-54-16,-3-11 9 0,3 11 8 0,0 0 6 15,0 0-275-15,0 0 60 0,0 0 48 0,-2 13 40 16,2-13-216-16,-8 18 75 0,8-18 75 0,-3 19 55 0,3-19-308 16,2 18 95-16,-2-18 76 0,6 15 61 0,-6-15-281 15,6 16-13-15</inkml:trace>
  <inkml:trace contextRef="#ctx0" brushRef="#br0" timeOffset="-170772.18">6763 12606 0 0,'0'0'509'0,"0"0"-223"0,0 0-57 0,0 0-35 0,0 0 78 16,-4 11-54-16,4-11-43 0,0 0-36 0,0 0 22 15,0 14-32-15,0-14-28 0,0 0-18 0,-6 11-6 16,6-11-16-16,0 0-13 0,10 12-8 0,-10-12 3 16,0 0-9-16,10 6-7 0,-10-6-4 0,0 0-2 0,0 0-4 15,0 0-3-15,20 3-1 0,-20-3 15 0,0 0-6 0,0 0-5 16,18-6-3-16,-18 6 35 0,10-8-9 0,-10 8-9 16,11-10-6-16,-11 10 49 0,8-11-13 0,-8 11-14 15,0 0-10-15,8-14 17 0,-8 14-13 0,1-15-8 16,-1 15-6-16,2-10 56 0,-2 10-17 0,0 0-13 0,-3-13-11 15,3 13 26-15,0 0-14 0,0 0-10 0,-13-5-9 0,13 5-2 16,0 0-6-16,-19 3-5 0,19-3-7 0,-17 6-5 16,17-6-2-16,-19 10-2 0,19-10-1 0,-17 13 6 15,17-13-2-15,-17 16 0 0,17-16-3 0,-9 17-4 0,3-7-1 16,6-10 0-16,-8 19-1 0,8-19 1 0,-4 21 0 16,4-21 1-16,4 19-2 0,-4-19 9 0,2 20-2 0,-2-20 0 15,7 18-3-15,0-11-1 0,-7-7 0 0,12 15-2 16,-12-15 0-16,22 11 6 0,-22-11-2 0,20 5 0 15,-20-5-2-15,22 0 6 0,-22 0-1 0,24-7-4 0,-24 7 1 16,24-11 3-16,-12 5 0 0,-1-1-2 0,4 1-2 0,-5-3-1 16,0-1-1-16,1 1 0 0,-1-1-1 0,1-3 6 15,-1 2-3-15,-1 0-1 0,-3-3 0 0,4 2-2 16,-4-2 0-16,1 0 0 0,0 1-1 0,0-4 1 16,-3 3 0-16,2 0-1 0,1-1 0 0,-4-2 1 0,1-1 0 15,-3 6 0-15,1 0-1 0,-1-1 25 0,-1 13-5 0,0-18-5 16,0 18-2-16,0-14 95 0,0 14-21 15,0 0-17-15,0 0-15 0,0 0 83 0,0 0-27 0,0 0-23 0,-4-9-17 16,4 9-29-16,0 0-8 0,0 0-7 0,0 0-5 16,-4 15-14-16,4-15-1 0,-4 14-1 0,4-14-1 15,-8 21 2-15,4-9-1 0,1 1-1 0,-2 1-2 0,-1 2 4 16,2-1-1-16,-1-1-1 0,2 1-2 0,0 3 0 16,-1 0 1-16,2-3-2 0,2 3-1 0,-3-2 3 0,5 0 1 15,-2-2-2-15,1-2-1 0,5 0-32 0,-5 2 7 16,-1-14 3-16,10 14 5 0,-10-14-90 0,10 10 22 0,-10-10 17 15,0 0 13-15,18 12-94 0,-18-12 29 0,13-4 24 16,-13 4 18-16,14-8-174 0,-14 8 53 0,16-11 37 0,-16 11 31 16,14-16-264-16,-6 8 78 0,-3-1 81 0,1-1 59 15,-1-1-354-15,0 0 106 0,-1-2 84 0,2 0 87 0,-5-3-208 16,1 4 23-16</inkml:trace>
  <inkml:trace contextRef="#ctx0" brushRef="#br0" timeOffset="-170606.11">7010 12573 0 0,'0'0'599'0,"0"0"-328"15,0 0-52-15,0 0-25 0,0 0 13 0,0 0-41 0,0 0-33 16,9 9-27-16,-9-9-20 0,0 0-17 0,26 4-14 16,-26-4-11-16,0 0-116 0,28-2 16 0,-28 2 9 0,0 0 11 15,23-4-242-15,-23 4 55 0,14-6 44 0,-14 6 44 16,11-9-347-16,-11 9 4 0</inkml:trace>
  <inkml:trace contextRef="#ctx0" brushRef="#br0" timeOffset="-169604.21">7287 12525 0 0,'0'0'569'16,"10"-6"-312"-16,-10 6 120 0,0 0-24 0,0 0-69 16,0 0-58-16,5-11 65 0,-5 11-59 0,0 0-45 0,0 0-34 15,0 0 44-15,-3-15-40 0,3 15-30 0,0 0-27 0,-5-8 46 16,5 8-31-16,0 0-24 0,-4-13-18 0,4 13 50 16,0 0-26-16,-3-12-20 0,3 12-15 0,0 0 66 15,0 0-26-15,-7-11-21 0,7 11-16 0,0 0 52 16,0 0-23-16,0 0-18 0,0 0-17 0,0 0-20 0,0 0-6 15,0 0-7-15,0 0-6 0,-13 13-14 0,13-13-3 0,-9 17 2 16,4-8-3-16,0 4 3 0,0 1 0 0,2 0-2 16,-2-1 1-16,-1 4-1 0,2 0-1 0,-1 1 0 0,0-1 0 15,0 3 1-15,2 1-1 0,-2-2 0 0,0 2-1 16,1 1 3-16,-1-1-1 0,-2-1-2 0,1-1 1 16,1 1-2-16,-1-2-1 0,1-3 1 0,2-1 0 0,2-1-33 15,-1-2 7-15,2-11 6 0,-7 15 3 0,7-15-84 16,0 0 18-16,0 0 18 0,0 0 13 0,0 0-55 0,0 0 22 15,0 0 17-15,0 0 12 0,0 0-78 0,5-15 26 16,-5 15 22-16,5-16 16 0,-2 3-95 0,2 2 32 0,0-2 28 16,-2 1 21-16,2-2-55 0,-2-1 27 0,1 2 23 0,0 2 18 15,-1 0 14-15,0 0 13 0,-3 11 7 0,5-18 7 16,-5 18 38-16,5-12-1 0,-5 12-3 0,0 0 1 16,4-13 81-16,-4 13-15 0,0 0-15 0,0 0-11 15,13-9-10-15,-13 9-8 0,0 0-4 0,21-3-6 0,-21 3-4 16,0 0-5-16,27 0 0 0,-27 0-2 0,0 0 7 0,28-2-2 15,-28 2-2-15,0 0-3 0,26 0 9 0,-26 0-3 16,0 0-2-16,0 0-2 0,25-3 12 0,-25 3-5 16,0 0-2-16,15-5-3 0,-15 5 26 0,10-6-6 0,-10 6-6 15,0 0-4-15,12-12 2 0,-12 12-4 16,6-9-4-16,-6 9-2 0,6-9 14 0,-6 9-5 0,7-10-4 16,-7 10-4-16,4-13 44 0,-4 13-12 0,0 0-8 0,7-14-8 15,-7 14 20-15,3-11-10 0,-3 11-5 0,3-11-9 0,-3 11 35 16,0 0-10-16,4-14-11 0,-4 14-8 0,0 0 79 15,0 0-22-15,0 0-18 0,0 0-14 0,0 0 33 16,0 0-17-16,0 0-15 0,0 0-12 0,0 0-29 0,0 0-4 16,-10 8-2-16,10-8-2 0,-8 17 0 0,8-17-4 15,-6 18 0-15,1-9 0 0,-1 4 1 0,-1-1 0 16,2 1-2-16,0 1-1 0,2 2 1 0,-1-1-1 0,2-3-1 16,1 1 0-16,-1 3-14 0,0-3 2 0,6-3 3 0,-4-10 1 15,6 19-78-15,-6-19 16 0,9 15 13 0,-9-15 13 16,10 8-31-16,-10-8 16 0,0 0 10 0,19 3 10 15,-19-3 11-15,16-5 3 0,-16 5 7 0,19-9 2 0,-9 0 4 16,-1 2 4-16,2-1 1 0,-2 0 0 0,1-1 5 16,0 1 1-16,-4-2 0 0,1 1-1 0,2-3 8 0,-3 3-2 15,2-1 0-15,-3-1-2 0,1 1 8 0,2 1-2 16,-8 9-1-16,7-14-3 0,-7 14 40 0,3-12-8 16,-3 12-7-16,0 0-6 0,0-15 48 0,0 15-14 0,0 0-13 15,0 0-7-15,0 0 42 0,0 0-15 0,0 0-14 16,0 0-8-16,-5-10-4 0,5 10-6 0,0 0-7 0,0 0-6 15,0 0-16-15,0 0 0 0,0 0-2 0,-6 10 0 0,6-10-8 16,-6 13 1-16,6-13 1 0,-4 12 1 0,4-12-2 16,-5 18 4-16,5-18-1 0,-1 19 0 0,1-19-36 15,-2 19 7-15,2-19 6 0,-2 21 8 0,2-21-115 16,-1 17 27-16,1-17 22 0,0 14 15 0,0-14-170 0,1 11 47 16,-1-11 37-16,0 0 32 0,0 0-306 0,7 10 87 0,-7-10 70 15,0 0 80-15,0 0-358 0,19-10 108 0,-19 10 89 16,12-15 86-16,-12 15-200 0,8-18 20 0</inkml:trace>
  <inkml:trace contextRef="#ctx0" brushRef="#br0" timeOffset="-169314.05">7564 12467 0 0,'-8'14'430'0,"8"-14"-185"0,-3 11-49 16,3-11-39-16,0 0-30 0,2 14-6 0,-2-14-22 0,0 0-20 16,8 18-17-16,-8-18 6 0,0 0-16 0,0 0-9 15,0 0-9-15,22-2 25 0,-22 2-12 0,0 0-10 16,17-4-7-16,-17 4 66 0,9-9-19 0,-9 9-15 16,9-9-13-16,-9 9 48 0,6-14-21 0,-6 14-13 0,5-14-15 0,-5 14 7 15,0-12-11-15,0 12-10 0,0 0-6 0,-5-14-14 16,5 14-2-16,0 0-4 0,-12-6 0 0,12 6-131 15,0 0 25-15,0 0 19 0,-23 4 16 0,23-4-386 16,-8 13 90-16,8-13 71 0,-6 10 90 0,6-10-242 0,-5 15 43 16</inkml:trace>
  <inkml:trace contextRef="#ctx0" brushRef="#br0" timeOffset="-168677.15">7666 12577 0 0,'0'0'565'0,"0"0"-282"0,0 0 168 0,0 0-43 16,0 0-81-16,0 0-65 0,0 0 31 0,0 0-58 15,0 0-29-15,0 0-33 0,0 0 45 0,0 0-44 16,0 0-33-16,17 3-29 0,-17-3 0 0,0 0-22 0,21 6-18 15,-21-6-14-15,13 8-10 0,-13-8-9 0,15 9-8 16,-15-9-5-16,13 13-2 0,-13-13-6 0,11 20-2 0,-11-20-4 16,10 15-4-16,-10-15-1 0,4 15-2 0,-4-15-1 0,2 18 7 15,-2-18-3-15,-3 19 0 0,3-19-3 0,-8 19-5 16,2-9-1-16,-1-2 1 0,7-8 0 0,-14 17-8 16,5-9 0-16,9-8 3 0,-17 11 0 0,17-11-32 15,0 0 7-15,-15 6 7 0,15-6 5 0,0 0-1 0,-12 8 4 16,12-8 4-16,0 0 1 0,0 0 11 0,0 0-1 0,0 0 0 15,0 0 0-15,-1-12 7 0,1 12-1 0,0 0-3 16,10-13 1-16,-10 13 6 0,11-11-3 0,-11 11 0 16,9-14-3-16,-9 14-9 0,15-10 1 0,-15 10 0 0,14-13 1 15,-5 5 1-15,-9 8-1 0,13-13 2 0,-13 13 0 16,17-14 20-16,-8 6-6 0,1 0 0 0,-2-4-3 0,1 6 43 16,-9 6-10-16,17-14-7 0,-17 14-7 0,9-10 93 15,-9 10-22-15,6-11-21 0,-6 11-15 0,0 0 73 16,4-15-27-16,-4 15-22 0,0 0-17 0,0 0 49 0,-4-9-22 15,4 9-22-15,0 0-14 0,0 0-25 0,0 0-6 0,-18-2-8 16,18 2-5-16,0 0-8 0,-20 7-1 0,20-7-2 16,-11 10-3-16,11-10-3 0,-12 15 0 0,5-6 0 0,7-9-1 15,-9 20-6-15,6-9 1 0,3-11 1 0,-3 22 1 16,1-10-21-16,2 1 5 0,2 0 5 0,-1-2 2 16,1 2-60-16,-2-13 12 0,6 20 14 0,-6-20 8 0,9 18-104 15,-9-18 28-15,10 14 24 0,-10-14 16 0,14 10-153 16,-14-10 46-16,16 6 37 0,-16-6 27 0,0 0-211 15,24 0 66-15,-24 0 53 0,25-6 40 0,-25 6-334 0,21-11 149 16,-8 4 73-16,0 2 57 0,2-6-670 0,-1 3-98 0</inkml:trace>
  <inkml:trace contextRef="#ctx0" brushRef="#br0" timeOffset="-168317.56">8267 12696 0 0,'-12'5'875'16,"12"-5"-386"-16,0 0-55 0,0 0-86 0,0 0-69 0,0 0-5 16,0 0-52-16,0 0-20 0,0 0-42 0,0 0-24 15,0 0-28-15,11 6-20 0,-11-6-18 0,17 4 6 16,-17-4-15-16,27 0-12 0,-27 0-10 0,33 2 1 0,-33-2-9 16,36-2-4-16,-36 2-9 0,33-2 1 0,-33 2-4 15,28-3-3-15,-28 3-3 0,26-5-49 0,-26 5 7 0,19-3 6 16,-19 3 7-16,17-3-233 0,-17 3 52 0,0 0 39 15,0 0 32-15,15-5-349 0,-15 5 129 0,0 0 71 16,0 0 54-16,-12-8-594 0,12 8-81 0</inkml:trace>
  <inkml:trace contextRef="#ctx0" brushRef="#br0" timeOffset="-167688.73">8952 12608 0 0,'0'0'904'0,"0"0"-609"0,0 0 122 0,0 0-85 16,-20 1-65-16,20-1-55 0,0 0 5 0,-15 10-44 0,15-10-26 16,-16 11-20-16,9-2 25 0,0 1-30 0,0-2-24 15,0 1-21-15,1 3 9 0,2-1-16 0,4-11-15 0,-10 17-10 16,4-4 4-16,3-4-9 0,3-9-8 0,-6 18-7 15,6-18-2-15,-3 14-5 0,3-14-3 0,0 0-4 0,0 14 0 16,0-14-2-16,0 0-2 0,0 0-1 0,0 0 4 16,0 0 0-16,0 0-2 0,0 0-3 0,0 0 13 0,12-14-4 15,-12 14-1-15,11-20-5 0,-6 10-5 16,1-3 0-16,1 1-1 0,0-3 1 0,3-1-2 0,-2 2 0 16,-4-1 0-16,5-6-1 0,0 6 0 0,0 1 0 15,1 3-1-15,0 0 1 0,1 0 1 0,-4 1 0 0,3 4-1 16,-10 6 1-16,16-12 21 0,-16 12-3 0,15-7-3 0,-15 7-5 15,0 0 9-15,0 0-6 0,0 0-2 0,21 3-2 16,-21-3-12-16,10 8 0 0,-10-8 0 0,5 13 1 0,-5-13-2 16,6 19 2-16,-6-19-1 0,2 20 1 0,-2-7 1 15,-2-2-1-15,1 2 1 0,1-1-1 0,-3 3 5 0,1-1 1 16,0 0-3-16,1-1 0 0,-2 5-1 0,0-4 0 16,2-1-1-16,-2 4 1 0,1-3 7 0,2-1-3 15,0-2-1-15,0-11-1 0,-1 23 1 0,1-23-2 0,1 14 0 16,-1-14 0-16,3 10-67 0,-3-10 13 0,0 0 11 15,0 0 7-15,0 0-193 0,0 0 44 0,20 4 36 16,-20-4 31-16,14-10-393 0,-14 10 150 0,16-12 77 0,-8 3 54 0,-4-5-669 16,-1 2-98-16</inkml:trace>
  <inkml:trace contextRef="#ctx0" brushRef="#br0" timeOffset="-167494.69">8877 12711 0 0,'-19'2'577'0,"19"-2"-276"0,0 0-1 0,0 0-17 16,0 0-55-16,0 0-47 0,0 0-25 0,18 4-30 15,-18-4-27-15,26 0-19 0,-5-3-46 0,0 0-7 0,-1 1-6 0,1 0-4 16,3 0-230-16,-4 0 40 0,1-1 36 0,-2-1 27 16,-3-2-671-16,-1 0-72 0</inkml:trace>
  <inkml:trace contextRef="#ctx0" brushRef="#br0" timeOffset="-167101.08">9293 12622 0 0,'0'0'868'0,"13"-6"-594"0,-13 6 184 0,0 0-89 0,0 0-75 16,0 0-58-16,0 0 27 0,0 0-42 0,0 0-28 15,0 0-37-15,0 0-34 0,0 0-24 0,-18 1-20 0,18-1-13 16,-25 9-9-16,25-9-9 0,-28 8-11 0,28-8-6 0,-24 11 2 16,24-11-7-16,-21 10-6 0,21-10-3 0,-18 6-4 15,18-6-5-15,-11 14 0 0,11-14-1 0,-3 15 5 16,3-15-4-16,0 15-1 0,0-15 0 0,6 14-6 16,-6-14 0-16,13 13 0 0,-3-7 0 0,-10-6-25 0,24 9 5 15,-24-9 5-15,20 8 2 0,-20-8-19 0,22 7 7 16,-22-7 4-16,17 6 5 0,-17-6-1 0,0 0 5 0,20 4 2 15,-20-4 2-15,0 0 0 0,0 0 2 0,0 0 0 0,0 0 2 16,0 0-13-16,6 10 3 0,-6-10 4 0,0 0 1 16,0 0 2-16,-14 10 2 0,14-10 2 0,-16 8-1 15,16-8-1-15,-22 6 0 0,22-6 2 0,-23 9 1 0,11-5-1 16,12-4 2-16,-22 8 0 0,22-8 1 0,-18 5-25 16,18-5 5-16,0 0 3 0,-13 4 5 0,13-4-232 0,0 0 47 15,0 0 41-15,0 0 31 0,0 0-231 0,5-9 70 16,-5 9 59-16,15-8 43 0,-15 8-617 0,18-14-77 15</inkml:trace>
  <inkml:trace contextRef="#ctx0" brushRef="#br0" timeOffset="-166605.43">9412 12660 0 0,'0'0'738'0,"0"0"-466"0,0 0 189 15,0 0-68-15,0 0-79 0,0 0-63 0,0 0-6 16,0 0-49-16,0 0-19 0,0 0-32 0,0 0-4 16,-5 13-28-16,5-13-22 0,-3 11-19 0,3-11 40 0,-5 12-22 15,5-12-19-15,-5 17-13 0,4-6 18 0,-2-2-13 16,3-9-14-16,-5 20-10 0,2-10-5 0,0-1-5 0,1 8-8 16,2-17-4-16,-1 16 0 0,1-16-2 0,-2 14-4 0,2-14-4 15,3 13 0-15,-3-13-1 0,0 0-2 0,8 12-1 16,-8-12-10-16,0 0 1 0,0 0 2 0,22-3-1 15,-22 3 6-15,16-7-1 0,-16 7 1 0,12-9-1 0,-12 9 7 16,15-13-2-16,-15 13-1 0,9-14-1 0,-9 14-1 16,11-16 1-16,-11 16-2 0,10-15 0 0,-3 3 1 0,-7 12 0 15,7-15-1-15,-7 15 2 0,6-16-1 0,-6 16-1 16,7-17 1-16,-7 17-1 0,7-11 9 0,-7 11-1 16,0 0-2-16,4-8-2 0,-4 8 42 0,0 0-9 0,0 0-7 15,0 0-7-15,0 0 2 0,0 0-4 0,0 0-6 16,0 0-2-16,0 0-15 0,0 0 0 0,-14 8 0 0,14-8 0 15,-8 11-6-15,8-11 1 0,-8 14 1 0,8-14 3 0,-9 14-2 16,9-14 1-16,-6 14 1 0,6-14-1 0,-4 18 0 16,4-18 1-16,-2 17 0 0,2-17 0 0,2 17-32 15,-2-17 8-15,1 14 3 0,-1-14 7 0,4 12-75 16,-4-12 19-16,0 0 13 0,8 7 14 0,-8-7-105 0,0 0 31 16,14 5 23-16,-14-5 19 0,0 0-279 0,16-6 72 15,-16 6 56-15,9-6 70 0,-9 6-350 0,14-12 102 0,-14 12 81 16,12-15 66-16,-12 15-268 0,8-16-13 0</inkml:trace>
  <inkml:trace contextRef="#ctx0" brushRef="#br0" timeOffset="-166105.25">9623 12634 0 0,'0'0'671'0,"0"0"-233"15,0 0-27-15,-16 5-76 0,16-5 44 0,0 0-77 16,0 0-60-16,0 0-37 0,0 0 5 0,0 0-43 0,0 0-31 16,0 0-30-16,0 0 4 0,11 7-22 0,-11-7-18 15,0 0-13-15,0 0 36 0,10 8-18 0,-10-8-14 16,0 0-13-16,0 0-1 0,11 11-10 0,-11-11-7 0,6 9-5 16,-6-9 6-16,8 14-7 0,-8-14-3 0,5 15-6 0,-5-15 3 15,4 16-5-15,-4-16-3 0,4 17-1 0,-4-17-1 16,0 18-3-16,0-18 0 0,1 15-1 0,-1-15-6 15,0 17 0-15,0-17-1 0,-1 14 2 0,1-14-29 16,-4 12 4-16,4-12 7 0,-6 10 2 0,6-10-24 0,-6 8 9 16,6-8 6-16,-12 6 5 0,12-6-24 0,0 0 10 0,-18 2 6 15,18-2 7-15,0 0 2 0,0 0 5 0,-23 1 1 16,23-1 4-16,0 0 14 0,-7-9-2 0,7 9 0 16,0 0 0-16,0-18 18 0,0 18-2 0,4-15-4 0,-4 15-3 15,6-16-1-15,-6 16-3 0,12-18-1 0,-12 18-1 16,9-16 8-16,-9 16-2 0,13-12-2 0,-13 12-2 0,13-14-4 15,-13 14 1-15,12-14-2 0,-12 14 0 0,15-9-2 16,-15 9 0-16,0 0 2 0,19-10-2 0,-19 10 0 0,13-7 1 16,-13 7-1-16,15-6 1 0,-15 6-2 0,13-4 1 15,-13 4 0-15,0 0 0 0,19-5-4 0,-19 5 1 16,0 0 0-16,0 0 2 0,0 0-54 0,20-3 11 0,-20 3 8 16,0 0 8-16,0 0-252 0,0 0 55 0,0 0 47 15,0 0 33-15,0 0-388 0,0 0 142 0,0 0 79 0,0 0 62 16,0 0-516-16,-9-9-68 0</inkml:trace>
  <inkml:trace contextRef="#ctx0" brushRef="#br0" timeOffset="-163802.25">9606 12430 0 0,'0'0'632'16,"0"0"-393"-16,0 0-47 0,0 0 67 0,0 0-35 0,0 0-46 15,0 0-36-15,0 0 5 0,0 0-30 0,0 0-24 16,0 0-18-16,17 5 37 0,-17-5-23 0,0 0-18 16,0 0-13-16,5 9 15 0,-5-9-14 0,0 0-13 0,0 0-9 15,0 0 60-15,0 0-15 0,0 0-15 0,0 14-14 16,0-14 41-16,0 0-18 0,0 0-16 0,0 0-12 0,0 0 41 15,0 0-18-15,-3 10-14 0,3-10-12 0,0 0 20 16,0 0-12-16,0 0-12 0,0 0-8 0,0 0 18 16,0 0-11-16,0 0-9 0,0 0-5 0,0 0 1 0,0 0-4 15,0 13-6-15,0-13-4 0,0 0 1 0,0 0-4 16,0 0-2-16,0 0 0 0,0 0 5 0,0 0-3 0,0 0-1 16,0 0-2-16,0 0 40 0,0 0-8 0,0 0-8 0,0 0-6 15,3-14 90-15,-3 14-21 0,1-12-21 0,-1 12-14 16,3-17-11-16,-1 4-9 0,-2 13-8 0,1-18-5 15,-1 18-6-15,4-18-3 0,-4 18-5 0,5-20-1 0,-5 20-2 16,6-17-2-16,-6 17-1 0,6-14-3 0,-6 14 3 16,3-14-2-16,-3 14 0 0,5-13-2 0,-5 13 3 0,5-12-1 15,-5 12-2-15,5-10 1 0,-5 10 0 0,5-12-1 16,-5 12 0-16,6-11-1 0,-6 11-1 0,5-15 1 16,-5 15 0-16,6-17-1 0,-6 17 6 0,8-16-3 0,-8 16 1 15,10-18-1-15,-7 6 7 0,-3 12-1 0,8-16-4 16,-8 16 1-16,4-15-17 0,-4 15 2 0,5-13 2 0,-5 13 2 15,4-13-2-15,-4 13 2 0,0 0 1 0,1-14 2 0,-1 14-1 16,0 0-1-16,0-17 2 0,0 17 0 16,2-11 4-16,-2 11-1 0,0 0 0 0,1-20-1 0,-1 20-10 15,0 0 3-15,3-12 1 0,-3 12 0 0,0 0 12 16,0 0-2-16,4-12 0 0,-4 12-1 0,0 0 1 16,0 0 1-16,0 0-2 0,0 0-1 0,0 0-6 0,0 0 0 15,0 0 0-15,0 0 2 0,0 0-8 0,0 0 3 16,0 0 2-16,0 0 0 0,0 0-3 0,0 0 1 0,0 0 2 15,0 0 1-15,0 0 1 0,0 0 0 0,0 0 2 0,0 0 0 16,0 0 1-16,0 0 1 0,0 0-1 0,0 0 0 16,0 0 3-16,0 0-1 0,0 0 0 0,0 0 0 0,0 0-5 15,0 0 0-15,0 0 1 0,0 0 1 0,0 0-12 16,0 0 3-16,0 0 2 0,0 0 2 0,0 0-2 16,4 12 0-16,-4-12 2 0,0 0 2 0,9 12 11 0,-9-12-2 15,15 12 0-15,-15-12-2 0,20 10 1 0,-20-10-1 16,26 9 0-16,-8-5-2 0,2 2-1 0,1 0 0 0,-4-2 0 15,4 0 0-15,0 2 2 0,-1-1-1 0,-1-1 1 16,-2 1-1-16,4-2-4 0,-4 3 2 0,0-4 0 16,-17-2 0-16,31 6-2 0,-31-6 2 0,28 5 0 0,-28-5-1 15,20 0 8-15,-20 0 0 0,24 0-3 0,-24 0 0 0,0 0-2 16,27 2-1-16,-27-2 0 0,0 0 0 0,0 0 6 16,0 0-2-16,0 0-1 0,0 0 0 0,19-2-13 15,-19 2 3-15,0 0 1 0,0 0 1 0,0 0-65 16,0 0 16-16,0 0 8 0,0 0 11 0,0 0-183 0,0 0 46 15,0 0 33-15,-10 8 28 0,10-8-239 0,0 0 68 0,0 0 56 16,0 0 45-16,0 0-391 0,0 0 117 0,-25-6 91 16,25 6 73-16,0 0-246 0,-5-13-17 0</inkml:trace>
  <inkml:trace contextRef="#ctx0" brushRef="#br0" timeOffset="-163411.75">10120 12069 0 0,'0'0'701'0,"0"0"-402"0,0 0 97 0,0 0-55 15,0 0-67-15,0 0-57 0,0 0-23 0,0 0-40 16,0 0-31-16,0 0-24 0,8 15-2 0,-8-15-8 0,14 11-18 16,-14-11-13-16,13 11 22 0,-13-11-16 0,19 11-13 15,-19-11-10-15,17 13-1 0,-17-13-9 0,13 9-6 0,-13-9-4 16,22 8-6-16,-22-8-2 0,24 8-3 0,-24-8-3 15,21 6 3-15,-21-6-2 0,17 4-1 0,4-3-3 0,-21-1 1 16,0 0-2-16,0 0-2 0,0 0 1 0,0 0 26 16,15 3-8-16,-15-3-3 0,0 0-4 0,0 0 85 15,0 0-21-15,0 0-14 0,0 0-12 0,0 0 82 0,0 0-24 16,0 0-25-16,0 0-14 0,0 0 11 0,0 0-14 0,0 0-15 16,0 0-11-16,-21 3-12 0,21-3-8 0,-15 14-4 15,7-7-3-15,-4 1 1 0,-1 2-3 0,3-1-2 16,0 3-2-16,-5-1 6 0,4 1-5 0,-2 0-1 0,2 1-1 15,3-1-2-15,-7-3-3 0,8-1 0 0,1 0 0 16,6-8 2-16,-13 18-2 0,13-18 0 16,-8 10-2-16,8-10-147 0,0 0 30 0,0 0 22 0,0 0 21 0,0 0-321 15,0 0 80-15,0 0 64 0,0 0 49 0,0 0-1085 16,14-9-405-16</inkml:trace>
  <inkml:trace contextRef="#ctx0" brushRef="#br0" timeOffset="-162515.41">10826 11918 0 0,'0'0'815'0,"0"0"-529"15,0 0 132-15,0 0-77 0,0 0-66 0,-5-15-56 16,5 15 45-16,0 0-54 0,-15-8-26 0,15 8-29 0,0 0 23 16,-16-3-37-16,16 3-28 0,0 0-22 0,-14-5 3 15,14 5-19-15,0 0-14 0,-21 2-12 0,21-2-9 0,-16 6-8 16,16-6-7-16,-16 8-3 0,16-8-6 0,-17 9-3 16,17-9-2-16,-15 13-3 0,15-13-4 0,-11 14-2 15,11-14 1-15,-7 15-2 0,7-15 5 0,-2 16-2 0,2-16 0 16,3 15-2-16,-3-15 10 0,9 18-2 0,-9-18-2 0,14 16-2 15,-5-10-4-15,-9-6-2 0,18 14 0 0,-18-14 0 16,20 12 0-16,-20-12-2 0,12 10 2 0,-12-10-1 16,13 10-1-16,-13-10 0 0,10 8 1 0,-10-8 0 0,7 8-7 15,-7-8 2-15,0 0 2 0,5 9 0 0,-5-9 1 16,0 0 1-16,0 0 0 0,0 14 1 0,0-14-3 0,0 0 2 16,-5 10-1-16,5-10 2 0,0 0 2 0,-7 10 0 15,7-10 0-15,-11 6 0 0,11-6 4 0,-18 4-3 16,18-4 1-16,-19 6-1 0,19-6-2 0,-22 5 0 0,22-5 2 15,-26 3-2-15,26-3-18 0,-24 0 4 0,24 0 2 16,0 0 4-16,-20-1-74 0,20 1 16 0,-19-4 14 0,19 4 8 16,-13-6-160-16,13 6 42 0,-9-7 31 0,9 7 27 0,0 0-263 15,-4-14 111-15,4 14 53 0,7-9 40 0,-7 9-811 16,13-13-172-16</inkml:trace>
  <inkml:trace contextRef="#ctx0" brushRef="#br0" timeOffset="-160450.08">10966 12038 0 0,'0'0'592'0,"0"0"-399"0,-11 7 21 0,11-7-41 0,0 0-9 15,0 0-33-15,0 0-2 0,0 0-24 0,-3 10-22 0,3-10-17 16,0 0 17-16,0 0-18 0,0 0-12 0,0 0-10 16,1 13 18-16,-1-13-10 0,0 0-12 0,0 0-7 0,0 0 45 15,0 0-16-15,6 8-12 0,-6-8-10 0,0 0 34 16,0 0-14-16,0 0-12 0,0 0-10 0,0 0 24 0,0 0-12 16,0 0-10-16,0 0-7 0,23-5 39 0,-23 5-16 15,0 0-10-15,15-10-10 0,-15 10 3 0,0 0-9 16,14-9-5-16,-14 9-5 0,7-7 20 0,-7 7-7 0,0 0-6 15,6-12-6-15,-6 12 65 0,0 0-18 0,-1-13-12 16,1 13-12-16,0 0 8 0,-2-14-10 0,2 14-9 16,0 0-6-16,-1-11 18 0,1 11-11 0,0 0-6 0,0 0-5 15,0 0 15-15,0 0-6 0,0 0-8 0,0 0-4 0,0 0-6 16,-29 3-1-16,29-3-3 0,-17 9-3 0,5-2-2 16,0-1-1-16,3 1 0 0,-2 1-1 0,1 2 7 15,1-1-1-15,-1-3-2 0,0 3-2 0,2 1-10 16,8-10 0-16,-6 19 2 0,6-19 1 0,-6 19-2 0,6-19 1 15,-3 19 2-15,3-4-1 0,0-15 3 0,9 15 0 0,-9-15 1 16,6 15-1-16,-6-15 2 0,14 16-1 0,-14-16-1 16,15 11 1-16,-15-11-7 0,18 7 2 0,-18-7 2 0,19 4-2 15,-19-4-10-15,22 0 3 0,-22 0 2 0,17-4 2 16,-17 4-16-16,21-6 4 0,-21 6 3 0,12-8 5 16,-12 8-49-16,15-9 13 0,-15 9 9 0,8-10 7 0,-8 10-100 15,0 0 25-15,5-16 22 0,-5 16 17 0,1-12-258 16,-1 12 84-16,2-15 60 0,-2 15 36 0,3-9-457 0,-3 9 120 15,11-10 128-15,-11 10 97 0,7-10-84 0,-7 10 102 16</inkml:trace>
  <inkml:trace contextRef="#ctx0" brushRef="#br0" timeOffset="-159598.12">11298 12013 0 0,'0'-14'462'0,"0"14"-73"16,-7-9-78-16,7 9-14 0,0 0-60 0,-8-10 39 15,8 10-56-15,0 0-44 0,0 0-35 0,-15-6 14 16,15 6-32-16,0 0-26 0,0 0-8 0,-24 6 22 0,24-6-24 16,-17 4-17-16,17-4-13 0,-16 10 13 0,16-10-13 0,-16 12-12 15,16-12-9-15,-15 11 4 0,11 0-8 0,-3-1-8 16,1 1-3-16,1 0-5 0,0-2-4 0,5-9-2 0,-5 22-3 15,5-22 7-15,0 19-3 0,0-19-2 0,2 15-3 16,-2-15-24-16,5 14 3 0,-5-14 3 0,10 12 2 16,-10-12-98-16,11 9 19 0,-11-9 19 0,0 0 13 15,15 6-59-15,-15-6 22 0,0 0 20 0,29-1 14 0,-29 1-21 16,13-7 24-16,-13 7 12 0,12-9 10 0,-12 9 1 16,13-13 8-16,-13 13 4 0,11-14 5 0,-6 5 15 0,-5 9-1 15,9-18 1-15,-6 7 1 0,1 0 44 0,-1-1-8 16,-3 12-6-16,7-16-8 0,-7 16 87 0,4-20-9 0,-4 20-19 15,3-12-17-15,-3 12 78 0,0 0-25 0,0-14-26 0,0 14-18 16,0 0 78-16,0 0-30 0,0 0-24 0,0 0-18 16,0 0-27-16,0 0-10 0,0 0-8 0,-9 8-6 0,9-8-10 15,-5 13-4-15,5-13-2 0,-7 16-3 0,1-5 1 16,2-1 0-16,4-10-4 0,-3 21 1 0,-1-10-9 16,4-11 2-16,-3 21 0 0,3-21 0 0,-4 12-51 15,4-12 10-15,0 18 10 0,0-18 5 0,4 18-104 0,-4-18 27 16,5 10 19-16,-5-10 19 0,6 11-109 0,-6-11 38 0,11 7 26 15,-11-7 22-15,0 0-83 0,23 1 37 0,-23-1 39 16,0 0 19-16,20-6 5 0,-20 6 15 0,14-12 12 16,-14 12 8-16,18-12 4 0,-18 12 7 0,14-17 4 0,-14 17 5 15,11-18 30-15,-6 9-3 0,0-1-1 0,-2-1-2 16,-1-2 56-16,-1 0-12 0,2 2-10 0,-1 1-9 0,0-4 53 16,-2 14-18-16,0-24-13 0,0 24-10 0,-2-17 44 15,2 17-13-15,-3-14-15 0,3 14-13 0,-5-11 35 16,5 11-17-16,-11-7-13 0,11 7-9 0,0 0 8 0,0 0-10 15,0 0-8-15,0 0-7 0,0 0-11 0,-22 5-3 16,22-5-2-16,-13 10-2 0,13-10-5 0,-7 10 0 0,7-10-2 16,0 0 0-16,-3 14-20 0,3-14 5 0,0 0 1 0,2 12 3 15,-2-12-41-15,0 0 10 0,9 11 7 0,-9-11 8 16,0 0-38-16,18 5 12 0,-18-5 11 0,0 0 8 16,19 2-23-16,-19-2 9 0,0 0 11 0,21-3 6 0,-21 3 5 15,0 0 6-15,21-8 3 0,-21 8 4 0,0 0 8 16,10-9 3-16,-10 9 0 0,0 0-1 0,15-9 68 0,-15 9-13 15,0 0-10-15,9-8-9 0,-9 8 79 0,0 0-23 16,0 0-16-16,0 0-16 0,0 0 29 0,0 0-16 0,0 0-15 16,0 0-12-16,0 0-18 0,0 0-7 0,0 0-3 15,4 13-3-15,-4-13 6 0,0 0-7 0,-2 14 1 16,2-14-5-16,-11 14 1 0,11-14-3 0,-1 18 0 0,1-18-2 16,-6 19-3-16,6-19-1 0,-6 19 0 0,6-19 1 0,-6 16-180 15,6-16 35-15,-6 16 30 0,6-16 24 0,-7 12-292 16,7-12 107-16,0 0 63 0,-3 13 42 0,3-13-812 15,0 0-179-15</inkml:trace>
  <inkml:trace contextRef="#ctx0" brushRef="#br0" timeOffset="-158734.45">11648 12006 0 0,'0'0'384'0,"0"0"-196"0,0 0-22 0,0 0 40 16,0 0-40-16,0 0-18 0,0 0-21 0,0 0 38 15,0 0-32-15,0 0-27 0,0 0-21 0,0 0 44 16,0 0-27-16,0 0-19 0,0 0-18 0,0 0 65 0,0 0-27 16,0 0-21-16,0 0-15 0,0-12 37 0,0 12-20 15,0 0-17-15,0 0-6 0,0 0 49 0,-6-10-22 16,6 10-16-16,0 0-16 0,0 0 48 0,-3-11-19 0,3 11-19 15,0 0-12-15,0 0 46 0,0 0-22 0,0 0-15 16,0 0-12-16,0 0-8 0,-24 1-10 0,24-1-5 0,0 0-6 16,-12 10-4-16,12-10-4 0,-11 6-2 0,11-6-4 15,-13 14-3-15,13-14-2 0,-11 18-1 0,6-9 1 0,-2 2 0 16,3 1-1-16,-1-2-1 0,2 0 0 0,3-10-9 16,-5 21 0-16,5-21 2 0,-1 19 2 0,1-19-107 15,3 17 23-15,-3-17 16 0,3 13 16 0,-3-13-107 0,11 11 34 16,-11-11 25-16,0 0 22 0,21 5-91 0,-21-5 34 0,16-5 37 15,-16 5 24-15,18-8-2 0,-18 8 17 0,21-11 12 16,-11 3 9-16,-4-1 6 0,2 0 8 0,0-1 4 16,-2 1 5-16,1-4 42 0,-1-1-5 0,2 4-5 0,-5-2-1 15,-1-2 61-15,1 2-14 0,-1-1-13 0,-1 0-9 16,-1-1 25-16,2 0-12 0,-2-1-11 0,0 2-7 0,1 1 38 16,-2-2-12-16,1 14-11 0,0-22-10 0,0 22 21 15,-2-21-11-15,2 21-10 0,0-14-8 0,0 14 26 16,0 0-13-16,-4-12-8 0,4 12-7 0,0 0-1 0,0 0-3 15,0 0-6-15,0 0-3 0,0 0-16 0,0 0-1 16,0 0 2-16,-4 14 0 0,4-14 1 0,-7 8 0 0,7-8 0 16,-3 18 0-16,3-18-2 0,-1 19 1 0,1-19 1 15,-3 21-1-15,4-10-7 0,-1 2 2 0,0-1 2 0,2-1-1 16,-2 3-19-16,0 0 5 0,1-2 4 0,-1-12 3 16,0 24-139-16,0-24 32 0,-6 22 22 0,6-22 20 0,3 19-90 15,-3-19 39-15,2 13 24 0,-2-13 22 0,8 8-38 16,-8-8 23-16,0 0 20 0,0 0 15 0,0 0 24 0,0 0 7 15,0 0 7-15,0 0 5 0,0 0 32 0,2-11-3 16,-2 11 0-16,5-15-3 0,-5 15 42 16,6-17-9-16,-6 17-7 0,6-18-9 0,-3 9 46 0,-3 9-14 0,8-19-12 15,-8 19-8-15,8-16 24 0,-8 16-12 0,8-16-10 16,-8 16-7-16,6-11 38 0,-6 11-15 0,6-9-10 16,-6 9-9-16,11-8-1 0,-11 8-8 0,0 0-4 0,0 0-5 15,14-5-8-15,-14 5-2 0,0 0-2 0,0 0-1 16,12 9 7-16,-12-9-1 0,7 10-2 0,-7-10-1 0,5 10-17 15,-5-10 1-15,0 17 3 0,0-17 1 0,0 17-36 16,0-17 8-16,-4 19 7 0,4-19 5 0,-3 22-83 0,3-22 22 16,-5 21 14-16,5-21 15 0,-3 19-107 0,3-19 32 15,-2 18 27-15,2-18 17 0,-1 13-86 0,1-13 33 16,0 0 28-16,3 12 21 0,-3-12-35 0,0 0 26 0,0 0 18 16,0 0 20-16,16-5-39 0,-16 5 21 0,9-6 15 0,-9 6 11 15,10-10-98-15,-10 10 30 0,10-12 23 0,-10 12 26 16,8-13-96-16,-8 13 81 0</inkml:trace>
  <inkml:trace contextRef="#ctx0" brushRef="#br0" timeOffset="-156314.73">9426 13011 0 0,'0'0'690'15,"0"0"-352"-15,0 0-37 0,0 0-42 0,0 0 46 0,0 0-60 16,0 0-50-16,0 0-39 0,0 0 4 0,0 0-31 16,0 0-26-16,0 0-12 0,0 0 23 0,0 0-25 15,0 0-17-15,0 0-14 0,0 0 24 0,0 0-16 0,0 0-13 16,0 0-11-16,0 0 30 0,0 0-15 0,0 0-11 15,0 0-9-15,-15 5 21 0,15-5-10 0,0 0-11 0,-7 12-7 16,7-12 42-16,-10 16-14 0,10-16-12 0,-6 18-10 0,1-6 19 16,1 0-13-16,1-1-8 0,-3 0-6 0,2 5 2 15,1-4-6-15,-1 1-4 0,0 1-4 0,1 0 3 16,1-1-5-16,1 0-3 0,-1 0-1 0,-1-1-5 16,3 2-1-16,1-2 1 0,-1 7-3 0,0-19-6 0,0 19 2 15,0-19 1-15,5 17-1 0,-5-17 2 0,3 18-1 16,-3-18 0-16,6 14 1 0,-6-14 0 0,5 9 1 0,-5-9-1 15,9 10 0-15,-9-10 15 0,9 9-5 0,-9-9 0 16,12 8-2-16,-12-8-13 0,13 9 1 0,-13-9 0 0,18 4 2 16,-18-4 5-16,25 2-1 0,-25-2-1 0,26 3 1 15,-11-8-3-15,-15 5 1 0,32 4 0 0,-32-4 0 0,30 1-6 16,-30-1 1-16,29 2 2 0,-29-2 0 0,18 3-53 16,-18-3 12-16,0 0 8 0,23 1 8 0,-23-1-50 0,0 0 14 15,0 0 15-15,0 0 9 0,0 0-68 0,0 0 19 16,0 0 19-16,0 0 13 0,0 0-130 0,0 0 37 15,0 0 29-15,0 0 25 0,0 0-308 0,0 0 113 16,0 0 58-16,-6-9 47 0,6 9-720 0,3-19-110 0</inkml:trace>
  <inkml:trace contextRef="#ctx0" brushRef="#br0" timeOffset="-155895.81">9671 13210 0 0,'-15'-4'771'0,"15"4"-468"0,0 0 119 0,0 0-71 15,0 0-69-15,0 0-57 0,0 0-20 0,0 0-40 0,0 0-34 16,0 0-16-16,0 0 26 0,15 10-29 0,-15-10-22 16,0 0-19-16,12 5 10 0,-12-5-18 0,0 0-11 0,16 12-11 15,-16-12 0-15,0 0-7 0,19 7-9 0,-19-7-4 16,14 8-5-16,-14-8-3 0,15 7-4 0,-15-7 0 15,14 7-1-15,-14-7-3 16,22 9 1 0,-22-9-3-16,11 8-5 0,-11-8 1 0,10 10 0 0,-10-10 0 0,11 6-6 0,-11-6 1 0,0 0 2 0,8 9-1 0,-8-9-10 0,0 0 2 15,0 0 2-15,3 16 3 0,-3-16 1 0,0 0 2 16,-3 10 1-16,3-10 0 0,-5 11 0 0,5-11 1 0,-6 13 1 16,6-13 0-16,-12 11-2 0,12-11 3 0,-9 12-1 15,9-12 0-15,-9 10 4 0,0-2 0 0,9-8-1 16,-14 14 0-16,8-6 4 0,6-8-1 0,-12 13 0 15,12-13-2-15,-12 8 2 0,12-8-1 0,-9 8 0 0,9-8-2 16,-11 6 10-16,11-6-3 0,0 0 0 0,-13 10-3 0,13-10-19 16,0 0 4-16,0 0 1 0,0 0 2 0,0 0-187 15,0 0 39-15,0 0 31 0,0 0 25 0,0 0-446 16,0 0 135-16,1-16 83 0,-1 16 64 0,9-21-432 16,-1 11-51-16</inkml:trace>
  <inkml:trace contextRef="#ctx0" brushRef="#br0" timeOffset="-154684.92">10235 13192 0 0,'0'0'442'0,"0"0"-244"0,0 0 65 0,1-12-52 0,-1 12-19 15,-1-12-30-15,1 12 44 0,0 0-39 0,0 0-36 16,0 0-25-16,0 0 62 0,-6-9-33 0,6 9-28 16,0 0-20-16,0 0 69 0,-5-11-31 0,5 11-16 0,0 0-18 15,0 0 51-15,0 0-30 0,-12-15-22 0,12 15-17 0,0 0 22 16,0 0-20-16,-18-3-15 0,18 3-10 0,0 0 9 15,0 0-12-15,-14 8-9 0,14-8-7 0,-12 4 5 16,12-4-6-16,-12 10-8 0,12-10-2 0,-14 13 14 16,7-4-8-16,7-9-3 0,-12 16-7 0,6-6 20 15,1-1-6-15,-1 3-8 0,6-12-4 0,-7 24 11 0,4-14-7 0,0 3-3 16,1 0-6-16,1 1 2 0,-1-2-2 0,4 3-3 16,-2-15-3-16,4 22-3 0,1-11-1 0,2 1-1 15,-2-3-1-15,2 1 5 0,-1-2-3 0,-6-8 1 0,18 12-3 16,-18-12 2-16,16 11-1 0,-16-11 1 0,18 7-1 15,-18-7 0-15,0 0 0 0,27-2-1 0,-27 2 0 0,18-5-34 16,-18 5 6-16,18-8 5 0,-18 8 6 0,17-12-14 16,-7 4 6-16,0 0 5 0,-4 0 4 0,2-3 6 15,-1-1 2-15,2 3 3 0,-3-2 1 0,0 1 19 0,0-3-2 16,-1 3-3-16,1-2-2 0,-6 12-17 0,9-20 2 16,-9 20 2-16,3-16 0 0,-3 16 6 0,0-14-1 0,0 14 0 15,0 0 0-15,2-16 8 0,-2 16-1 0,0 0-2 0,-4-11 0 16,4 11 13-16,0 0-3 0,0 0-2 0,0 0-4 15,-12-8-6-15,12 8-2 0,0 0 2 0,0 0-2 0,0 0-3 16,-19 1 1-16,19-1-1 0,0 0 1 0,-14 8-8 16,14-8 1-16,0 0 3 0,0 0 0 0,-10 8-4 15,10-8 0-15,0 0 2 0,0 0 2 0,-3 14-7 16,3-14 0-16,0 0 3 0,3 14 1 0,-3-14-28 0,0 0 7 16,0 0 4-16,6 9 7 0,-6-9-42 0,0 0 12 15,0 0 11-15,16 8 6 0,-16-8-50 0,0 0 15 0,0 0 14 16,27-2 10-16,-27 2-64 0,0 0 23 0,20-3 14 15,-20 3 15-15,0 0 27 0,18-3 8 0,-18 3 2 0,0 0 5 16,0 0 11-16,19-3 0 0,-19 3 0 0,0 0 1 16,0 0-16-16,0 0 3 0,0 0 3 0,0 0 3 15,8 12 4-15,-8-12 1 0,0 19 0 0,0-19 0 0,0 0 9 16,-7 15-3-16,7-15 1 0,-4 12-2 0,4-12-2 16,-6 15-2-16,6-15 1 0,-4 14-1 0,4-14 0 0,-4 15-1 15,4-15 1-15,-3 12-2 0,3-12 1 0,0 0 0 16,3 16 0-16,-3-16 0 0,0 0 1 0,4 13 0 0,-4-13 0 15,0 0 0-15,10 12 1 0,-10-12 0 0,0 0 0 16,13 5 0-16,-13-5-13 0,0 0 4 0,18-2 1 0,-18 2 1 16,0 0-9-16,21-3 3 0,-21 3 3 0,14-6 1 15,-14 6 3-15,17-8 3 0,-17 8 0 0,14-10 0 0,-14 10 2 16,14-13 0-16,-14 13 0 0,13-15 0 0,-7 5-3 16,-6 10 2-16,10-17-1 0,-10 17 1 0,8-20 31 0,-8 20-6 15,6-17-4-15,-6 17-4 0,3-12 83 0,-3 12-19 16,0 0-18-16,0-18-11 0,0 18 68 0,0 0-26 15,0 0-18-15,0 0-15 0,0 0 55 0,0 0-24 0,0 0-19 16,0 0-12-16,0 0 12 0,0 0-15 0,0 0-11 16,0 0-8-16,0 0-17 0,0 0-5 0,0 0-2 0,0 0-4 15,-11 8-5-15,11-8-2 0,-4 11-1 0,4-11 1 16,-6 13-1-16,6-13 1 0,-1 14-2 0,1-14 0 0,-5 15 1 16,5-15 0-16,0 12-1 0,0-12 1 0,3 14-2 15,-3-14-2-15,2 12 2 0,-2-12 0 0,5 12-17 16,-5-12 4-16,0 0 2 0,5 10 3 0,-5-10-132 15,0 0 29-15,0 0 21 0,0 0 18 0,12 6-167 0,-12-6 48 16,0 0 38-16,0 0 31 0,16-10-301 0,-16 10 114 16,14-10 73-16,-14 10 49 0,13-17-786 0,-8 7-170 0</inkml:trace>
  <inkml:trace contextRef="#ctx0" brushRef="#br0" timeOffset="-154380.43">10590 13038 0 0,'0'0'532'0,"-14"5"-206"16,14-5-66-16,0 0-19 0,-11 16 64 0,11-16-61 16,-4 12-49-16,4-12-39 0,0 15-17 0,0-15-28 0,1 16-23 15,-1-16-17-15,0 0-18 0,11 13-11 0,-11-13-8 16,0 0-7-16,9 7 9 0,-9-7-6 0,0 0-5 15,0 0-5-15,0 0 17 0,0 0-6 0,0 0-9 0,18-5-2 0,-18 5 43 16,11-6-12-16,-11 6-9 0,9-9-10 0,-9 9-4 16,0 0-6-16,4-12-3 0,-4 12-4 0,0 0-7 15,2-14 0-15,-2 14-3 0,0 0 0 0,-5-14-55 16,5 14 9-16,0 0 8 0,-9-9 9 0,9 9-245 0,-16-9 79 16,16 9 41-16,0 0 28 0,-19-1-915 0,19 1-231 0</inkml:trace>
  <inkml:trace contextRef="#ctx0" brushRef="#br0" timeOffset="-153419.02">10703 13228 0 0,'-21'-1'724'0,"21"1"-395"0,0 0-34 0,0 0-43 0,-21 3-51 15,21-3-9-15,0 0-38 0,-8 8-31 0,8-8-25 0,0 0-6 16,0 0-19-16,0 0-13 0,0 0-14 0,-3 11 25 15,3-11-14-15,0 0-13 0,0 0-8 0,0 0 49 16,5 13-13-16,-5-13-14 0,0 0-12 0,7 9 55 16,-7-9-18-16,7 8-19 0,-7-8-12 0,10 13 37 0,-10-13-18 15,3 11-14-15,-3-11-13 0,4 13-8 0,-4-13-8 0,5 16-5 16,-5-16-5-16,0 15 7 0,0-15-6 0,-1 17-4 16,1-17-1-16,-4 22-7 0,4-22-1 0,-4 11 0 0,4-11-2 15,0 0 4-15,-5 14-1 0,5-14-2 0,0 0-1 16,0 0-2-16,0 0-1 0,0 0 0 0,0 0-1 15,0 0 4-15,0 0 1 0,0 0-3 0,0 0 1 0,0 0 15 16,0 0-5-16,0 0-1 0,0 0-3 0,2-17-3 16,-2 17-1-16,1-17 0 0,-1 17-2 0,3-20-4 15,-3 20 1-15,5-21 0 0,-5 21 0 0,6-15 1 0,-2 3 0 16,4 3-1-16,-3-1 1 0,-5 10 16 0,12-16-4 16,-12 16-3-16,13-11-1 0,-13 11 23 0,11-6-6 0,-11 6-6 15,12-6-3-15,-12 6-4 0,0 0-2 0,20-5-2 16,-20 5-4-16,0 0 5 0,0 0-2 0,21 6-1 0,-21-6-3 15,0 0-15-15,12 7 3 0,-12-7 1 0,5 11 1 0,-5-11-2 16,4 11 1-16,-4-11 0 0,3 14 2 0,-3-14 4 16,2 14 0-16,-2-14 1 0,2 13-1 0,-2-13-7 15,-4 11 3-15,4-11-1 0,-1 13 2 0,1-13 0 16,0 0 1-16,-3 14 1 0,3-14 1 0,0 0-6 0,0 0 2 16,0 0 1-16,0 0 1 0,0 0 2 0,0 0 0 15,0 0 0-15,-2 11-1 0,2-11 14 0,3-11-2 0,-3 11-3 16,0 0 0-16,5-16-9 0,-5 16 1 0,5-12 0 15,-5 12-1-15,7-12 1 0,-7 12 0 0,9-16 0 0,-9 16 1 16,11-9-4-16,-11 9-1 0,11-14 3 0,-11 14 0 16,13-10 16-16,-13 10-3 0,15-9-3 0,-15 9 0 15,17-8-6-15,-17 8-1 0,17-6 1 0,-17 6-2 0,0 0-4 16,19-3 0-16,-19 3 1 0,0 0 1 0,0 0-7 16,15 7 1-16,-15-7 2 0,0 0 1 0,1 11 3 0,-1-11 1 15,0 12 0-15,0-12 0 0,-1 14-5 0,1-14 3 16,-2 15 0-16,2-15 0 0,-4 17-3 0,4-17 0 15,3 12 2-15,-3-12 0 0,-4 11-3 0,4-11 1 0,0 0 2 0,-2 24-1 16,2-24-154-16,0 0 32 0,0 0 26 0,0 0 19 16,0 0-280-16,-4 11 73 0,4-11 85 0,0 0 42 15,0 0-902-15,0 0-257 0</inkml:trace>
  <inkml:trace contextRef="#ctx0" brushRef="#br0" timeOffset="-152983.59">11052 13281 0 0,'0'0'597'0,"0"0"-339"0,0 0 96 0,0 0-22 15,7 9-67-15,-7-9-53 0,0 0-7 0,0 0-42 0,7 13-32 16,-7-13-26-16,0 0-16 0,0 0-17 0,8 10-16 16,-8-10-10-16,0 0-15 0,0 0-5 0,0 0-5 0,16 3-5 15,-16-3-1-15,0 0-2 0,19-3-4 0,-19 3 0 16,0 0 11-16,11-10-5 0,-11 10-2 0,0 0-3 0,16-13 2 15,-16 13-1-15,8-12-2 0,-8 12-2 0,4-12-1 16,-4 12 0-16,4-11 0 0,-4 11-2 0,0 0 26 16,0-15-6-16,0 15-5 0,0 0-3 0,-5-10 50 0,5 10-14 15,0 0-8-15,0 0-11 0,0 0 26 0,0 0-11 16,0 0-11-16,0 0-7 0,-23 1-9 0,23-1-5 0,-13 7-2 16,13-7-4-16,-20 10 16 0,20-10-7 0,-15 12-2 15,15-12-4-15,-13 13 10 0,13-13-5 0,-11 17-3 0,11-17-1 16,-7 19-2-16,7-19-1 0,-3 18-1 0,3-18-3 15,0 19-21-15,0-19 3 0,3 14 3 0,-3-14 1 0,7 14 35 16,-7-14-7-16,7 13-3 0,-7-13-3 0,17 10 2 16,-17-10-3-16,0 0-3 0,19 6-2 0,-19-6 2 0,22 0-3 15,-22 0 0-15,24-6-5 0,-24 6-87 0,25-10 15 16,-25 10 15-16,20-10 10 0,-8 4-220 0,-12 6 52 16,19-9 43-16,-12 1 34 0,-7 8-206 0,17-14 73 0,-17 14 53 15,11-13 44-15,-7 0-676 0,-4 13-88 0</inkml:trace>
  <inkml:trace contextRef="#ctx0" brushRef="#br0" timeOffset="-150088.48">10517 12716 0 0,'0'0'360'0,"0"0"-199"16,0 0-7-16,0 0-32 0,0 0 20 0,0 0-29 0,0 0-23 15,0 0-6-15,0 0 52 0,0 0-28 0,0 0-21 0,0 0-17 16,0 0 47-16,-6 9-22 0,6-9-20 0,0 0-13 16,0 0 63-16,0 0-24 0,0 0-19 0,0 0-17 0,0 0 23 15,0 0-16-15,0 11-15 0,0-11-12 0,0 0 9 16,0 0-12-16,0 0-8 0,0 0-8 0,12 8 43 15,-12-8-15-15,0 0-5 0,0 0-8 0,27 0 12 0,-27 0-10 16,21 2-9-16,-21-2-7 0,23 0 18 0,-23 0-10 16,27 0-6-16,-27 0-6 0,29 0-16 0,-29 0-2 0,33 0-1 15,-33 0-1-15,38 0 0 0,-38 0-3 0,42-2 1 16,-22 2 0-16,8 0 4 0,-1-1 0 0,-2 1-2 0,-2-3 0 16,8 3 6-16,-1 0-1 0,2 0-2 0,-2-2-1 0,3 0-14 15,-1 1 4-15,0-2 0 0,0 1 1 0,3-3-3 16,-2 4 0-16,-1-4 3 0,1 2 1 0,5-2-3 15,-2 0 1-15,2 2 2 0,0-4 0 0,4 4 2 16,-2 0 0-16,-4 2 0 0,-2 0 1 0,0-1-3 16,-2 2 3-16,0-2-1 0,-5 2 0 0,5 0 1 0,-2 0 1 15,-5 0-1-15,0 0 0 0,6 0 1 0,-3 0 1 0,-2 0-1 16,-1 0 0-16,2 0 2 0,2-2-1 0,-4 2 0 16,-1 0 0-16,3-1 0 0,1 1-1 0,-1-2 0 0,1 1 0 15,2 1-2-15,-2 4-1 0,0-7 1 0,-4-1 0 16,5 3 0-16,-3 0 0 0,-4-1-1 0,-2 1 2 0,1 6 3 15,-5-6-2-15,-16 1 0 0,28-3 0 0,-28 3 1 16,24-1-1-16,-24 1 0 0,0 0 1 0,21 0-10 16,-21 0 2-16,0 0 1 0,0 0 1 0,0 0-46 0,0 0 11 15,0 0 8-15,0 0 6 0,0 0-16 0,0 0 8 16,0 0 6-16,0 0 7 0,0 0-18 0,0 0 8 0,0 0 6 16,0 0 5-16,0 0-57 0,0 0 15 0,0 0 12 0,0 0 10 15,0 0-193-15,0 0 47 0,-13-9 36 0,13 9 30 16,0 0-338-16,0 0 91 0,-14-4 122 0,14 4 49 15,0 0-132-15,-10-11 98 0</inkml:trace>
  <inkml:trace contextRef="#ctx0" brushRef="#br0" timeOffset="-149606.68">12303 12577 0 0,'0'0'840'0,"0"0"-492"0,0 0-20 16,0 0-65-16,-20-1 24 0,20 1-57 0,0 0-47 0,0 0-36 15,0 0-20-15,0 0-24 0,-4 11-16 0,4-11-13 0,0 0 2 16,0 0-15-16,3 12-13 0,-3-12-10 0,8 14 4 16,-8-14-7-16,10 11-8 0,-10-11-6 0,10 12 8 15,-10-12-7-15,18 10-4 0,-18-10-4 0,22 8 2 16,-7-3-4-16,-15-5-2 0,27 9-1 0,-12-6-2 0,-15-3 0 15,29 4-2-15,-29-4-1 0,32 4-11 0,-32-4 4 0,27 0 0 16,-27 0 0-16,26 0-6 0,-26 0 1 0,0 0 1 16,26 0 3-16,-26 0-6 0,0 0 2 0,0 0 1 0,0 0 2 15,0 0-9-15,0 0 2 0,0 0 2 0,0 0 2 16,0 0-7-16,0 0 3 0,0 0 1 0,0 0 4 16,-2 13 3-16,2-13 1 0,0 0 2 0,-12 9-1 0,12-9 4 15,-14 16-1-15,14-16 0 0,-13 5 0 0,13-5 12 16,-13 8-4-16,13-8-1 0,-17 10-2 0,17-10 34 0,-16 13-8 15,16-13-7-15,-18 9-4 0,9-3 10 0,9-6-8 16,-23 10-3-16,23-10-6 0,-20 11 3 0,20-11-4 16,-19 9-4-16,19-9-1 0,-16 8-6 0,16-8-1 0,-14 6 2 15,14-6-3-15,0 0 14 0,-14 7-3 0,14-7-2 0,0 0-1 16,0 0-18-16,-15 5 2 0,15-5 2 0,0 0 2 16,0 0-167-16,0 0 34 0,0 0 28 0,0 0 23 15,0 0-453-15,0 0 135 0,0 0 81 0,-2-18 64 0,2 18-448 16,8-12-54-16</inkml:trace>
  <inkml:trace contextRef="#ctx0" brushRef="#br0" timeOffset="-148732.68">12812 12515 0 0,'0'0'471'0,"0"0"-208"0,0 0 93 15,0 0-27-15,-8 10-56 0,8-10-54 0,0 0 93 0,0 0-62 16,0 0-50-16,0 0-40 0,0 0 59 0,0 0-36 0,6-10-37 15,-6 10-28-15,0 0-6 0,0 0-21 0,0 0-20 16,0 0-13-16,14 9-6 0,-13 3-11 0,-1-12-7 0,0 0-8 16,6 11-2-16,-6-11-7 0,0 0-2 0,2 21-4 15,-2-7 3-15,-2-1-2 0,2 1-3 0,-1-2-2 16,-4 1 5-16,5 2-3 0,-1-3-1 0,-2 0-2 0,1 1-10 16,2-13 3-16,-7 19-1 0,7-19 0 0,-5 19-6 15,5-19 0-15,-3 12 3 0,3-12 0 0,0 0-18 0,-4 11 2 16,4-11 6-16,0 0 2 0,0 0 0 0,0 0 0 15,0 0 3-15,0 0 3 0,0 0 0 0,0 0 2 0,0-12 1 16,0 12 1-16,0 0-62 0,1-18 14 0,-1 18 10 0,3-11 8 16,-3 11-20-16,6-14 9 0,-6 14 10 0,4-13 7 15,-4 13 3-15,11-14 5 0,-11 14 3 0,13-11 5 16,-13 11-5-16,14-12 2 0,-14 12 4 0,13-8 3 16,-13 8 10-16,12-6 0 0,-12 6 1 0,0 0-2 0,16-6-2 15,-16 6 0-15,0 0 0 0,0 0 0 0,0 0 2 16,0 0 0-16,0 0-2 0,0 0 0 0,0 0-2 0,16 6 0 15,-16-6 0-15,0 0-1 0,0 13-1 0,0-13 0 16,-2 14-1-16,2-14 3 0,-1 16 5 0,1-16-1 16,-5 18 1-16,5-18-2 0,-8 18 1 0,8-18-1 0,-6 17 1 15,6-17-2-15,-8 16-3 0,8-16 0 0,-5 17-1 0,5-17 3 16,0 0-48-16,0 0 11 0,-2 11 6 0,2-11 9 16,0 0-200-16,0 0 44 0,0 0 49 0,0 0 31 0,0 0-192 15,0 0 58-15,0 0 46 0,17-5 39 0,-17 5-660 16,11-13-78-16</inkml:trace>
  <inkml:trace contextRef="#ctx0" brushRef="#br0" timeOffset="-148362.16">13051 12628 0 0,'0'0'617'0,"0"0"-293"0,0 0-57 16,0 0-20-16,0 0 8 0,-7-9-51 0,7 9-41 0,0 0-33 15,-13 8 6-15,13-8-26 0,-10 7-22 0,10-7-18 0,-14 14 18 16,14-14-16-16,-9 12-15 0,9-12-11 0,-8 14 13 16,8-14-10-16,-6 16-9 0,6-16-9 0,-7 15 1 15,7-15-9-15,-1 14-3 0,1-14-4 0,1 14-5 16,-1-14-3-16,6 11-3 0,-6-11 1 0,4 10 1 0,-4-10-2 16,0 0-2-16,11 8 1 0,-11-8 1 0,0 0 0 0,0 0-2 15,23 1-1-15,-23-1 8 0,0 0-3 0,17-6 0 16,-17 6-3-16,11-7 12 0,-11 7-3 0,10-10-2 15,-10 10-3-15,7-10 8 0,-7 10-2 0,8-16-4 0,-8 16-1 16,7-16 9-16,-7 16-3 0,2-14-3 0,-2 14-3 16,3-14 4-16,-3 14 0 0,-2-15-5 0,2 15 0 0,-3-14-8 15,3 14 0-15,-5-13 0 0,5 13 0 0,0 0-43 16,-11-9 7-16,11 9 8 0,0 0 5 0,0 0-160 0,-23 2 37 16,23-2 33-16,0 0 32 0,-20-4-315 0,20 4 78 15,0 0 65-15,0 0 50 0,0 0-492 0,0 0-53 0</inkml:trace>
  <inkml:trace contextRef="#ctx0" brushRef="#br0" timeOffset="-148079.77">13214 12460 0 0,'0'0'973'0,"0"0"-634"0,0 0-40 0,0 0 4 0,0 0-60 16,-10 12-49-16,10-12-38 0,-4 23 42 0,0-12-39 16,0 3-17-16,1 0-25 0,-2 4 16 0,2 0-25 0,-2-2-23 15,1 1-16-15,1 4-9 0,0-4-13 0,0 1-8 0,0 1-8 16,-2-2-13-16,-1-3-2 0,1 7-5 0,5-21-1 16,-6 20-164-16,6-20 29 0,-5 17 27 0,5-17 19 15,-3 11-240-15,3-11 88 0,0 0 54 0,0 0 35 0,0 0-329 16,0 0 95-16,0 0 74 0,22-9 81 0,-15 0-239 15,-7 9 28-15</inkml:trace>
  <inkml:trace contextRef="#ctx0" brushRef="#br0" timeOffset="-147738.27">13169 12622 0 0,'0'0'673'0,"0"0"-388"0,-1 12-49 0,1-12-19 16,0 0-41-16,11 8 32 0,-11-8-43 0,0 0-31 15,25 4-28-15,-25-4-21 0,27 0-15 0,-27 0-16 0,28-1-10 16,-28 1-2-16,28-6-10 0,-28 6-6 0,26-5-4 0,-26 5 16 16,20-6-7-16,-20 6-7 0,0 0-3 0,22-2 40 15,-22 2-11-15,0 0-11 0,10-10-6 0,-10 10 67 16,0 0-18-16,0 0-15 0,0 0-14 0,0 0 58 16,0 0-20-16,0 0-20 0,0 0-13 0,0 0 22 0,0 0-17 15,0 0-12-15,0 0-10 0,0 0-14 0,0 0-7 0,0 0-3 16,0 0-3-16,-5 11-1 0,5-11-1 0,-9 9-3 15,9-9-2-15,-12 13 2 0,12-13 0 0,-8 16-4 0,8-16 1 16,-9 21-9-16,6-11 2 0,-2 0 0 0,0 1 0 16,6 2 0-1,-7-3 1-15,2 3-1 0,4-13 1 0,-7 19-88 0,7-19 19 0,-4 17 13 0,4-17 12 0,0 0-174 16,0 13 45-16,0-13 33 0,0 0 29 0,0 0-162 16,0 0 62-16,0 0 44 0,20-4 33 0,-20 4-272 0,16-14 82 15,-16 14 64-15,16-19 78 0,-8 7-267 0,-2-3 37 0</inkml:trace>
  <inkml:trace contextRef="#ctx0" brushRef="#br0" timeOffset="-147464.23">13336 12453 0 0,'-8'9'414'0,"8"-9"-121"16,-7 16-52-16,7-16-49 0,-4 10-12 0,4-10-4 15,0 0-35-15,5 17-29 0,-5-17-22 0,0 0-2 16,8 10-17-16,-8-10-14 0,0 0-13 0,0 0 9 0,19 5-12 16,-19-5-7-16,0 0-8 0,19-2 11 0,-19 2-6 15,13-9-6-15,-13 9-7 0,11-8 2 0,-11 8-5 0,11-11-3 16,-11 11-3-16,10-14 5 0,-10 14-4 0,6-13-1 0,-6 13-2 16,0 0-9-16,3-16 0 0,-3 16 1 0,-3-12 1 15,3 12-62-15,0 0 12 0,-13-11 11 0,13 11 7 0,0 0-198 16,-20-2 46-16,20 2 37 0,-17 3 29 0,17-3-571 15,-15 3-52-15</inkml:trace>
  <inkml:trace contextRef="#ctx0" brushRef="#br0" timeOffset="-147033.33">13569 12511 0 0,'14'-8'874'0,"-14"8"-585"0,0 0-14 0,10-10 69 15,-10 10-68-15,0 0-56 0,0 0-44 0,8-12-2 16,-8 12-34-16,0 0-28 0,0 0-12 0,0-18 2 0,0 18-21 16,6-9-17-16,-6 9-12 0,-14-10 12 0,14 10-12 15,0 0-12-15,-6-8-7 0,6 8 0 0,-6-12-6 0,6 12-7 16,0 0-2-16,0 0-5 0,-21 4-4 0,21-4 0 15,0 0-4-15,-14 5-3 0,14-5-2 0,-13 10 0 16,13-10 0-16,-11 12-2 0,11-12 0 0,-12 16 1 0,8-5 1 16,4 2-2-16,-5 0 2 0,-3-1-1 0,2 1 0 0,0 3 5 15,-1 0-2-15,2-1 1 0,1 2-1 0,-1 2-4 16,2-2 0-16,-2 1 1 0,1 1 0 0,0 0 2 16,-1-2 0-16,2 1 1 0,0-2-1 0,0 1-11 0,0-3 2 15,1 1 2-15,-1-3 1 0,0-1-6 0,0 0 2 16,3-11 2-16,-3 19 3 0,3-19-4 0,0 15 2 0,0-15 2 15,0 0 1-15,-3 12-10 0,3-12 4 0,0 0 2 16,0 0 1-16,0 0-93 0,0 0 19 0,0 0 15 0,0 0 15 16,0 0-178-16,0 0 59 0,0 0 42 0,-9-7 25 15,9 7-267-15,-5-13 75 0,5 13 57 0,-3-14 48 16,0 2-450-16,3 12-39 0</inkml:trace>
  <inkml:trace contextRef="#ctx0" brushRef="#br0" timeOffset="-146664.18">13433 12730 0 0,'22'-5'477'0,"-22"5"-269"0,22-4-41 0,-22 4 48 0,29-7-25 15,-29 7-25-15,25-7-32 0,-25 7 13 0,29-6-27 16,-15 1-25-16,-14 5-19 0,26-7 30 0,-26 7-21 0,24-10-17 16,-24 10-15-16,15-8 35 0,-15 8-18 0,12-8-14 0,-12 8-11 15,0 0 23-15,9-9-14 0,-9 9-9 0,0 0-10 16,0 0 46-16,5-12-16 0,-5 12-6 0,0 0-10 0,0 0 38 15,-2-14-16-15,2 14-15 0,0 0-10 0,-3-11 54 16,3 11-21-16,0 0-14 0,0 0-13 0,0 0 62 16,-2-13-23-16,2 13-17 0,0 0-15 0,0 0 42 0,0 0-20 15,0 0-16-15,0 0-13 0,0 0-22 0,0 0-5 0,0 0-7 16,-4 13-1-16,4-13-2 0,-3 11-4 0,3-11 0 16,-2 14-2-16,2-14-1 0,-3 17-3 0,3-17 0 0,-1 15 0 15,1-15-4-15,-4 19 0 0,4-19 1 0,-3 21-1 16,3-21-22-16,-4 22 2 0,4-22 7 0,-4 17 0 0,4-17-203 15,-5 15 42-15,5-15 35 0,-4 13 28 0,4-13-302 16,0 0 87-16,-4 9 96 0,4-9 46 0,0 0-313 16,0 0 97-16,0 0 82 0,0 0 90 0,10-8-220 0,-10 8 38 15</inkml:trace>
  <inkml:trace contextRef="#ctx0" brushRef="#br0" timeOffset="-146357.27">13706 12438 0 0,'-8'12'415'0,"2"0"-189"0,3-2-41 0,3-10-36 0,-3 20 67 16,3-20-15-16,-3 17-41 0,3-17-31 0,0 16 9 0,0-16-29 15,1 13-21-15,-1-13-18 0,6 9 5 0,-6-9-17 16,0 0-9-16,13 8-12 0,-13-8 33 0,0 0-15 0,24 0-9 15,-24 0-9-15,18-3 33 0,-18 3-13 0,13-10-12 16,-13 10-9-16,18-10 22 0,-18 10-11 0,14-14-9 16,-14 14-9-16,10-17-18 0,-10 17-2 0,6-15-2 0,-6 15-1 15,1-17 21-15,-1 17-5 0,-3-12-4 0,3 12-4 0,-6-10-10 16,6 10-2-16,-9-9 0 0,9 9 0 0,-20-5-108 16,20 5 31-16,-20 0 15 0,20 0 12 0,-24 3-303 15,24-3 71-15,-19 7 55 0,19-7 45 0,-16 7-554 16,16-7-61-16</inkml:trace>
  <inkml:trace contextRef="#ctx0" brushRef="#br0" timeOffset="-145363.2">13903 12701 0 0,'21'-3'585'0,"-21"3"-366"0,0 0 36 0,12-9-31 0,-12 9-30 15,12-7-37-15,-12 7 22 0,0 0-33 0,10-9-31 0,-10 9-22 16,0 0 56-16,11-13-29 0,-11 13-25 0,7-9-17 16,-7 9 73-16,0 0-30 0,7-13-12 0,-7 13-19 15,0 0 104-15,0 0-38 0,3-12-32 0,-3 12-25 0,0 0 38 16,0 0-29-16,0 0-21 0,-10-7-17 0,10 7 17 16,0 0-17-16,0 0-15 0,0 0-10 0,-24 3-9 0,24-3-8 15,-24 8-5-15,24-8-4 0,-21 8-1 0,21-8-4 16,-23 10-1-16,23-10-4 0,-18 11-13 0,18-11 2 0,-12 12-1 15,12-12 0-15,-5 17 2 0,5-17-1 0,-11 15 1 16,11-15 1-16,-4 18 0 0,4-18 1 0,2 17 0 0,-2-17-1 16,9 17-5-16,-9-17-1 0,10 14 2 15,-10-14 2-15,14 10-66 0,-14-10 15 0,21 8 10 0,-21-8 8 0,23 3-102 16,-23-3 28-16,23 0 21 0,-23 0 18 0,22-4-197 16,-22 4 54-16,25-7 43 0,-25 7 34 0,20-8-238 15,-20 8 90-15,18-8 57 0,-18 8 47 0,15-14-686 0,-6 5-92 16</inkml:trace>
  <inkml:trace contextRef="#ctx0" brushRef="#br0" timeOffset="-144553.8">14227 12628 0 0,'0'0'519'0,"7"-11"-273"0,-7 11 56 0,0 0-32 16,0 0-39-16,0 0-46 0,0 0 64 0,-1-11-51 15,1 11-40-15,0 0-30 0,0 0 28 0,0 0-31 16,-11-8-25-16,11 8-13 0,0 0 37 0,0 0-26 0,-14-4-19 16,14 4-16-16,0 0 14 0,0 0-16 0,-24 3-11 15,24-3-11-15,-18 4 22 0,18-4-12 0,-15 10-11 0,15-10-6 16,-17 11-4-16,8-3-3 0,9-8-7 0,-12 15-3 0,12-15-3 15,-13 15-1-15,13-15-2 0,-14 14-2 0,14-14-3 16,0 18 0-16,0-18-1 0,0 15-1 0,0-15-1 16,3 14-1-16,-3-14 0 0,4 9 2 0,-4-9-12 0,0 0 3 15,15 8 0-15,-15-8 2 0,0 0-15 0,0 0 3 16,25 6 3-16,-25-6 4 0,21-9-19 0,-21 9 8 0,21-11 2 16,-21 11 4-16,14-13-11 0,-7 5 5 0,3 1 3 15,-10 7 4-15,14-15 7 0,-14 15 0 0,10-15 3 0,-10 15-1 16,6-17 9-16,-6 17-1 0,5-16-2 0,-5 16 1 15,4-16 16-15,-4 16-6 0,-2-11-1 0,2 11-2 16,0 0 41-16,-4-14-10 0,4 14-9 0,0 0-5 0,0 0 8 16,0 0-6-16,0 0-6 0,0 0-4 0,0 0-15 15,0 0-1-15,-15 7 1 0,15-7-1 0,-8 10-3 0,8-10 0 16,-10 8-1-16,10-8 1 0,-8 16 1 0,8-16 0 16,-3 16-1-16,3-16 1 0,0 0-4 0,-3 19 1 15,3-19 0-15,0 18 1 0,0-18-2 0,3 14-1 0,-3-14 2 16,6 14-1-16,-6-14-1 0,12 13-1 0,-12-13 3 0,9 9 0 15,-9-9-42-15,11 8 9 0,7-5 7 0,-18-3 6 16,0 0-67-16,14 6 17 0,-14-6 17 0,0 0 9 0,21-7-8 16,-4 4 11-16,-17 3 10 0,8-11 6 0,-8 11 6 15,13-15 4-15,-9 5 5 0,6 1 2 0,0 0 13 16,-4-2-1-16,3-1-1 0,-1 1 1 0,0-3 18 0,0 3-3 16,-2-2-4-16,1 0-2 0,0 1 39 0,-3-3-10 15,1 1-7-15,-2 2-8 0,0-3 23 0,0 3-9 0,-1 0-8 16,-2 12-6-16,0-15 27 0,0 15-9 0,0 0-8 15,-2-12-8-15,2 12 57 0,0 0-17 0,0 0-13 0,0 0-11 16,0 0-15-16,-17 5-6 0,17-5-3 0,-12 13-5 16,12-13 4-16,-10 15-4 0,10-15-3 0,-7 23-1 0,7-23-5 15,-4 16 1-15,4-16-3 0,-6 19 1 0,6-19 2 16,0 22-3-16,0-22 2 0,2 23-2 0,-2-11-8 16,2 1 3-16,1-2-1 0,-3-11 1 0,2 21 3 0,-1-9 1 15,-1-12-1-15,2 17 1 0,-2-17-76 0,6 18 14 16,-6-18 13-16,5 10 9 0,-5-10-112 0,0 0 31 0,0 0 24 15,18 5 19-15,-18-5-169 0,0 0 50 0,12-7 45 0,-12 7 40 16,11-9-307-16,-11 9 82 0,12-13 68 0,-12 13 52 16,7-19-435-16,-7 19-42 0</inkml:trace>
  <inkml:trace contextRef="#ctx0" brushRef="#br0" timeOffset="-144245.4">14438 12568 0 0,'0'0'660'0,"-8"-11"-364"0,8 11 23 0,0 0-31 16,10 8-58-16,-10-8-46 0,0 0-8 0,23 3-35 0,-23-3-28 15,16 5-24-15,-16-5 9 0,19 1-19 0,-19-1-16 0,0 0-12 16,24 2 11-16,-24-2-12 0,0 0-5 0,16 4-9 16,-16-4 18-16,0 0-10 0,0 0-9 0,0 0-8 15,0 0 20-15,14 4-10 0,-14-4-7 0,0 0-6 0,0 0 16 16,0 0-8-16,0 0-7 0,2 11-5 0,-2-11 11 15,0 0-8-15,3 13-4 0,-3-13-4 0,-3 11 12 0,3-11-5 16,-5 12-5-16,5-12-1 0,-3 17 4 0,3-17-4 16,-3 15-2-16,3-15-4 0,-7 19-12 0,7-19 1 15,-6 16 0-15,6-16 1 0,-6 15-62 0,6-15 14 0,-4 12 10 16,4-12 6-16,0 0-206 0,0 0 48 0,-3 11 43 0,3-11 41 16,0 0-279-16,0 0 78 0,0 0 61 0,0 0 50 15,7-9-508-15,-7 9-55 0</inkml:trace>
  <inkml:trace contextRef="#ctx0" brushRef="#br0" timeOffset="-144104.9">14672 12457 0 0,'0'0'738'0,"0"0"-472"0,0 0-81 0,0 0-12 15,-21 5-36-15,21-5-25 0,0 0-359 0,-6 14 49 0,6-14 65 16,0 0 27-16,-4 14-309 0,4-14 66 0</inkml:trace>
  <inkml:trace contextRef="#ctx0" brushRef="#br0" timeOffset="-143249.81">14758 12627 0 0,'0'0'704'0,"0"0"-404"0,0 0-43 16,0 0-27-16,0 0 68 0,0 0-59 0,0 0-50 0,0 0-37 15,0 0 33-15,0 0-39 0,-1-13-29 0,1 13-20 16,0 0 11-16,-11-11-22 0,11 11-17 0,-13-5-13 0,7-6 34 16,6 11-18-16,0 0-13 0,0 0-14 0,-26 0 25 15,26 0-14-15,-14 5-13 0,14-5-8 0,0 0 5 16,-12 9-7-16,12-9-8 0,-9 10-5 0,9-10-3 0,-8 11-4 15,8-11-4-15,-3 12 0 0,3-12-4 0,2 15 1 16,-2-15-2-16,-2 16 0 0,2-16 1 0,2 16-1 16,-2-16-1-16,3 15-1 0,-3-15-1 0,6 18 1 0,-6-18-2 0,3 13 2 15,-3-13-27-15,7 11 5 0,-7-11 5 0,0 0 1 16,11 9-32-16,-11-9 8 0,0 0 8 0,0 0 7 16,0 0 7-16,27-1 3 0,-27 1 4 0,10-6 0 0,-10 6 10 15,13-13-1-15,-13 13 1 0,8-13-1 0,-8 13 15 16,10-16-2-16,-10 16-3 0,10-17-2 0,-10 17 27 0,8-21-7 15,-8 21-6-15,6-18-3 0,-6 18 17 0,8-18-9 16,-8 18-2-16,6-16-7 0,-6 16 27 0,5-14-7 16,-5 14-9-16,0 0-5 0,3-14 26 0,-3 14-8 0,0 0-10 15,0 0-4-15,0 0 4 0,0 0-5 0,0 0-6 0,0 0-4 16,0 0-6-16,0 0-2 0,0 0-4 0,0 0 1 16,0 0-3-16,0 0-1 0,0 0 1 0,13 7-2 0,-13-7-11 15,6 8 3-15,-6-8 0 0,11 9 2 0,-11-9-1 16,10 12 2-16,-10-12 1 0,8 11-1 0,-8-11-2 15,9 14 1-15,-9-14 1 0,10 13 0 0,-10-13 4 16,10 11 0-16,-10-11 1 0,0 0-1 0,1 14-25 0,-1-14 7 16,0 0 3-16,0 0 2 0,0 14-10 0,0-14 5 15,0 0 3-15,0 0 3 0,-6 12-3 0,6-12 4 0,0 0 1 16,0 0 2-16,-15 6 5 0,15-6 0 0,0 0-1 0,0 0 2 16,0 0-11-16,0 0 2 0,-20-2 4 0,20 2-1 15,0 0-1-15,-5-11 2 0,5 11 0 0,0 0 4 0,-2-14 1 16,2 14 1-16,0-13 0 0,0 13 0 0,2-16-14 15,-2 16 2-15,4-13 6 0,-4 13-2 0,3-12 0 16,-3 12 0-16,8-11 3 0,-8 11 2 0,10-6 0 0,-10 6 0 16,10-12 1-16,-10 12 1 0,13-12-2 0,-13 12 1 15,19-12 1-15,-19 12 0 0,20-7-2 0,-20 7 1 0,21-4 1 16,-21 4 1-16,0 0 0 0,25 0-1 0,-25 0 2 16,15 7 0-16,-15-7 4 0,11 7-1 0,-11-7-1 0,10 12 0 15,-10-12 3-15,8 12-1 0,-8-12 0 0,4 12-2 16,-4-12 2-16,3 12 0 0,-3-12-2 0,3 13 0 0,-3-13-5 15,-1 13-1-15,1-13 2 0,0 11 0 0,0-11 3 16,-3 13 0-16,3-13-1 0,-3 11 1 0,3-11-16 0,-6 11 3 16,6-11 4-16,-9 7 0 0,9-7-77 0,0 0 17 15,-9 12 13-15,9-12 11 0,0 0-154 0,-13 8 39 16,13-8 31-16,0 0 26 0,0 0-267 0,0 0 89 0,-14 5 57 16,14-5 43-16,0 0-687 0,0 0-93 0</inkml:trace>
  <inkml:trace contextRef="#ctx0" brushRef="#br0" timeOffset="-141817.22">15182 12638 0 0,'0'0'675'0,"0"0"-472"0,0 0 67 15,-17 3-13-15,17-3-50 0,0 0-41 0,0 0 47 16,0 0-42-16,0 0-34 0,0 0-28 0,0 0 31 0,0 0-30 16,0 0-21-16,0 0-19 0,0 0 43 0,0 0-14 0,0 0-21 15,0 0-15-15,0 0 46 0,0 0-22 0,0 0-17 16,16 11-15-16,-16-11 62 0,0 0-25 0,19 2-18 16,-19-2-15-16,30 0-1 0,-11 1-12 0,4 1-10 0,-3 0-6 15,5-2-5-15,1 1-7 0,0 0-2 0,-2-1-4 16,3 2-4-16,1-2-4 0,-1 0 2 0,-2 0-3 15,2-2-13-15,-2 1 1 0,-1 1 2 0,-1-3 1 0,-23 3-32 16,39-3 8-16,-17 1 5 0,-1 2 6 0,0-1-2 16,-21 1 3-16,33 0 4 0,-33 0 3 0,29 0 4 0,-29 0 1 15,0 0 1-15,28 0 2 0,-28 0 0 0,14-5 2 0,-14 5 0 16,0 0 0-16,19 5-2 0,-19-5 0 0,0 0 2 16,0 0-1-16,21 3-5 0,-21-3 3 0,0 0 0 15,0 0 0-15,0 0-17 0,19 3 4 0,-19-3 3 0,0 0 4 16,0 0-159-16,0 0 36 0,0 0 24 0,0 0 24 15,0 0-173-15,0 0 65 0,-8-9 50 0,8 9 29 16,0 0-336-16,-16-7 91 0,16 7 70 0,-14-10 59 0,14 10-300 16,-11-12-15-16</inkml:trace>
  <inkml:trace contextRef="#ctx0" brushRef="#br0" timeOffset="-141302.66">15646 12534 0 0,'0'0'708'0,"0"0"-473"0,0 0-1 16,0 0-15-16,0 0-43 0,-5 10-35 0,5-10 32 0,7 11-34 15,-7-11-28-15,9 8-22 0,-9-8 25 0,13 11-23 16,-13-11-18-16,14 10-15 0,-14-10-1 0,24 10-13 0,-24-10-7 15,5 9-9-15,-5-9-5 0,21 6-6 0,-21-6-3 16,17 7-2-16,-17-7 2 0,21 6-1 0,-21-6-4 0,0 0 0 16,23 6-4-16,-23-6 0 0,19 3-2 0,-19-3 1 15,18 3-8-15,-18-3 1 0,0 0 0 0,12 5 2 0,-12-5-4 16,0 0 0-16,18 6 2 0,-18-6 0 0,0 0-8 16,0 0 1-16,0 0 3 0,0 0 1 0,8 9-2 15,-8-9 1-15,0 0 1 0,0 0 3 0,0 0 4 0,0 0 0 16,0 0-1-16,0 11 0 0,0-11 12 0,0 0-2 15,0 0-3-15,-10 13-2 0,10-13 33 0,-9 10-8 0,9-10-6 16,-11 7-1-16,11-7 39 0,-16 12-12 0,16-12-11 16,-16 12-7-16,16-12 11 0,-18 11-7 0,18-11-8 0,-18 10-6 15,4-4 8-15,14-6-6 0,-18 9-4 0,18-9-5 0,-18 12 5 16,18-12-6-16,-16 7-3 0,16-7-1 0,-14 10-4 16,14-10-2-16,-17 6-1 0,17-6 1 0,0 0-7 15,0 0 1-15,0 0 1 0,0 0 0 0,0 0-16 16,0 0 4-16,0 0 4 0,0 0 0 0,0 0-93 0,0 0 20 15,0 0 16-15,0 0 13 0,0 0-193 0,0 0 65 0,0 0 35 16,0 0 29-16,0 0-399 0,6-12 102 0,-6 12 95 16,0 0 99-16,1-11-179 0,-1 11 84 0</inkml:trace>
  <inkml:trace contextRef="#ctx0" brushRef="#br0" timeOffset="-136336.66">16229 12440 0 0,'0'0'583'0,"0"0"-352"0,-15-5 93 0,15 5-17 15,0 0-57-15,0 0-52 0,0 0 34 0,2-18-47 0,-2 18-38 16,0 0-28-16,0 0 50 0,0 0-32 0,0 0-15 0,0 0-22 15,0 0 30-15,0 0-26 0,0 0-21 0,0 0-17 16,0 0-9-16,0 0-13 0,3 13-7 0,-3-13-10 16,0 0-3-16,0 0-5 0,-5 14-5 0,5-14-2 0,-3 16 44 15,2-5-12-15,-4 0-8 0,3 2-8 0,-4 3 42 16,1-2-15-16,0 2-10 0,-1-2-9 0,0 4 1 0,3-2-7 16,-2-1-6-16,0 0-5 0,0 0 0 0,2 0-3 15,0-4-4-15,0 2-2 0,3-13-5 0,-2 17-1 16,2-17 0-16,-2 11-1 0,2-11-15 0,0 0 3 0,0 0 1 15,0 0 2-15,5 12-92 0,-5-12 18 0,0 0 17 16,0 0 12-16,0 0-168 0,9-10 43 0,-9 10 37 0,0 0 26 31,7-15-268-15,-7 15 111-16,3-14 58 0,-3 14 43 16,5-17-801-1,-5 17-165-15</inkml:trace>
  <inkml:trace contextRef="#ctx0" brushRef="#br0" timeOffset="-118770.65">16229 12447 0 0,'0'0'198'0,"0"0"-134"0,0 0 37 0,0 0-13 16,0 0 6-16,0 0-20 0,0 0 36 0,0 0-21 16,0 0-19-16,0 0-14 0,0 0 2 0,0 0-11 0,0 0-9 0,0 0-9 15,0 0 8-15,0 0-2 0,0 0-7 0,0 0-5 16,0 0 8-16,0 0-4 0,0 0-6 0,0 0-4 15,0 0 7-15,0 0-4 0,0 0-5 0,0 0-2 0,0 0-5 16,0 0-3-16,0 0 0 0,0 0-2 0,0 0 4 16,0 0-1-16,0 0-2 0,0 0 0 0,0 0-2 15,0 0-1-15,0 0 1 0,0 0-1 0,0 0-1 0,0 0-1 16,0 0 1-16,0 0-1 0,0 0-1 0,0 0 0 16,0 0 0-16,0 0 1 0,0 0-24 0,0 0 5 0,0 0 4 15,0 0 4-15,0 0-23 0,0 0 8 0,0 0 5 0,0 0 4 16,0 0-5-16,0 0 4 0,0 0 4 0,0 0 2 15,0 0-2-15,0 0 2 0,0 0 3 0,0 0 2 16,0 0-37-16,0 0 8 0,0 0 8 0,0 0 6 0,0 0-84 16,8-7 20-16,-8 7 19 0,0 0 13 0,0 0-264 15,0 0 97-15</inkml:trace>
  <inkml:trace contextRef="#ctx0" brushRef="#br0" timeOffset="-117737.33">16243 12447 0 0,'0'0'479'0,"0"0"-235"0,0 0-49 0,0 0-39 0,0 0 19 15,-5 11-22-15,5-11-31 0,0 0-24 0,3 16 37 0,-3-16-26 16,-1 13-22-16,1 1-18 0,0-14 56 0,4 11-26 15,-4-11-18-15,-1 13-17 0,1-13 11 0,0 14-15 0,0-14-11 16,0 0-11-16,0 20 4 0,0-20-9 0,1 11-5 16,-1-11-7-16,0 0 1 0,0 16-4 0,0-16-5 15,0 0-1-15,0 0 5 0,4 11-3 0,-4-11-3 0,0 0-3 16,0 0 7-16,0 0-1 0,0 0-5 0,0 0-1 0,0 0 50 16,0 0-11-16,0 0-10 0,14-8-9 0,-14 8 23 15,16-9-11-15,-16 9-8 0,0 0-7 0,9-12 10 0,-9 12-7 16,10-11-7-16,-10 11-3 0,13-13-8 0,-13 13-1 15,10-12-2-15,-10 12-3 0,12-13 4 0,-12 13-1 16,9-13-2-16,-9 13 0 0,13-9 3 0,-13 9-1 0,0 0-1 16,11-10-3-16,-11 10-1 0,0 0 1 0,0 0-1 0,0 0 0 15,0 0-12-15,0 0 4 0,0 0 1 0,0 0 0 16,10 8-1-16,-10-8 1 0,0 0 2 0,0 17 1 0,0-17-4 16,-2 17 3-16,2-17 1 0,-1 18-2 0,1-18 6 15,-5 23 1-15,5-23-1 0,-5 19-2 0,1-9-1 16,4-10-1-16,-3 20 0 0,3-20 2 0,-4 17 3 0,4-17-1 15,-5 15 0-15,5-15-1 0,0 0 4 0,0 14-2 16,0-14-1-16,0 0 1 0,0 0-3 0,0 0-2 0,0 0 2 16,0 0-1-16,0 0 15 0,0 0-4 0,21-6-4 0,-21 6 1 15,12-10-11-15,-12 10 1 0,17-11 0 0,-17 11 2 16,14-11 1-16,-14 11-1 0,14-13 1 0,-14 13 0 16,14-13 2-16,-14 13 0 0,11-11 2 0,-11 11-3 0,8-10 14 15,-8 10-3-15,8-9-3 0,-8 9 0 0,8-11-16 16,-8 11 3-16,0 0 0 0,9-11 1 0,-9 11 3 0,0 0 1 15,0 0-1-15,8-11 0 0,-8 11 5 0,0 0 0 16,0 0-1-16,0 0-1 0,0 0 10 0,0 0-3 16,0 0-2-16,0 0-1 0,0 0-20 0,0 0 3 0,0 0 1 15,0 0 2-15,-11 13 3 0,11-13 0 0,-6 12 1 16,6-12 1-16,-9 17 1 0,9-17-1 0,-7 19 1 0,7-19 0 16,-6 17 11-16,3-6-1 0,3-11-1 0,-4 19-3 15,4-19-9-15,0 17 1 0,0-17-1 0,2 16 2 0,-2-16-1 16,5 10 1-16,-5-10-1 0,0 0 1 0,0 0-1 15,8 9 1-15,-8-9-1 0,0 0 2 0,0 0-3 0,19-3 2 16,-19 3-2-16,11-6 3 0,-11 6-6 0,11-10 2 0,-11 10 1 16,11-8 0-16,-11 8 3 0,11-12 0 15,-11 12 1-15,9-13-1 0,-9 13 3 0,6-16-1 0,-6 16 1 16,6-14-2-16,-6 14 2 0,6-13-1 0,-6 13 0 0,3-13-1 16,-3 13 1-16,3-10 0 0,-3 10 0 0,0 0-1 15,0-15 12-15,0 15-2 0,0 0-3 0,0 0 0 0,0 0 27 16,0 0-6-16,0 0-6 0,0 0-4 0,0 0 8 15,0 0-6-15,0 0-2 0,-1-13-4 0,1 13-10 0,0 0-1 16,0 0 1-16,0 0-2 0,0 0-18 0,3 13 3 16,-3-13 2-16,-6 11 2 0,6-11 8 0,-7 16 0 15,7-16-1-15,-4 16 1 0,1-5 1 0,3-11-1 16,-3 17 1-16,3-17-1 0,-2 15-72 0,2-15 14 0,-1 17 11 16,1-17 12-16,0 13-211 0,0-13 50 0,0 0 55 0,0 0 32 15,6 9-237-15,-6-9 69 0,0 0 54 0,15-4 47 16,-15 4-534-16,10-13-57 0</inkml:trace>
  <inkml:trace contextRef="#ctx0" brushRef="#br0" timeOffset="-117421.29">16552 12316 0 0,'-12'9'477'0,"12"-9"-282"0,-8 11-38 16,8-11 29-16,-5 11-36 0,5-11-6 0,-3 12-31 15,3-12 5-15,-4 10-23 0,4-10-19 0,0 0-16 0,0 0-20 16,0 0-9-16,0 0-5 0,4 10-5 0,-4-10 49 0,0 0-15 16,0 0-10-16,0 0-10 0,0 0 50 0,16-10-19 15,-16 10-10-15,0 0-15 0,11-6 20 0,-11 6-12 0,6-14-11 16,-6 14-7-16,8-13-2 0,-8 13-5 0,0 0-5 15,0-15-4-15,0 15 24 0,0 0-7 0,0 0-6 0,-3-15-7 16,3 15-70-16,0 0 10 0,-13-7 10 0,13 7 5 0,0 0-263 16,0 0 59-16,0 0 46 0,-22 0 37 0,22 0-601 15,0 0-66-15</inkml:trace>
  <inkml:trace contextRef="#ctx0" brushRef="#br0" timeOffset="-116735.5">16590 12488 0 0,'0'0'567'0,"0"0"-126"0,0 0-49 16,0 0-53-16,0 0-70 0,0 0 0 0,0 0-55 16,0 0-42-16,0 0-35 0,0 0-6 0,0 0-16 0,0 0-23 15,0 0-18-15,0 0-17 0,0 0-10 0,0 0-10 16,16 9-9-16,-16-9-4 0,13 11-5 0,-13-11-5 0,12 11-1 16,-12-11 4-16,9 15-5 0,-9-15-1 0,9 12-2 15,-9-12-8-15,6 14 2 0,-6-14-2 0,7 14 0 0,-7-14 7 16,3 15-2-16,-3-15 0 0,2 12-2 0,-2-12 1 15,0 15-2-15,0-15-1 0,-2 12 0 0,2-12 1 0,-4 11-2 16,4-11 0-16,-7 12-1 0,7-12 4 0,-8 9 2 16,8-9-3-16,-9 10-1 0,9-10 5 0,0 0-2 0,-13 8-1 15,13-8-1-15,0 0 2 0,0 0 0 0,0 0 0 16,0 0-3-16,0 0 57 0,0 0-14 0,-19-5-7 0,19 5-8 16,0 0 32-16,3-13-11 0,-3 13-10 0,-5-11-10 15,5 11 32-15,2-15-13 0,-2 15-12 0,5-10-5 0,-5 10 9 16,6-10-8-16,-6 10-7 0,6-17-4 0,-6 17-6 15,0 0-2-15,15-10-4 0,-15 10-2 0,12-7-2 16,-12 7-3-16,16-4 1 0,-16 4-3 0,0 0 1 0,21-6 0 16,-21 6-1-16,0 0 0 0,16-5-2 0,-16 5 1 0,0 0-1 15,0 0 1-15,0 0-10 0,0 0 4 0,0 0-1 16,0 0 3-16,0 0-35 0,12 6 8 0,-12-6 6 16,0 0 4-16,0 0-161 0,0 0 37 0,-4 11 27 0,4-11 24 15,0 0-406-15,0 0 116 0,0 0 105 0,0 0 56 0,0 0-756 16,0 0-176-16</inkml:trace>
  <inkml:trace contextRef="#ctx0" brushRef="#br0" timeOffset="-116200.14">16781 12512 0 0,'0'0'765'0,"-14"6"-463"0,14-6-30 0,0 0-41 0,0 0-32 15,0 0-41-15,-9 7-30 0,9-7-28 0,0 0-7 16,0 0-20-16,0 0-14 0,0 0-12 0,9 8 29 0,-9-8-17 16,0 0-11-16,14 8-9 0,-14-8 39 0,0 0-16 15,16 5-12-15,-16-5-11 0,0 0 17 0,19 1-9 0,-19-1-11 16,0 0-5-16,0 0-9 0,22 2-5 0,-22-2-3 15,0 0-2-15,0 0-4 0,0 0-2 0,14 5-1 0,-14-5-1 16,0 0-2-16,0 0 0 0,2 12-1 0,-2-12-1 0,0 0 16 16,-3 11-2-16,3-11-4 0,0 0-2 0,-8 15-16 15,8-15 1-15,-6 9 1 0,6-9 2 0,-13 12 19 16,13-12-3-16,-19 9-2 0,19-9-4 0,-18 12 72 16,18-12-16-16,-19 11-13 0,10-4-10 0,-1 0 58 0,10-7-20 15,-15 14-16-15,15-14-12 0,-14 13 29 0,14-13-16 0,-9 9-13 16,9-9-9-16,-8 10 3 0,8-10-10 0,0 0-6 15,0 0-5-15,2 12-3 0,-2-12-4 0,0 0-1 16,0 0-5-16,11 10 14 0,-11-10-5 0,0 0-3 0,16 8-3 16,-16-8 6-16,19 3-2 0,-19-3-5 0,19 2-1 0,-19-2 1 15,24 0-2-15,-24 0-4 0,22-2 1 0,-22 2 0 16,24-5-2-16,-24 5 0 0,24-6-1 0,-24 6-9 16,18-3 2-16,-18 3 0 0,0 0 1 0,18-3-114 0,-18 3 25 15,0 0 18-15,0 0 13 0,11-7-250 0,-11 7 63 16,0 0 49-16,0 0 39 0,0 0-515 0,0 0 148 0,3-13 106 15,-3 13 99-15,0 0-145 0,-6-9 20 0</inkml:trace>
  <inkml:trace contextRef="#ctx0" brushRef="#br0" timeOffset="-114955.52">17078 12599 0 0,'0'0'438'0,"0"0"-62"0,8-10-74 0,-8 10-22 16,0 0-49-16,0 0 91 0,5-13-64 0,-5 13-52 0,0 0-40 16,0 0 50-16,0 0-35 0,0 0-22 0,-5-14-32 15,5 14 30-15,0 0-31 0,0 0-26 0,0 0-20 0,0 0 5 16,-21-3-17-16,21 3-14 0,0 0-12 0,-24 3-7 15,24-3-10-15,-18 4-4 0,18-4-4 0,-21 8 5 16,21-8-4-16,-20 12-5 0,10-6-2 0,2 0 22 0,8-6-7 16,-16 13-6-16,16-13-2 0,-14 15-3 0,14-15 0 15,-8 13-4-15,8-13-3 0,-7 16 0 0,7-16-3 0,-5 11 0 16,5-11-2-16,0 0 3 0,0 16 0 0,0-16-4 0,0 0 2 16,2 13 1-16,-2-13-1 0,0 0-1 0,13 10-1 15,-13-10 9-15,0 0-3 0,17 4-2 0,-17-4-1 0,0 0-1 16,21-2 0-16,-21 2-1 0,15-4-1 0,-15 4 1 15,17-5-1-15,-17 5-1 0,14-6-1 0,-14 6 4 16,14-13 1-16,-14 13-4 0,10-8 1 0,-10 8 3 0,9-10-3 16,-9 10 1-16,5-10-1 0,-5 10 1 0,7-13-1 0,-7 13-1 15,0 0 0-15,6-14 9 0,-6 14-3 0,0 0-2 16,0 0 0-16,0 0 28 0,0 0-6 0,0 0-6 16,0 0-4-16,0 0-2 0,0 0-2 0,0 0-3 0,0 0-2 15,0 0-18-15,0 0 1 0,-13 10 1 0,13-10 3 0,-10 14 1 16,10-14 1-16,-6 12 2 0,6-12 0 0,-5 15 2 15,5-15 0-15,-3 13-1 0,3-13 1 0,-3 19-4 16,3-19-1-16,2 18 1 0,-2-18 1 0,4 13-22 16,-4-13 5-16,7 11 4 0,-7-11 3 0,9 8-27 0,-9-8 8 15,0 0 6-15,21 5 6 0,-21-5-9 0,0 0 6 0,24-4 4 16,-24 4 5-16,14-9 2 0,-14 9 1 0,16-9 3 16,-16 9 1-16,13-13 0 0,-13 13 1 0,12-20 1 15,-12 20 0-15,12-14 3 0,-12 14 1 0,9-15 0 0,-9 15-1 16,9-18 5-16,-9 18-3 0,6-15 1 0,-6 15-1 0,6-17 1 15,-6 17-1-15,6-11-1 0,-6 11 1 0,3-11 21 16,-3 11-4-16,0 0-5 0,0 0-1 0,0 0 27 16,0-11-8-16,0 11-5 0,0 0-7 0,0 0-7 0,0 0-3 15,0 0-2-15,0 0 0 0,-6 11-11 0,6-11 2 16,-5 8 0-16,5-8 1 0,-7 12 9 0,7-12-3 0,-11 12 0 16,11-12-2-16,-9 19-6 0,5-10 0 0,-2 3 2 0,1-2-1 15,-1 2 2-15,0 1-1 0,0-1 1 0,1 1-1 16,-2 2 0-16,1-3 0 0,1 2 1 0,1-1-1 0,-1 1 4 15,2-2 0-15,3-12-2 0,-4 20 1 0,4-20 2 16,0 16-1-16,0-16-1 0,0 0-1 0,0 0-1 16,2 12 0-16,-2-12-1 0,0 0 1 0,0 0 1 0,0 0 1 15,0 0-1-15,0 0 0 0,10-12-3 0,-10 12 0 16,4-18 1-16,-4 18 0 0,8-17 5 0,-8 17-2 0,3-18 0 16,-3 18-1-16,3-23-1 0,1 10 0 0,-1 1 0 15,-1-1 0-15,2-3 0 0,-2 3 0 0,1-2 0 0,0 3-1 16,2-1 1-16,-2 2 0 0,2-1 0 0,-5 12 0 15,8-20 5-15,-8 20 0 0,6-15-2 0,-6 15 1 0,7-14 10 16,-7 14-3-16,7-13-2 0,-7 13-2 0,0 0 4 16,0 0-2-16,13-6-4 0,-13 6 2 0,0 0-7 15,0 0 0-15,0 0 0 0,18-4 0 0,-18 4 0 0,0 0-1 16,14 8 0-16,-14-8 1 0,0 0-4 0,20 2 2 0,-20-2 1 16,11 8 0-16,-11-8-5 0,9 7 3 0,-9-7-1 15,6 12 1-15,-6-12 0 0,5 14 0 0,-5-14 1 0,3 15-1 16,-3-15-8-16,-2 15 3 0,2-15 1 0,-4 13 1 15,4-13-2-15,-7 14 2 0,7-14 2 0,-6 14 0 16,6-14 1-16,-11 13-1 0,11-13 2 0,-10 10 0 0,10-10-2 16,-12 7 1-16,12-7 1 0,-13 7 0 0,13-7-12 15,-16 3 3-15,16-3 2 0,-13 6 2 0,13-6-24 0,0 0 6 16,-12-8 4-16,12 8 5 0,-7-8-92 0,7 8 20 0,-1-11 19 16,1 11 13-16,-6-14-152 0,6 14 43 0,7-11 33 15,-7 11 25-15,7-13-196 0,-7 13 69 0,10-9 66 16,-10 9 32-16,0 0-190 0,17-9 66 0,-17 9 52 0,0 0 40 15,20-6-512-15,-20 6-50 0</inkml:trace>
  <inkml:trace contextRef="#ctx0" brushRef="#br0" timeOffset="-114435.9">17316 12626 0 0,'0'0'599'0,"0"0"-390"0,0 0 94 16,11-12-21-16,-11 12-49 0,0 0-47 0,7-10 85 0,-7 10-53 0,0 0-43 15,0 0-36-15,0 0 86 0,0 0-27 0,0 0-32 16,0 0-33-16,0 0 44 0,0 0-35 0,0 0-29 16,0 0-23-16,0 0-9 0,0 0-16 0,0 0-15 0,0 0-7 15,0 0-10-15,0 0-6 0,-5 12-4 0,5-12-6 0,-5 11-2 16,5-11-3-16,-5 12-2 0,5-12-3 0,-3 15 2 16,3-15-3-16,0 0 0 0,-5 17-2 0,5-17 3 15,-3 18-4-15,3-18 2 0,-3 16-2 0,3-16 3 0,0 16-3 16,0-16 0-16,3 15 0 0,-3-15-9 0,3 10 3 15,-3-10-1-15,0 0 1 0,6 12-19 0,-6-12 3 16,0 0 4-16,0 0 3 0,13 7 2 0,-13-7 4 0,0 0 0 16,0 0 0-16,14-5 8 0,-14 5 0 0,0 0-2 15,18-7 1-15,-18 7-1 0,8-15 1 0,-8 15-1 0,11-13 0 16,-11 13-1-16,13-14 1 0,-13 14 0 0,5-16 0 0,-5 16 8 16,6-16-4-16,-6 16 1 0,8-18-1 0,-8 18 8 15,1-15-2-15,-1 15-3 0,6-13-2 0,-6 13 31 0,0-11-6 16,0 11-8-16,0 0-4 0,0 0 35 0,-3-13-10 15,3 13-8-15,0 0-8 0,0 0 23 0,0 0-11 16,0 0-7-16,0 0-7 0,0 0-19 0,0 0-2 0,0 0 1 16,0 0-2-16,-7 8-8 0,7-8 3 0,0 0 0 0,-8 13 0 15,8-13 2-15,-5 11 0 0,5-11 0 0,-3 14 0 16,3-14-1-16,-3 16 1 0,3-16-1 0,-3 15-1 16,3-15-4-16,0 14 0 0,0-14 1 0,1 13 0 0,-1-13-59 15,5 12 11-15,-5-12 10 0,0 0 10 0,11 11-123 16,-11-11 30-16,0 0 27 0,0 0 19 0,18 4-275 0,-18-4 73 15,0 0 55-15,17-5 45 0,-17 5-424 0,16-8 127 16,-16 8 95-16,14-13 77 0,-14 13-190 0,8-14-6 16</inkml:trace>
  <inkml:trace contextRef="#ctx0" brushRef="#br0" timeOffset="-113916.48">17479 12571 0 0,'0'0'709'0,"0"0"-242"16,0 0-23-16,-3-11-88 0,3 11-73 0,0 0 23 16,0 0-60-16,0 0-35 0,0 0-30 0,0 0-31 15,0 0-32-15,0 0-23 0,0 0-19 0,16 5-15 0,-16-5-11 0,0 0-11 16,10 8-8-16,-10-8-6 0,8 9-7 0,-8-9-3 16,7 10-3-16,-7-10-4 0,6 11 0 0,-6-11-2 0,6 13-1 15,-6-13-3-15,3 12 1 0,-3-12-1 0,3 13 0 16,-3-13 1-16,3 14-2 0,-3-14 1 0,2 15 1 15,-2-15-6-15,1 12 3 0,-1-12-1 0,0 11 0 0,0-11 0 16,0 0 1-16,0 16-1 0,0-16 0 0,0 0-1 16,-3 12-1-16,3-12 2 0,0 0 0 0,0 0 6 0,-6 7-3 15,6-7 0-15,0 0 0 0,0 0 11 0,0 0-5 16,-16 7 1-16,16-7-3 0,0 0 25 0,0 0-6 0,0 0-5 16,-14-7-4-16,14 7 23 0,0 0-9 0,-6-11-6 15,6 11-5-15,0 0 9 0,-4-14-6 0,4 14-5 0,2-11-2 16,-2 11-3-16,2-14-2 0,-2 14-1 0,7-13-2 15,-7 13-4-15,11-16 1 0,-11 16-1 0,10-11-2 16,-10 11-4-16,14-10-1 0,-14 10 1 0,10-7 2 0,-10 7 1 16,14-5 1-16,-14 5 0 0,0 0-1 0,14-7 0 15,-14 7 0-15,0 0 0 0,16-5-1 0,-16 5 0 0,0 0 0 16,0 0 0-16,0 0 1 0,22-1-11 0,-22 1 2 0,0 0 2 16,0 0 2-16,0 0 6 0,0 0 0 0,15 5 0 15,-15-5-1-15,0 0-3 0,0 0-2 0,0 0 3 16,0 0 0-16,0 0-2 0,0 0 1 0,0 0 1 0,0 0 1 15,0 0-63-15,0 0 13 0,0 0 11 0,0 0 8 0,0 0-209 16,0 0 49-16,0 0 38 0,0 0 30 0,0 0-501 16,-2-14 173-16,2 14 89 0,-4-14 72 0,4 14-407 15,-10-10-53-15</inkml:trace>
  <inkml:trace contextRef="#ctx0" brushRef="#br0" timeOffset="-110236.93">17710 12755 0 0,'0'0'206'0,"0"0"-137"0,0 0-7 0,0 0-12 15,0 0-11-15,0 0 4 0,0 0 16 0,-8 10-12 16,8-10-10-16,0 0-8 0,0 0 31 0,-13 6-13 0,13-6-8 16,0 0-10-16,0 0 17 0,-16 3-10 0,16-3-8 0,0 0-4 15,0 0 77-15,-14 4-19 0,14-4-8 0,0 0-12 16,0 0 24-16,0 0-17 0,0 0-15 0,0 0-10 16,0 0 44-16,0 0-19 0,0 0-13 0,0 0-12 0,0 0 69 15,0 0-22-15,0 0-17 0,0 0-16 0,0 0 44 16,0 0-18-16,0 0-20 0,0 0-11 0,0 0-8 0,0 0-10 15,0 0-6-15,0 0-5 0,11-7-2 0,-11 7-4 16,0 0-4-16,0 0-2 0,0 0-14 0,22-2 0 16,-22 2 1-16,0 0 0 0,0 0 2 0,22 0 1 0,-22 0-1 15,0 0-1-15,0 0-3 0,23 9 1 0,-23-9 0 0,0 0-1 16,0 0-20-16,0 0 2 0,12-7 7 0,-12 7 0 16,0 0-126-16,0 0 28 0,0 0 22 0,0 0 19 15,0 0-277-15,0 0 70 0,-26 1 57 0,26-1 52 0,-29-1-306 16,10 2 9-16</inkml:trace>
  <inkml:trace contextRef="#ctx0" brushRef="#br0" timeOffset="-108383.7">17384 12417 0 0,'0'0'413'0,"0"0"-245"0,0 0 82 16,0 0-50-16,0 0-34 0,0 0-13 0,0 0 11 0,0 0-33 15,0 0-26-15,0 0-22 0,0 0-6 0,0 0-16 16,0 0-11-16,0 0-11 0,0 0-9 0,0 0-7 0,0 0-3 15,0 0-5-15,0 0-6 0,-9 8-2 0,9-8-1 0,0 0-2 16,0 0 3-16,0 0-4 0,0 0 2 0,0 0-2 16,0 0-1-16,0 0 0 0,0 0-1 0,0 0 0 15,0 0 19-15,0 0-3 0,0 0-3 0,0 0-4 0,0 0 24 16,0 0-7-16,0 0-6 0,0 0-4 0,0 0 16 16,0 0-5-16,0 0-8 0,0 0-3 0,0 0-2 0,0 0-4 15,0 0-1-15,0 0-3 0,0 0 1 0,0 0-2 16,0 0-1-16,0 0-1 0,0 0 16 0,0 0-4 15,0 0-4-15,0 0-2 0,0 0-16 0,0 0 0 0,0 0 3 16,0 0-2-16,0 0 3 0,0 0 0 0,0 0 1 0,0 0-1 16,0 0 1-16,0 0-1 0,0 0 1 0,0 0 1 15,0 0 1-15,0 0 0 0,0 0 0 0,0 0 0 0,0 0-13 16,0 0 2-16,0 0 2 0,0 0 1 0,0 0-5 16,0 0 3-16,0 0 1 0,0 0 2 0,0 0-11 15,0 0 1-15,0 0 5 0,0 0 2 0,0 0 2 0,0 0 2 16,0 0 1-16,0 0 0 0,0 0-2 0,0 0 2 15,0 0 0-15,0 0 1 0,0 0 4 0,0 0 1 0,0 0-1 16,0 0-1-16,0 0 6 0,0 0-3 0,11-6 1 0,-11 6-2 16,0 0-4-16,0 0 1 0,0 0-2 0,0 0 2 15,6-12 2-15,-6 12 1 0,0 0-2 0,0 0 1 16,0 0-6-16,0 0 3 0,4-11 0 0,-4 11 0 0,0 0 4 16,0 0-1-16,0 0 1 0,7-10-1 0,-7 10-1 15,0 0 1-15,11-7 0 0,-11 7-1 0,0 0-1 0,12-10 0 16,-12 10 1-16,0 0-1 0,8-8-3 0,-8 8 0 15,9-7 2-15,-4-5 0 0,-5 12-10 0,0 0 3 16,14-9 1-16,-14 9 3 0,0 0-33 0,17-11 8 0,-17 11 6 16,13-13 6-16,-13 13-5 0,16-12 3 0,-16 12 6 0,15-13 1 15,-15 13-12-15,17-8 4 0,-17 8 4 0,19-11 5 16,-19 11 6-16,19-11 0 0,-19 11 3 0,18-10 1 16,-18 10-3-16,20-8 2 0,-20 8 1 0,16-6 0 0,-16 6 4 15,17-2 0-15,-17 2-1 0,15-8 0 0,-15 8 7 16,15-2 0-16,-15 2-2 0,0 0-3 0,20-6 3 0,-20 6-3 15,0 0 0-15,0 0 0 0,21-1 3 0,-21 1 0 0,0 0-2 16,0 0 0-16,0 0-5 0,0 0 1 0,0 0 0 16,0 0 0-16,0 0-6 0,0 0 1 0,0 0 1 15,0 0 0-15,0 0-121 0,0 0 25 0,0 0 21 0,0 0 16 16,0 0-288-16,0 0 75 0,0 0 89 0,-9-13 37 0,9 13-214 16,-14-10 105-16</inkml:trace>
  <inkml:trace contextRef="#ctx0" brushRef="#br0" timeOffset="-107966.43">17606 12098 0 0,'0'0'726'0,"0"0"-381"0,0 0-32 0,0 0-48 0,0 0-52 16,0 0-4-16,0 0-42 0,0 0-32 0,0 0-28 0,0 0-36 15,0 0-13-15,0 0-13 0,0 0-8 0,8 9-6 16,-8-9-7-16,12 9-3 0,-12-9-6 0,9 8-2 16,-9-8-4-16,14 11-2 0,-14-11-1 0,16 8 0 0,-16-8 0 15,21 8-2-15,-5-4-1 0,-16-4 1 0,16 6-1 16,-16-6 0-16,22 7 0 0,-22-7-1 0,22 3-2 0,-22-3 3 16,23 3-2-16,-23-3 9 0,18 2-2 0,-18-2-2 15,0 0-1-15,0 0-4 0,0 0 0 0,0 0-1 16,21 3 1-16,-21-3 2 0,0 0-2 0,0 0 0 0,0 0 0 15,0 0 4-15,0 0-1 0,0 0-1 0,0 0 0 0,0 0 14 16,-16 9-3-16,16-9-3 0,-11 9-2 0,11-9 43 16,-12 11-10-16,12-11-8 0,-15 12-6 0,7-4 22 0,4 2-9 15,4-10-8-15,-14 14-7 0,14-14 2 0,-10 18-5 16,10-18-6-16,-7 14-2 0,7-14-1 0,-6 14-3 16,6-14-3-16,-5 11 0 0,5-11 1 0,-5 12-2 0,5-12-1 15,-9 6-1-15,9-6-233 0,0 0 46 0,0 0 42 0,-6 11 38 16,6-11-557-16,0 0 132 0,0 0 107 0,0 0 138 15,0 0-116-15,-28-3 83 0</inkml:trace>
  <inkml:trace contextRef="#ctx0" brushRef="#br0" timeOffset="-105486.28">7078 13129 0 0,'0'0'616'0,"0"0"-304"0,0 0-56 0,0 0-16 0,0 0-47 15,0 0-8-15,5-14-38 0,-5 14-28 0,16-10-25 16,-4 5-5-16,2-1-18 0,0 1-15 0,0-2-10 16,3-1 28-16,0 2-13 0,1-2-14 0,-2 2-8 15,6-1 15-15,-4 0-10 0,-2 3-10 0,0 0-6 0,-16 4 5 16,28-5-6-16,-28 5-6 0,18-3-3 0,-18 3 4 15,0 0-4-15,0 0-3 0,14-4-4 0,-14 4-8 0,0 0-1 16,0 0 2-16,0 0-2 0,0 0 7 0,0 0-3 16,0 0 1-16,-14 5-3 0,14-5 26 0,-19 7-6 0,19-7-4 15,-23 6-6-15,23-6-25 0,-30 8 2 0,30-8 1 16,-25 8 2-16,25-8-3 0,-27 9 2 0,27-9 2 16,-24 8 0-16,24-8-53 0,-21 8 15 0,21-8 5 0,-14 7 14 15,14-7 32-15,0 0-2 0,-14 4 0 0,14-4-2 16,0 0-13-16,0 0 3 0,0 0-1 0,0 0 3 0,0 0-19 15,24-3 4-15,-24 3 4 0,18-5 3 0,-5 1-16 16,1-1 7-16,3 0 3 0,-2 0 4 0,5-1-16 16,-2 2 6-16,2-3 5 0,-5 1 3 0,8 1-9 0,-4-2 6 15,-2 3 3-15,-1 0 4 0,0-3 3 0,-16 7 2 16,22-6 1-16,-22 6 2 0,0 0 1 0,0 0 0 0,0 0 1 16,0 0 1-16,0 0 7 0,0 0-2 0,0 0-1 0,-22-2 1 15,22 2-4-15,-29 6 0 0,29-6 0 0,-29 5 0 16,14 0-21-16,-3-2 5 0,4 1 4 0,14-4 1 15,-27 7 11-15,27-7-43 0,-19 5 29 0,19-5 2 0,0 0-32 16,-17 7 11-16,17-7 5 0,0 0 7 0,0 0-93 16,0 0 21-16,0 0 20 0,0 0 14 0,0 0-88 0,0 0 28 15,0 0 25-15,14-4 19 0,-14 4-122 0,19-7 42 16,-19 7 50-16,19-4 21 0,-6-3-65 0,-13 7 29 16,21-8 26-16,-21 8 17 0,23-10-52 0,-23 10 51 0,21-2 15 15,-21 2 13-15,16-5-28 0,-16 5 32 0</inkml:trace>
  <inkml:trace contextRef="#ctx0" brushRef="#br0" timeOffset="-102503.49">9680 12387 0 0,'0'0'481'0,"0"0"-241"0,0 0-49 16,0 0-38-16,-9-8-24 0,9 8 78 0,0 0-41 16,0 0-33-16,0 0-27 0,-7-8-7 0,7 8-22 0,0 0-13 15,0 0-14-15,-14-6 17 0,14 6-13 0,0 0-11 16,-16-5-9-16,16 5 11 0,0 0-10 0,-16-6-7 0,16 6-5 15,-14-5-4-15,14 5-3 0,-14-4-4 0,14 4-3 16,-16-6 4-16,16 6-3 0,-15-4-2 0,15 4-3 16,-12-5 16-16,12 5-5 0,-15-6-4 0,15 6-2 0,-15-3 16 15,15 3-7-15,0 0-3 0,-26-4-4 0,26 4-4 16,0 0-2-16,-27 2-1 0,27-2-1 0,0 0 1 0,-27 0-2 16,27 0-1-16,-17 3 1 0,17-3 13 0,-21 3-1 15,21-3-5-15,-16 3-2 0,16-3-21 0,-16 3 2 16,16-3 3-16,-17 5 0 0,17-5 7 0,-18 3-2 0,18-3 2 0,0 0 0 15,-23 6-45-15,23-6 10 0,-19 4 7 16,19-4 6-16,0 0 49 0,-21 5-5 0,21-5-4 0,-22 1-3 16,22-1-6-16,-21 4 0 0,21-4-2 0,-19 4-2 0,19-4 2 15,-17 2-2-15,17-2-1 0,0 0 0 0,-24 3-1 16,24-3-1-16,0 0 1 0,-24 3-2 0,24-3 2 16,-14 4-1-16,14-4-1 0,0 0 0 0,-23 6-1 0,23-6 0 15,-14 5 0-15,14-5 0 0,-17 6-6 0,17-6 2 16,-15 6 0-16,15-6 2 0,-17 7 5 0,17-7 1 0,-16 6-1 15,16-6-1-15,-17 6 4 0,17-6-2 0,-15 5 0 16,15-5-1-16,-15 6-1 0,15-6-1 0,-15 7 1 0,15-7-1 16,-14 5-5-16,14-5 1 0,-15 9 0 0,15-9 2 15,-12 6 4-15,12-6 1 0,-14 8-2 0,14-8 0 0,-13 6-3 16,13-6-1-16,-9 9 1 0,9-9 1 0,-11 9 1 16,11-9 0-16,-10 10 0 0,10-10 0 0,-16 9 1 15,16-9 0-15,-8 12 0 0,8-12-1 0,-8 12 2 0,8-12-1 16,-8 12-1-16,8-12 0 0,-9 15 0 0,9-15-3 15,-10 13 3-15,10-13-1 0,-3 10 5 0,3-10-2 16,-8 10 0-16,8-10 0 0,0 0-2 0,-11 11 0 0,11-11 1 16,0 0-1-16,-5 12 9 0,5-12-3 0,0 0 0 15,-8 9-3-15,8-9-8 0,0 0-1 0,-8 11 3 0,8-11-1 16,0 0 2-16,-6 13 2 0,6-13-1 0,0 0 1 16,-6 13-4-16,6-13 2 0,-5 9 0 0,5-9 0 0,-3 13 3 15,3-13 0-15,-2 11 0 0,2-11 0 0,-4 11-3 16,4-11 1-16,-1 13 0 0,1-13 0 0,0 12 2 0,0-12 1 15,1 12 0-15,-1-12-1 0,2 14-4 0,-2-14 2 16,4 13 0-16,-4-13 0 0,1 14 3 0,-1-14 0 0,2 13 0 16,-2-13 0-16,0 14-6 0,0-14 1 0,0 14 0 15,0-14 1-15,3 16 3 0,-3-16 0 0,6 14-1 16,-6-14 2-16,5 16-1 0,-5-16 1 0,8 14-1 0,-8-14 1 16,8 14 27-16,-8-14-7 0,11 13-5 0,-11-13-1 0,9 13-21 15,-9-13 1-15,15 11 0 0,-15-11 2 0,14 12 0 16,-14-12-1-16,14 9 1 0,-14-9 1 0,19 6 8 15,-9 2-1-15,0-1-2 0,-10-7 0 0,18 14 2 16,-18-14 0-16,21 11-3 0,-21-11 2 0,22 11-1 0,-22-11 0 16,21 11-1-16,-21-11 1 0,21 11-1 0,-9-4 0 0,-12-7-1 15,18 10 0-15,-18-10-1 0,20 9 0 0,-20-9-1 16,21 9 1-16,-21-9 0 0,21 8 2 0,-21-8-2 16,20 6-1-16,-20-6 0 0,24 5-1 0,-24-5-1 0,23 5 1 15,-23-5 4-15,25 5-2 0,-25-5-1 0,24 3 0 16,-24-3 2-16,25 2 0 0,-25-2-1 0,34 3 0 0,-34-3-1 15,25 1 0-15,-25-1-1 0,26 0 1 0,-26 0-11 16,32 0 1-16,-32 0 3 0,32 0 1 0,-32 0-50 16,36-1 11-16,-36 1 9 0,32-4 6 0,-32 4-63 0,34 0 18 15,-34 0 15-15,28-1 12 0,-28 1-5 0,31-1 10 16,-31 1 9-16,25-2 7 0,-25 2 3 0,27-3 5 0,-27 3 3 16,23 3 4-16,-23-3 0 0,28-7 1 0,-28 7 5 0,25-3-1 15,-25 3 4-15,27-5 0 0,-27 5 0 16,26-4 2-16,-26 4-3 0,25-2 1 0,-25 2 1 0,25-3 1 15,-25 3-2-15,23-4 1 0,-23 4 1 0,20-4 0 0,-20 4-22 16,22-6 5-16,-22 6 4 0,18-6 3 0,-18 6-8 16,19-10 4-16,-19 10 4 0,16-10 0 0,-16 10 1 15,16-12 2-15,-16 12 0 0,13-14 2 0,-13 14 9 16,12-18-3-16,-12 18 1 0,8-14-1 0,-8 14 2 0,9-16 1 16,-9 16-3-16,6-17 3 0,-3 2-6 0,-3 15 3 0,4-14 0 15,-4 14-1-15,2-14 16 0,-2 14-3 0,0-15-3 16,0 15-1-16,-2-14 6 0,2 14-3 0,2-13-1 0,-2 13-3 15,0 0 17-15,-2-18-5 0,2 18-6 0,0 0 0 16,0-15-2-16,0 15-2 0,0 0-2 0,0-16-1 0,0 16 13 16,0 0-5-16,-1-19-1 0,1 19-4 0,-2-13 11 15,2 13-4-15,-3-16-3 0,3 16-2 0,-3-16 18 16,3 16-7-16,-5-17-3 0,5 17-5 0,-8-21 32 0,3 8-9 16,5 13-8-16,-3-18-5 0,-5 8 37 0,4-1-13 15,-2-1-9-15,2 3-8 0,-1-2 11 0,0 2-8 0,-1-3-7 16,2 3-6-16,-3-3 9 0,2 3-7 0,5 9-4 15,-8-19-4-15,2 8 10 0,0 2-3 0,-1-1-5 0,7 10-4 16,-11-13-3-16,5 1-1 0,0 2-3 0,-1 1 0 16,-1-1 2-16,2 2-3 0,6 8 0 0,-17-13-2 0,5 6-11 15,12 7 4-15,-22-9-1 0,22 9 1 0,-30-6-83 16,30 6 19-16,-33-1 15 0,33 1 10 0,-42 1-358 16,23 1 81-16,-3-1 64 0,-4-1 50 0,-3 0-437 0,3 2-40 15</inkml:trace>
  <inkml:trace contextRef="#ctx0" brushRef="#br0" timeOffset="-100767.52">10817 12328 0 0,'0'0'561'0,"0"0"-347"0,0 0-42 0,0 0 41 16,0 0-9-16,0 0-42 0,0 0-32 0,0 0 2 16,0 0-27-16,0 0-21 0,0 0-17 0,22 2-12 0,-22-2-10 15,0 0-10-15,29 1-7 0,-29-1-1 0,23 2-6 16,-23-2-4-16,26 2-4 0,-12 4-5 0,-14-6-2 0,28-3 0 16,-28 3-2-16,32-3 8 0,-32 3-3 0,21 0-1 0,-21 0-3 15,33 0-35-15,-33 0 6 0,26-2 5 0,-26 2 3 16,0 0-3-16,24-2 3 0,-24 2 4 0,0 0 2 15,0 0 8-15,20-3 0 0,-20 3 0 0,0 0 1 0,15-4 7 16,-15 4-2-16,0 0 1 0,0 0-3 0,0 0 19 16,14-5-5-16,-14 5-3 0,0 0-2 0,0 0 1 0,0 0-2 15,0 0-2-15,0 0-2 0,0 0-6 0,0 0-1 16,0 0 1-16,0 0-1 0,0 0 12 0,-16 8-2 16,16-8-2-16,-16 4-2 0,16-4-24 0,-22 14 5 0,22-14 1 15,-24 0 4-15,24 0 3 0,-25 4 1 0,25-4 0 16,-24 2 2-16,24-2-3 0,-17 3 2 0,17-3-1 0,0 0 3 15,0 0 3-15,-20 3-1 0,20-3 0 0,0 0 0 16,0 0 0-16,0 0 1 0,0 0-1 0,0 0 0 0,0 0-1 16,0 0 1-16,0 0-1 0,0 0 0 0,26 0 4 15,-26 0 2-15,0 0-4 0,29-2 2 0,-29 2-1 16,21-1-1-16,-21 1 1 0,23-2-1 0,-23 2-3 0,22-1 1 16,-22 1 0-16,17-4 1 0,-17 4-1 0,21-2 0 15,-21 2 0-15,0 0 0 0,16-4 3 0,-16 4-1 0,0 0-1 16,0 0 1-16,0 0-13 0,0 0 2 0,0 0 3 15,0 0 0-15,0 0-25 0,0 0 5 0,0 0 6 0,-11-8 4 16,11 8-170-16,0 0 36 0,-21 0 30 0,21 0 25 16,0 0-313-16,0 0 135 0,0 0 54 0,-23-2 45 0,23 2-29 15,0 0 81-15</inkml:trace>
  <inkml:trace contextRef="#ctx0" brushRef="#br0" timeOffset="-96251.54">12050 11881 0 0,'0'0'460'0,"0"0"-256"0,0 0 15 0,3-11-44 16,-3 11-27-16,0 0-14 0,12-9 11 0,-12 9-30 0,9-6-22 15,-9 6-19-15,0 0 33 0,18-9-22 0,-18 9-16 0,0 0-14 16,15-10 18-16,-15 10-13 0,14-5-14 0,-14 5-7 15,14-6 9-15,-14 6-10 0,13-3-6 0,-13 3-7 0,17-6 25 16,-17 6-10-16,18-5-8 0,-18 5-6 0,24-7 1 16,-24 7-5-16,29-5-5 0,-29 5-3 0,32-4 36 15,-32 4-11-15,30-6-7 0,-11 4-8 0,-19 2 31 0,33-3-8 16,-33 3-9-16,33-3-5 0,-12 1 33 0,-21 2-12 16,35-3-12-16,-35 3-8 0,41-2 13 0,-20 1-10 0,2-1-7 15,-2 0-6-15,3 1 10 0,2-1-6 0,-7 0-7 16,5 1-3-16,4-1-5 0,-1 1-2 0,-1 0-2 15,-3 1-2-15,3 0 4 0,1-2-2 0,-3 0-1 0,-2 1-3 16,3-2-1-16,1 3 1 0,-2 0-3 0,-2 0-1 0,5 0 3 16,-3 0-2-1,1 0-1-15,-3 0 1 0,4 0 0 0,-2-2 1 0,-1 2-1 0,-1 0 0 0,6 0 1 16,-3 0 1-16,-3-2-1 0,0 4-2 0,5-2 4 16,-3 0-3-16,-2 8 0 0,2-10-1 0,13 1 5 0,-13-1-3 15,-3 2 0-15,2 0 1 0,6 0-7 0,-4 2 1 0,-2 1 1 16,1-3 0-16,2 2-5 0,0-1 3 0,-3 0 1 15,2 1-1-15,4 1-25 0,-2-3 7 0,-1 3 3 0,-3 1 6 16,6-1 1-16,-2 0 2 0,0 0 1 0,-1 1 4 16,0-1-8-16,-1 1 2 0,1-1 3 0,-2 0 1 15,-1 9 3-15,1-12-1 0,2 3 2 0,-4-1 0 0,2 1 0 16,0 0 1-16,0 0 0 0,-4 0-1 0,5 2 0 16,1 0 0-16,-2-3 0 0,-2 4 1 0,5-1 1 15,-3-1 1-15,-1 1-1 0,-2-2 0 0,5 4-2 0,-4-3-1 16,-2 3 2-16,1-4 0 0,3 3-7 0,-4-4 3 0,1 4 0 15,-2 1 1-15,3-1 3 0,1 1 1 0,-3-2 0 16,0 2 0-16,4-1 0 0,-4 1 1 0,2 1-1 0,-2-2 0 16,3 2-2-16,-1 0 0 0,-2-1 0 0,1-2 0 15,2 4 2-15,-3-4 0 0,-1 5 0 0,2-3 0 0,-1 1-5 16,0-1 0-16,-3 3 1 0,2-4 0 0,0 4 2 16,-1-3 0-16,0 0 0 0,-3 1 0 0,4 0-26 15,-2 0 6-15,1 0 4 0,-4-1 3 0,6 0-10 0,-5 0 6 16,1-1 2-16,-2 0 5 0,2 1-31 0,-1-1 8 0,-5 0 8 15,5-1 5-15,-1 1-3 0,1-1 5 0,-15-5 5 16,18 11 1-16,-4-6-3 0,-14-5 3 0,17 11 3 16,-17-11 2-16,19 10-11 0,-19-10 3 0,14 7 6 0,-14-7 0 15,12 7 0-15,-12-7 2 0,0 0 3 0,14 10 0 16,-14-10-9-16,0 0 3 0,9 9 2 0,-9-9 2 16,0 0 7-16,11 6 1 0,-11-6 0 0,0 0 0 0,0 0-5 15,14 7 2-15,-14-7 1 0,0 0 0 0,0 0 5 16,0 0-1-16,0 0-1 0,0 0 0 0,13 5-3 0,-13-5 1 15,0 0-1-15,0 0 0 0,0 0 4 0,0 0-2 16,0 0 0-16,0 0 0 0,0 0-4 0,0 0 2 0,0 0 1 16,0 0-2-16,0 0 6 0,0 0-1 0,0 0 0 0,0 0-1 15,0 0-10-15,0 0 3 0,0 0 0 0,0 0 3 16,0 0-118-16,0 0 25 0,0 0 19 0,0 0 15 16,0 0-245-16,1-12 61 0,-1 12 50 0,0 0 39 0,-6-14-477 15,6 14-38-15</inkml:trace>
  <inkml:trace contextRef="#ctx0" brushRef="#br0" timeOffset="-95604.77">15249 12093 0 0,'0'0'525'0,"0"0"-241"0,0 0-58 0,0 0 133 16,0 0-52-16,-1-12-60 0,1 12-51 0,0 0 0 15,0 0-39-15,0 0-32 0,0 0-24 0,0 0-24 0,19 5-14 16,-19-5-12-16,0 0-4 0,9 7-6 0,-9-7-9 16,0 0-6-16,10 10-5 0,-10-10-51 0,9 7 5 0,-9-7 6 15,10 10 4-15,-10-10 45 0,9 13-6 0,-9-13-6 0,13 11-1 16,-13-11 0-16,14 14-1 0,-14-14-4 0,11 13-2 15,-11-13-8-15,15 13 2 0,-15-13-3 0,11 11 1 0,-11-11 0 16,11 13 0-16,-11-13 1 0,7 10-1 0,-7-10-5 16,9 9 0-16,-9-9 1 0,0 0 0 0,6 12 1 15,-6-12 0-15,0 0 0 0,3 10 0 0,-3-10-3 0,0 0 2 16,6 13 0-16,-6-13 1 0,0 0 3 0,0 0-1 16,0 18 1-16,0-18-1 0,0 0 4 0,2 10-1 0,-2-10-1 15,0 0 0-15,0 0-6 0,5 13 1 0,-5-13 0 16,0 0 1-16,0 0-1 0,0 14-2 0,0-14 2 0,0 0 1 15,0 0 1-15,-7 13 1 0,7-13-1 0,0 0 0 16,0 0 0-16,2 11 1 0,-2-11-1 0,0 0 0 0,0 0 0 16,-8 10 1-16,8-10 1 0,0 0-2 0,-7 6 7 15,7-6 0-15,0 0-2 0,-15 6-1 0,15-6 9 0,0 0-2 16,-17 5-3-16,17-5 0 0,0 0 6 0,-24 3-2 16,24-3-1-16,0 0-4 0,-24 0 4 0,24 0-2 15,-19-2-1-15,19 2-4 0,-22-3 2 0,22 3-2 0,-21-5 0 16,21 5-2-16,-21-2 5 0,21 2-2 0,-20-2 0 0,20 2-2 15,-19-6-2-15,19 6-1 0,-23-6 0 0,23 6 0 16,-16-6 0-16,16 6 1 0,-14-6 0 0,14 6-1 16,0 0 2-16,0 0 1 0,-15-5-1 0,15 5-1 0,0 0 2 15,0 0-2-15,0 0 2 0,0 0-2 0,0 0 5 16,0 0-1-16,0 0-1 0,0 0 1 0,0 0-14 0,0 0 2 16,0 0 2-16,0 0 0 0,0 0-110 0,0 0 23 15,0 0 18-15,9-7 14 0,-9 7-359 0,0 0 93 0,11-12 65 16,-11 12 52-16,0 0-561 0,-5-14-69 0</inkml:trace>
  <inkml:trace contextRef="#ctx0" brushRef="#br0" timeOffset="-92501.91">18399 11893 0 0,'0'0'553'16,"17"-12"-287"-16,-17 12-52 0,0 0-34 0,4-16 49 15,-4 16-46-15,0 0-36 0,6-11-29 0,-6 11 67 0,0 0-37 16,0 0-30-16,3-14-22 0,-3 14 54 0,0 0-30 15,0 0-23-15,0 0-20 0,0 0 42 0,-5-14-23 0,5 14-18 16,0 0-15-16,0 0 30 0,0 0-16 0,0 0-16 16,0 0-13-16,-18-4-19 0,18 4-8 0,0 0-4 0,-21-2-2 15,21 2-3-15,-20 2-2 0,20-2-2 0,-22 3-2 16,22-3-1-16,-25 6-2 0,25-6 0 0,-26 8 0 0,26-8-4 16,-19 8 0-16,19-8 1 0,-17 8-1 0,17-8 2 15,-15 5-1-15,15-5 0 0,-7 12 0 0,7-12-1 0,-4 12-1 16,4-12 2-16,0 0-1 0,-3 12 4 0,3-12-1 0,0 0-1 15,7 15 0-15,-7-15 5 0,0 0-1 0,12 11-2 16,-12-11-1-16,13 10-1 0,-13-10-1 0,17 7 0 16,-17-7 0-16,15 8 7 0,-15-8 0 0,15 8-2 0,-15-8-1 15,12 10-7-15,-12-10-1 0,9 11 2 0,-9-11 0 16,7 13-9-16,-7-13 3 0,4 14 1 0,-4-14 2 0,0 16 1 16,0-16 1-16,-3 17 1 0,3-17 0 0,-6 16 1 15,6-16 0-15,-9 14 1 0,9-14 0 0,-12 13 1 16,12-13-1-16,-14 13 1 0,14-13 0 0,-16 8 2 0,16-8 0 15,-17 7 1-15,17-7-2 0,-18 7-2 0,18-7 0 0,-19 3 0 16,19-3 0-16,-16 3-36 0,16-3 9 0,0 0 5 16,0 0 4-16,-22-1-90 0,22 1 24 0,0 0 15 15,-13-6 15-15,13 6-162 0,0 0 52 0,-9-10 44 0,9 10 24 16,0 0-158-16,0 0 51 0,0-14 40 0,0 14 34 0,6-11-692 16,-6 11-81-16</inkml:trace>
  <inkml:trace contextRef="#ctx0" brushRef="#br0" timeOffset="-92092.92">18511 11967 0 0,'0'0'714'0,"0"-13"-388"16,0 13-35-16,0 0-40 0,0 0 46 0,0 0-60 15,0 0-46-15,0 0-39 0,0 0-3 0,0 0-30 16,-3-10-23-16,3 10-20 0,0 0-19 0,0 0-11 0,0 0-10 16,-8 11-7-16,8-11-3 0,-11 10-5 0,11-10-5 0,-13 12-3 15,13-12 0-15,-12 15-4 0,12-15-1 0,-11 15-2 16,2-5 14-16,3-2-4 0,6-8-3 0,-14 16-3 0,10-5 7 15,-1-2-4-15,5-9-2 0,-10 18-4 0,10-18 2 16,-6 16-2-16,6-16-3 0,-3 12 0 0,3-12-17 0,4 12 3 16,-4-12 2-16,0 0 3 0,15 9 41 0,-15-9-6 15,19 3-6-15,-19-3-5 0,24-1-11 0,0-3-2 16,-24 4-1-16,21-4-1 0,-21 4-4 0,21-15 0 0,-21 15 1 16,17-3-1-16,-17 3-22 0,17-8 4 0,-17 8 6 0,14-7 0 15,-14 7-125-15,10-11 28 0,-10 11 23 0,9-10 16 16,-9 10-215-16,9-13 62 0,-9 13 44 0,10-13 36 15,-10 13-772-15,8-17-118 0</inkml:trace>
  <inkml:trace contextRef="#ctx0" brushRef="#br0" timeOffset="-90447.21">18748 11989 0 0,'6'-9'592'0,"-6"9"-310"0,0 0-57 0,7-15-21 16,-7 15 63-16,0 0-54 0,0 0-42 0,0 0-35 0,0 0 2 15,0 0-26-15,-8-8-22 0,8 8-19 0,0 0-10 16,-19 1-13-16,19-1-9 0,-18 4-7 0,18-4 15 16,-19 8-8-16,19-8-8 0,-24 7-6 0,10-1 10 0,14-6-7 15,-21 12-2-15,21-12-5 0,-22 14 12 0,14-6-7 0,0 0-5 16,0 0-3-16,2 0 0 0,6-8-2 0,-13 16-4 15,13-16-2-15,-6 14-1 0,6-14-1 0,0 0-1 16,-2 15-2-16,2-15-2 0,3 10-1 0,-3-10 0 0,0 0-1 16,14 8 1-16,-14-8-2 0,0 0 2 0,20 2-2 0,-20-2 5 15,19-5-2-15,-19 5 1 0,19-8-3 0,-19 8 2 16,19-6-1-16,-8 0-1 0,-1-2 0 0,-10 8 3 16,19-14-3-16,-19 14 1 0,16-14-1 0,-7 5 5 0,-1 1-4 15,-8 8 1-15,13-15 0 0,-13 15-6 0,8-14 1 16,-8 14 1-16,5-16 1 0,-5 16 4 0,0 0 0 0,0 0-1 15,0 0-1-15,0 0 28 0,4-12-4 0,-4 12-7 0,0 0-4 16,0 0-13-16,-9 6 1 0,9-6-2 0,-12 7 0 16,12-7 2-16,-12 10-1 0,12-10 0 0,-11 9 0 15,11-9-2-15,-8 13 0 0,8-13 0 0,-7 11 0 0,7-11-1 16,-3 12 0-16,3-12-1 0,2 15 2 0,-2-15 3 16,4 12-1-16,-4-12 0 0,6 10 0 0,-6-10-8 0,12 10 2 15,-12-10 1-15,10 7 0 0,-10-7-30 0,0 0 7 16,17 5 6-16,-17-5 3 0,0 0-6 0,0 0 4 15,27-2 4-15,-27 2 3 0,18-5 7 0,-18 5 1 0,16-10 1 16,-16 10 1-16,15-13 1 0,-15 13 0 0,17-14 0 0,-17 14 0 16,12-16-3-16,-4 8 1 0,-2-2-1 0,-6 10 2 15,15-21 9-15,-15 21-3 0,11-16 1 0,-11 16-1 16,10-21 12-16,-3 11-3 0,-7 10-3 0,8-18-2 0,-8 18-9 16,6-15 1-16,-6 15 0 0,0 0-1 0,0 0 11 15,-4-14-2-15,4 14-2 0,0 0-1 0,0 0-18 0,-24 0 2 16,24 0 2-16,-16 4 3 0,16-4-1 0,-15 6-1 0,15-6 4 15,-12 7-1-15,12-7-2 0,-8 8 0 0,8-8 3 16,0 0 0-16,0 0-10 0,-3 11 2 0,3-11 3 16,0 0 2-16,0 0-15 0,0 0 4 0,9 10 4 0,-9-10 2 15,0 0 2-15,0 0 3 0,24 3 0 0,-24-3 1 0,0 0-25 16,21 0 7-16,-21 0 7 0,0 0 3 0,21-3-5 16,-21 3 5-16,0 0 1 0,21-4 3 0,-21 4 7 15,0 0 0-15,0 0 1 0,23 4 0 0,-23-4 1 16,0 0 0-16,18-5-2 0,-18 5 2 0,0 0 7 0,0 0-1 15,28 3-1-15,-28-3-2 0,0 0 16 0,0 0-3 0,5 14-4 16,-5-14-2-16,0 0 0 0,0 14-1 0,0-14-2 16,5 13-2-16,-5-13 5 0,-10 14-1 0,10-14-1 15,-8 16-2-15,8-16 2 0,-8 16-2 0,8-16-1 0,-6 16-1 16,6-16-3-16,-5 16 0 0,5-16 0 0,-3 13 0 0,3-13-1 16,0 12 1-16,0-12 0 0,0 0 0 0,-2 14-2 15,2-14 1-15,0 0-2 0,0 0 2 0,5 12-2 0,-5-12 0 16,0 0-1-16,0 0 3 0,0 0-19 0,23-3 7 15,-23 3 1-15,17-6 4 0,-17 6-9 0,21-9 3 0,-21 9 3 16,17-10 2-16,-8-3 4 0,-9 13 3 0,18-10-1 16,-18 10 0-16,17-13-5 0,-6 7 2 0,-11 6 1 0,11-14 1 15,-11 14 12-15,11-13-2 0,-11 13 0 0,9-15-2 16,-9 15 13-16,6-12-4 0,-6 12-3 0,5-10 0 0,-5 10 30 16,3-11-5-16,-3 11-6 0,0 0-7 0,0 0 53 15,3-11-17-15,-3 11-10 0,0 0-10 0,0 0 14 16,0 0-10-16,0 0-7 0,-6-9-8 0,6 9-15 0,0 0-1 15,-11 8-3-15,11-8-1 0,-12 8-2 0,12-8-3 0,-12 10 1 16,12-10-1-16,-10 12-2 0,10-12 2 0,-10 14-2 16,10-14 0-16,-9 16-40 0,9-16 7 0,-3 14 8 15,3-14 5-15,-2 16-88 0,2-16 23 0,5 14 16 0,-5-14 14 16,3 13-106-16,-3-13 38 0,6 10 26 0,-6-10 19 0,13 7-129 16,-13-7 42-16,13 7 33 0,-13-7 26 0,0 0-101 15,21 1 42-15,-21-1 32 0,22-3 28 0,-22 3-105 16,22-5 58-16,-22 5 30 0,19-7 26 0,-19 7-44 0,21-11 28 15,-21 11 43-15,17-12 19 0,-17 12 72 0,17-12-3 0,-17 12-4 16,14-15-4-16,-14 15 103 0,14-14-14 0,-14 14-19 16,11-14-17-16,-11 14 70 0,9-13-28 0,-9 13-20 15,8-11-18-15,-8 11 79 0,6-14-29 0,-6 14-24 16,0 0-19-16,0 0 65 0,0 0-27 0,0 0-24 0,0 0-18 16,0 0 17-16,0 0-19 0,-10-8-13 0,10 8-11 0,0 0-9 15,-18 8-5-15,18-8-8 0,-16 7-4 0,16-7-7 16,-14 10-1-16,14-10-3 0,-13 11-1 0,13-11-5 0,-14 15 0 15,14-15-2-15,-13 12 2 0,13-12 10 0,-11 17-2 16,11-17-2-16,-6 15-1 0,6-15 0 0,-6 16-1 0,6-16-1 16,-4 13-1-16,4-13 0 0,0 14-2 0,0-14-1 15,4 10 1-15,-4-10 6 0,0 0-2 0,7 12-2 0,-7-12 0 16,13 5-3-16,-13-5-1 0,0 0 0 0,0 0 0 16,25-2 3-16,-25 2 2 0,13-8-4 0,-13 8 1 0,19-10-3 15,-19 10 1-15,19-14 0 0,-19 14-1 0,16-15 0 16,-8 7 1-16,-3-2 0 0,-5 10 0 0,11-16 0 15,-8 2 0-15,2 3 0 0,-2 0 0 0,0-3 11 0,-1 2-2 16,1 0-1-16,-2-1-2 0,1 0 23 0,1 0-4 16,-3 1-6-16,4-1-3 0,-1 0 7 0,0 1-5 0,0-1-3 15,2-1-3-15,3 1 34 0,-4 0-8 0,3 2-8 0,-4 2-6 16,2-1 48-16,-5 10-7 0,8-12-14 0,-8 12-10 16,0 0 71-16,0 0-22 0,3-11-19 0,-3 11-14 0,0 0 24 15,0 0-16-15,0 0-14 0,0 0-10 0,0 0-19 16,0 0-4-16,-10 8-3 0,10-8-5 0,0 0 0 15,0 15-4-15,0-15 1 0,-3 13-3 0,3-13-2 0,-3 19 2 16,3-19-3-16,-5 22 0 0,2-6 7 0,1-1-2 0,-1 0 0 16,0 2-2-16,-2 1 2 0,-1 1-2 0,3-1 0 15,-2 1-1-15,2 2 2 0,-1-4-1 0,3 0-1 16,-1-1 0-16,1 0 12 0,-1-2-3 0,2-14-2 0,3 21-2 16,-3-21-11-16,9 16-1 0,-9-16 1 0,8 9 2 0,-8-9-79 15,0 0 18-15,27 1 11 0,-27-1 10 0,21-7-280 16,-21 7 63-16,23-11 64 0,-11 3 50 0,3-2-444 0,-1 1 118 15,-1-4 93-15,-4 2 112 0,2-1-168 0,-3-2 50 16</inkml:trace>
  <inkml:trace contextRef="#ctx0" brushRef="#br0" timeOffset="-89481.23">19726 12041 0 0,'0'0'843'15,"8"-14"-476"-15,-8 14-23 0,0 0-69 0,8-10 83 0,-8 10-72 16,0 0-58-16,0 0-44 0,3-11 44 0,-3 11-45 0,0 0-38 16,0 0-27-16,0 0 38 0,0 0-32 0,0 0-24 15,0 0-21-15,0 0-15 0,0 0-14 0,0 0-9 0,-16 5-9 16,16-5-7-16,-16 6-7 0,16-6-2 0,-19 8-4 0,8-2-2 15,3 8-2-15,8-14 0 0,-17 10-4 0,7-2 1 16,10-8-2-16,-16 21-1 0,16-21-1 0,-11 11 0 16,11-11-1-16,-9 12 0 0,9-12 0 0,-5 13-1 15,5-13 0-15,0 0 0 0,3 15 1 0,-3-15-1 0,0 0 1 16,13 8-1-16,-13-8 1 0,0 0 4 0,21 1 1 0,-21-1-2 16,18-5-1-16,-18 5 2 0,24-8-1 0,-24 8-1 15,21-9-1-15,-21 9 4 0,20-11-3 0,-20 11 1 0,18-13-2 16,-9 7 11-16,-9 6-3 0,14-14-1 0,-14 14-1 15,10-17 7-15,-10 17 0 0,8-12-3 0,-8 12-3 0,8-13 49 16,-8 13-10-16,0 0-11 0,6-12-7 0,-6 12 70 16,0 0-22-16,0 0-14 0,0 0-12 0,0 0 2 15,0 0-8-15,0 0-11 0,0 0-6 0,0 0-24 0,0 0-1 16,0 0 0-16,0 0-2 0,-4 9-2 0,4-9 0 16,-8 18 0-16,8-18 1 0,-8 20-1 0,5-7 1 0,0-1 0 15,-3 3 0-15,3 0 1 0,-1 2-1 0,1-2 1 0,-1 1 0 16,0 2 6-16,1-5-2 0,0 5-2 0,-1-2 2 15,-1 2-11-15,2-4 3 0,0 2 1 0,0-4-2 16,0 2-3-16,1-2 0 0,-4-1 2 0,6-11 1 0,-6 16 14 16,6-16-1-16,-10 13-2 0,10-13-3 0,-8 8-36 15,8-8 4-15,0 0 7 0,-16 2 3 0,16-2 6 0,0 0 2 16,-19-4 1-16,19 4 3 0,-12-6 0 0,12 6 3 0,-9-13-1 16,9 13 2-16,-8-19-5 0,5 8 2 0,0 0 2 15,3 11-1-15,2-24-6 0,-2 24 5 0,1-21-2 16,-1 21 3-16,6-19-9 0,-6 19 3 0,9-17 4 0,-9 17-1 15,11-18-2-15,-11 18 4 0,15-14-1 0,-15 14 2 0,18-12-11 16,-18 12 2-16,19-12 3 0,-19 12 3 0,21-8-17 16,-21 8 5-16,21-6 2 0,-21 6 6 0,17-3-41 0,-17 3 10 15,0 0 9-15,17-3 6 0,-17 3-114 0,0 0 29 16,0 0 22-16,0 0 19 0,0 0-173 0,0 0 47 16,0 0 41-16,21-1 29 0,-21 1-222 0,0 0 85 0,0 0 69 15,0 0 39-15,0 0-403 0,16-7 112 0,-16 7 102 0,12-7 106 16,-12 7-152-16,10-9 91 0</inkml:trace>
  <inkml:trace contextRef="#ctx0" brushRef="#br0" timeOffset="-88337.42">20044 12028 0 0,'0'0'673'0,"7"-8"-397"15,-7 8-53-15,0 0 172 0,0 0-79 0,0 0-64 16,0 0-49-16,0 0 26 0,0 0-45 0,0 0-36 16,-3-13-12-16,3 13-8 0,0 0-27 0,-18-4-19 0,18 4-17 15,0 0-5-15,-24 1-11 0,24-1-10 0,-18 5-8 0,18-5 6 16,-17 5-6-16,17-5-8 0,-17 6-3 0,17-6-2 16,-14 11-4-16,14-11-4 0,-13 11-1 0,13-11-4 0,-7 17-2 15,7-17 0-15,-7 12-2 0,7-12 3 0,0 13-3 16,0-13 1-16,2 11-1 0,-2-11-13 0,6 11 2 0,-6-11 2 15,0 0 4-15,9 10-16 0,-9-10 4 0,0 0 3 16,0 0 3-16,21 4-9 0,-21-4 5 0,0 0 2 0,20-3 3 16,-20 3 3-16,12-6 0 0,-12 6 3 0,0 0 0 15,17-10-3-15,-17 10 3 0,10-8 0 0,-10 8-1 0,11-9 7 16,-11 9-2-16,6-11 0 0,-6 11-1 0,6-10 2 16,-6 10-1-16,4-11-1 0,-4 11 1 0,7-11 8 15,-7 11-2-15,0 0-2 0,4-16-1 0,-4 16-2 0,0 0 0 16,8-11-1-16,-8 11 0 0,0 0 24 0,0 0-6 0,0 0-4 15,0 0-3-15,0 0-24 0,0 0 3 0,-6 10 1 16,6-10 3-16,-10 9-5 0,10-9 2 0,-10 14 1 16,10-14 2-16,-9 14 3 0,4-4-2 0,5-10 3 0,-7 16-1 15,7-16 8-15,-9 16-2 0,9-16-2 0,-3 16 2 0,3-16-9 16,-1 19 2-16,1-19 0 0,0 0 0 0,4 13-17 16,-4-13 5-16,0 0 2 0,7 10 2 0,-7-10-54 15,0 0 13-15,0 0 10 0,11 7 8 0,-11-7-77 0,0 0 22 16,0 0 18-16,22-3 14 0,-22 3-110 0,13-7 50 0,-13 7 21 15,12-7 21-15,-12 7-52 0,13-13 24 0,-13 13 21 16,13-8 16-16,-8-2-16 0,-5 10 15 0,10-17 14 16,-10 17 11-16,9-19 11 0,-9 19 6 0,8-18 5 0,-8 18 4 15,7-17 9-15,-7 17 2 0,10-14 1 0,-10 14 1 0,5-13 61 16,-5 13-10-16,5-9-11 0,-5 9-7 0,0 0 46 16,4-12-16-16,-4 12-10 0,0 0-12 0,0 0 100 15,0 0-28-15,0 0-22 0,0 0-17 0,0 0 16 0,0 0-18 16,0 0-12-16,0 0-8 0,0 0-15 0,0 0-7 15,0 0-6-15,-1 13-3 0,1-13 19 0,0 13-6 0,0-13-5 16,-3 11-7-16,3-11 1 0,-3 14-5 0,3-14-3 16,-3 14 0-16,3-14-5 0,-5 16 0 0,5-16 0 0,-7 14-3 15,7-14 3-15,-8 15-3 0,8-15 0 0,-8 13-1 16,8-13 4-16,-6 9-3 0,6-9 0 0,0 0 0 0,0 0-2 16,-6 10 0-16,6-10 0 0,0 0-1 0,0 0 11 15,0 0-1-15,0 0-4 0,5-13 0 0,-5 13 9 0,4-11-4 16,-4 11-1-16,8-13-3 0,-8 13-12 0,6-17 1 15,-6 17 1-15,9-18 0 0,-6 7-2 0,2 2 2 16,-5 9 1-16,6-18-1 0,0 9 10 0,-1-1-2 0,-5 10-1 16,10-13-2-16,-10 13 0 0,11-11 2 0,-11 11-3 0,0 0 1 15,10-7-7-15,-10 7-1 0,0 0 3 0,0 0 0 16,0 0-5-16,0 0 1 0,15 9 0 0,-15-9 2 0,5 11-3 16,-5-11 1-16,3 13 3 0,-3-13 0 0,1 17-4 15,-2-1 2-15,1-16 0 0,-3 12 2 0,3-12-3 16,-3 17 1-16,3-17 1 0,-5 14 2 0,5-14-22 0,-5 12 5 15,5-12 3-15,-7 13 3 0,7-13-21 0,-6 9 6 16,6-9 6-16,0 0 3 0,-11 12-6 0,11-12 4 0,0 0 7 16,0 0 1-16,0 0 14 0,0 0 0 0,0 0-1 15,0 0 1-15,-8-8 5 0,8 8 0 0,5-11-2 0,-5 11-1 16,5-13 2-16,-5 13-1 0,11-15-1 0,-11 15-1 0,11-18-1 16,-3 8 0-16,-3 2-1 0,3 0 0 0,-1-1 0 15,2-1 0-15,-9 10 0 0,15-14 0 0,-15 14 0 0,18-13-1 16,-18 13 1-16,20-11-1 0,-20 11 0 0,0 0-1 15,12-7 1-15,-12 7 1 0,0 0-4 0,0 0 2 0,0 0 0 16,17 2 0-16,-17-2-9 0,0 0 2 0,6 13 0 16,-6-13 3-16,2 13 5 0,-2-13 0 0,0 13 0 0,0-13 0 15,-3 15 0-15,3-15 0 0,-5 18-1 0,5-18 1 16,-6 19-56-16,6-19 10 0,-6 16 14 0,6-16 8 0,-9 15-9 16,9-15 7-16,-1 13 5 0,1-13 5 0,-8 10-94 15,8-10 21-15,0 0 19 0,0 0 15 0,-6 9-145 16,6-9 40-16,0 0 32 0,0 0 26 0,0 0-205 0,0 0 61 15,0 0 64-15,0 0 50 0,0 0-291 0,20-4 59 0</inkml:trace>
  <inkml:trace contextRef="#ctx0" brushRef="#br0" timeOffset="-87584.44">20436 12045 0 0,'0'0'403'0,"0"0"-243"0,0 0 78 0,8 9-48 16,-8-9-38-16,0 0-9 0,7 9 42 0,-7-9-37 15,0 0-30-15,0 0-23 0,18-4 4 0,-18 4-20 0,0 0-17 16,0 0-12-16,19-7 6 0,-19 7-11 0,9-7-9 16,-9 7-8-16,10-6 14 0,-10 6-8 0,11-9-6 0,-11 9-8 15,6-10 45-15,-6 10-15 0,0 0-8 0,6-13-10 0,-6 13 62 16,0 0-17-16,3-12-16 0,-3 12-13 0,0 0 21 15,0 0-12-15,-4-11-12 0,4 11-9 0,0 0 12 16,0 0-11-16,0 0-6 0,0 0-8 0,-23-1 4 0,23 1-5 16,-15 4-5-16,15-4-4 0,-14 10 0 0,14-10-1 15,-13 14-3-15,13-14-1 0,-14 16 7 0,6-7-3 0,8-9-3 16,-9 19-2-16,-1-10 11 0,3 3-3 0,1-4-5 16,2 1-2-16,4-9 10 0,-7 20-4 0,7-20-3 0,-5 15-1 15,5-15 9-15,0 15-4 0,0-15-2 0,2 11-3 16,-2-11-4-16,0 0-2 0,6 9 0 0,-6-9-1 0,0 0 7 15,21 3-2-15,-21-3-2 0,0 0-1 0,28-5-3 16,-28 5-1-16,23-6 1 0,-23 6-2 0,23-9 5 16,-23 9-3-16,23-11 0 0,-23 11 0 0,19-10 11 15,-8 2-2-15,-2-2-2 0,1 3-3 0,-1-2-9 0,-1-1 0 16,-2 2 0-16,3-2 1 0,-3-1 2 0,2 1 0 0,-2 1 0 16,0 0-1-16,-6 9 6 0,10-17-2 0,-10 17 0 15,10-15-2-15,-10 15 34 0,4-12-9 0,-4 12-3 0,3-10-7 16,-3 10 55-16,0 0-13 0,0 0-11 0,0 0-11 0,2-13 52 15,-2 13-17-15,0 0-14 0,0 0-13 0,0 0-15 16,0 0-7-16,0 0-4 0,-22 3-3 0,22-3-7 0,-16 6-1 16,16-6 0-16,-9 7-3 0,9-7-5 0,-8 12 1 15,8-12 0-15,-9 12-1 0,9-12-1 0,-7 12-2 16,7-12 3-16,-2 13-1 0,2-13-4 0,2 16 3 0,-2-16 0 16,3 14 0-16,-3-14-44 0,6 14 10 0,-6-14 7 0,10 15 6 15,-10-15-54-15,9 14 16 0,-9-14 13 0,13 15 9 16,-13-15-57-16,14 12 20 0,-14-12 15 0,14 14 13 0,-14-14-46 15,15 11 21-15,-15-11 14 0,11 11 12 0,-6-1-8 16,-5-10 11-16,0 0 9 0,9 10 7 0,-9-10 4 16,0 0 4-16,0 0 5 0,0 0 2 0,-2 12 4 15,2-12 4-15,0 0-1 0,0 0 3 0,-14 7 0 0,14-7 3 0,0 0-1 16,-16 3 1-16,16-3 1 0,0 0 1 0,-25 3-1 16,25-3 0-16,-17 2-8 0,17-2 3 0,-19-2 1 15,19 2 1-15,0 0-148 0,-23-6 41 0,23 6 26 0,-12-5 17 16,12 5-292-16,-8-10 73 0,8 10 57 0,0-13 45 0,0 13-514 15,1-18-54-15</inkml:trace>
  <inkml:trace contextRef="#ctx0" brushRef="#br0" timeOffset="-86803.76">20980 12071 0 0,'-26'-2'595'0,"26"2"-356"0,0 0-47 0,-21-1 100 0,21 1-38 0,0 0-51 15,-20-2-41-15,20 2 67 0,0 0-46 0,0 0-36 16,0 0-30-16,0 0 41 0,0 0-33 0,0 0-8 15,0 0-24-15,0 0 42 0,0 0-28 0,0 0-21 0,0 0-16 16,0 0 71-16,0 0-27 0,0 0-23 0,0 0-19 0,0 0-6 16,23-2-13-16,-23 2-11 0,30 2-9 0,-11 0-2 15,0-1-5-15,1 1-5 0,0 1-5 0,2-1 0 16,-5 3-4-16,7-2-2 0,0 0-2 0,1 2 1 16,1-1-2-16,-2 1-2 0,0 0-1 0,0 3-4 0,0 0 0 15,-3 0 0-15,1-2-1 0,2 5 2 0,-3-3 0 16,-1 2-1-16,-2-1 1 0,2 3-4 0,-2-3 0 0,-4 1 1 15,-2 0 1-15,3 2-9 0,-3-1 2 0,-1 0 2 0,-1-1 0 16,0 2-4-16,-2-3 1 0,-2 3 1 0,1-1 2 16,-1-1-4-16,-6-10 2 0,8 18 1 0,-8-18 3 0,8 20-16 15,-8-20 5-15,6 15 2 0,-6-15 3 0,5 15-18 16,-5-15 6-16,5 11 3 0,-5-11 5 0,4 11-34 0,-4-11 10 16,0 0 8-16,6 11 6 0,-6-11-44 0,0 0 15 15,0 0 11-15,0 0 6 0,0 0-76 0,0 0 24 0,0 0 16 16,0 0 16-16,0 0-91 0,0 0 31 0,-21-3 22 15,21 3 20-15,-17-10-189 0,17 10 57 0,-17-12 42 0,17 12 32 16,-10-15-306-16,10 15 87 0,-10-14 79 0,10 14 84 0,-4-15-228 16,4 15 66-16</inkml:trace>
  <inkml:trace contextRef="#ctx0" brushRef="#br0" timeOffset="-86453.45">21598 12243 0 0,'0'0'617'16,"0"0"-356"-16,0 0-52 0,0 0 119 0,0 0-54 0,0 0-54 16,-7-10-46-16,7 10 36 0,11 8-43 0,-11-8-34 15,0 0-26-15,13 11 16 0,-13-11-21 0,8 11-12 0,-8-11-18 16,8 13-1-16,-8-13-16 0,8 14-11 0,-8-14-8 0,8 14-7 16,-8-14-6-16,6 17-5 0,-6-17-3 0,7 14-3 15,-7-14-2-15,3 16-2 0,-3-16-1 0,5 14-1 16,-5-14 0-16,-2 13-2 0,2-13-1 0,0 0-4 0,3 14-2 15,-3-14 2-15,0 0 0 0,-6 13 2 0,6-13 1 16,0 0 0-16,0 0-2 0,-12 8 0 0,12-8 1 0,0 0-1 16,0 0 1-16,-21 1 5 0,21-1-1 0,0 0-1 0,-29-1 1 15,29 1 6-15,-29-2-3 0,29 2-1 0,-28-4-1 16,28 4 0-16,-34 3-1 0,34-3-1 0,-30-3-1 16,30 3-2-16,-27 3 0 0,27-3-1 0,-20 0 1 0,20 0-1 15,0 0 0-15,0 0 0 0,-26 0 0 0,26 0-44 0,0 0 7 16,0 0 8-16,0 0 6 0,0 0-261 0,0 0 60 15,0 0 67-15,3-14 30 16,-3 14-949-16,14-9-268 0</inkml:trace>
  <inkml:trace contextRef="#ctx0" brushRef="#br0" timeOffset="-85372.74">22048 12374 0 0,'0'0'480'0,"-14"-5"-224"15,14 5 117-15,0 0-26 0,0 0-61 0,0 0-58 0,-11-6 81 16,11 6-61-16,0 0-50 0,0 0-39 0,0 0 91 15,0 0-48-15,0 0-40 0,0 0-33 0,0 0-23 0,0 0-22 16,0 0-16-16,-10 8-14 0,10-8 0 0,-11 8-11 16,11-8-8-16,-12 7-8 0,4 2 9 0,1-1-6 15,7-8-6-15,-14 18-6 0,7-8 2 0,1-1-4 0,2 1-4 16,-1 0-1-16,0 2 4 0,1-2-2 0,0 1-3 0,1 2-2 16,-1-1 1-16,4-12-3 0,-1 15 0 0,1-15-2 15,3 18 1-15,-3-18-2 0,5 14 0 0,-5-14-2 0,7 11 2 16,-7-11-2-16,9 8 0 0,-9-8 0 0,16 8 0 15,-16-8 0-15,22 5 0 0,-22-5 0 0,24 1-32 0,-24-1 6 16,24-3 5-16,-24 3 3 0,25-6-21 0,-25 6 7 16,21-9 6-16,-21 9 5 0,19-9 0 0,-19 9 5 15,19-12 2-15,-19 12 3 0,18-15 0 0,-9 7 1 0,-9 8 3 16,12-16 0-16,-6 7 3 0,-6 9 0 0,7-18 2 16,-7 18 0-16,5-15 3 0,-5 15 1 0,2-15-2 0,-2 15 0 15,0 0 44-15,0 0-9 0,-2-13-8 0,2 13-5 0,0 0-7 16,0 0-3-16,-12-6-2 0,12 6-3 0,0 0-4 15,-18 6 1-15,18-6-1 0,0 0-2 0,0 0-7 16,-20 4 1-16,20-4 1 0,0 0 0 0,0 0-21 0,-6 11 7 16,6-11 1-16,0 0 3 0,0 0-38 0,-3 11 8 15,3-11 11-15,0 0 5 0,3 11-11 0,-3-11 7 0,0 0 7 16,12 6 4-16,-12-6-13 0,0 0 8 0,0 0 2 0,15 4 7 16,-15-4-8-16,13 4 8 0,-13-4 1 0,0 0 3 15,19 5-6-15,-19-5 4 0,0 0 3 0,0 0 2 0,20 5 0 16,-20-5 2-16,0 0 2 0,12 7 1 0,-12-7 2 15,0 0 0-15,0 0 1 0,0 0 1 0,11 6-2 16,-11-6 0-16,0 0 0 0,-3 10 2 0,3-10-8 0,0 0 1 16,-8 15 1-16,8-15 2 0,-11 11 2 0,11-11 1 0,-10 10-2 15,10-10 1-15,-11 12 7 0,11-12-4 0,-12 15 2 16,12-15-2-16,-9 14 5 0,9-14-3 0,-9 11 0 0,9-11 1 16,-6 9-20-16,6-9 5 0,0 0 1 0,-2 15 1 15,2-15-61-15,0 0 14 0,6 11 11 0,-6-11 10 0,0 0-8 16,20 3 9-16,-20-3 6 0,0 0 7 0,28-3-16 15,-28 3 7-15,19-6 4 0,-19 6 7 0,18-9-10 16,-18 9 8-16,15-9 2 0,-15 9 6 0,17-11-5 0,-8 5 6 16,-9 6 0-16,12-13 3 0,-12 13 17 0,14-14-3 15,-14 14 0-15,12-13-1 0,-12 13 44 0,14-13-8 0,-14 13-9 16,7-12-4-16,-7 12 31 0,6-10-9 0,-6 10-10 0,0 0-8 16,8-9 56-16,-8 9-17 0,0 0-15 0,0 0-10 15,0 0 35-15,0 0-15 0,0 0-14 0,0 0-10 0,0 0-19 16,0 0-4-16,0 0-5 0,0 0 0 0,0 0-7 15,-13 9 0-15,13-9-1 0,-3 10 0 0,3-10 0 16,-7 12 1-16,7-12-3 0,-4 11 1 0,4-11-1 16,-8 16-1-16,8-16 0 0,-5 13 1 0,5-13-6 0,-7 16 2 0,5-4 0 15,2-12 1-15,0 0-120 0,-5 14 23 0,5-14 20 16,0 0 15-16,-5 10-185 0,5-10 51 0,0 0 38 16,0 0 34-16,0 0-225 0,0 0 72 0,0 0 54 0,0 0 44 0,18-4-632 15,-18 4-79-15</inkml:trace>
  <inkml:trace contextRef="#ctx0" brushRef="#br0" timeOffset="-85065.81">22374 12357 0 0,'-16'14'475'0,"16"-14"-278"0,-4 13-39 0,4-13 4 16,-4 11-32-16,4-11-13 0,0 0-19 0,4 12 0 16,-4-12-20-16,0 0-16 0,0 0-12 0,4 12 21 0,-4-12-14 15,0 0-10-15,22 3-11 0,-22-3 52 0,0 0-19 16,19-5-13-16,-19 5-11 0,11-6 24 0,-11 6-14 0,13-8-10 16,-13 8-10-16,8-8-10 0,-8 8-6 0,0 0-4 15,6-14-3-15,-6 14-27 0,0 0 2 0,0-15 3 0,0 15 2 16,0 0-115-16,-7-9 25 0,7 9 19 0,0 0 17 15,0 0-313-15,0 0 75 0,-26 3 79 0,26-3 61 0,-12 5-248 16,12-5 74-16</inkml:trace>
  <inkml:trace contextRef="#ctx0" brushRef="#br0" timeOffset="-84063.26">22399 12478 0 0,'0'0'765'0,"0"0"-453"0,0 0-30 0,0 0-43 0,8 10-48 0,-8-10-12 16,3 12-36-16,-3-12-29 0,2 15-22 0,-2-15 10 0,1 17-21 15,-1-17-15-15,-1 15-14 0,1-15-21 0,-6 19-6 16,6-19-5-16,-8 14-4 0,2-2-1 0,1-3-2 0,5-9-4 15,-12 20-1-15,6-11 4 0,0 0-6 0,6-9 2 16,-15 10-3-16,9 0 3 0,6-10-2 0,-11 11-1 0,11-11-2 16,-8 8-5-16,8-8 1 0,0 0 0 0,0 0 0 15,0 0 18-15,0 0-3 0,0 0-4 0,0 0 0 0,11-8 8 16,-11 8-4-16,0 0-1 0,8-13-2 0,-5 2 26 16,-3 11-8-16,10-10-4 0,-10 10-6 0,9-14 18 0,-9 14-7 15,10-16-5-15,-10 16-6 0,9-11 22 0,-9 11-8 16,9-18-6-16,-9 18-7 0,9-15 38 0,-9 15-12 0,0 0-7 15,11-11-9-15,-11 11 12 0,0 0-9 0,0 0-6 16,0 0-6-16,11-7-11 0,-11 7-1 0,0 0-2 0,0 0-2 16,0 0-2-16,13 7 0 0,-13-7-1 0,0 0-1 0,6 9-4 15,-6-9-1-15,5 10 2 0,-5-10 0 0,0 0-3 32,4 16 2-17,3-8 0-15,-7-8 1 0,-4 19 0 0,4-19 0 0,-4 15 1 0,4-15 0 0,-3 17 1 0,3-17 0 0,-5 15 0 16,5-15 0-16,-8 14-11 0,8-14 1 0,-8 12 2 0,8-12 2 0,-13 10-4 0,13-10 3 15,0 0 1-15,0 0 1 0,0 0-12 0,0 0 5 0,0 0 2 0,0 0 1 16,0 0 18-16,0 0-2 0,0 0-2 0,0 0 0 16,-4-14 3-16,4 14 0 0,4-14-2 0,-4 14-1 15,7-14 11-15,-7 14-3 0,10-18-2 0,-10 18-3 0,12-15 2 16,-4 7-1-16,-8 8-2 0,14-14-3 0,-14 14 7 16,16-12-1-16,-16 12-2 0,13-10-2 0,-13 10 7 0,13-6-2 15,-13 6-2-15,0 0-2 0,0 0 26 0,0 0-8 0,22 2-3 16,-22-2-5-16,0 0-13 0,11 9 1 0,-11-9-3 15,6 10 1-15,-6-10-3 0,5 12-1 0,-5-12 1 16,2 13 0-16,-2-13 0 0,-5 13-1 0,5-13 1 0,-7 16-1 16,7-16 2-16,-7 15-1 0,7-15 1 0,-10 17-1 0,3-7 3 15,7-10-2-15,-12 12 0 0,7-3 0 0,5-9 3 16,-11 15 1-16,11-15-3 0,-8 14 0 0,8-14-11 16,-5 12 0-16,5-12 3 0,-3 12 1 0,3-12-25 0,0 0 7 15,5 12 4-15,-5-12 4 0,0 0 0 0,11 10 4 16,-11-10 1-16,0 0 3 0,19 3-3 0,-19-3 3 0,0 0 1 15,27-3 2-15,-27 3-1 0,21-3 2 0,-21 3 1 0,17-9 1 16,-17 9 3-16,26-9 0 0,-26 9 0 0,21-9-1 16,-10 2 30-16,-11 7-7 0,18-12-5 0,-18 12-4 15,21-10 54-15,-12 2-13 0,-9 8-13 0,17-14-8 0,-8 6 42 16,-9 8-16-16,11-11-12 0,-11 11-9 0,7-10 56 16,-7 10-17-16,0 0-16 0,0 0-13 0,0 0 40 0,0 0-19 15,0 0-12-15,0 0-14 0,-12-9-21 0,12 9-5 0,-17 3-4 16,17-3-1-16,-21 6-14 0,21-6 1 0,-20 10-1 15,20-10 1-15,-19 12 8 0,8-3-1 0,4-1-2 16,-1 0 0-16,8-8-5 0,-8 17 0 0,8-17 0 0,-1 15 0 16,1-15-8-16,4 16 0 0,-4-16 2 0,10 17 2 0,-10-17-8 15,13 15 1-15,-13-15 2 0,15 14 2 0,-15-14-9 16,18 9 2-16,-18-9 3 0,19 8 2 0,-19-8-25 16,27 4 7-16,-27-4 5 0,24 3 4 0,-24-3-48 0,30 0 12 15,-30 0 9-15,23-1 11 0,-23 1-129 0,20-5 33 16,-20 5 25-16,0 0 22 0,19-9-200 0,-19 9 56 0,6-9 46 15,-6 9 35-15,0 0-364 0,7-13 118 0,-7 13 78 0,0 0 63 16,-13-13-444-16,13 13-52 0</inkml:trace>
  <inkml:trace contextRef="#ctx0" brushRef="#br0" timeOffset="-82654.37">21868 12963 0 0,'-17'-3'400'0,"17"3"-172"15,0 0-36-15,-21-6-38 0,21 6-31 0,0 0 77 0,0 0-30 16,-23-3-35-16,23 3-26 0,0 0 110 0,-18-3-44 0,18 3-34 16,0 0-28-16,0 0 136 0,0 0-51 0,0 0-28 15,-15-3-22-15,15 3 64 0,0 0-40 0,0 0-37 0,0 0-25 16,0 0 22-16,0 0-26 0,0 0-22 0,0 0-16 16,0 0 1-16,21 0-14 0,-21 0-10 0,23 4-10 0,-4 1-8 15,4-2-6-15,-1 0-2 0,2 2-5 0,6 0-13 16,-3-1 0-16,0 3 0 0,-2-4 0 0,4 1-22 0,-5 0 3 15,0-1 4-15,-4 0 3 0,-1 0-34 0,-19-3 9 16,30 5 7-16,-30-5 7 0,22 5-13 0,-22-5 8 0,0 0 6 16,0 0 3-16,19 2-8 0,-19-2 3 0,0 0 7 15,0 0 1-15,0 0-41 0,0 0 10 0,-21-2 10 0,21 2 7 16,-23 0 4-16,23 0 6 0,-30-4 3 0,30 4 5 0,-33-6-3 16,13 5 3-16,3-2 2 0,17 3 4 0,-35-4 1 15,35 4 3-15,-30-4-1 0,30 4 1 0,-25-3-2 16,25 3-1-16,0 0 2 0,-26-2 0 0,26 2 1 0,0 0-1 15,0 0 0-15,0 0 2 0,0 0 0 0,0 0 0 16,0 0 2-16,0 0-2 0,0 0-16 0,18 6 3 0,-18-6 2 16,23 5 2-16,-23-5-37 0,32 5 8 0,-32-5 9 0,32 3 4 15,-15 0-46-15,-17-3 12 0,34 3 15 0,-34-3 6 16,28 4-34-16,-28-4 14 0,27 1 13 0,-27-1 8 16,0 0-6-16,0 0 9 0,28 0 8 0,-28 0 3 0,0 0 7 15,0 0 3-15,0 0 3 0,0 0 2 0,0 0-20 16,0 0 8-16,0 0 2 0,0 0 5 0,0 0-32 0,0 0 8 15,-9-7 8-15,9 7 6 0,-21-2-46 0,21 2 14 0,-18-4 12 16,18 4 7-16,0 0-49 0,-27-1 18 0,27 1 13 16,0 0 11-16,0 0-22 0,0 0 12 0,0 0 12 15,-21 1 7-15,21-1 5 0,0 0 5 0,0 0 6 0,0 0 3 16,0 0-4-16,0 0 5 0,0 0 1 0,19 4 4 0,-19-4-53 16,0 0 11-16,21 1 12 0,-21-1 7 0,0 0-70 15,20 1 21-15,-20-1 15 0,0 0 14 0,0 0-24 0,0 0 16 16,23 4 11-16,-23-4 10 0,0 0-36 0,0 0 19 15,0 0 16-15,0 0 8 0,0 0 0 0,0 0 7 16,0 0 5-16,0 0 3 0,0 0-30 0,0 0 10 0,0 0 7 16,0 0 7-16,0 0-43 0,0 0 14 0,0 0 10 15,0 0 8-15,0 0-149 0,0 0 74 0,0 0 27 0,0 0 17 16,0 0-6-16,0 0 28 0</inkml:trace>
  <inkml:trace contextRef="#ctx0" brushRef="#br0" timeOffset="-79738.16">11373 11807 0 0,'0'0'1207'16,"0"0"-874"-16,0 0-66 0,0 0-53 0,4-9-26 0,-4 9-37 15,0 0-30-15,21-7-24 0,-21 7-43 0,0 0-9 0,17-7-11 16,-17 7-5-16,15-5-80 0,-15 5 11 0,17-3 8 15,-17 3 6-15,0 0-140 0,0 0 33 0,12-8 26 16,-12 8 23-16,0 0-110 0,0 0 39 0,7-8 30 0,-7 8 26 16,0 0-42-16,0 0 29 0,0 0 21 0,0 0 26 15,-10-6 4-15,10 6 12 0,0 0 10 0,0 0 8 16,0 0 5-16,-21 0 5 0,21 0 4 0,0 0 4 0,0 0 16 16,0 0-1-16,-18 3-1 0,18-3 1 0,0 0 45 15,0 0-9-15,-10 6-8 0,10-6-6 0,0 0 32 0,0 0-10 16,0 0-10-16,-7 8-3 0,7-8 17 0,0 0-9 15,0 0-8-15,0 0-6 0,0 0 24 0,0 0-10 0,-7 10-9 16,7-10-5-16,0 0 2 0,0 0-6 0,0 0-3 0,0 0-6 16,0 0 1-16,0 0-4 0,0 0-3 0,0 0 0 15,0 0-1-15,0 0 0 0,0 0-3 0,0 0 0 16,0 0 8-16,0 0-3 0,0 0-1 0,0 0-3 0,0 0-58 16,10-8 12-16,-10 8 8 0,0 0 7 0,0 0-218 15,0 0 63-15,4-12 51 0,-4 12 25 0,0 0-285 0,-9-12 90 16</inkml:trace>
  <inkml:trace contextRef="#ctx0" brushRef="#br0" timeOffset="-73778.27">16649 12968 0 0,'0'0'382'0,"0"0"-125"0,0 0-36 0,-23-2-43 0,23 2-32 15,0 0 41-15,0 0-37 0,0 0-31 0,0 0-23 16,0 0 7-16,0 0-22 0,0 0-14 0,0 0-16 0,0 0 4 16,14 9-12-16,-14-9-8 0,15 7-8 0,-15-7 17 15,17 7-9-15,-2-4-7 0,-15-3-5 0,33 8 6 16,-16-3-4-16,0 1-6 0,-17-6-4 0,33 9 3 0,-17-7-4 16,-16-2-2-16,29 8-3 0,-29-8 5 0,29 5-3 15,-29-5-2-15,23 5-3 0,-23-5 5 0,21 3-2 0,-21-3-2 16,0 0-1-16,19 3 9 0,-19-3-3 0,0 0-3 15,0 0-1-15,0 0 10 0,0 0-3 0,0 0-4 0,0 0-2 16,0 0 8-16,0 0-3 0,0 0-3 0,0 0-3 16,0 0-45-16,-19-8 7 0,19 8 7 0,0 0 4 0,-19-5-501 15,19 5 105-15,-19-9 82 0,19 9 86 0,-30-10-216 16,13 3 24-16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37:54.94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14154 3502 0 0,'-3'-15'746'0,"3"15"-393"16,0 0-27-16,0 0 126 0,0-13-89 0,0 13-73 15,0 0-59-15,0 0 48 0,0 0-41 0,0 0-47 16,-2-12-39-16,2 12 59 0,0 0-42 0,0 0-34 0,0 0-27 16,0 0 32-16,0 0-30 0,0 0-20 0,0 0-19 15,0 0 20-15,0 0-17 0,0 0-14 0,0 0-13 0,0 0 6 16,0 0-10-16,0 0-8 0,0 0-8 0,0 0-17 16,0 0-1-16,0 0-3 0,-6 10-1 0,6-10-7 15,-5 11 1-15,5-11-1 0,-10 16 1 0,6-6 10 0,-1 4-4 16,2-1 1-16,-2-1-2 0,0 5 12 0,-1-3-5 15,1 3-2-15,3-3-2 0,-2 2 3 0,1-2-2 0,0 2-2 16,-1-4-2-16,1 2 2 0,2 1-2 0,-2-2 1 16,3-13-3-16,-3 20 6 0,3-20-2 0,2 18-2 0,-2-18-1 15,1 13-1-15,-1-13-1 0,0 0-1 0,6 11 1 16,-6-11-2-16,0 0-1 0,0 0 1 0,15 3 0 0,-15-3-6 16,18-5 2-16,-18 5-1 0,19-6 3 0,-19 6-173 15,24-10 35-15,-24 10 29 0,18-8 22 0,-18 8-268 0,15-7 69 16,-15 7 59-16,11-9 47 0,-11 9-312 0,6-9 117 15,-6 9 102-15,0 0 55 0,7-19-749 0,-7 19-168 16</inkml:trace>
  <inkml:trace contextRef="#ctx0" brushRef="#br0" timeOffset="251.78">14096 3565 0 0,'0'0'847'0,"0"0"-573"0,0 0 52 16,0 0-58-16,0 0-54 0,0 0-43 0,0 0-16 15,14 6-30-15,-14-6-26 0,0 0-20 0,15 12 12 0,-15-12-18 16,14-7-16-16,-14 7-10 0,0 0-11 0,21-5-8 16,-21 5-3-16,0 0-5 0,0 0-22 0,19-4 0 0,-19 4 1 15,0 0-2-15,7-12-159 0,-7 12 36 0,1-10 26 0,-1 10 19 16,0 0-216-16,2-16 59 0,-2 16 47 0,-3-13 39 15,3 13-531-15,-7-17-51 0</inkml:trace>
  <inkml:trace contextRef="#ctx0" brushRef="#br0" timeOffset="478.03">14089 3440 0 0,'0'0'603'0,"0"0"-324"0,0 0-54 0,0 0 140 0,0 0-63 15,0 0-61-15,1-12-49 0,-1 12 20 0,0 0-43 0,11-9-32 16,-11 9-29-16,0 0-8 0,24-4-13 0,-24 4-18 16,18-4-13-16,-18 4 0 0,19-3-13 0,-19 3-8 15,19-3-6-15,-19 3-13 0,0 0-3 0,0 0-2 0,23 0-3 16,-23 0-51-16,0 0 7 0,0 0 7 0,15 5 7 16,-15-5-293-16,0 0 94 0,0 0 45 0,0 0 36 0,0 0-865 15,0 0-201-15</inkml:trace>
  <inkml:trace contextRef="#ctx0" brushRef="#br0" timeOffset="1169.69">14373 3581 0 0,'19'-3'724'0,"-19"3"-503"16,0 0 146-16,0 0-41 0,0 0-65 0,-5-11-52 0,5 11 17 16,0 0-46-16,0 0-35 0,-11-10-28 0,11 10 42 15,0 0-16-15,-16-6-28 0,16 6-24 0,0 0 1 16,-19-2-19-16,19 2-13 0,0 0-13 0,-17 3 3 0,17-3-10 16,0 0-9-16,-17 7-6 0,17-7-1 0,-14 6-5 0,14-6-4 15,-10 11-3-15,10-11-2 0,-14 13 0 0,14-13-2 16,-11 14-2-16,11-14-6 0,-7 17 1 0,7-17-1 0,-3 14 0 15,3-14-1-15,-2 12-1 0,2-12 1 0,0 0 0 16,5 13 2-16,-5-13-1 0,0 0 1 0,7 8-1 16,-7-8 4-16,0 0-1 0,18 3-2 0,-18-3 1 0,0 0 8 15,19-5 0-15,-19 5-3 0,16-5 0 0,-16 5-5 16,17-10 1-16,-17 10-2 0,21-10 1 0,-21 10 1 16,14-13-1-16,-14 13 1 0,15-10-1 0,-15 10 39 0,9-9-8 15,-9 9-7-15,0 0-6 0,8-12 46 0,-8 12-13 16,0 0-9-16,0 0-11 0,0 0 41 0,0 0-14 0,0 0-13 15,8-8-9-15,-8 8 15 0,0 0-10 0,0 0-8 0,0 0-9 16,0 0-8-16,0 0-6 0,0 0-1 0,0 0-2 16,0 0-9-16,-7 15-1 0,7-15 1 0,-1 14-1 0,1-14 0 15,-3 23 0-15,3-23 0 0,0 24-1 0,-2-10 7 16,1-1-2-16,-1 1 1 0,2 0-2 0,-1 4 0 16,-1-2 1-16,1-2-2 0,-1 0 1 0,0 4 4 15,1-6 0-15,-1 3-2 0,2-15 1 0,-1 25-50 16,1-25 10-16,-6 20 7 0,6-20 5 0,-4 14-16 0,4-14 8 0,-5 13 7 15,5-13 3-15,0 0 5 0,0 0 1 0,-6 8 4 16,6-8 3-16,0 0 4 0,0 0 1 0,-13-4 0 16,13 4 1-16,-11-11 8 0,11 11-1 0,-10-8-1 15,10 8-1-15,-9-10-2 0,9 10 0 0,-8-15 0 0,8 15 0 16,-8-17 9-16,8 17-2 0,-5-17-1 0,5 17-3 0,-1-16 6 16,1 16 0-16,1-12-3 0,-1 12-1 0,6-12-12 15,-6 12 1-15,11-11 1 0,-11 11 1 0,12-9-5 16,-12 9 1-16,12-7 2 0,-12 7 0 0,17-6-30 0,-17 6 6 15,0 0 6-15,18-5 4 0,-18 5-98 0,0 0 23 16,20-6 18-16,-20 6 17 0,0 0-153 0,0 0 44 0,21-1 32 16,-21 1 29-16,7-9-254 0,-7 9 104 0,0 0 58 15,0 0 38-15,14-8-827 0,-14 8-185 0</inkml:trace>
  <inkml:trace contextRef="#ctx0" brushRef="#br0" timeOffset="1386.58">14503 3646 0 0,'0'0'340'0,"0"0"-261"0,0 0 5 15,0 0-12-15,0 0-321 0,0 0 86 0</inkml:trace>
  <inkml:trace contextRef="#ctx0" brushRef="#br0" timeOffset="1765.53">14754 3494 0 0,'0'0'640'0,"0"0"-362"0,0 0-56 0,0 0 70 0,0 0-55 15,0 0-48-15,0 0-37 0,0 0-29 16,0 0-23-16,19 6-21 0,-19-6-16 0,20 4 9 16,-20-4-14-16,29 3-12 0,-29-3-10 0,30 1-6 0,-14-5-6 0,-16 4-5 15,27 1-4-15,-27-1 3 0,25 0-3 0,-25 0-4 16,21-3-2-16,-21 3 21 0,16-3-8 0,-16 3-3 0,0 0-5 16,21-6 22-16,-21 6-7 0,0 0-6 0,0 0-2 15,11-9 7-15,-11 9-6 0,0 0-4 0,0 0-4 0,0 0-48 16,0 0 5-16,0 0 7 0,0 0 3 0,0 0-311 15,0 0 67-15,-11-8 53 0,11 8 41 0,0 0-671 16,-20-2-85-16</inkml:trace>
  <inkml:trace contextRef="#ctx0" brushRef="#br0" timeOffset="2222.15">14873 3499 0 0,'0'0'573'0,"0"0"-209"0,0 0-58 0,0 0-27 16,0 0-14-16,-10 9-53 0,10-9-41 0,-5 9-36 0,5-9 29 16,-6 19-35-16,6-19-24 0,-4 16-22 0,1-3 8 15,-1-2-9-15,1-1-17 0,2 5-11 16,-3-3-5-16,2 1-10 0,-1-2-7 0,-1 0-6 0,4-11-2 0,-4 20-3 16,4-20-5-16,-1 20-3 0,1-20-6 15,-2 12 0-15,2-12-3 0,0 0-2 0,-1 15-63 0,1-15 10 0,0 0 11 16,0 0 9-16,0 0-209 0,0 0 72 0,0 0 34 15,0 0 27-15,0 0-162 0,0 0 56 0,0 0 40 16,0 0 37-16,0 0-144 0,0 0 56 0,-5 9 70 0,5-9 34 16,0 0-68-16,0 0 38 0,-21 1 29 0,21-1 46 15,0 0 75-15,-17 5 0 0,17-5-1 0,0 0 1 0,-18 5 98 16,18-5-3-16,0 0-19 0,0 0-14 0,-15 5 61 16,15-5-24-16,0 0-20 0,0 0-16 0,0 0 42 15,0 0-8-15,0 0-19 0,0 0-16 0,0 0 40 0,0 0-22 16,0 0-15-16,0 0-13 0,3 13 32 0,-3-13-18 15,12-7-13-15,-12 7-9 0,20-2 18 0,-20 2-13 0,23-2-9 16,-23 2-8-16,27-2-6 0,-27 2-3 0,29-6-6 16,-29 6-3-16,32-6-4 0,-32 6-2 0,28-6 0 0,-28 6-2 15,20-6 13-15,-20 6-2 0,0 0-3 0,18-5-4 16,-18 5-46-16,0 0 7 0,0 0 6 0,0 0 4 0,0 0-159 16,0 0 35-16,0 0 30 0,14-6 23 0,-14 6-643 15,0 0-60-15</inkml:trace>
  <inkml:trace contextRef="#ctx0" brushRef="#br0" timeOffset="3153.19">14957 3617 0 0,'0'0'539'0,"0"0"-258"0,0 0 122 16,-3-11-28-16,3 11-75 0,0 0-59 0,0 0 50 0,6-10-55 15,-6 10-48-15,0 0-23 0,10-10 9 0,-10 10-35 16,0 0-27-16,11-8-24 0,-11 8 42 0,0 0-25 16,0 0-22-16,17-3-18 0,-17 3 9 0,0 0-16 0,0 0-11 15,27 0-10-15,-27 0-7 0,0 0-8 0,8 8-4 0,-8-8-3 16,5 9-4-16,-5-9-2 0,3 13-3 0,-3-13-1 15,4 19-4-15,-4-19-1 0,0 16 2 0,0-16-2 16,-4 14-12-16,4-14 2 0,-3 16 3 0,3-16 0 0,-5 16-63 16,5-16 15-16,-6 13 10 0,6-13 10 0,-7 9-66 15,7-9 21-15,0 0 15 0,-6 11 14 0,6-11-13 16,0 0 12-16,0 0 10 0,0 0 9 0,0 0 12 0,0 0 4 16,0 0 3-16,0 0 3 0,0 0 3 0,0 0 3 0,2-12 0 15,-2 12 2-15,3-11 3 16,-3 11 0-16,0 0 0 0,5-18 0 0,-5 18 2 0,4-14 0 0,-4 14 0 15,7-18-1-15,-7 18 34 0,8-17-6 0,-8 17-7 0,9-14-4 16,-9 14 56-16,17-14-15 0,-10 5-12 0,-7 9-9 0,17-13 11 16,1 9-9-16,-18 4-7 0,13-6-9 0,-13 6-19 15,0 0-1-15,24-4-2 0,-24 4 0 0,0 0 14 16,18 4-4-16,-18-4-1 0,0 0-4 0,13 10-1 16,-13-10-1-16,3 12-2 0,-3-12 1 0,2 15-9 0,-2-15 1 15,0 18 1-15,0-18 0 0,-3 16-26 0,3-16 6 0,-5 20 4 16,5-20 5-16,-4 17-69 0,4-17 17 0,-3 12 13 15,3-12 11-15,-4 13-48 0,4-13 20 0,-2 14 13 16,2-14 12-16,2 14-32 0,-2-14 14 0,0 0 14 0,0 0 10 16,0 0-3-16,0 0 7 0,0 0 8 0,0 0 6 15,0 0 12-15,16-2 1 0,-16 2 3 0,0 0 1 0,15-12 8 16,-15 12 0-16,11-9-1 0,-11 9-1 0,10-11 35 16,-10 11-6-16,14-15-8 0,-14 15-4 0,12-16 28 15,-6 7-10-15,-6 9-7 0,13-16-6 0,-5 6 24 0,0 0-12 16,-8 10-6-16,11-17-6 0,-4 8 50 0,0 1-14 15,-7 8-12-15,8-13-11 0,-8 13 17 0,2-11-11 0,-2 11-9 16,0 0-7-16,4-11 29 0,-4 11-12 0,0 0-10 16,0 0-6-16,0 0 16 0,0 0-8 0,0 0-8 0,-9-6-5 15,9 6-11-15,0 0-4 0,0 0 0 0,-12 7-2 16,12-7-2-16,0 0-2 0,-15 9 0 0,15-9 0 0,0 0-3 16,-6 14 1-16,6-14 0 0,0 0-1 0,-3 14-9 15,3-14 3-15,0 0 1 0,3 16 0 0,-3-16-24 16,4 15 7-16,-4-15 3 0,7 10 6 0,-7-10-30 0,16 13 9 15,-16-13 8-15,12 11 4 0,5-5-30 0,-17-6 10 16,10 10 9-16,-10-10 7 0,11 11-11 0,-11-11 6 0,10 10 8 16,-10-10 3-16,8 8 3 0,-8-8 3 0,0 0 2 15,8 11 6-15,-8-11-4 0,0 0 2 0,0 0 2 0,0 0 3 16,1 14 0-16,-1-14 1 0,0 0 1 0,0 0-1 16,-10 11 5-16,10-11-2 0,0 0 1 0,-17 8-1 15,17-8-7-15,0 0 3 0,-21 3-1 0,21-3 2 0,0 0-54 16,-20 3 11-16,20-3 9 0,0 0 8 0,0 0-187 15,-24-5 44-15,24 5 47 0,0 0 28 0,-9-9-269 0,9 9 74 16,0 0 56-16,-3-13 50 0,3 13-519 0,0-14-54 16</inkml:trace>
  <inkml:trace contextRef="#ctx0" brushRef="#br0" timeOffset="3451.99">15500 3480 0 0,'0'0'795'0,"0"-15"-503"0,0 15 203 15,0 0-88-15,0 0-82 0,0 0-63 0,0 0-49 16,0 0-30-16,0 0-25 0,0 0-32 0,0 0-26 0,0 0-21 16,3 19-15-16,-3-19-13 0,2 18 26 0,-2-18-16 15,0 21-11-15,0-21-11 0,-2 23 18 0,2-12-11 0,0 2-8 16,-1 6-9-16,1-6-5 0,-2 0-3 0,1-1-5 15,1-12-4-15,-4 26 2 0,2-15-3 0,1 2-4 0,1-13 1 16,-5 19-19-16,5-19 3 0,-5 14 0 0,5-14 3 16,-3 11-172-16,3-11 34 0,0 0 29 0,0 0 24 15,-1 13-258-15,1-13 73 0,0 0 82 0,0 0 38 0,0 0-374 16,0 0 103-16,0 0 88 0,0-13 97 0,0 13-199 16,0 0 44-16</inkml:trace>
  <inkml:trace contextRef="#ctx0" brushRef="#br0" timeOffset="3630.38">15424 3606 0 0,'0'0'595'0,"0"0"-379"0,0 0 4 0,0 0-35 0,16 5-16 16,-16-5-34-16,0 0-4 0,29-1-28 0,-29 1-20 0,17-2-15 15,-17 2-8-15,17-3-10 0,-17 3-10 31,0 0-8-31,14-6-40 0,-14 6 2 0,0 0 0 0,0 0 3 0,0 0-166 0,10-7 35 0,-10 7 27 0,0 0 21 0,0 0-592 16,0 0-49-16</inkml:trace>
  <inkml:trace contextRef="#ctx0" brushRef="#br0" timeOffset="5603.89">15710 3603 0 0,'6'-9'848'0,"-6"9"-599"0,0 0 157 15,8-15-73-15,-8 15-66 0,0 0-54 0,0 0 72 16,0 0-58-16,0 0-28 0,-4-12-31 0,4 12 34 16,0 0-39-16,0 0-32 0,-10-6-28 0,10 6 3 0,0 0-21 15,0 0-18-15,-21-4-13 0,21 4-10 0,0 0-11 16,-19 4-6-16,19-4-5 0,0 0-6 0,-21 8-1 0,21-8-3 15,-11 9-4-15,11-9 0 0,-13 10-4 0,13-10 1 16,-11 11-1-16,11-11-5 0,-9 14 0 0,9-14 0 0,-6 13 1 16,6-13-3-16,-7 15 2 0,7-15-1 0,-5 13 2 0,5-13-3 15,2 13 1-15,-2-13 0 0,3 11 1 0,-3-11-10 16,0 0 2-16,10 11 2 0,-10-11 1 0,0 0-22 16,12 8 6-16,-12-8 4 0,0 0 4 0,0 0-4 15,24 3 1-15,-24-3 5 0,16-3 3 0,-16 3-11 0,16-6 6 16,-16 6 2-16,0 0 2 0,14-12 1 0,-14 12 3 15,11-11 2-15,-11 11-1 0,8-12 4 0,-8 12 1 0,10-15 0 16,-10 15-1-16,7-15 10 0,-2 4-4 0,-5 11 0 16,6-16 0-16,-6 16 28 0,4-18-5 0,-4 18-7 15,2-11-5-15,-2 11 65 0,0 0-16 0,-2-13-13 0,2 13-11 16,0 0 57-16,0 0-20 0,-4-11-15 0,4 11-13 16,0 0-5-16,0 0-8 0,0 0-10 0,-7 11-3 0,7-11-18 15,-7 8 0-15,7-8-2 0,-7 16 0 0,7-16-2 16,-5 20 0-16,5-20 0 0,-5 19 0 0,5-19-26 0,-3 18 6 15,3-18 4-15,0 16 2 0,0-16-101 0,2 18 24 16,-2-18 16-16,6 14 15 0,-6-14-91 0,8 14 30 0,-8-14 25 16,12 10 18-16,-12-10-106 0,15 8 38 0,-15-8 28 15,12 4 23-15,-12-4-49 0,0 0 30 0,26-1 21 0,-26 1 18 16,22-6-18-16,-22 6 19 0,20-7 20 0,-20 7 11 16,21-11 9-16,-21 11 7 0,21-11 5 0,-11 3 5 0,0-2 20 15,3 2 1-15,-5-2-3 0,2 3 0 0,-1-2 51 16,0 1-11-16,-2-2-10 0,-1 0-5 0,-1 0 97 15,-5 10-24-15,8-15-19 0,-8 15-17 0,5-12 77 16,-5 12-27-16,0 0-24 0,2-17-19 0,-2 17 59 0,0 0-27 16,0 0-21-16,0 0-16 0,-7-12 19 0,7 12-17 0,0 0-12 15,0 0-13-15,0 0-13 0,-28 3-5 0,28-3-7 16,0 0-3-16,-16 12-5 0,16-12-3 0,-14 14-2 16,14-14-2-16,-17 14-6 0,17-14-1 0,-10 16 2 0,10-16-1 15,-10 16-26-15,10-16 7 0,-5 15 4 0,5-15 3 0,-5 15-42 16,5-15 10-16,-1 11 11 0,1-11 6 0,1 11-48 15,-1-11 16-15,0 0 12 0,6 12 9 0,-6-12-22 16,0 0 11-16,9 9 11 0,-9-9 8 0,0 0-7 0,0 0 9 16,0 0 5-16,20 0 5 0,-20 0 11 0,0 0 2 15,16-10 0-15,-16 10 3 0,11-8 1 0,4 3-1 16,-15 5 1-16,6-9 1 0,-6 9 3 0,8-11-1 0,-8 11 0 16,8-11 0-16,-8 11 41 0,6-10-9 0,-6 10-6 0,0 0-5 15,5-13 68-15,-5 13-18 0,0 0-14 0,7-10-11 16,-7 10 60-16,0 0-21 0,0 0-18 0,0 0-11 0,0 0 26 15,0 0-15-15,0 0-15 0,0 0-9 0,0 0-17 16,0 0-4-16,0 0-6 0,0 0-2 0,0 14-7 16,0-14-2-16,-2 15 1 0,2-15-3 0,-3 23 1 0,3-23 0 15,-2 25 0-15,2-12-2 0,-2 3 4 0,-1-1-1 16,1 0-1-16,-1-1-1 0,2 2-33 0,-1-2 5 16,1 1 6-16,1-3 3 0,0 3-112 0,0-15 25 0,-2 23 21 15,2-23 17-15,-2 23-68 0,2-23 27 0,-3 16 21 16,3-16 17-16,-4 16-44 0,4-16 22 0,-6 9 19 0,6-9 14 15,0 0 19-15,-11 7 10 0,11-7 3 0,0 0 7 16,-18-1-3-16,18 1 7 0,0 0 1 0,-20-3 1 0,20 3 9 16,-10-14 1-16,10 14 0 0,-12-16 1 0,12 16 39 15,-8-13-4-15,7 2-10 0,1 11-4 0,-2-22 36 16,2 22-13-16,3-21-8 0,-3 21-7 0,10-19 9 0,-10 19-7 16,11-17-6-16,-11 17-5 0,16-16-2 0,-8 8-4 15,1-4-3-15,-9 12-1 0,19-14-7 0,-9 6 1 0,-1 1 0 16,1 0-2-16,1-2 1 0,0 1 0 0,-1-2 0 15,1 4 0-15,0-4 0 0,6 2-1 0,-8 0 1 0,0-1-1 16,3-1 1-16,0 1 0 0,-1-1 0 0,1 2-1 16,0-1 37-16,-3 3-7 0,0-3-6 0,-9 9-5 0,17-14 32 15,-17 14-9-15,11-10-10 0,-11 10-6 0,9-12 16 16,-9 12-9-16,4-11-7 0,-4 11-4 0,0 0 27 16,0 0-11-16,1-13-7 0,-1 13-7 0,0 0 21 0,0 0-9 15,0 0-8-15,-7-11-5 0,7 11-2 0,0 0-4 16,0 0-6-16,-12-6 1 0,12 6-13 0,0 0 1 0,0 0-1 15,0 0 0-15,-21 3-3 0,21-3 2 0,-12 6 0 16,12-6 0-16,0 0-3 0,-11 8 0 0,11-8 2 0,-9 8-1 16,9-8-13-16,0 0 3 0,-8 10 2 0,8-10 3 0,-1 14-23 15,1-14 8-15,0 0 3 0,-2 11 4 0,2-11-25 16,0 0 9-16,7 13 6 0,-7-13 5 0,11 6-4 16,-11-6 3-16,0 0 5 0,0 0 2 0,5 10 2 15,-5-10 2-15,0 0 2 0,0 0 1 0,14 8 6 0,-14-8 0 16,0 0 0-16,11 7 1 0,-11-7-5 0,0 0 2 15,14 9-1-15,-14-9 2 0,0 0-1 0,13 6 1 0,-13-6 1 16,0 0 0-16,0 0-3 0,10 9 1 0,-10-9 2 16,0 0-2-16,4 16 3 0,-4-16-1 0,0 0 1 0,0 0 0 15,0 0-5-15,0 0 2 0,-3 14 0 0,3-14 1 16,0 0-13-16,-4 12 3 0,4-12 2 0,0 0 2 16,0 0-78-16,1 14 15 0,-1-14 16 0,0 0 10 0,0 0-115 15,-4 13 34-15,4-13 22 0,0 0 24 0,0 0-92 16,0 0 34-16,0 0 33 0,12 6 29 0,-12-6-35 0,0 0 23 15,0 0 18-15,0 0 13 0,26 0-31 0,-26 0 17 16,0 0 14-16,15-10 12 0,-15 10-5 0,0 0 9 16,0 0 10-16,26-4 6 0,-26 4 0 0,17-7 7 0,-17 7 3 15,18-6 3-15,-18 6 5 0,24-10 2 0,-24 10 1 16,18-9 1-16,-5 3 13 0,-13 6-1 0,21-10-3 0,-21 10-1 16,19-9 65-16,-19 9-13 0,14-10-12 0,-14 10-9 0,13-11 101 15,-13 11-26-15,8-8-22 0,-8 8-18 0,0 0 134 16,4-19-33-16,-4 19-21 0,0 0-29 0,0 0 83 15,0 0-41-15,0 0-32 0,-4-13-27 0,4 13 58 16,0 0-33-16,0 0-26 0,-16-6-19 0,16 6-8 0,0 0-15 16,-21-2-12-16,21 2-10 0,0 0-12 0,-24 2-5 0,24-2-6 15,-16 8-1-15,16-8-8 0,-19 11-2 0,19-11-1 16,-14 13 0-16,6-6-4 0,0 2 0 0,8-9 1 16,-9 14-1-16,9-14-3 0,-10 14 1 0,10-14 0 0,-6 13 0 15,6-13-13-15,-3 12 2 0,3-12 4 0,0 0 2 16,0 21-30-16,0-21 7 0,0 0 7 0,0 0 4 0,6 13-16 15,-6-13 6-15,0 0 6 0,10 6 5 0,-10-6-9 16,0 0 6-16,17 5 3 0,-17-5 5 0,0 0-3 16,19-5 3-16,-19 5 3 0,17-5 2 0,-17 5 6 0,17-7 1 15,-17 7 0-15,12-8-1 0,-12 8 2 0,12-10 0 16,-12 10-1-16,12-11 1 0,-12 11 7 0,9-13-1 0,-9 13-2 16,7-16-1-16,-7 16 26 0,8-11-7 0,-8 11-4 0,5-11-2 15,-5 11 31-15,0 0-8 0,0 0-9 0,0 0-6 16,0 0 8-16,0 0-9 0,0 0-3 0,0 0-4 15,0 0-22-15,0 0 1 0,0 0 1 0,0 0 2 0,-9 10 2 16,9-10 0-16,-1 12 0 0,1-12 0 0,0 15 0 16,0-15 0-16,-2 12 0 0,2-12 0 0,0 14-18 15,0-14 4-15,2 16 4 0,-2-16 1 0,0 0-58 0,4 12 13 16,-4-12 11-16,4 11 8 0,-4-11-101 0,0 0 26 16,6 11 23-16,-6-11 17 0,0 0-212 0,0 0 56 0,0 0 45 15,0 0 37-15,23-1-349 0,-23 1 115 0,15-7 77 16,-15 7 59-16,18-13-471 0,-18 13-57 0</inkml:trace>
  <inkml:trace contextRef="#ctx0" brushRef="#br0" timeOffset="6352.89">16467 3557 0 0,'12'-6'540'0,"-12"6"-154"0,0 0-63 0,0 0-28 16,0 0-59-16,0 0 14 0,23 1-50 0,-23-1-39 0,0 0-34 15,8 10 9-15,-8-10-29 0,0 0-21 0,10 13-13 16,-10-13-6-16,6 14-12 0,-6-14-11 0,1 14-9 16,-1-14-9-16,-1 20-5 0,1-20-3 0,-2 17-3 0,2-17-5 15,-5 20-2-15,5-20-1 0,-8 19-1 0,5-7 9 16,3-12 0-16,-5 16-4 0,5-16-5 0,-4 12-13 0,4-12-1 15,0 0 2-15,-6 13 1 0,6-13 3 0,0 0-2 16,0 0 2-16,0 0 1 0,0 0 8 0,0 0-2 0,0 0 0 16,0 0-2-16,0 0 10 0,0 0-3 0,1-14-1 15,-1 14-2-15,0-11 40 0,0 11-10 0,2-16-7 16,-2 16-7-16,3-19 27 0,-3 19-11 0,4-19-9 0,-4 19-3 16,7-21 18-16,-4 10-7 0,3 1-7 0,-1 1-8 15,-5 9 13-15,2-16-8 0,-2 16-5 0,12-10-5 16,-12 10-7-16,11-6-3 0,-11 6-2 0,0 0-1 0,0 0-7 15,0 0 1-15,18 3 0 0,-18-3 0 0,0 0-4 16,14 6-1-16,-14-6 2 0,8 10 0 0,-8-10 2 0,8 13 1 16,-8-13 0-16,6 14 0 0,-6-14-11 0,5 16 2 15,-5-16 1-15,6 18 2 0,-6-18-5 0,3 20 2 0,-3-20 1 16,2 18 2-16,-2-18-29 0,1 15 6 0,-1-15 5 0,-1 15 5 16,1-15-10-16,-2 12 6 0,2-12 5 0,0 0 4 15,-1 13-13-15,1-13 6 0,0 0 3 0,0 0 5 16,0 0 10-16,0 0 1 0,0 0-1 0,0 0 2 0,0 0 20 15,0 0-4-15,0 0-2 0,3-11-4 0,-3 11 11 16,5-13-3-16,-5 13-5 0,5-11-1 0,-5 11 24 16,8-16-5-16,-8 16-7 0,9-15-4 0,-9 15 16 0,5-20-6 15,3 12-7-15,-8 8-3 0,16-15 8 0,-9 7-5 16,-7 8-6-16,12-13 0 0,-12 13 34 0,14-11-10 0,-14 11-6 16,12-6-8-16,-12 6 0 0,0 0-7 0,0 0-2 15,18-5-4-15,-18 5-11 0,0 0 0 0,0 0 1 0,14 7-1 16,-14-7-22-16,9 7 5 0,-9-7 2 0,4 12 5 0,-4-12 9 15,5 15 0-15,-5-15 0 0,3 14 0 0,-3-14 2 16,3 17-1-16,-3-17 0 0,2 15 0 0,-2-15-1 16,1 14 0-16,-1-14-1 0,0 13 1 0,0-13 2 15,2 13-1-15,-2-13 1 0,0 0-1 0,1 12-2 0,-1-12 1 16,0 0 0-16,0 0 0 0,9 9 2 0,-9-9 0 16,0 0-1-16,0 0 0 0,12 14-125 0,-12-14 24 15,0 0 20-15,14-9 17 0,-14 9-416 0,12-5 111 0,-12 5 100 16,14-11 56-16,-14 11-778 0,8-10-187 0</inkml:trace>
  <inkml:trace contextRef="#ctx0" brushRef="#br0" timeOffset="6667.54">16984 3708 0 0,'0'0'834'0,"0"0"-481"0,0 0-20 0,0 0-67 15,0 0 79-15,0 0-68 0,0 0-57 0,22-1-43 0,-22 1-8 16,28-2-21-16,-28 2-31 0,30-3-23 0,-15 0-50 15,-15 3-8-15,31-3-9 0,-31 3-3 0,25-5-433 0,-25 5 104 16,24-5 77-16,-24 5 46 0,8-11-811 0,-8 11-191 16</inkml:trace>
  <inkml:trace contextRef="#ctx0" brushRef="#br0" timeOffset="9464.77">16638 3814 0 0,'0'0'687'0,"0"0"-455"0,0 0-47 0,0 0 116 15,-1-12-51-15,1 12-51 0,0 0-39 0,0 0-13 16,0 0-31-16,0 0-22 0,0 0-20 0,0 0 5 0,0 0-17 15,0 0-11-15,0 0-12 0,0 0 12 0,0 0-9 0,0 0-9 16,0 0-6-16,0 0 3 0,0 0-5 0,0 0-4 16,0 0-2-16,0 0 12 0,0 0-5 0,1 16-6 15,-1-16-4-15,-4 16 110 0,2 1-25 0,2-17-21 0,-8 16-15 16,4-2 25-16,0 1-17 0,-1 2-14 0,2-1-12 16,-2 5 25-16,2-3-15 0,-1 2-11 0,-2-3-9 0,3 3 27 15,-2-3-12-15,1-2-10 0,-1 3-10 0,0-1 2 16,2-1-6-16,-1 0-6 0,0 0-4 0,-1 0 2 15,-1-2-2-15,1 1-5 0,2 0-2 0,0 0-1 0,0-3-2 16,0-1-2-16,-7 1 0 0,11 1 4 0,-1-13-3 16,2 15-2-16,-2-15-1 0,4 14 6 0,-4-14-2 0,5 10-2 15,-5-10-1-15,6 9 6 0,-6-9-1 0,0 0-4 16,12 7 1-16,-12-7-1 0,12 7-1 0,-12-7-2 0,14 4 2 16,-14-4 4-16,21 3-2 0,-21-3 0 0,26 5-3 15,-26-5 4-15,33-2-1 0,-33 2-2 0,36-1 0 0,-17-2 0 16,-19 3-1-16,36-2-1 0,-36 2 0 0,35 0-5 15,-35 0 1-15,29 0 1 0,-29 0-1 0,22 2-1 0,-22-2-1 16,0 0 2-16,20 1 0 0,-20-1 1 0,0 0 1 16,0 0-1-16,15 7 0 0,-15-7-53 0,0 0 11 15,0 0 9-15,0 0 5 0,0 0-134 0,0 0 31 0,0 0 28 16,0 0 19-16,0 0-276 0,0 0 71 0,0 0 58 16,0 0 70-16,0 0-297 0,0 0 92 0,0 0 72 0,0 0 60 15,-2-14-364-15,2 14-31 0</inkml:trace>
  <inkml:trace contextRef="#ctx0" brushRef="#br0" timeOffset="9934.54">16840 4194 0 0,'0'0'742'16,"0"0"-411"-16,-8-9-30 0,8 9 116 0,0 0-82 0,0 0-68 15,0 0-54-15,0 0-33 0,0 0-32 0,0 0-18 16,0 0-24-16,8 11-8 0,-8-11-19 0,0 0-17 0,9 11-11 16,-9-11 2-16,12 9-11 0,-12-9-9 0,0 0-5 0,18 8-5 15,-18-8-4-15,17 11-5 0,-17-11-1 0,17 11 0 16,-7 0-3-16,-10-11-1 0,17 8-3 0,-17-8-3 16,19 10 0-16,-3-6-1 0,-16-4-1 0,12 9 4 0,-12-9-2 15,13 8-2-15,-13-8 1 0,14 6 1 0,-14-6-1 16,0 0 0-16,0 0-1 0,18 3-5 0,-18-3 2 0,0 0-2 15,0 0 3-15,0 0 9 0,0 0-3 0,0 0 0 16,0 0-1-16,0 0 1 0,0 0-3 0,0 0 1 16,0 0-1-16,0 0-4 0,0 0 2 0,-5 11-1 0,5-11 0 15,-13 9 13-15,13-9-2 0,-15 14-2 0,15-14-1 16,-18 14-2-16,9-6 0 0,-1 0-2 0,-1-1 0 16,0 1 8-16,0-2-1 0,-1 3-3 0,3-2-1 0,0 2 7 15,9-9-2-15,-20 12-3 0,20-12-1 0,-15 13 1 16,15-13-1-16,-15 10-1 0,15-10-2 0,-12 5-6 0,12-5 1 15,0 0 0-15,-11 10-1 0,11-10 2 0,0 0-1 16,0 0 1-16,0 0 0 0,0 0-30 0,0 0 5 0,0 0 6 16,0 0 2-16,0 0-207 0,0 0 45 0,0 0 37 15,0 0 27-15,0 0-509 0,0 0 152 0,0 0 95 0,-2-15 75 16,2 15-295-16,0 0-31 0</inkml:trace>
  <inkml:trace contextRef="#ctx0" brushRef="#br0" timeOffset="10998.82">17378 4123 0 0,'0'0'1038'0,"0"0"-697"15,0 0-51-15,0 0 29 0,0 0-63 0,0 0-53 16,-11 9-39-16,11-9-13 0,-5 17-30 0,-4-7-11 16,7 1-21-16,0 4 17 0,-1 0-21 0,1 0-16 0,-1 1-16 0,-1 1 23 15,-1-1-16-15,2-2-11 0,0 0-10 16,0 3-2-16,-3-1-10 0,6-16-4 0,-4 19-4 0,2-5-4 16,2-14-3-16,-5 15-1 0,5-15-3 0,0 0 3 15,-3 13-2-15,3-13-2 0,0 0-1 0,0 0 9 16,0 0-3-16,0 0-2 0,0 0-2 0,0 0 106 0,0 0-23 15,-1-14-17-15,1 14-16 0,0 0-5 0,-3-28-11 16,3 28-8-16,-2-15-7 0,2 15-1 0,-1-24-4 0,1 11-4 16,-8 0-4-16,9-1 0 0,1-1-1 0,1 0-4 0,0-1 0 15,3 0-1-15,-1 2-1 0,0 0-2 0,-2 1 0 16,4 0-2-16,-3 1-1 0,3 1 0 0,0 1-1 0,1 0 3 16,1 1-2-16,-2 2 0 0,3-2-1 0,-1 1 4 15,1 1-1-15,-10 7 0 0,20-12-2 0,-20 12 0 16,21-10 0-16,-21 10 0 0,16-4 0 0,-16 4 7 0,0 0-1 15,24-1-1-15,-24 1-1 0,0 0 0 0,22 4 1 16,-22-4-3-16,13 8 0 0,-13-8-3 0,13 13-1 0,-13-13 1 16,6 12-1-16,-6-12 3 0,1 16-1 0,-1-16 1 15,0 17-2-15,0-17 6 0,-3 18-1 0,3-18-2 16,-11 19 1-16,1-9 2 0,1-1 0 0,1 2-2 0,-3-2-1 16,1 0-4-16,1-1-1 0,9-8 1 0,-18 13-1 0,7-7-28 15,11-6 6-15,-14 10 4 0,14-10 5 0,-14 4-42 16,14-4 12-16,0 0 8 0,-20 3 8 0,20-3-2 15,0 0 8-15,0 0 2 0,-20 2 6 0,20-2-6 16,0 0 4-16,0 0 3 0,0 0 2 0,-19-6 9 0,19 6 0 16,0 0 1-16,0 0 0 0,0 0 4 0,0 0 1 0,10-11-2 15,-10 11 0-15,0 0 11 0,0 0-2 0,0 0-5 16,17 3 1-16,-17-3 1 0,0 0-3 0,0 0 1 16,18 5-3-16,-18-5-8 0,12 4 0 0,-12-4 1 0,13 7 0 15,-13-7-16-15,8 11 3 0,-8-11 3 0,6 11 3 16,-6-11 21-16,5 15-3 0,-5-15 0 0,5 17-3 0,-5-17-3 15,6 19 0-15,-6-19-1 0,3 16 1 0,-3-16 3 16,3 20-2-16,-3-20 0 0,6 20 0 0,-6-20-1 0,4 15 1 16,-4-15-1-16,6 14 0 0,-6-14 1 0,0 0-1 15,10 11 1-15,-10-11-2 0,0 0-82 0,0 0 17 16,0 0 12-16,0 0 11 0,6 16-94 0,-6-16 28 0,0 0 20 16,0 0 20-16,0-12-134 0,0 12 38 0,0 0 33 15,1-11 27-15,-1 11-123 0,0 0 61 0,6-14 32 0,-6 14 28 16,4-14-123-16,-4 14 45 0,8-14 38 0,-8 14 29 15,11-13-631-15,-11 13-66 0</inkml:trace>
  <inkml:trace contextRef="#ctx0" brushRef="#br0" timeOffset="12450.4">17608 4272 0 0,'0'0'687'0,"5"11"-454"0,-5-11-48 15,0 0 102-15,0 0-50 0,8 9-46 0,-8-9-40 16,0 0 6-16,8 8-32 0,-8-8-25 0,0 0-20 0,0 0-6 16,12 9-16-16,-12-9-10 0,0 0-11 0,0 0-5 15,0 0-5-15,0 0-5 0,0 0-6 0,0 0 17 0,0 0-7 16,0 0-4-16,21-4-5 0,-21 4 55 0,0 0-7 15,11-8-13-15,-11 8-10 0,0 0 77 0,6-14-25 16,-6 14-17-16,6-11-16 0,-6 11 42 0,3-13-20 0,-3 13-16 16,0 0-14-16,1-13 63 0,-1 13-25 0,0 0-18 15,0 0-13-15,0 0 20 0,-8-12-16 0,8 12-13 0,0 0-8 16,0 0-17-16,-19 6-3 0,19-6-6 0,-14 8-2 16,14-8-4-16,-19 12-2 0,13-3-2 0,6-9-1 0,-15 15-9 15,10-5 0-15,-1 0 2 0,1-2-1 0,5-8-6 16,-7 20 2-16,7-20 1 0,-3 17 1 0,3-17-6 15,4 18 2-15,-4-18 1 0,8 14 2 0,-8-14-12 0,16 15 4 16,-16-15 2-16,17 9 2 0,-17-9-33 0,19 6 7 16,-19-6 8-16,19 4 5 0,-19-4-36 0,0 0 11 0,29-2 9 15,-29 2 7-15,16-3-14 0,-16 3 8 0,13-5 6 16,-13 5 8-16,9-8-2 0,-9 8 5 0,9-10 5 0,-9 10 1 16,5-12 3-16,-5 12 1 0,8-11 4 0,-8 11-1 15,7-11 6-15,-7 11 0 0,7-11 0 0,-7 11 1 0,0 0 17 16,4-11-1-16,-4 11-4 0,0 0-3 0,0 0 34 15,0 0-7-15,0 0-8 0,3-12-6 0,-3 12 20 16,0 0-9-16,0 0-5 0,0 0-6 0,0 0-11 0,0 0-3 16,0 0-1-16,0 0-2 0,0 0-7 0,0 0 0 15,0 0 0-15,0 0 1 0,0 0-2 0,4 10 1 16,-4-10 0-16,0 0 1 0,0 0 7 0,0 0 0 0,13 6-2 16,-13-6 0-16,0 0 2 0,0 0 0 0,18-3-3 15,-18 3 2-15,0 0 6 0,0 0-2 0,19-4-3 0,-19 4 0 16,0 0 2-16,11-10-1 0,-11 10-1 0,0 0-2 0,11-11-6 15,-11 11 0-15,7-10 0 0,-7 10 0 0,4-8 6 16,-4 8 0-16,3-11-1 0,-3 11-1 0,2-13 36 16,-2 13-8-16,0 0-7 0,0 0-3 0,-3-14 18 15,3 14-10-15,0 0-4 0,0 0-4 0,-10-9-3 0,10 9-4 16,0 0-2-16,0 0-1 0,0 0-7 0,-24 1-1 0,24-1 1 16,0 0-1-16,-19 7-4 0,19-7-1 0,-12 7 3 15,12-7-1-15,-10 8-3 0,10-8-1 0,-8 13 3 0,8-13 0 16,-2 13-1-16,2-13-1 0,-6 14 2 0,6-14 1 15,-1 16-3-15,1-16 0 0,-2 16 2 0,2-16 0 16,6 17 2-16,-6-17-1 0,6 15 1 0,-6-15 0 16,10 12 0-16,-10-12 0 0,11 9-1 0,-11-9 1 0,15 7-1 15,-15-7 0-15,0 0 1 0,26 3-1 0,-26-3 6 16,21-1 0-16,-21 1-1 0,21-9-1 0,-21 9-11 0,25-10 2 16,-25 10 2-16,18-14 0 0,-7 6 3 0,-1 1-2 15,-10 7 2-15,15-14 1 0,-8 5-2 0,0 0 2 0,-7 9-1 16,9-19 0-16,-9 19 3 0,4-19 0 0,-4 19 0 0,5-21 0 15,-5 21 2-15,2-20-1 0,-2 20-1 0,3-17 1 16,-3 17 7-16,0-18-2 0,0 18-2 16,0-14-1-16,0 14 21 0,-2-11-6 0,2 11-2 0,0 0-5 0,-3-11 45 15,3 11-11-15,0 0-11 0,0 0-6 0,0 0 9 16,0 0-8-16,0 0-4 0,0 0-8 0,0 0-5 16,0 0-3-16,0 0-3 0,0 0-1 0,0 0-12 0,0 0 1 15,0 0 1-15,-11 11 1 0,11-11-1 0,-5 12 1 0,5-12 1 16,-5 16 0-16,5-16-3 0,-4 19 1 0,4-19 2 15,-4 21-1-15,3-9 4 0,1-12 0 0,-3 24-1 16,3-24 1-16,0 25 0 0,1-15-2 0,-1-10 1 0,2 23 0 16,-1-12-33-16,-1-11 8 0,5 19 5 0,-5-19 3 15,5 15-53-15,-5-15 13 0,10 12 12 0,-10-12 9 16,8 9-18-16,-8-9 11 0,0 0 9 0,21 5 5 0,-21-5 5 16,0 0 4-16,18-5 3 0,-18 5 4 0,13-8 3 15,-13 8 3-15,11-10 0 0,-11 10 1 0,11-12 1 0,-11 12 2 16,9-16 0-16,-9 16 1 0,12-16 0 0,-7 7-1 15,-5 9 2-15,9-19-1 0,-4 8 11 0,-5 11-3 0,8-18 0 16,-8 18-3-16,8-17 29 0,-8 17-7 0,8-16-6 16,-8 16-2-16,6-13 11 0,-6 13-6 0,6-8-5 0,-6 8-4 15,12-8 5-15,-12 8-4 0,0 0-2 0,0 0-6 16,0 0 9-16,0 0-3 0,0 0-5 0,0 0 1 0,0 0-9 16,0 0 1-16,0 0 0 0,0 0-1 0,0 0-12 15,0 0 3-15,0 0 1 0,0 0 2 0,0 0-7 16,-5 11 6-16,5-11-1 0,0 0 2 0,0 15 0 0,0-15 1 15,0 0 1-15,1 16 0 0,-1-16 4 0,2 12 0 16,-2-12 0-16,2 13 0 0,-2-13-3 0,4 10 0 0,-4-10 1 16,6 8-1-16,-6-8 1 0,8 10 1 0,-8-10-1 15,10 9 1-15,-10-9-21 0,14 8 6 0,-14-8 2 16,0 0 3-16,11 12-8 0,-11-12 4 0,10 7 4 0,-10-7 1 0,6 11-8 16,-6-11 6-16,0 0 1 0,8 9 2 15,-8-9-5-15,0 0 1 0,0 0 3 0,0 12 3 0,0-12-10 16,0 0 4-16,0 0 2 0,-6 14 3 0,6-14-4 15,0 0 3-15,-9 7 2 0,9-7 3 0,0 0 5 16,-12 8-1-16,12-8 0 0,0 0 0 0,0 0-13 0,0 0 2 16,-17 5 3-16,17-5 1 0,0 0-108 0,0 0 22 15,0 0 20-15,-21-1 13 0,21 1-221 0,0 0 57 0,-16-7 44 16,16 7 37-16,0 0-258 0,-14-6 90 0,14 6 62 0,0 0 51 16,-10-8-600-16,10 8-75 0</inkml:trace>
  <inkml:trace contextRef="#ctx0" brushRef="#br0" timeOffset="15538">18367 4331 0 0,'0'0'433'15,"0"0"-219"-15,0 0-43 0,0 0-34 0,0 0 36 16,-13 6-14-16,13-6-26 0,0 0-27 0,0 0 24 16,0 0-25-16,-13 6-22 0,13-6-17 0,0 0 44 0,0 0-23 15,0 0-18-15,-12 5-13 0,12-5 31 0,0 0-16 16,0 0-15-16,0 0-11 0,0 0 33 0,0 0-17 0,0 0-11 16,0 0-11-16,0 0 44 0,0 0-18 0,0 0-8 15,0 0-9-15,0 0 34 0,0 0-17 0,0 0-13 0,0 0-10 16,12 5 10-16,-12-5-12 0,0 0-7 0,17-9-7 15,-17 9 0-15,18-2-5 0,-18 2-4 0,23-5-5 16,-23 5-1-16,36-2-3 0,-17 1-1 0,-19 1-2 0,42-3-5 16,-18 1 0-16,-4 1 0 0,2-2 0 0,2 3 3 15,0 0-1-15,-2-3 0 0,-1 3-1 0,2 0-3 0,-2-1 0 16,-21 1 1-16,37 1 1 0,-37-1-13 0,31 0 5 16,-31 0-1-16,24-1 3 0,-24 1-13 0,23 1 4 15,-23-1 2-15,0 0 3 0,0 0-34 0,0 0 9 0,22 0 7 16,-22 0 5-16,0 0-34 0,0 0 11 0,0 0 11 15,0 0 6-15,0 0-59 0,0 0 17 0,0 0 19 0,0 0 12 16,0 0-129-16,0 0 34 0,0 0 25 0,0 0 24 0,7-10-221 16,-7 10 61-16,0 0 50 0,0 0 39 0,-6-8-458 15,6 8-34-15</inkml:trace>
  <inkml:trace contextRef="#ctx0" brushRef="#br0" timeOffset="16020.7">18773 4234 0 0,'-19'-3'619'0,"19"3"-394"16,0 0 42-16,0 0-19 0,0 0-43 0,0 0-42 0,0 0-23 15,0 0-27-15,0 0-24 0,0 0-17 0,0 0-14 16,2 12-12-16,-2-12-8 0,0 0-9 0,9 14 9 0,-9-14-7 15,10 13-6-15,-10-13-6 0,13 13 3 0,-13-13-5 16,17 13-2-16,-17-13-4 0,22 13-1 0,-11-7-1 16,-11-6-2-16,21 10-1 0,-21-10-4 0,23 7-1 15,-23-7 1-15,20 8 0 0,-20-8-28 0,16 8 6 0,-16-8 3 16,0 0 5-16,17 5-4 0,-17-5 4 0,0 0 2 16,0 0 2-16,0 0 3 0,0 0 2 0,0 0 0 0,0 0 0 15,0 0 10-15,0 0-1 0,0 0-2 0,0 0-2 0,0 0 29 16,0 0-6-16,0 0-7 0,0 0-2 0,-5 13 54 15,5-13-14-15,0 0-10 0,-15 6-11 0,15-6 22 16,-16 6-12-16,16-6-9 0,-17 6-7 0,17-6 10 16,-23 9-5-16,23-9-9 0,-18 9-3 0,18-9 7 0,-21 9-5 15,21-9-4-15,-17 8-5 0,17-8-3 0,-15 8-1 0,15-8-2 16,-15 9-1-16,15-9-6 0,0 0 1 0,-15 9-1 16,15-9 0-16,0 0-4 0,0 0 1 0,0 0 0 0,0 0-1 15,0 0-43-15,0 0 8 0,0 0 6 0,0 0 8 16,0 0-175-16,0 0 49 0,-2-12 29 0,2 12 25 15,9-10-471-15,-9 10 112 0,12-10 109 0,-12 10 103 0,9-16-138 16,-9 16 100-16</inkml:trace>
  <inkml:trace contextRef="#ctx0" brushRef="#br0" timeOffset="17332.2">19297 4208 0 0,'0'0'742'0,"0"0"-524"0,0 0 73 0,0 0-27 0,0 0-53 15,0 0-43-15,0 0 22 0,0 0-38 0,0 0-31 16,0 0-24-16,0 0 22 0,0 0-24 0,0 0-19 0,0 0-14 15,0 0 2-15,0 0-8 0,0 0-9 0,0 0-9 0,-9 8 34 16,9-8-17-16,-2 14-9 0,2-14-11 0,-9 21 38 16,9-7-16-16,-2 0-11 0,-1-1-8 0,1 4 26 15,0 2-12-15,1-4-10 0,-1 1-8 0,-1 3 0 16,2-1-8-16,-2 1-6 0,-1-3-4 0,3-1 10 0,-1 0-5 16,2-15-6-16,-3 20-1 0,3-20-2 0,-1 17-4 0,1-17-1 15,-3 10-1-15,3-10 3 0,0 0-3 0,0 0 0 16,0 0-1-16,0 0-2 0,0 0-1 15,0 0 1-15,0 0-1 0,0 0-4 0,0 0 1 0,0 0 1 16,4-10-1-16,-4 10-79 0,2-17 17 0,-2 17 12 0,0-19 10 16,6 7-40-16,-9-1 15 0,3 0 14 0,-2 0 10 0,4-1-21 15,-2 0 15-15,0 2 8 0,1-1 8 0,3-2 2 16,-4 3 6-16,1-1 6 0,-1 13 3 0,2-21 15 16,-2 21 1-16,3-19-1 0,-3 19 0 0,1-18 36 0,-1 18-8 15,5-15-6-15,-5 15-4 0,8-15 40 0,-8 15-10 16,8-15-10-16,-8 15-8 0,13-15 25 0,-13 15-10 0,14-15-10 15,-14 15-7-15,17-10 23 0,-17 10-11 0,17-11-8 16,-17 11-6-16,15-8 33 0,-15 8-13 0,18-7-9 16,-18 7-8-16,16-3-20 0,-16 3-2 0,0 0-2 0,0 0-1 15,17 5-4-15,-17-5 0 0,11 8 0 0,-11-8 0 0,10 12-1 16,-10-12 1-16,6 14-1 0,-6-14 1 0,4 17 1 16,-4-17-1-16,0 21 1 0,0-21-1 0,-6 19 8 15,6-19-4-15,-6 17 1 0,6-17-1 0,-8 14-8 16,8-14 2-16,-11 10-1 0,11-10 1 0,-11 11-9 0,11-11 2 0,-13 6 1 15,13-6 2-15,-17 7 1 0,17-7 2 0,0 0 0 16,-25 3 1-16,25-3-16 0,0 0 3 0,-27-3 3 16,27 3 4-16,0 0-37 0,-23-3 8 0,23 3 8 15,0 0 5-15,-15-5-109 0,15 5 25 0,0 0 24 0,0 0 15 16,-14-7-192-16,14 7 63 0,0 0 53 16,0 0 30-16,0 0-311 0,0 0 85 0,0 0 71 0,12 8 51 0,-12-8-343 15,0 0-22-15</inkml:trace>
  <inkml:trace contextRef="#ctx0" brushRef="#br0" timeOffset="17754.53">19594 4281 0 0,'0'0'817'15,"0"0"-465"-15,0 0-17 0,0 0-68 0,0 0-52 0,0 0-31 16,0 0-37-16,-16 3-29 0,16-3-24 0,0 0 3 16,-11 12-18-16,11-12-16 0,-6 9-14 0,6-9-14 15,-11 13-6-15,11-13-6 0,-6 10-2 0,6-10 6 16,-5 14-6-16,5-14-4 0,-5 11-3 16,5-11-5-16,-5 9-2 0,5-9-1 0,0 0-1 0,6 13 8 0,-6-13-4 0,0 0 0 15,0 0-3-15,12 8 12 0,-12-8-3 0,0 0-3 16,14 7-3-16,-14-7 75 0,0 0-16 0,17-4-14 0,-17 4-10 15,18-5 27-15,-18 5-14 0,17-8-10 16,-17 8-11-16,13-6 49 0,-13 6-16 0,11-11-15 0,-11 11-9 0,8-13 46 16,-8 13-18-16,8-12-15 0,-8 12-12 0,3-12 35 15,-3 12-16-15,0 0-12 0,0-17-12 0,0 17-2 16,-3-13-8-16,3 13-7 0,-6-11-4 0,6 11-30 0,0 0 1 16,-8-9 3-16,8 9 1 0,0 0-184 0,0 0 38 15,0 0 31-15,0 0 22 0,-23 3-324 0,23-3 84 0,0 0 75 16,-13 7 75-16,13-7-456 0,0 0 130 0,0 0 114 15,0 17 124-15,0-17-105 0,7 9 100 0</inkml:trace>
  <inkml:trace contextRef="#ctx0" brushRef="#br0" timeOffset="18582.11">19716 4390 0 0,'0'12'449'0,"0"-12"-156"16,5 13-58-16,-5-13-48 0,8 9-7 0,-8-9 48 0,0 0-47 16,16 7-35-16,-16-7-30 0,0 0 96 0,20-4-42 15,-20 4-35-15,20-6-26 0,-20 6 69 0,9-10-25 0,-9 10-23 16,10-12-26-16,-10 12 58 0,11-18-32 0,-11 18-28 0,9-19-19 16,-6 10 24-16,0-2-22 0,1-2-16 0,-4 13-14 15,3-24 7-15,-3 24-13 0,2-22-9 0,-4 11-9 16,2 11 5-16,2-22-7 0,-2 22-5 0,-2-18-6 0,2 18 26 15,-3-15-9-15,3 15-7 0,0 0-5 0,-7-10 26 16,7 10-10-16,0 0-8 0,0 0-6 0,0 0 7 0,0 0-5 16,0 0-5-16,-11-9-5 0,11 9-16 0,0 0-1 15,-9 10 2-15,9-10-1 0,-11 9 16 0,11-9-2 16,-11 10-4-16,11-10-2 0,-10 15-27 0,10-15 4 0,-4 15 1 16,4-15 3-16,-9 20-3 0,6-8 2 0,3-12 1 15,-3 18 3-15,3-7-45 0,3 0 10 0,-3-11 9 0,3 20 6 16,-3-20-85-16,9 20 23 0,-9-20 18 0,11 17 14 0,-11-17-61 15,14 11 24-15,-14-11 19 0,14 9 14 0,-14-9 5 16,19 5 12-16,-19-5 10 0,0 0 4 0,27-3 1 16,-27 3 5-16,19-6 6 0,-19 6 3 0,27-12-1 15,-27 12 3-15,10-10 2 0,-10 10 3 0,12-14 40 0,-12 14-7 16,0 0-4-16,13-17-4 0,-8 8 78 0,-5 9-18 0,6-18-16 16,-6 18-12-16,8-13 36 0,-8 13-17 0,5-12-14 15,-5 12-9-15,0 0 41 0,3-14-15 0,-3 14-15 16,0 0-11-16,0 0 32 0,0 0-16 0,0 0-11 0,0 0-10 15,0 0 0-15,0 0-8 0,-3-11-5 0,3 11-6 16,0 0-21-16,0 0 1 0,0 0-1 0,0 0 0 0,-10 11-12 16,10-11 2-16,-7 11 3 0,7-11 0 0,-7 11-44 15,-6-5 10-15,4 2 9 0,9-8 5 0,1 16-63 16,-1-16 17-16,2 16 16 0,0 2 11 0,-2-18-48 0,4 14 18 16,-4-14 16-16,6 13 11 0,-6-13-49 0,9 14 19 15,-9-14 15-15,9 9 13 0,-9-9-7 0,16 7 10 0,-16-7 10 16,14 3 7-16,-14-3 10 0,0 0 4 0,28-3 3 0,-28 3 4 15,15-10 4-15,-15 10 3 0,16-10 1 0,-16 10-2 16,16-13 7-16,-16 13-2 0,14-15 0 0,-14 15-1 16,10-17 51-16,-4 9-10 0,-6 8-9 0,8-16-6 0,-8 16 38 15,5-18-12-15,-5 18-10 0,0-15-8 0,0 15 23 16,3-13-12-16,-3 13-8 0,0 0-8 0,-3-13 49 16,3 13-16-16,0 0-12 0,0 0-10 0,-7-9-8 0,7 9-6 15,0 0-4-15,0 0-5 0,0 0-13 0,0 0 0 16,0 0-1-16,0 0-1 0,-12 8-4 0,12-8 0 0,0 0 0 15,-8 12 0-15,8-12-3 0,-5 13 0 0,5-13 2 16,-3 13 1-16,3-13 3 0,-2 16-1 0,2-16 0 0,-1 15 1 16,1-15-41-16,0 16 9 0,0-16 7 0,0 16 3 15,0-16-137-15,3 12 32 0,-3-12 24 0,0 0 21 16,4 14-249-16,-4-14 65 0,0 0 54 0,0 0 62 0,0 0-339 16,23 2 96-16,-23-2 80 0,18-2 60 0,-18 2-307 15,9-14-22-15</inkml:trace>
  <inkml:trace contextRef="#ctx0" brushRef="#br0" timeOffset="19033.22">20133 4170 0 0,'0'0'734'0,"0"0"-504"0,0 0 119 16,0 0-39-16,0 0-62 0,0 0-50 0,0 0-19 16,0 0-36-16,0 0-30 0,0 0-21 0,0 0-25 15,0 0-13-15,0 0-10 0,0 0-10 0,-9 10 10 0,9-10-9 16,0 0-6-16,0 0-2 0,0 0 13 0,2 14-9 0,-2-14-6 16,0 0-4-16,0 0-9 0,0 0-3 0,0 0-1 15,0 0-1-15,0 0 1 0,0 0-1 0,-3 14 0 0,3-14-2 16,0 0 49-16,0 0-12 0,0 0-7 0,0 0-8 15,-2 11 30-15,2-11-12 0,0 0-8 0,0 13-8 0,0-13 28 16,-1 13-12-16,1-13-8 0,-2 14-8 0,2-14 12 16,-5 19-9-16,5-19-7 0,-3 18-4 0,3-18-4 15,-3 22-5-15,3-22-1 0,-1 19-2 0,1-19 2 0,-4 16-2 16,4-16 0-16,-2 14-3 0,2-14 4 0,-1 11-3 16,1-11 0-16,0 0-1 0,1 12-7 0,-1-12-1 0,0 0 2 15,0 0 0-15,0 0-154 0,0 0 31 0,0 0 25 16,0 0 20-16,0 0-235 0,0 0 74 0,0 0 65 0,0 0 35 15,0 0-335-15,16-4 94 0,-16 4 76 0,0 0 69 16,11-13-247-16,-11 13 4 0</inkml:trace>
  <inkml:trace contextRef="#ctx0" brushRef="#br0" timeOffset="19315.37">20133 4265 0 0,'0'0'470'0,"0"0"-272"0,0 0 21 16,0 0-44-16,0 0-24 0,0 0-17 0,0 0 8 0,0 0-28 0,7 12-21 16,-7-12-20-16,0 0 53 0,18 2-23 0,-18-2-22 15,0 0-16-15,19 4 31 0,-19-4-20 0,0 0-15 0,19 3-11 16,-19-3 60-16,0 0-21 0,0 0-18 0,0 0-14 16,22 2 33-16,-22-2-13 0,0 0-11 0,0 0-11 0,0 0-2 15,0 0-10-15,0 0-8 0,12 8-7 0,-12-8 3 16,0 0-6-16,0 0-5 0,9 11-4 0,-9-11-6 15,0 0-3-15,3 11 0 0,-3-11-4 0,0 0 4 0,0 17-1 16,0-17-2-16,-2 11 1 0,2-11-30 0,-3 13 6 16,3-13 4-16,-5 12 2 0,5-12-226 0,-5 9 54 0,5-9 50 15,0 0 29-15,0 0-373 0,-3 10 94 0,3-10 78 0,0 0 61 16,0 0-262-16,0 0-9 0</inkml:trace>
  <inkml:trace contextRef="#ctx0" brushRef="#br0" timeOffset="19489.61">20288 4196 0 0,'0'0'692'0,"0"0"-419"16,0 0-49-16,0 0-15 0,0 0-41 0,0 0-173 0,-6 9 2 0,6-9 1 15,0 0 0-15,0 0-670 0,0 0-47 0</inkml:trace>
  <inkml:trace contextRef="#ctx0" brushRef="#br0" timeOffset="20138.4">20474 4279 0 0,'0'0'950'0,"6"-9"-514"15,-6 9-53-15,0 0-78 0,0 0 40 0,0 0-67 16,3-13-53-16,-3 13-22 0,0 0 36 0,0 0-49 16,0 0-37-16,0 0-31 0,0 0 17 0,-6-9-31 0,6 9-20 15,0 0-17-15,0 0-4 0,0 0-14 0,0 0-11 16,0 0-7-16,-21 0-17 0,21 0-2 0,0 0-5 0,0 0-2 16,-26 5-9-16,26-5 1 0,-10 10-1 0,10-10 0 0,-14 6-7 15,9 3 3-15,0 1 1 0,5-10 1 0,-10 21-1 16,6-12 1-16,4-9 0 0,-7 21 1 0,6-9-26 15,1-12 7-15,0 21 2 0,0-21 6 0,1 18-42 16,4-8 10-16,-5-10 10 0,9 16 6 0,-9-16-23 16,17 11 10-16,-17-11 9 0,18 6 6 0,-18-6 0 0,23 0 5 0,-23 0 4 15,22-6 4-15,-22 6 12 0,19-11-1 0,-6 5 2 16,-2 0-1-16,0-2 0 0,-11 8 0 0,19-13 1 16,-11 3-1-16,1-1 56 0,0 2-11 0,-5-1-10 0,4-1-5 15,0 1 55-15,-1-1-17 0,0 0-15 0,0 2-8 16,0-1 15-16,0 1-11 0,-7 9-10 0,11-15-6 0,-11 15 33 15,6-12-13-15,-6 12-11 0,0 0-8 0,0 0 41 16,2-11-14-16,-2 11-12 0,0 0-9 0,0 0 0 16,0 0-8-16,0 0-7 0,0 0-3 0,0 0-13 0,-24 1-2 15,24-1-2-15,-12 5 1 0,12-5-15 0,-15 10 2 16,15-10 1-16,0 0 2 0,-5 15-58 0,5-15 14 0,-1 19 10 16,1-19 6-16,1 12-52 0,-1-12 18 0,3 11 12 15,-3-11 12-15,8 14-43 0,-8-14 16 0,10 13 15 0,-10-13 10 16,16 12-5-16,-16-12 10 0,17 10 8 0,-17-10 7 15,19 11-21-15,-19-11 10 0,16 8 6 0,-16-8 6 0,17 8 2 16,-17-8 4-16,17 10 3 0,-17-10 3 0,17 7 1 16,-17-7 2-16,11 8 2 0,-11-8 0 0,10 8 5 0,-10-8 0 15,0 0 1-15,4 10 0 0,-4-10-18 16,-12 7 3-16,12-7 4 0,0 0 3 0,0 0-4 0,-6 10 2 16,6-10 4-16,0 0 0 0,-27 7-9 0,27-7 2 0,-23 1 5 15,23-1 1-15,-30-1-76 0,30 1 18 0,-29-4 12 16,14-1 11-16,-2 1-208 0,0 0 49 0,3-3 40 0,0 0 36 15,0-2-321-15,2 3 89 0,12 6 72 0,-12-17 58 16,0 6-451-16,6 2-49 0</inkml:trace>
  <inkml:trace contextRef="#ctx0" brushRef="#br0" timeOffset="20377.32">19954 4097 0 0,'0'0'1058'16,"-10"-7"-679"-16,10 7-59 0,0 0-64 0,0 0-52 0,0 0-125 16,0 0-17-16,15 7-12 0,-15-7-10 0,0 0-497 15,23 2 92-15,-23-2 71 0,0 0 70 0,15 3-253 16,-15-3 9-16</inkml:trace>
  <inkml:trace contextRef="#ctx0" brushRef="#br0" timeOffset="21088.47">21020 4325 0 0,'0'0'572'0,"0"0"-276"0,0 0 79 0,0 0-30 0,-18 0-68 16,18 0-56-16,0 0 10 0,0 0-47 0,0 0-36 0,0 0-30 15,0 0 2-15,0 0-11 0,16 9-19 0,-16-9-20 16,16 3 67-16,-16-3-28 0,29 0-22 0,-29 0-17 0,36 5 2 16,-36-5-14-16,40-2-11 0,-40 2-11 0,43-1-6 15,-23-1-6-15,1 4-5 0,-2-4-3 0,0-1 11 0,-19 3-7 16,31-3-4-16,-31 3-2 0,24-3-49 0,-24 3 9 15,17-3 4-15,-17 3 5 0,0 0-108 0,12-7 25 16,-12 7 21-16,0 0 14 0,0 0-170 0,3-11 46 0,-3 11 39 16,0 0 44-16,0 0-272 0,-1-15 76 0,1 15 59 15,0 0 49-15,-2-13-531 0,2 13-59 0</inkml:trace>
  <inkml:trace contextRef="#ctx0" brushRef="#br0" timeOffset="21579.75">21501 4165 0 0,'0'0'809'0,"0"0"-490"0,1-10 160 0,-1 10-90 16,0 0-79-16,0 0-61 0,0 0-42 0,0 0-35 15,0 0-19-15,-3 15-31 0,3-15 20 0,-3 10-27 0,3-10-25 0,-7 12-17 16,7-12 48-16,-6 16-23 0,3-5-21 0,3-11-14 15,-6 16 1-15,6-16-11 0,-10 19-12 0,10-19-7 16,-7 21 1-16,3-10-7 0,2 0-5 0,-1 2-5 0,2 2-8 16,-1-5-2-16,1 4-2 0,1-14 0 0,-4 23 0 15,4-23-1-15,2 18-2 0,-2-18 2 0,5 16 1 16,-5-16 0-16,6 13-2 0,-6-13 1 0,0 0-11 0,13 8 1 16,-13-8 1-16,0 0 2 0,0 0 1 0,30-1 1 15,-30 1-1-15,19-7 1 0,-19 7 0 0,24-9 0 0,-24 9 0 16,21-10 0-16,-10 4-4 0,0-1-1 0,-11 7 2 15,19-12 1-15,-19 12-1 0,17-11 2 0,-17 11 0 16,15-13 1-16,-15 13 0 0,12-11 0 0,-12 11 0 0,9-11 0 16,-9 11 1-16,7-11-1 0,-7 11 1 0,0 0 1 0,5-14 19 15,-5 14-6-15,0 0-2 0,3-12-3 0,-3 12 27 16,0 0-7-16,0 0-7 0,0 0-4 0,0-14 50 16,0 14-15-16,0 0-9 0,0 0-10 0,0 0 16 0,0 0-9 15,0 0-10-15,0 0-5 0,0 0-17 0,0 0-2 16,0 0-2-16,0 0-1 0,0 0-10 0,-6 11 0 15,6-11 2-15,0 0 0 0,-5 11 0 0,5-11 1 0,-2 16 0 16,2-16 0-16,-2 16-3 0,2-16 1 0,-1 17 1 0,1-17 0 16,0 20-16-16,0-20 4 0,1 17 3 0,-1-17 3 15,0 16-121-15,0-16 26 0,2 11 20 0,-2-11 18 0,0 0-203 16,5 11 54-16,-5-11 44 0,0 0 32 0,0 0-288 16,0 0 94-16,0 0 95 0,0 0 48 0,16-11-828 15,-16 11-212-15</inkml:trace>
  <inkml:trace contextRef="#ctx0" brushRef="#br0" timeOffset="21923.54">21619 4096 0 0,'-12'6'365'0,"12"-6"-106"15,-9 12-28-15,9-12-47 0,-5 12-31 0,5-12 39 16,-5 14-38-16,5-14-32 0,0 15-25 0,0-15-8 16,1 12-20-16,-1-12-13 0,4 11-11 0,-4-11 4 0,0 0-12 15,6 10-6-15,-6-10-7 0,0 0 27 0,0 0-10 16,0 0-10-16,22 0-4 0,-22 0 64 0,16-5-19 16,-16 5-15-16,13-10-9 0,-13 10 37 0,13-12-17 0,-13 12-12 15,9-13-12-15,-9 13 4 0,8-16-7 0,-8 16-5 0,3-13-7 16,-3 13 4-16,0-13-4 0,0 13-8 0,0 0-2 15,-5-12-16-15,5 12 1 0,0 0-2 0,-12-8 0 0,12 8-159 16,0 0 42-16,-24 0 27 0,24 0 19 0,0 0-171 16,-17 8 48-16,17-8 40 0,-12 6 29 0,12-6-730 15,-9 9-90-15</inkml:trace>
  <inkml:trace contextRef="#ctx0" brushRef="#br0" timeOffset="22536.34">21736 4151 0 0,'0'0'796'0,"0"0"-563"0,1 14 94 16,-1-14-46-16,5 18-55 0,-5-18-46 0,3 20 17 0,-3-7-41 15,2 2-30-15,-2-3-26 0,-2 4 0 0,2-2-20 16,-3 2-16-16,1-1-10 0,1 0-4 0,-1 0-12 16,1-5-6-16,-1 2-7 0,-1 1 0 0,3-13-5 0,-5 14-5 15,5-14-3-15,0 0 2 0,2 11-4 0,-2-11-4 0,0 0 1 16,0 0 15-16,0 0-4 0,0 0-3 0,0 0-4 16,8-8-4-16,-8 8-1 0,6-10-2 0,-6 10 0 0,8-12 52 15,-5 1-13-15,-3 11-6 0,10-18-8 0,-5 8 16 16,1 1-7-16,-6 9-9 0,12-14-6 0,-5 4 43 15,-1 2-13-15,-6 8-11 0,11-14-8 0,-11 14 54 0,9-11-18 16,-9 11-13-16,12-11-13 0,-12 11 27 0,13-8-13 16,-13 8-12-16,0 0-11 0,16-8 7 0,-16 8-9 0,0 0-7 15,0 0-4-15,0 0-9 0,0 0-2 0,0 0-2 16,0 0-3-16,0 0-14 0,12 5 1 0,-12-5 1 16,0 0 2-16,-11 13-12 0,11-13 3 0,-10 13 2 0,10-13 3 15,-14 10-49-15,14-10 12 0,-14 11 9 0,14-11 7 0,-16 12-108 16,16-12 27-16,-14 8 23 0,14-8 16 0,-10 8-63 15,10-8 27-15,0 0 21 0,-11 10 17 0,11-10-21 16,0 0 19-16,0 0 13 0,0 0 13 0,0 0 14 0,0 0 7 16,0 0 5-16,0 0 4 0,0 0 49 0,0 0-7 15,0 0-4-15,0 0-6 0,0 0 82 0,0 0-22 0,0 0-13 16,13 6-14-16,-13-6-21 0,14 6-6 0,-14-6-4 16,0 0-4-16,8 12 5 0,-8-12-3 0,11 10-5 0,-11-10-1 15,16 15-4-15,-16-15-3 0,8 13 1 0,-8-13-3 16,6 16 0-16,-6-16-1 0,5 10 0 0,-5-10 1 15,7 13-30-15,-7-13 6 0,0 0 3 0,8 10 5 0,-8-10-215 16,0 0 47-16,0 0 35 0,0 0 44 0,0 0-366 16,20-4 96-16,-20 4 74 0,0 0 59 0,14-10-376 0,-14 10-34 15</inkml:trace>
  <inkml:trace contextRef="#ctx0" brushRef="#br0" timeOffset="22956.86">21964 4339 0 0,'0'0'611'0,"13"7"-420"16,-13-7 87-16,0 0-27 0,15 3-39 0,-15-3-41 15,0 0 54-15,15 5-43 0,-15-5-39 0,0 0-26 0,0 0 55 16,0 0-33-16,0 0-29 0,23 0-22 0,-23 0 76 16,0 0-32-16,12-5-26 0,-12 5-22 0,0 0 9 15,12-9-20-15,-12 9-14 0,7-8-12 0,-7 8 1 16,10-11-11-16,-10 11-7 0,6-10-6 0,-6 10 23 0,8-12-8 15,-8 12-9-15,3-10-5 0,-3 10 69 0,0 0-17 0,4-12-16 16,-4 12-14-16,0 0 53 0,0 0-20 0,0 0-17 16,0 0-11-16,0 0-1 0,0 0-10 0,-20-5-9 15,20 5-4-15,-14 5-13 0,14-5-2 0,-16 6-1 0,16-6-5 16,-19 11-2-16,19-11-2 0,-17 13-1 0,17-13 1 16,-14 15-1-16,5-5-1 0,9-10 1 0,-9 16-2 15,3-5-4-15,1 1 0 0,5-12 1 0,-5 19 1 0,5-19 6 16,2 20 0-16,-2-20-1 0,4 19-1 0,-4-19-3 0,14 16 0 15,-14-16 1-15,18 11-1 0,-4-6-44 0,-14-5 10 16,29 8 7-16,-29-8 5 0,32 3-160 0,-32-3 36 16,31-2 29-16,-31 2 26 0,32-6-181 0,-16 1 53 0,-3 1 46 15,-1-3 35-15,-2-1-256 0,1 1 114 0,-3-2 57 16,1 3 45-16,-9 6-753 0,5-19-133 0</inkml:trace>
  <inkml:trace contextRef="#ctx0" brushRef="#br0" timeOffset="26566.62">20344 4540 0 0,'0'0'569'0,"0"0"-360"16,0 0 66-16,0 0-33 0,0 0-32 0,0 0-42 0,0 0 34 15,0 0-39-15,0 0-35 0,0 0-25 0,0 0 32 16,0 0-25-16,0 0-23 0,0 0-17 0,0 0 30 16,0 0-20-16,0 0-11 0,0 0-9 0,15 3 7 0,-15-3-14 15,0 0-10-15,0 0-9 0,0 0-5 0,0 0-6 0,0 0-5 16,0 0-2-16,0 0-1 0,0 0-4 0,0 0-1 15,0 0-2-15,0 0 0 0,0 0-3 0,0 0 1 16,0 0-2-16,0 0 2 0,0 0-2 0,0 0 0 0,0 0-1 16,0 0-3-16,0 0 1 0,0 0-1 0,0 0 0 15,0 0-2-15,0 0 1 0,0 0 0 0,0 0 1 0,0 0 25 16,0 0-3-16,0 0-6 0,0 0-2 0,0 0 48 16,0 0-14-16,0 0-9 0,0 0-8 0,0 0 49 15,0 0-15-15,0 0-13 0,0 0-11 0,0 0 37 0,0 0-15 16,0 0-13-16,0 0-9 0,0 0 33 0,0 0-15 15,0 0-10-15,0 0-11 0,0 0 17 0,0 0-11 0,0 0-9 16,0 0-7-16,0 0-22 0,0 0 0 0,0 0-2 16,0 0-1-16,-5 16 5 0,5-16-1 0,0 19-1 0,-7-8-2 15,7 5 14-15,-3-2-4 0,1 2-3 0,-1 2-2 16,-2 2 19-16,1 0-7 0,0 0-2 0,-1 1-6 0,0 1 7 16,1-1-5-16,-1 0-2 0,4-5-3 0,-4 2 1 15,3-4-3-15,-1 0-1 0,1 0-1 0,0-2 1 16,2-12 0-16,-3 20-3 0,3-20-1 0,-1 13 1 0,1-13-2 15,0 0-1-15,-2 13 1 0,2-13-1 0,0 0 0 16,0 0 1-16,0 0-2 0,0 0-14 0,0 0 3 0,0 0 2 16,0 0 3-16,0 0-221 0,0 0 46 0,0 0 37 15,0 0 28-15,-11-7-463 0,11 7 116 0,0 0 126 0,8-12 79 16,-8 12-758-16,0 0-214 0</inkml:trace>
  <inkml:trace contextRef="#ctx0" brushRef="#br0" timeOffset="27218.88">20540 5040 0 0,'0'0'626'0,"-6"11"-347"0,6-11-55 0,-10 8-16 0,10-8 9 16,-12 10-45-16,12-10-33 0,-16 8-28 0,16-8 0 15,-18 8-22-15,18-8-17 0,-16 6-16 0,16-6 0 16,0 0-12-16,-18 3-8 0,18-3-7 0,0 0-1 0,0 0-3 16,0 0-6-16,0 0-4 0,0 0 61 0,-11-6-14 15,11 6-12-15,0 0-11 0,1-13 28 0,-1 13-13 0,0 0-4 16,8-13-11-16,-8 13 35 0,9-12-15 0,-9 12-11 0,13-10-10 15,-13 10 32-15,14-7-14 0,-14 7-11 0,14-6-9 16,-14 6 55-16,12-11-19 0,-12 11-14 0,0 0-11 16,20 7 9-16,-20-7-9 0,21 4-10 0,-21-4-8 0,0 0-5 15,13 10-5-15,-13-10-4 0,8 13-2 0,-8-13 0 16,5 12-2-16,-5-12-2 0,6 11-1 0,-6-11-4 0,1 16 1 16,-1-16-2-16,-3 18-1 0,2-9 5 0,-4 4-3 15,2-3 1-15,-4-1-3 0,-1 3 8 0,-1 0-1 16,1-5-2-16,0 5-1 0,-3-4 3 0,3 1-2 0,8-9-2 15,-18 10 0-15,18-10-7 0,-17 10 1 0,17-10 1 16,-11 6-1-16,11-6 8 0,0 0-3 0,0 0 1 0,-21 3-3 16,21-3 11-16,0 0-2 0,-14-6-1 0,14 6-3 15,0 0 4-15,-11-12-4 0,11 12-1 0,-6-11 0 16,6 11 35-16,-3-11-10 0,3 11-5 0,0 0-5 0,-2-16 40 16,2 16-11-16,0 0-11 0,0 0-8 0,3-9 22 15,-3 9-11-15,0 0-9 0,0 0-7 0,0 0-7 0,0 0-7 16,0 0 0-16,29 3-3 0,-29-3-3 0,20 6-2 15,-20-6-2-15,19 10 1 0,-6-4-4 0,-2-1 1 16,-1 4 0-16,-10-9-2 0,20 14-22 0,-20-14 5 0,19 14 4 16,-19-14 1-16,16 14-116 0,-16-14 26 0,16 11 22 0,-16-11 15 15,14 11-150-15,-14-11 45 0,13 8 32 0,-13-8 29 16,13 4-197-16,-13-4 63 0,0 0 58 0,20 3 51 0,-20-3-247 16,0 0 79-16,31-4 58 0,-31 4 50 0,20-11-479 15,-10 4-48-15</inkml:trace>
  <inkml:trace contextRef="#ctx0" brushRef="#br0" timeOffset="27764.54">20802 4978 0 0,'-13'-11'610'16,"2"2"-400"-16,-1 0 103 0,2 3-18 0,10 6-55 0,-22-11-49 15,8 6 57-15,14 5-50 0,-28-6-40 0,28 6-32 0,-24-2 64 16,24 2-34-16,-28-4-17 0,28 4-27 0,-22 0-2 16,22 0-20-16,-26 3-19 0,26-3-15 0,-28 5 12 15,28-5-14-15,-27 4-11 0,27-4-8 0,-28 7-1 0,28-7-8 16,-21 9-5-16,21-9-3 0,-22 10 20 0,12-2-8 16,10-8-7-16,-20 11-4 0,10-5 24 0,0 3-9 0,0 0-7 15,1 0-5-15,-2 1 15 0,2 1-5 0,1 0-8 16,1 0-3-16,-1 3 10 0,2 1-7 0,0 3-4 0,1-6-4 15,4 4 4-15,-3-2-6 0,2 0-1 0,2 1-5 16,0 2 4-16,2 7-2 0,2-10-3 0,-1-3-1 0,0 5-4 16,5-6 0-16,-4 3-1 0,3-3 2 0,3 5-6 15,-1-6 2-15,0 1 0 0,3-5 0 0,2 4-5 16,-14-9 1-16,25 8 2 0,-25-8-1 0,32 5 1 0,-32-5 0 16,32 1 0-1,-32-1 1 1,33-5 1-16,-17 4 0 0,2-2-1 0,-1-2 2 0,1 0 2 0,0 0 0 0,-2-1 0 0,2 0 0 0,-1-2-2 0,0 0 0 0,1 0 0 15,-2 0 0-15,-2-3 1 0,0 1 0 0,-2-1 0 16,-1 0 0-16,-3-2 29 0,-2 2-8 0,1-1-3 0,-3-1-5 16,0 2 75-16,0-1-20 0,-4 12-13 0,2-20-11 0,-2 9 38 15,0 11-17-15,-2-22-13 0,1 9-10 0,-2 2-5 16,3 11-7-16,-4-21-6 0,1 10-7 0,-2 0 7 16,0-2-6-16,5 13-5 0,-6-20 0 0,0 7-7 0,0 2 0 15,1 1-3-15,-3 1 1 0,3-1-68 0,5 10 13 16,-13-15 9-16,13 15 7 0,-11-18-289 0,11 18 65 0,-13-14 51 15,13 14 41-15,-14-15-463 0,14 15 131 0,-11-14 148 16,11 14 69-16,-8-18-671 0,8 18-153 0</inkml:trace>
  <inkml:trace contextRef="#ctx0" brushRef="#br0" timeOffset="29496.83">17206 4675 0 0,'0'0'347'0,"0"0"-173"15,0 0-6-15,0 0-34 0,0 0 50 0,0 0-36 0,0 0-8 16,0 0-27-16,0 0 63 0,0 0-34 0,0 0-28 16,0 0-24-16,0 0 56 0,0 0-31 0,0 0-22 15,0 0-18-15,0 0 47 0,0 0-25 0,0 0-19 0,0 0-16 0,0 0 39 16,0 0-20-16,0 0-8 0,0 0-14 0,-18 6 46 15,18-6-21-15,-7 9-18 0,7-9-11 0,-8 10 14 16,8-10-13-16,-5 11-12 0,5-11-7 0,-6 16 11 16,2-6-9-16,-2-1-8 0,3 3-6 0,0 0 6 0,0 3-5 15,-2 0-4-15,1-1-6 0,0 4 15 0,1 0-6 16,0-1-5-16,-2 0-3 0,9 3 2 0,-8-3-3 16,1 2-3-16,0-3-5 0,1 3 11 0,1 0-4 0,-1-2-4 15,2 1-1-15,0 1-12 0,0-1-1 0,0-3 2 0,-2 3 0 16,2-1 3-16,-1 1 1 0,-2-2-1 0,1 3-1 15,-1-2 1-15,0 1 0 0,-2-1 1 0,2-1-2 0,-1 3-7 16,0-2 3-16,-2 0 1 0,2-3-2 0,1 1 8 16,0-1-1-16,0-4-1 0,2 1-1 0,-1 2 0 15,0 0-1-15,2-13 1 0,-3 19-1 0,3-19 6 0,0 19-2 16,0-19 0-16,0 16-2 0,0-16-2 0,1 16 0 16,-1-16-1-16,4 13 1 0,-4-13 0 0,0 12-1 0,0-12 0 15,2 13 1-15,-2-13 0 0,3 13-1 0,-3-13-1 16,1 9 2-16,-1-9 4 0,3 11 0 0,-3-11-2 15,3 11 1-15,-3-11 0 0,8 9-1 0,-8-9-1 0,10 12 0 16,-10-12 4-16,11 9-2 0,-11-9-1 0,16 9 1 0,-16-9 4 16,24 7-1-16,-24-7-2 0,28 0 1 0,-9 3-7 15,0 2-1-15,1-4 2 0,-3 3-1 0,7 5 5 16,-2-12-1-16,-2 3 0 0,3 0-1 0,1 0 4 16,-2 0 0-16,0 0-2 0,4 0 0 0,-1-1-5 0,0 1 1 15,-1 0 0-15,2 0 0 0,-1-2 3 0,-3 2-1 16,4 0 1-16,-2-1 0 0,-3 2-4 0,0 1 1 0,-21-2 1 15,37 1 0-15,-37-1-2 0,33 0 0 0,-33 0 1 16,29 3 1-16,-29-3 1 0,27 0 0 0,-27 0 0 16,0 0-1-16,26 2 2 0,-26-2-1 0,0 0-1 0,24 2 2 15,-24-2-7-15,0 0 1 0,0 0 0 0,0 0 1 0,0 0-6 16,0 0 2-16,0 0 1 0,0 0 1 0,0 0-60 16,0 0 14-16,0 0 10 0,0 0 7 0,0 0-122 15,0 0 31-15,0 0 25 0,0 0 20 0,0 0-267 0,0 0 88 16,0 0 66-16,-3-10 38 0,3 10-869 0,-5-14-219 15</inkml:trace>
  <inkml:trace contextRef="#ctx0" brushRef="#br0" timeOffset="29953.53">17781 5432 0 0,'0'0'597'0,"0"0"-342"0,0 0-52 0,0 0 41 16,0 0-34-16,0 0-40 0,0 0-36 0,0 0 5 0,0 0-27 15,0 0-23-15,7 13-18 0,-7-13 20 0,0 0-17 0,9 15-16 16,-9-15-11-16,14 10 8 0,-14-10-11 0,15 9-9 16,-15-9-7-16,15 12-1 0,-15-12-4 0,18 11-6 0,-18-11-2 15,20 13-1-15,-20-13-3 0,21 10-2 0,-21-10-1 16,23 10-5-16,-23-10 1 0,20 8-2 0,-20-8-1 15,16 7 4-15,-16-7-3 0,19 4 0 0,-19-4 0 0,0 0 2 16,18 5-2-16,-18-5 2 0,0 0-3 0,0 0 3 16,15 5 0-16,-15-5-1 0,0 0-2 0,0 0-2 0,0 0-1 15,0 0 1-15,0 0-2 0,-5 11 44 0,5-11-8 16,-7 8-4-16,7-8-6 0,-11 10 41 0,11-10-15 16,-16 9-8-16,16-9-10 0,-19 13 20 0,19-13-12 0,-23 5-6 15,13 2-7-15,-2 0 11 0,0-1-8 0,1 1-6 16,11-7-4-16,-24 9 6 0,24-9-4 0,-21 10-5 0,21-10-3 15,-19 8-7-15,19-8-2 0,-13 5-1 16,13-5-1-16,0 0 6 0,-12 7-2 0,12-7-1 0,0 0-1 0,0 0-16 16,0 0 2-16,0 0 4 0,0 0 0 0,0 0-179 15,0 0 39-15,0 0 29 0,0 0 24 0,0 0-488 16,17-12 120-16,-17 12 92 0,13-16 74 0,-13 16-226 16,17-10-12-16</inkml:trace>
  <inkml:trace contextRef="#ctx0" brushRef="#br0" timeOffset="30448.08">18405 5424 0 0,'0'0'743'0,"0"0"-459"0,0 0-38 0,0 0 42 0,0 0-57 0,-6 15-46 15,6-15-37-15,-8 17 58 0,5-7-41 0,0 2-34 16,-4 1-25-16,1 2 42 0,-1 1-15 0,0 2-24 16,0 0-23-16,-1 2 14 0,9-1-21 0,-11 0-16 0,-1 2-12 15,1-2-4-15,2 0-8 0,2-2-8 0,-1 0-7 16,4-3 15-16,-1-1-8 0,1-1-4 0,3-12-8 0,-6 18-6 15,6-18-3-15,0 0-1 0,0 12-1 0,0-12-5 16,0 0-1-16,0 0 1 0,0 0-2 0,0 0-10 16,0 0 1-16,13-6 1 0,-13 6 3 0,3-12-209 0,-3 12 41 15,8-17 36-15,-8 17 26 0,3-22-316 0,-1 10 112 16,1-3 62-16,-1 2 50 0,1-6-649 0,-1 4-90 0</inkml:trace>
  <inkml:trace contextRef="#ctx0" brushRef="#br0" timeOffset="30743.62">18386 5453 0 0,'0'0'618'0,"8"-16"-378"0,-8 16-48 15,8-8 98-15,-8 8-41 0,0 0-50 0,0 0-39 0,16-5-13 16,-16 5-28-16,0 0-24 0,19 5-19 0,-19-5 5 16,17 8-16-16,-17-8-12 0,19 8-11 0,-19-8 17 15,21 11-11-15,-10-4-9 0,-11-7-8 0,16 15 5 0,-5-9-7 16,-11-6-4-16,16 15-4 0,-16-15-5 0,10 16-4 15,-10-16-2-15,6 10-2 0,-6-10-3 0,1 15 0 0,-1-15-3 16,-1 13 1-16,1-13 4 0,-10 11 0 0,10-11-3 16,-13 11-1-16,13-11 6 0,-18 6-3 0,18-6-1 0,-20 5 1 15,20-5-12-15,-20 1 3 0,20-1 1 0,0 0-1 16,-29 0 20-16,29 0-2 0,0 0-5 0,-22-1-1 0,22 1-2 16,0 0-1-16,-16-5-1 0,16 5 0 0,0 0-35 15,0 0 7-15,0 0 5 0,-10-6 3 0,10 6-247 16,0 0 64-16,0 0 38 0,0 0 34 0,9-17-837 0,-9 17-161 15</inkml:trace>
  <inkml:trace contextRef="#ctx0" brushRef="#br0" timeOffset="31122.43">18638 5493 0 0,'0'0'736'0,"0"0"-473"0,0 0 55 16,0 0-40-16,0 0-54 0,0 0-45 0,0 0-46 16,-4 9-26-16,4-9-21 0,0 0-17 0,-10 11-5 15,10-11-12-15,-6 12-11 0,6-12-8 0,-8 15-4 0,8-15-5 16,-8 15-5-16,8-15-3 0,-8 17-6 0,8-17-1 0,-3 15-1 16,3-15-3-16,0 18 6 0,0-18-3 0,3 14-2 15,-3-14 0-15,8 10 6 0,-8-10-3 0,11 10 0 16,-11-10-3-16,16 4 0 0,-16-4-3 0,0 0 1 0,21 2-1 15,-21-2 45-15,17-3-8 0,-17 3-8 0,18-7-3 16,-18 7 62-16,12-11-17 0,-12 11-16 0,15-12-12 0,-15 12 74 16,9-18-24-16,-9 18-19 0,6-14-16 0,-6 14 48 15,2-18-22-15,-2 18-17 0,0-17-14 0,0 17 35 16,-11-16-18-16,11 16-15 0,-3-13-11 0,3 13-14 0,0 0-8 16,-12-14-4-16,12 14-5 0,0 0-59 0,-17-1 6 15,17 1 8-15,0 0 7 0,-22 5-279 0,22-5 60 16,-14 7 49-16,14-7 38 0,-10 9-393 0,10-9 144 0,0 0 81 15,0 0 65-15,0 0-479 0,0 0-61 0</inkml:trace>
  <inkml:trace contextRef="#ctx0" brushRef="#br0" timeOffset="31815.92">18767 5637 0 0,'0'0'746'15,"8"10"-527"-15,-8-10 72 0,0 0-28 0,11 9-52 16,-11-9-43-16,0 0 41 0,20 6-42 0,-20-6-33 0,0 0-28 16,0 0 24-16,24 3-27 0,-24-3-19 0,0 0-19 15,18-9 84-15,-18 9-30 0,14-8-25 0,-14 8-18 0,13-11 43 16,-13 11-24-16,11-17-20 0,-11 17-13 0,11-18 5 15,-6 9-11-15,-2-3-13 0,0 3-9 0,1-4 25 16,-3 2-11-16,-1 11-11 0,3-20-7 0,-3 20 14 0,2-21-10 16,-2 21-6-16,2-16-5 0,-2 16 33 0,-2-12-10 15,2 12-10-15,0 0-8 0,-6-9 41 0,6 9-16 16,0 0-10-16,0 0-8 0,0 0-32 0,0 0-1 0,0 0 1 0,0 0-2 16,-23 7-4-16,23-7 1 0,-9 6 0 0,9-6 1 15,-12 11-4-15,12-11 2 0,-10 13 2 0,10-13-1 16,-10 15-2-16,10-15 1 0,-8 18 0 0,8-18 2 0,-5 13-3 15,5-13 2-15,-3 22 1 0,3-22 0 0,2 19-5 16,-2-19 2-16,3 18 1 0,-3-18-1 0,4 17 5 0,-4-17 0 16,10 14-1-16,-10-14 2 0,13 11-4 15,-13-11 0-15,14 11 2 0,-14-11 0 0,14 2-5 0,-14-2 0 16,0 0 2-16,26-1 0 0,-26 1-1 0,19-5 1 0,-19 5 1 16,14-9 1-16,-14 9 6 0,16-9 1 0,-16 9-2 15,15-9-1-15,-15 9-7 0,10-15 1 0,-3 3-1 0,-7 12 2 16,11-10-2-16,-11 10-1 0,10-16 2 0,-10 16 1 15,9-15 5-15,-9 15-1 0,8-18 0 0,-8 18 0 16,8-13 3-16,-8 13 0 0,5-13-2 0,-5 13-1 0,0 0 23 16,0-14-6-16,0 14-4 0,0 0-2 0,0 0 56 15,0 0-13-15,0 0-12 0,0 0-9 0,0 0-21 0,0 0-3 16,0 0-2-16,0 0-1 0,0 0-7 0,-2 14 0 16,2-14 0-16,-1 13 0 0,1-13 0 0,-3 15 0 0,3-15 0 15,-4 16 0-15,4-16 1 0,-2 20-1 0,2-20-1 16,0 21 1-16,0-21-2 0,0 19 0 0,0-19 1 0,0 21 0 15,0-21 2-15,2 18 1 0,-2-18-1 0,0 0-1 16,4 15-153-16,-4-15 29 0,6 9 27 0,-6-9 18 0,0 0-182 16,14 10 53-16,-14-10 40 0,0 0 35 0,22-7-395 15,-22 7 135-15,23-11 99 0,-14 4 58 0,2-2-701 16,0-5-136-16</inkml:trace>
  <inkml:trace contextRef="#ctx0" brushRef="#br0" timeOffset="32152.58">19132 5405 0 0,'0'0'411'0,"0"0"-135"0,0 0-49 0,0 0-44 16,0 0 16-16,0 0-31 0,0 0-32 0,-20 4-29 15,20-4 12-15,0 0-25 0,-3 12-17 0,3-12-17 0,0 0 5 16,-3 11-14-16,3-11-9 0,0 0-8 0,0 0 7 15,0 0-7-15,4 13-7 0,-4-13-5 0,0 0 20 0,0 0-7 16,0 0-7-16,0 0-7 0,0 0 98 0,0 0-26 16,16-5-17-16,-16 5-15 0,0 0 35 0,9-11-13 15,-9 11-16-15,0 0-14 0,5-11 13 0,-5 11-12 0,0 0-12 16,5-14-7-16,-5 14-3 0,0 0-5 0,0-15-5 16,0 15-7-16,0 0-10 0,-3-11-2 0,3 11 0 0,0 0 0 15,0 0-157-15,-12-6 31 0,12 6 26 0,0 0 18 0,0 0-365 16,-17 6 99-16,17-6 70 0,0 0 55 0,-10 10-525 15,10-10-64-15</inkml:trace>
  <inkml:trace contextRef="#ctx0" brushRef="#br0" timeOffset="32385.86">19261 5426 0 0,'0'0'874'0,"0"0"-542"0,0 0-22 16,0 0 21-16,0 0-65 0,0 0-54 0,-16 3-42 15,16-3 10-15,-10 16-36 0,10-16-23 0,-9 18-15 0,3-6 53 16,1 2-32-16,0 1-26 0,-2-1-19 0,1 3-2 16,1 2-16-16,-1-1-14 0,2 0-9 0,-3 0-3 15,2 0-8-15,0-2-6 0,2-6-5 0,2 5-99 0,1-15 17 16,1 21 12-16,-1-21 10 0,2 16-270 0,-2-16 60 0,0 0 54 15,6 12 58-15,-6-12-389 0,0 0 104 0,19-2 85 16,-19 2 67-16,0 0-225 0,13-9-8 0</inkml:trace>
  <inkml:trace contextRef="#ctx0" brushRef="#br0" timeOffset="32719.77">19188 5587 0 0,'0'0'548'15,"0"0"-221"-15,8-9-65 0,-8 9-17 0,0 0-4 0,20-3-50 16,-20 3-37-16,0 0-32 0,31-2-7 0,-31 2-24 16,20-1-19-16,-20 1-12 0,0 0 44 0,25-3-21 15,-25 3-16-15,0 0-13 0,23-3 49 0,-23 3-18 0,0 0-10 16,14-4-15-16,-14 4 86 0,0 0-28 0,0 0-24 16,0 0-18-16,0 0 44 0,0 0-23 0,0 0-19 0,0 0-16 15,0 0-12-15,0 0-9 0,0 0-9 0,0 0-5 16,0 0-14-16,0 0-3 0,0 0-1 0,-3 13-2 0,3-13-1 15,0 12-1-15,0-12-2 0,-3 17 0 0,9-8 3 16,-11 2-3-16,1-1 1 0,4-10-1 0,-7 20 2 16,4-8-1-16,0-1 0 0,3-11-3 0,-5 21 1 0,5-21 0 15,-3 14-2-15,3-14 1 0,0 12-144 0,0-12 28 16,0 0 23-16,0 0 18 0,0 0-240 0,0 0 61 0,0 0 51 16,0 0 62-16,0 0-418 0,24-5 112 0,-17-2 91 15,-7 7 76-15,14-18-202 0,-8 10 5 0</inkml:trace>
  <inkml:trace contextRef="#ctx0" brushRef="#br0" timeOffset="32874.37">19418 5453 0 0,'0'0'660'0,"-9"-8"-379"0,9 8-19 16,0 0-16-16,0 0-51 0,0 0-39 0,-15 6-109 15,15-6-9-15,0 0-8 0,-3 13-6 0,3-13-869 0,0 0-86 16</inkml:trace>
  <inkml:trace contextRef="#ctx0" brushRef="#br0" timeOffset="33585.48">19540 5550 0 0,'0'0'473'0,"0"0"-253"0,0 0-44 0,-3-15 36 0,3 15-24 15,0 0-25-15,0 0-34 0,-5-13 112 0,5 13-51 16,0 0-37-16,-5-11-30 0,5 11 56 0,0 0-34 0,-6-10-30 16,6 10-23-16,0 0 55 0,0 0-18 0,-8-8-26 0,8 8-19 15,0 0 5-15,0 0-16 0,0 0-17 0,-19 3-9 16,19-3-15-16,0 0-6 0,-16 11-5 0,16-11-5 0,-10 15 5 15,10-15-2-15,-10 18-5 0,10-18-3 0,-11 19 3 16,6-7-4-16,5-12-1 0,-8 19-1 0,3-7 0 16,2-1-4-16,0 0 1 0,3-11-1 0,-5 19 1 15,5-19 0-15,0 19-2 0,0-19 1 0,6 15-1 16,-6-15 0-16,6 11 1 0,-6-11-2 0,10 10 6 0,-10-10-2 0,0 0 1 16,22 4-3-16,-22-4 7 0,0 0-4 0,27-3 0 15,-27 3-2-15,20-8 5 0,-20 8-3 0,17-10-2 16,-17 10-1-16,21-12 4 0,-12-1-4 0,-9 13 0 0,18-13 1 15,-10 7 24-15,1-2-6 0,-3-2-3 0,3 1-4 16,-3-4 37-16,-2 3-11 0,4 1-7 0,-3-1-9 0,0 0 27 16,-5 10-9-16,8-18-11 0,-8 18-6 0,6-18 55 15,-6 18-17-15,5-12-13 0,-5 12-10 0,0-11 60 16,0 11-20-16,0 0-16 0,0-13-13 0,0 13 15 0,0 0-11 16,0 0-13-16,0 0-7 0,0 0-20 0,0 0-4 15,0 0-1-15,0 0-3 0,0 0-4 0,0 0-1 0,-18 3 0 16,18-3-1-16,-6 12-18 0,6-12 5 0,-5 12 0 0,5-12 2 15,-6 15-1-15,6-15 1 0,-3 17 1 0,3-17 1 16,0 14-21-16,0-14 5 0,5 14 5 0,-5-14 2 16,7 13-21-16,-7-13 8 0,13 14 4 0,-13-14 6 0,18 13-33 15,-18-13 10-15,20 11 7 0,-20-11 9 0,19 13-35 16,-19-13 13-16,19 11 8 0,-19-11 8 0,19 10-3 16,-19-10 5-16,15 8 7 0,-15-8 3 0,14 9-2 0,-14-9 2 15,11 6 5-15,-11-6 3 0,0 0-2 0,0 0 5 16,7 8 1-16,-7-8 1 0,0 0-1 0,0 0 0 0,0 0 2 15,-7 10 1-15,7-10 1 0,0 0 0 0,-19 3 2 16,19-3 0-16,-16 3 3 0,16-3 2 0,-19 4-2 0,19-4-1 16,-19 1-8-16,19-1 3 0,0 0 1 0,-22-1-2 15,22 1-202-15,0 0 40 0,-18-5 34 0,18 5 26 16,0 0-470-16,0 0 151 0,-12-5 106 0,12 5 62 0,0 0-644 16,-5-11-104-16</inkml:trace>
  <inkml:trace contextRef="#ctx0" brushRef="#br0" timeOffset="37635.21">14920 6166 0 0,'0'0'1022'15,"0"0"-626"-15,0 0-57 0,0 0 0 0,0 0-67 0,0 0-54 16,0 0-43-16,-1 20-1 0,1-20-17 0,0 23-32 15,-2-11-24-15,1 6 60 0,1-1-31 0,-3-1-27 0,1 1-19 16,-1 4 29-16,0-3-23 0,1 0-18 0,0 3-14 16,-1-7 6-16,0 1-13 0,1-3-11 0,2-12-7 0,-1 21 2 15,1-21-9-15,0 0-5 0,-2 14-3 0,2-14-3 16,0 0-2-16,0 0-3 0,0 0-2 0,0 0 76 0,0 0-15 16,0 0-15-16,0 0-9 0,0 0 93 0,5-12-25 15,-5 12-25-15,3-18-17 0,-1 8 8 0,-1-4-16 0,1-2-13 16,0 0-10-16,0 0-11 0,1-2-7 0,0 2-4 15,-2-2-4-15,1 1-6 0,1-2-1 0,-2 1-1 16,3 4-2-16,0-3-4 0,1 4 1 0,-4 0-1 0,6 1 0 16,0-3-1-16,-7 15 1 0,10-17-1 0,-10 17 1 15,14-14-3-15,-14 14 0 0,10-10 1 0,-10 10 0 0,0 0-2 16,11-9 1-16,-11 9 0 0,0 0 1 0,0 0-7 16,0 0 2-16,0 0 1 0,0 0 1 0,21 5-6 15,-21-5 1-15,11 10 4 0,-11-10 1 0,10 18 3 0,-4-9 1 16,-1 2 1-16,-2 1-2 0,0 0-1 0,-4 3 2 15,4-1-1-15,0 0 1 0,0 4 2 0,-1-4 0 16,-1 4 0-16,1-6 0 0,-2 6 0 0,0-4 0 0,-2 0-1 16,2-1 0-16,-3 2 4 0,1 1-2 0,-1-3 0 0,5 0-1 15,-5 0 1-15,0 0 1 0,3-13-3 0,-3 17 1 16,3-17-3-16,-3 14-2 0,3-14 1 0,0 0 2 0,-2 12-118 16,2-12 24-16,0 0 19 0,0 0 16 0,0 0-214 15,0 0 55-15,0 0 44 0,0 0 35 0,0 0-318 0,8-9 90 16,-8 9 75-16,11-8 62 0,-7-3-944 0,3 2-361 15</inkml:trace>
  <inkml:trace contextRef="#ctx0" brushRef="#br0" timeOffset="37852.37">14890 6328 0 0,'0'0'721'0,"-17"3"-421"16,17-3 113-16,0 0-61 0,0 0-71 0,0 0-55 0,0 0-12 16,0 0-42-16,0 0-35 0,17-8-23 0,-17 8-8 0,21-5-20 15,-7 0-19-15,-14 5-12 0,24-6-87 0,-24 6 5 16,23-5 6-16,-23 5 4 0,15-4-265 0,-15 4 82 16,0 0 40-16,0 0 31 0,21-3-394 0,-21 3 104 0,0 0 94 15,0 0 101-15,11-7-178 0,-11 7 82 0</inkml:trace>
  <inkml:trace contextRef="#ctx0" brushRef="#br0" timeOffset="38655.64">15133 6258 0 0,'0'0'898'0,"0"0"-420"0,0 0-56 0,0 0-83 0,0 0-68 0,10-9 1 16,-10 9-53-16,0 0-18 0,14-9-42 0,-14 9-1 15,0 0-31-15,21-5-26 0,-21 5-20 16,0 0 0-16,22 4-16 0,-22-4-13 0,13 9-11 0,-13-9 2 0,0 0-10 15,17 10-6-15,-17-10-6 0,8 13-3 0,-8-13-2 16,5 15-5-16,-5-15-1 0,3 19 9 0,-3-19-2 0,0 21-4 16,0-21-3-16,-5 19-8 0,5-19-1 0,2 18 2 15,-2-18-2-15,-2 17-7 0,2-4 3 16,0-13-1-16,0 0 2 0,0 0-11 0,0 0 2 0,-1 14 3 0,1-14 1 16,0 0-25-16,0 0 7 0,0 0 5 0,0 0 3 15,0 0 10-15,0 0 3 0,0 0 1 0,0 0 0 0,0 0 5 16,-3-13-1-16,3 13 0 0,-2-13 0 0,2 13 7 15,-1-12-4-15,1 12 0 0,0-14 1 0,0 14 7 0,-3-16-4 16,3 16 1-16,-4-15-4 0,4 15 6 0,3-12-3 16,-3 12-1-16,5-13-2 0,-5 13 15 0,9-11-4 15,-9 11-4-15,0 0-1 0,4-13 1 0,-4 13-2 0,7-9-1 16,-7 9-2-16,0 0-5 0,21-7-2 0,-21 7 1 16,0 0 0-16,19-3-4 0,-19 3 1 0,0 0 0 0,16 6 0 15,-16-6-2-15,13 9 2 0,-13-9 0 0,10 12-1 0,-10-12-5 16,6 15 0-16,-6-15 3 0,14 15 0 0,-14-15-24 15,1 20 6-15,-1-20 5 0,-1 17 3 0,1-17-59 16,1 17 15-16,-1-17 13 0,5 13 8 0,-5-13-17 16,-3 13 11-16,3-13 10 0,0 0 6 0,0 0-12 0,-5 11 8 15,5-11 5-15,0 0 7 0,0 0 9 0,0 0 3 0,0 0 3 16,0 0 0-16,0 0 33 0,-12-7-7 0,12 7-2 16,0 0-5-16,-10-16 45 0,10 16-11 0,-8-11-9 15,8 11-9-15,-2-13 25 0,2 13-11 0,0-14-10 0,0 14-4 16,2-10 23-16,-2 10-9 0,3-17-10 0,-3 17-5 15,6-11-6-15,-6 11-4 0,9-10-2 0,-9 10-5 0,12-12-6 16,-12 12-2-16,18-9 0 0,-18 9 0 0,19-7-7 16,-19 7 1-16,21-5 1 0,-21 5 1 0,17-1-4 15,-17 1 1-15,0 0 1 0,22 0 0 0,-22 0-5 0,13 6 2 16,-13-6 1-16,11 10 0 0,-11-10-6 0,6 12 2 16,-6-12 0-16,2 16 3 0,-2-16-7 0,-2 18 2 0,2-18 2 15,0 18 1-15,0-18-40 0,-3 19 10 0,3-19 7 16,-3 15 7-16,3-15-97 0,-3 13 24 0,3-13 20 0,-1 16 15 15,1-16-206-15,-4 13 54 0,4-13 43 0,0 0 37 16,0 11-264-16,0-11 80 0,0 0 64 0,0 0 49 0,0 0-534 16,17 3-62-16</inkml:trace>
  <inkml:trace contextRef="#ctx0" brushRef="#br0" timeOffset="39167.32">15706 6293 0 0,'0'-18'719'0,"0"18"-430"16,-3-14-41-16,3 14 119 0,-8-10-73 0,8 10-58 15,0 0-49-15,-9-11 75 0,9 11-54 0,0 0-29 0,0 0-26 16,-14-5-10-16,14 5-29 0,0 0-20 0,0 0-21 16,-20 4-14-16,20-4-13 0,0 0-8 0,-11 9-7 15,11-9-5-15,-7 19-6 0,7-19-3 0,-6 12-3 0,6-12-8 16,-4 14 2-16,4-14-3 0,-7 19-1 0,6-8 4 15,1-11-4-15,-2 22 0 0,2-22 0 0,-1 19-4 0,1-19 0 16,-2 21 0-16,2-21 0 0,5 14-5 0,-5-14 1 16,4 16 0-16,-4-16 0 0,8 10-25 0,-8-10 5 0,0 0 5 15,0 0 4-15,0 0-1 0,18 4 5 0,-18-4 1 0,0 0 2 16,14-8 5-16,-14 8 1 0,13-9-1 0,-13 9 2 16,16-9 7-16,-16 9-2 0,10-18 1 0,-10 18-2 0,9-18 29 15,-9 18-6-15,8-17-5 0,-8 17-5 0,8-17 32 16,-8 17-8-16,4-20-9 0,-4 20-5 0,6-18 35 15,-6 18-10-15,1-15-12 0,-1 15-7 0,0-13 15 0,0 13-10 16,0 0-8-16,-1-13-4 0,1 13 27 16,0 0-10-16,0 0-9 0,0 0-6 0,0 0 2 0,0 0-6 15,0 0-4-15,0 0-6 0,0 0 2 0,-15 7-3 0,15-7-4 16,-3 10-2-16,3-10-17 0,-6 15 3 0,6-15 1 16,-8 15 0-16,8-15 5 0,-7 22 1 0,7-22-1 0,-5 18 0 15,5-18-1-15,-1 22 0 0,1-22-1 0,1 17 3 16,-1-17-33-16,3 23 7 0,-3-23 6 0,9 15 3 15,-9-15-110-15,8 14 26 0,-8-14 18 0,10 10 19 0,-10-10-177 16,15 6 48-16,-15-6 38 0,0 0 33 0,17 3-297 16,-17-3 129-16,17-4 56 0,-17 4 49 0,12-12-755 15,-4 5-138-15</inkml:trace>
  <inkml:trace contextRef="#ctx0" brushRef="#br0" timeOffset="40384.28">15886 6224 0 0,'0'0'814'16,"0"0"-418"-16,0 0-22 0,0 0-77 0,0 0-59 0,0 0-4 16,0 0-47-16,0 0-37 0,0 0-30 0,0 0 6 15,0 0-14-15,0 0-23 0,16 3-17 0,-16-3 42 16,0 0-23-16,23 3-19 0,-23-3-13 0,0 0 12 0,26 4-16 15,-26-4-9-15,0 0-10 0,24 0-3 0,-24 0-7 0,0 0-6 16,18 3-2-16,-18-3-5 0,0 0-1 0,0 0-2 16,0 0-2-16,21 2 12 0,-21-2-2 0,0 0-6 0,0 0-1 15,0 0-17-15,0 0 0 0,0 0 2 0,-1 12-1 16,1-12-5-16,0 0 2 0,-8 10 1 0,8-10 1 0,-12 13 26 16,12-13-5-16,-14 11-3 0,14-11-2 0,-15 14-11 15,5-6 1-15,10-8 0 0,-16 12-2 0,9-2 2 16,7-10 0-16,-14 16 0 0,14-16 0 0,-18 15-2 0,18-15 0 15,0 17 1-15,0-17 0 0,1 16-1 0,-1-16-1 16,2 11 2-16,-2-11 1 0,6 9-31 0,-6-9 7 16,0 0 3-16,17 8 6 0,-17-8-23 0,0 0 6 0,23 0 9 15,-23 0 3-15,19-4-31 0,-19 4 10 0,20-5 8 0,-20 5 6 16,18-9-11-16,-18 9 8 0,17-9 7 0,-17 9 3 16,15-13 9-16,-15 13 2 0,12-11 1 0,-12 11 2 15,11-13 10-15,-11 13-2 0,9-15 0 0,-9 15 1 0,6-14 52 16,-6 14-10-16,4-18-10 0,-4 18-5 0,3-15 53 15,-3 15-17-15,4-15-14 0,-4 15-9 0,0 0 49 0,1-14-18 16,-1 14-15-16,0 0-13 0,0 0 73 0,0 0-24 16,0 0-18-16,0 0-17 0,-5-10 3 0,5 10-12 0,0 0-11 15,0 0-8-15,0 0-16 0,0 0-4 0,-4 13-4 16,4-13 0-16,-2 12 2 0,2-12-4 0,-3 14 0 16,3-14-3-16,-1 15-1 0,1-15 1 0,-2 21-2 0,2-21 0 15,0 19-19-15,0-19 4 0,2 17 2 0,-2-17 3 0,3 18-66 16,-3-18 14-16,6 14 13 0,-6-14 11 0,8 13-51 15,-8-13 17-15,8 8 14 0,-8-8 12 0,9 6-23 16,-9-6 14-16,18 3 11 0,-18-3 7 0,0 0-2 0,16-4 8 16,-16 4 6-16,12-7 4 0,-12 7 12 0,10-10 1 15,-10 10 2-15,8-11 0 0,-8 11 12 0,6-16-1 0,-6 16-2 16,5-14-1-16,-2 4 56 0,-3 10-11 0,3-18-11 16,-3 18-7-16,0-21 30 0,0 21-13 0,-1-17-8 15,1 17-9-15,-2-18 20 0,2 18-11 0,-3-12-8 0,3 12-6 16,0 0 10-16,-9-13-9 0,9 13-4 0,0 0-5 15,-17-7-8-15,17 7-1 0,0 0-2 0,-26 5-2 0,26-5-10 16,-19 6 3-16,19-6-1 0,-11 5 1 0,11-5-64 16,0 0 15-16,-12 12 8 0,12-12 10 0,0 0-86 0,0 0 23 15,0 0 20-15,-3 10 16 0,3-10-34 0,0 0 18 16,0 0 16-16,0 0 11 0,0 0-23 0,22-1 17 16,-22 1 10-16,0 0 9 0,18-8 37 0,-18 8-2 0,13-5 1 15,-13 5 1-15,12-4 10 0,-12 4-1 0,15-9-3 16,-15 9-1-16,0 0 24 0,15-6-8 0,-15 6-3 0,0 0-2 15,18-8 24-15,-18 8-9 0,0 0-5 0,0 0-6 0,19-3 1 16,-19 3-5-16,0 0-3 0,15 4-4 0,-15-4 0 16,0 0-2-16,12 7-2 0,-12-7 0 0,9 6-4 15,-9-6-1-15,6 12 1 0,-6-12-1 0,6 14-1 16,-6-14-2-16,3 13 3 0,-3-13-1 0,1 17 1 0,-1-17 0 16,2 15 0-16,-2-15 1 0,0 12 2 0,0-12-1 0,0 12 0 15,0-12 0-15,-2 13-2 0,2-13 1 0,0 0-1 16,-3 11 2-16,3-11-9 0,0 0 2 0,0 0 2 15,0 0 1-15,0 0 7 0,0 0 1 0,0 0-3 0,0 0 1 16,0 0 11-16,0 0-3 0,0 0-2 0,0 0-3 16,-7-8 5-16,7 8-3 0,0 0-1 0,-3-16-3 15,3 16 11-15,0-14-2 0,0 14-5 0,3-14 0 0,-3 14 0 16,0 0-1-16,7-16-1 0,-7 16-3 0,7-18 7 16,-7 18 0-16,6-15-3 0,-6 15-1 0,9-13-1 0,-9 13 0 15,13-11-1-15,-13 11-1 0,11-8-3 0,-11 8-1 16,14-6 0-16,-14 6 0 0,13-7-6 0,-13 7 1 0,14-5 1 15,-14 5 1-15,0 0 3 0,0 0 1 0,0 0-1 0,24 0 0 16,-24 0 0-16,0 0 0 0,14 7 1 0,-14-7-1 16,0 0-22-16,12 8 2 0,-12-8 7 0,12 6 1 15,-12-6 19-15,15 10 0 0,-15-10-1 0,9 10-2 0,-9-10-2 16,8 14 2-16,-8-14-2 0,6 13-1 0,-6-13-2 16,3 20 0-16,-3-20 0 0,2 19 1 0,-4-6-9 0,-1 1 2 15,0-3 0-15,-2 3 3 0,1 0-108 0,-1 0 21 16,1-3 19-16,0 0 15 0,-3-3-410 0,7-8 114 15,-7 17 92-15,7-17 53 0,0 0-768 0,-7 11-174 0</inkml:trace>
  <inkml:trace contextRef="#ctx0" brushRef="#br0" timeOffset="41938.72">16114 6694 0 0,'-3'-11'809'16,"3"11"-500"-16,0 0 105 0,0 0-78 0,0 0-66 0,0 0-55 16,0 0-3-16,0 0-42 0,0 0-33 0,0 0-17 15,0 0-21-15,0 0-19 0,0 0-16 0,0 0-14 16,0 0 5-16,0 0-9 0,0 0-11 0,0 0-6 0,0 0 14 15,0 0-9-15,0 0-7 0,0 0-5 0,0 0 27 16,0 0-11-16,0 0-8 0,0 0-5 0,0 0 27 16,0 0-10-16,0 0-10 0,0 0-5 0,0 0 17 0,0 0-7 15,0 0-9-15,0 0-5 0,-1 13 74 0,1-13-18 16,-2 11-18-16,2-11-11 0,-2 14 39 0,2-14-16 0,-3 15-17 16,3-15-10-16,-3 22 10 0,2-10-10 0,1 1-11 0,-2 0-6 15,1 0 6-15,-2 1-6 0,2-1-6 0,1-2-5 16,-2 4 3-16,1 1-6 0,-2-3-1 0,3 0-3 15,-2 1 1-15,2-14-1 0,0 24-2 0,0-24-1 0,-2 22-3 16,2-22 1-16,0 21-2 0,0-21 1 0,-1 16 3 16,1-16-1-16,0 12-1 0,0-12-3 0,1 13 1 0,-1-13 0 15,0 0-1-15,0 13-1 0,0-13-1 0,0 0-1 16,0 0 2-16,2 12-1 0,-2-12 1 0,0 0-1 16,0 0 0-16,0 0 0 0,0 0 8 0,0 0-2 0,0 0-2 15,0 0 0-15,9 10 17 0,-9-10-5 0,0 0-3 16,0 0-3-16,0 0 29 0,0 0-8 0,15-8-6 0,-15 8-6 15,17-4 13-15,-17 4-7 0,19-5-6 0,-19 5-3 0,26-5-2 16,-12 1-4-16,-14 4-2 0,29-6-1 0,-10 3-5 16,-2-2 0-16,1 2-1 0,-1 2 1 0,4-4-1 15,-2 2-1-15,0-1 1 0,2 3-1 0,-1-4-4 16,-1 2 1-16,2-3-1 0,-5 2 1 0,5 1-2 0,-4-2 1 16,-1 1 0-16,-16 4 1 0,30-4-3 0,-30 4 1 0,25-6 1 15,-25 6 1-15,19-3-3 0,-19 3 3 16,16-1 0-16,-16 1 0 0,0 0 2 0,0 0 0 0,19-5 0 15,-19 5 1-15,0 0-2 0,0 0 1 0,0 0-2 0,0 0 2 16,0 0 10-16,0 0-1 0,0 0-2 0,0 0 0 16,0 0-156-16,0 0 30 0,0 0 23 0,0 0 20 0,0 0-281 15,-10 5 70-15,10-5 59 0,0 0 44 0,0 0-488 16,0 0 167-16,-20-5 130 0,20 5 75 0,-5-10-569 0,5 10-91 16</inkml:trace>
  <inkml:trace contextRef="#ctx0" brushRef="#br0" timeOffset="42367.06">16531 6833 0 0,'-14'-15'882'0,"14"15"-612"16,0 0 121-16,0 0-76 0,0 0-63 0,0 0-50 0,0 0 9 15,0 0-43-15,-3 12-33 0,3-12-20 16,0 0 20-16,0 0-27 0,3 14-20 0,-3-14-20 0,0 0 6 15,10 10-15-15,-10-10-13 0,0 0-8 0,17 12 13 16,-17-12-11-16,17 8-9 0,-17-8-5 0,12 6-6 0,-12-6-5 16,16 5-3-16,-16-5-2 0,13 8 0 0,-13-8-3 0,15 5 0 15,-15-5-2-15,0 0-3 0,18 6 1 0,-18-6-2 16,0 0 0-16,14 6 5 0,-14-6-1 0,0 0-1 16,0 0 0-16,0 0-6 0,0 0 2 0,19 5 0 0,-19-5-1 15,0 0 10-15,0 0-2 0,0 0 0 0,0 0-3 16,0 0-15-16,0 0 3 0,0 0 3 0,0 13-1 0,0-13 48 15,0 0-8-15,-6 14-8 0,6-14-5 0,-7 14 26 16,7-14-9-16,-11 16-8 0,11-16-6 0,-10 17 16 16,10-17-9-16,-14 16-5 0,14-16-6 0,-14 16-3 0,14-16-1 15,-10 15-4-15,10-15-4 0,-12 13-1 0,12-13-2 16,-9 10 0-16,9-10-2 0,-5 12-147 0,5-12 27 0,0 0 24 16,-3 11 18-16,3-11-308 0,0 0 78 0,0 0 59 15,0 0 75-15,0 0-464 0,0 0 126 0,-15 6 103 16,15-6 131-16,0 0-133 0,0 0 75 0</inkml:trace>
  <inkml:trace contextRef="#ctx0" brushRef="#br0" timeOffset="43449.84">17244 6753 0 0,'0'0'812'0,"0"0"-523"0,-4-14 124 0,4 14-74 0,0 0-70 15,0 0-51-15,0 0 7 0,-6-10-46 0,6 10-34 0,0 0-15 16,0 0 0-16,0 0-25 0,-17-4-22 0,17 4-16 15,0 0-6-15,-20 4-12 0,20-4-11 0,-15 3-5 16,15-3-5-16,-18 5-4 0,18-5-5 0,-20 7-5 0,20-7 23 16,-17 7-6-16,17-7-8 0,-16 8-5 0,16-8 7 15,-11 10-6-15,11-10-3 0,-6 11-3 0,6-11 6 16,-5 11-2-16,5-11-6 0,0 0 0 0,0 15 1 0,0-15-2 16,2 12-3-16,-2-12-1 0,5 9 7 0,-5-9-2 15,7 10-5-15,-7-10 1 0,13 16-10 0,-13-16 1 0,14 9-1 16,-14-9 2-16,19 10 2 0,-19-10 2 0,19 8-3 0,-19-8 1 15,24 9 1-15,-24-9-1 0,24 9 0 0,-24-9 0 16,22 6 2-16,-22-6 1 0,23 8-2 0,-23-8-1 0,17 6-5 16,-17-6 0-16,13 6 2 0,-13-6 0 0,0 0-9 15,8 12 2-15,-8-12 1 0,0 0 2 0,-2 14-6 16,2-14 6-16,-5 10-1 0,5-10 2 0,-13 10-1 0,13-10 3 16,-14 7-1-16,14-7 2 0,-16 9 3 0,16-9 1 15,-19 8 0-15,19-8-1 0,-25 5-5 0,25-5 2 16,-17 6 1-16,17-6 0 0,-20 4 3 0,20-4-1 0,0 0 1 15,-24 3 0-15,24-3-7 0,-15 5 2 0,15-5 0 16,0 0 1-16,0 0 4 0,0 0 0 0,0 0-1 0,0 0 0 16,0 0-21-16,0 0 4 0,0 0 4 0,0 0 2 0,0 0-286 15,0 0 58-15,0 0 48 0,0 0 39 0,14-13-457 16,-1 5 130-16,1-2 95 0,-2 1 76 0,5-2-202 16,-2 2-10-16</inkml:trace>
  <inkml:trace contextRef="#ctx0" brushRef="#br0" timeOffset="44249.31">17413 6737 0 0,'0'0'945'0,"0"0"-630"16,0 0 71-16,0 0-78 0,0 0-61 0,0 0-48 15,0 0-8-15,1 18-38 0,-1-18-30 0,0 15-16 0,0-15 0 16,0 21-23-16,0-21-14 0,0 21-17 0,0-9-7 15,-1 1-10-15,1-1-8 0,-2 1-3 0,-1 2 2 16,3 1-3-16,-3-5-7 0,1 5-1 0,1-4 2 0,-1 3-4 16,-1-2-4-16,3-13 0 0,-3 17-5 0,3-17-1 15,-3 19-2-15,3-19 0 0,-2 17 0 0,2-17-1 16,0 0-1-16,0 0 1 0,0 0 4 0,0 0 0 0,0 0-1 16,0 0 0-16,0 0 48 0,0 0-11 0,11-8-8 15,-11 8-6-15,10-11 7 0,-10 11-6 0,10-12-7 0,-10 12-2 16,9-12 20-16,-9 12-9 0,9-15-6 0,-9 15-3 0,13-16 40 15,-13 16-11-15,10-18-11 0,-10 18-7 0,12-13 18 16,-12 13-9-16,13-13-10 0,-13 13-5 0,13-15 3 16,-13 15-5-16,14-9-6 0,-14 9-3 0,0 0-4 15,14-9-4-15,-14 9 0 0,0 0-2 0,0 0-6 0,0 0-1 16,0 0 1-16,14 6 1 0,-14-6-4 0,0 0 1 16,5 12 0-16,-5-12 2 0,3 9-1 0,-3-9-2 15,0 15 2-15,0-15 0 0,0 17-3 0,0-17 2 0,0 15 0 0,0-15 1 16,-1 19-45-16,1-19 9 0,1 19 9 0,-1-19 6 15,2 12-78-15,-2-12 21 0,5 13 16 0,-5-13 12 16,0 0-49-16,6 14 19 0,-6-14 17 0,0 0 13 0,0 0-23 16,0 0 15-16,14 5 13 0,-14-5 8 0,0 0 25 15,16-6 3-15,-16 6 3 0,10-7 0 0,-10 7 2 0,11-9 2 16,-11 9 1-16,10-10-1 0,-10 10 37 0,11-12-6 16,-11 12-7-16,9-14-2 0,-9 14 53 0,6-18-13 15,-6 18-13-15,10-18-8 0,-10 18 54 0,6-16-19 0,-6 16-14 16,7-13-13-16,-7 13 41 0,4-14-19 0,-4 14-11 15,10-9-13-15,-10 9 49 0,0 0-16 0,0 0-17 0,0 0-13 16,0 0 11-16,0 0-13 0,0 0-7 0,-8-8-9 16,8 8-17-16,0 0-3 0,-3 12-2 0,3-12 0 0,-3 12-4 15,3-12 0-15,-7 14-1 0,7-14 0 0,-1 13-7 16,1-13 1-16,-2 16 1 0,2-16-1 0,2 12-25 16,-2-12 5-16,4 13 6 0,-4-13 2 0,8 10-15 0,-8-10 7 15,0 0 4-15,12 11 5 0,-12-11-22 0,11 5 9 16,-11-5 4-16,0 0 7 0,21 3-14 0,-21-3 6 0,0 0 6 15,17-3 4-15,-17 3 4 0,12-7 3 0,-12 7 0 16,9-9 2-16,-9 9 10 0,7-13 0 0,-7 13-2 0,8-14 0 16,-8 14 19-16,6-18-3 0,-6 18-5 0,6-19-2 15,-6 19 34-15,1-26-8 0,-1 26-6 0,0-20-8 0,0 20 19 16,-1-20-9-16,1 20-6 0,-4-18-4 0,4 18-2 16,-6-12-2-16,6 12-6 0,0 0-1 0,-8-10-49 15,8 10 8-15,0 0 6 0,0 0 4 0,0 0-262 0,-16 10 57 16,16-10 45-16,-10 12 35 0,10-12-356 0,-7 15 117 15,7-15 105-15,-2 11 54 0,2-11-742 0,6 10-166 0</inkml:trace>
  <inkml:trace contextRef="#ctx0" brushRef="#br0" timeOffset="45056.88">17899 6836 0 0,'0'0'478'0,"0"0"-218"0,0 0-50 0,-11 6 45 0,11-6-17 15,0 0-49-15,9 7-36 0,-9-7 24 0,9 9-34 0,-9-9-29 16,0 0-22-16,17 6-1 0,-17-6-18 0,0 0-15 16,15 4-11-16,-15-4 35 0,0 0-16 0,0 0-14 15,0 0-10-15,20-4 70 0,-20 4-14 0,0 0-20 0,9-6-15 16,-9 6 70-16,0 0-27 0,9-13-21 0,-9 13-16 15,7-9 63-15,-7 9-27 0,0 0-21 32,6-15-16-32,-6 15 54 0,3-15-25 0,-3 15-19 0,2-12-15 0,-2 12 31 0,0 0-18 0,-2-14-15 0,2 14-14 0,0 0 32 15,-6-10-15-15,6 10-14 0,0 0-11 0,0 0-4 0,0 0-6 16,0 0-7-16,0 0-4 0,-25 4-6 0,25-4-2 16,-13 9-2-16,13-9-2 0,-14 13-6 0,14-13 1 0,-11 18 1 15,5-9-2-15,0 1-6 0,3 2 2 0,-2-3 0 16,5-9 1-16,-4 22-3 0,4-22 2 0,-2 19 1 15,2-19-1-15,-1 20-25 0,1-6 6 0,0-14 3 0,1 13 7 16,-1-13-42-16,6 13 12 0,-6-13 9 0,5 15 7 0,-5-15-22 16,9 7 11-16,-9-7 7 0,0 0 7 0,12 6-3 15,-12-6 7-15,0 0 3 0,0 0 4 0,24-5 9 16,-24 5 1-16,15-8-1 0,-15 8 3 0,17-14 1 0,-10 6 0 16,3-1 0-16,-2 2 0 0,2-4 5 0,-3 2-1 15,4-1-1-15,-11 10 0 0,8-22 19 0,0 13-6 0,-3-3-1 16,0 2-4-16,1 0 37 0,-1 1-9 0,-5 9-7 15,7-16-8-15,-7 16 38 0,7-18-11 0,-7 18-11 0,5-13-7 16,-5 13-5-16,0 0-3 0,5-13-7 0,-5 13-3 16,0 0 8-16,0 0-3 0,0 0-5 0,0 0-3 15,0 0 1-15,0 0-1 0,0 0-4 0,0 0-1 0,0 0-16 16,0 0 3-16,0 0 1 0,0 0 1 0,0 0 16 16,0 0-1-16,-8 9-3 0,8-9-2 0,0 0-22 0,-3 15 3 15,3-15 3-15,0 0 2 0,-2 16-9 0,2-16 4 16,2 14 2-16,-2-14 3 0,3 16-16 0,-3-16 6 15,6 13 4-15,-6-13 2 0,8 15-58 0,-8-15 14 0,10 12 11 16,-10-12 10-16,11 11-54 0,-11-11 17 0,12 11 14 0,-12-11 11 16,13 11-24-16,-13-11 15 0,11 10 10 0,-11-10 11 15,8 9-3-15,-8-9 7 0,0 0 6 0,0 0 6 16,9 10 4-16,-9-10 4 0,0 0 2 0,0 0 1 0,4 11-4 16,-4-11 3-16,0 0 2 0,0 0 2 0,0 0 2 15,0 0 0-15,0 0 1 0,0 0 0 0,-8 11 16 0,8-11-4 16,0 0 0-16,-14 6-3 0,14-6 6 0,-13 4-2 15,13-4-1-15,-16 4-3 0,16-4 2 0,-19 4-3 0,19-4-1 16,-21 1-1-16,21-1 11 0,-19-1-5 0,19 1 0 16,0 0-3-16,-20 1-101 0,20-1 21 0,0 0 14 15,0 0 11-15,-18-3-392 0,18 3 87 0,0 0 79 0,0 0 77 16,-5-13-899-16,5 13-286 0</inkml:trace>
  <inkml:trace contextRef="#ctx0" brushRef="#br0" timeOffset="47019.55">16090 7270 0 0,'0'0'476'0,"0"0"-292"15,0 0 31-15,0 0-42 0,0 0-30 0,0 0-10 0,0 0 39 16,0 0-34-16,0 0-29 0,0 0-21 0,0 0 34 16,0 0-26-16,0 0-18 0,0 0-16 0,0 0 55 0,0 0-24 15,0 0-19-15,0-15-14 0,0 15 48 0,0 0-22 16,0 0-16-16,0 0-15 0,0 0 46 0,0 0-17 15,0 0-15-15,0 0-14 0,0 0 8 0,0 0-12 0,9 11-11 16,-9-11-7-16,0 0 0 0,-9 12-5 0,9-12-6 16,-3 18-4-16,3-18 33 0,-5 22-11 0,4-9-6 0,-1 0-9 15,1 1 33-15,-1 0-13 0,1 0-7 0,-1 1-9 16,2-1-2-16,0 4-6 0,0-4-5 0,2 2-1 0,-1 2-1 16,1-1-2-16,-4 0-2 0,5-3-1 0,-1 4 2 15,1-2 0-15,-1 0-2 0,1-2-2 0,-6 2-8 16,6-2 1-16,0 0 0 0,-3-14 0 0,4 21 1 0,-4-21 0 15,1 21-1-15,-1-21 0 0,0 14 0 0,0-14 0 16,0 11 0-16,0-11 0 0,0 0 0 0,-1 14-1 16,1-14 0-16,0 0 1 0,0 0 1 0,0 0 0 0,0 0-1 15,0 0 0-15,0 0 6 0,0 0-1 0,0 0-1 0,0 0-1 16,0 0 20-16,0 0-4 0,0 0-2 0,0 0-6 16,0 0 34-16,17 3-8 0,-17-3-8 0,0 0-5 0,22-5 8 15,-22 5-7-15,23-4-4 0,-23 4-6 0,31-8-3 16,-14 7-5-16,6-3 1 0,-4 1-3 0,5 0-2 15,0-1-1-15,-1 1 0 0,-1 2 1 0,4-2-5 16,0 3 1-16,-6-2 0 0,4 1 0 0,-2-1 6 0,-22 2-2 16,37-3 0-16,-37 3-1 0,36-2-3 0,-36 2 1 0,30 2 0 15,-30-2-1-15,22-2 2 0,-22 2-1 0,0 0 0 16,26 0 0-16,-26 0 10 0,0 0-3 0,0 0-1 16,0 0-2-16,0 0-8 0,0 0 0 0,0 0 2 0,0 0 0 15,0 0 6-15,0 0-3 0,0 0 3 0,0 0-2 0,0 0-82 16,0 0 17-16,12-7 12 0,-12 7 11 0,0 0-326 15,0 0 74-15,-11-9 58 0,11 9 48 0,0 0-528 16,-9-14 157-16,9 14 110 0,-12-10 126 0,12 10-110 16,0 0 53-16</inkml:trace>
  <inkml:trace contextRef="#ctx0" brushRef="#br0" timeOffset="47434.77">16546 7518 0 0,'0'0'903'0,"0"0"-574"0,0 0-26 16,0 0 28-16,0 0-67 0,0 0-52 0,0 0-42 0,0 0-30 15,16 6-29-15,-16-6-20 0,14 10-15 0,-14-10-7 16,20 8-14-16,-20-8-11 0,23 6-8 0,-23-6-7 0,24 9-8 16,-8-3-2-16,-16-6-5 0,27 7-9 0,-27-7-1 15,25 10-2-15,-12-5 2 0,-13-5 7 0,25 6-1 16,-25-6-2-16,19 5-3 0,-19-5-9 0,19 4 0 0,-19-4 1 15,0 0 1-15,0 0 1 0,18 5 0 0,-18-5 1 16,0 0-2-16,0 0 2 0,0 0 0 0,0 0 0 0,0 0 0 16,0 0-1-16,0 0 0 0,-6 10 1 0,6-10-1 15,-12 8 16-15,12-8-4 0,-14 13-2 0,14-13-3 16,-15 14 17-16,5-6-5 0,10-8-3 0,-14 14-3 0,4-3 11 16,-3-1-4-16,4 1-2 0,1-3-5 0,-2 1-12 15,1 4 0-15,2-4 0 0,1-1 0 0,6-8 14 16,-11 16-1-16,11-16-3 0,-11 13-3 0,11-13 0 0,-6 10 0 15,6-10-3-15,0 0 1 0,0 0-4 0,0 0-1 0,-2 12 1 16,2-12-1-16,0 0-47 0,0 0 12 0,0 0 5 16,0 0 6-16,0 0-218 0,0 0 48 0,0 0 55 0,0 0 31 15,9-6-443-15,-9 6 108 0,10-14 90 0,-2 4 89 16,5 2-199-16,1-1 24 0</inkml:trace>
  <inkml:trace contextRef="#ctx0" brushRef="#br0" timeOffset="48715.15">16010 4162 0 0,'0'0'347'0,"-7"-10"-199"0,7 10 0 16,0 0-28-16,0 0-25 0,10-7-28 0,-10 7-13 0,0 0-11 16,0 0-9-16,24-4-58 0,-24 4 6 0,0 0 2 0,23 0 3 15,-23 0-48-15,18-1 12 0,-18 1 10 0,0 0 7 16,27-3-28-16,-27 3 13 0,0 0 8 0,20 1 9 0,-20-1-3 15,0 0 5-15,0 0 6 0,0 0 5 0,0 0 3 16,0 0 2-16,0 0 4 0,0 0 1 0,-14 8 67 16,14-8-12-16,-18 5-9 0,18-5-8 0,-24 5 48 0,24-5-16 15,-28 5-12-15,28-5-11 0,-25 3 64 0,25-3-21 16,-20 3-16-16,20-3-5 0,0 0 48 0,-27 0-23 16,27 0-16-16,0 0-14 0,-18-3 18 0,18 3-14 0,0 0-12 15,0 0-10-15,0 0 32 0,0 0-13 0,0 0-13 16,0 0-9-16,0 0 1 0,13-6-8 0,-13 6-7 0,0 0-2 15,23-3-1-15,-23 3-4 0,23-4-2 0,-23 4-3 16,25-3-25-16,-25 3 4 0,25-3 2 0,-25 3 1 0,24-2-28 16,-24 2 6-16,0 0 6 0,26-2 6 0,-26 2-28 15,0 0 10-15,0 0 6 0,0 0 8 0,0 0-83 0,0 0 22 16,14 5 16-16,-14-5 14 0,0 0-205 0,0 0 66 0,-11 12 55 16,11-12 27-16,-17 1-279 0,17-1 93 15</inkml:trace>
  <inkml:trace contextRef="#ctx0" brushRef="#br0" timeOffset="49917.85">17341 7495 0 0,'0'0'478'0,"0"0"-185"0,0 0-58 0,0 0-42 16,-9 12 63-16,9-12-50 0,-3 13-42 0,3-13-33 0,-5 11 23 15,5-11-32-15,-7 14-24 0,7-14-19 0,-6 16 18 16,6-16-19-16,-6 19-16 0,6-19-12 0,-8 19 39 16,5-8-18-16,3-11-11 0,-6 19-6 0,2-7 13 0,4-12-13 15,-5 17-11-15,5-17-7 0,-3 16 0 0,3-16-6 16,-3 11-7-16,3-11-4 0,0 0-3 0,0 0-2 0,0 0-4 15,0 0-2-15,0 0 41 0,0 0-11 0,0 0-8 16,0 0-5-16,0 0 45 0,13-10-13 0,-13 10-12 16,3-16-8-16,-3 16-7 0,7-17-7 0,-7 17-4 0,3-21-4 15,0 10 10-15,0-2-5 0,2 1-5 0,-2 1-1 0,1-3-4 16,0 1-3-16,1 0-1 0,-1 1 0 0,0 0-5 16,0 1 0-16,1 2 0 0,1-3-1 0,0 3-6 15,-6 9 3-15,9-14-1 0,-9 14 2 0,9-16 1 0,-9 16-1 16,9-9 2-16,-9 9-1 0,10-7-5 0,-10 7 2 15,0 0 1-15,0 0-1 0,14-7-15 0,-14 7 4 16,0 0 2-16,0 0 4 0,21 7 12 0,-21-7 0 0,0 0 0 0,11 10-1 16,-11-10-5-16,5 11-1 0,-5-11 2 0,3 15 1 15,-3-15 4-15,3 18-1 0,-3-18 1 0,2 18-1 16,0-6 7-16,-2 1-1 0,0-2-2 0,0-11-1 0,2 26 7 16,-4-13-2-16,0 0-2 0,2 1-2 0,-2 3-2 15,1-3 0-15,1-14-1 0,-2 22 0 0,2-22-1 16,-2 21-1-16,2-21 0 0,2 15-1 0,-2-15-2 15,2 13 0-15,-2-13 1 0,0 0-1 0,3 13-60 0,-3-13 12 16,0 0 10-16,0 0 8 0,0 0-259 0,0 0 58 0,0 0 47 16,0 0 46-16,0 0-368 0,0 0 101 0,27-5 82 15,-27 5 65-15,8-8-312 0,-8 8-23 0</inkml:trace>
  <inkml:trace contextRef="#ctx0" brushRef="#br0" timeOffset="50134.14">17294 7619 0 0,'0'0'517'0,"0"0"-313"0,0 0-19 0,0 0-38 16,0 0-26-16,16 4-9 0,-16-4-7 0,22-2-20 0,-22 2-19 15,26-2-13-15,-26 2-11 0,23-4-9 0,-23 4-7 16,19-5-5-16,-19 5-76 0,16-3 10 0,-16 3 9 0,0 0 7 15,0 0-179-15,16-7 41 0,-16 7 52 0,0 0 25 16,6-9-341-16,-6 9 53 0</inkml:trace>
  <inkml:trace contextRef="#ctx0" brushRef="#br0" timeOffset="51102.58">17672 7525 0 0,'0'0'634'0,"0"0"-437"16,0 0 66-16,0 0-25 0,0 0-37 0,0 0-39 16,0 0 15-16,-4-8-35 0,4 8-29 0,0 0-23 15,0 0 29-15,0 0-25 0,0 0-19 0,-19 0-15 0,19 0 34 16,0 0-18-16,0 0-16 0,-22 1-11 0,22-1 41 15,-11 6-12-15,11-6-15 0,0 0-12 0,-20 7 31 0,20-7-15 16,-15 5-15-16,15-5-9 0,-14 9-2 0,14-9-7 16,-8 11-8-16,8-11-3 0,0 14 0 0,0-14-3 0,-11 16-6 15,11-16-1-15,-7 18-7 0,7-18 0 0,-1 19-3 16,1-19 1-16,3 21-12 0,-3-21 1 0,5 19 1 0,-5-19 2 16,8 19-70-16,-8-19 15 0,11 15 10 0,-11-15 11 15,12 10-60-15,-12-10 21 0,13 8 14 0,-13-8 13 0,0 0 3 16,19 1 10-16,-19-1 6 0,0 0 8 0,19-5 2 15,-12-7 6-15,-7 12 4 0,12-10 2 0,-12 10 4 16,12-10 0-16,-12 10 2 0,12-16 0 0,-12 16 20 16,8-21-4-16,-8 21-2 0,8-19-2 0,-5 6 65 0,-1 0-15 15,-4 4-10-15,6-4-11 0,-3 1 38 0,1-3-16 0,-1 5-10 16,-1 10-11-16,-1-25 69 0,1 25-22 0,0-18-16 16,0 18-14-16,0-14 76 0,0 14-25 0,0 0-23 15,-2-12-15-15,2 12 42 0,0 0-23 0,0 0-17 0,0 0-13 16,0 0 6-16,0 0-10 0,0 0-12 0,0 0-9 15,0 0-18-15,0 0-4 0,0 0-1 0,0 0-3 0,-9 12-5 16,9-12-2-16,0 0 0 0,-6 14 0 0,6-14 1 16,-3 18 0-16,3-18-1 0,0 19 0 0,0-19-1 15,-1 20 0-15,1-20-1 0,0 18 2 0,1-6-8 0,1-1 1 16,-1 1 1-16,-1-12 2 0,4 23-66 0,-4-23 13 16,3 19 13-16,-3-19 7 0,5 16-84 0,-5-16 25 0,6 14 18 15,-6-14 15-15,0 0-26 0,13 8 17 0,-13-8 15 0,0 0 11 16,0 0 9-16,0 0 8 0,19-5 5 0,-19 5 5 15,14-8 6-15,-14 8 2 0,13-7 3 0,-13 7 1 16,8-16 7-16,0 6 1 0,-8 10-1 0,10-20 0 0,-10 20 40 16,7-16-8-16,-7 16-7 0,7-18-4 0,-3 8 10 15,-4 10-6-15,7-18-5 0,-7 18-4 0,7-16 23 0,-7 16-7 16,7-17-8-16,-7 17-4 0,6-12 29 0,-6 12-11 16,4-17-7-16,-4 17-6 0,0 0 28 0,0 0-11 15,0 0-8-15,0 0-6 0,0 0 18 0,0 0-10 0,0 0-6 16,0 0-7-16,0 0-14 0,0 0-1 0,0 0-2 15,0 0-3-15,-11 6-16 0,11-6 2 0,-10 9 1 0,10-9 3 16,-8 12 13-16,8-12-2 0,-6 10 0 0,6-10 0 0,-2 11-64 16,2-11 11-16,2 13 11 0,-2-13 7 0,6 10-92 15,-6-10 24-15,8 11 21 0,-8-11 14 0,13 11-91 16,-13-11 30-16,14 8 25 0,-14-8 22 0,19 7-81 16,-19-7 33-16,19 7 25 0,-19-7 20 0,18 8-40 0,-18-8 26 15,15 6 18-15,-15-6 16 0,13 7-12 0,-13-7 14 16,8 8 11-16,-8-8 10 0,0 0 19 0,6 10 3 0,-6-10 4 15,0 0 2-15,0 0 12 0,-6 10-1 0,6-10 1 0,0 0 0 16,-11 12 60-16,11-12-13 0,-11 6-9 0,11-6-9 16,-14 5 5-16,14-5-6 0,-15 6-8 0,15-6-4 15,-17 6-4-15,17-6-3 0,0 0-3 0,-21 5 0 0,21-5 1 16,0 0-2-16,0 0-1 0,-22-2-2 0,22 2-124 16,0 0 23-16,-15-8 21 0,15 8 14 0,-6-7-912 0,6 7-172 15</inkml:trace>
  <inkml:trace contextRef="#ctx0" brushRef="#br0" timeOffset="51832.88">18327 7456 0 0,'0'0'551'0,"0"0"-218"0,0 0-68 0,0 0-12 0,0 0-49 15,0 0 55-15,0 0-51 0,0 0-41 0,0 0-34 0,0 0 53 16,0 0-37-16,0 0-29 0,0 0-22 0,0 0 29 16,0 0-25-16,0 0-20 0,0 0-17 0,0 0-7 15,0 0-11-15,0 0-9 0,-24 0-8 0,24 0-5 16,-21 8-6-16,21-8-3 0,-23 10-3 0,12-4-6 16,11-6-1-16,-19 11-1 0,19-11-1 0,-13 13-12 0,13-13 2 0,-6 13 1 15,6-13 2-15,-2 12-31 0,2-12 7 0,3 10 7 16,-3-10 2-16,9 11-35 0,-9-11 12 0,10 7 5 15,-10-7 10-15,20 6-33 0,-20-6 11 0,18 4 10 0,-18-4 8 16,23 3-24-16,-23-3 11 0,24 4 7 0,-24-4 10 16,15 1-29-16,-15-1 17 0,18 5 8 0,-18-5 6 0,0 0 3 15,16 6 6-15,-16-6 1 0,0 0 4 0,0 0 15 16,8 8-2-16,-8-8-1 0,0 0 0 0,0 0-12 16,-8 11 1-16,8-11 2 0,-8 10 2 0,8-10 9 0,-13 8-1 15,13-8-1-15,-16 9 0 0,16-9 4 0,-21 10-2 16,21-10-1-16,-18 8 0 0,18-8 10 0,-18 8-1 0,18-8-3 15,-14 7-3-15,14-7 11 0,0 0-3 0,-10 6-4 16,10-6-1-16,0 0-37 0,0 0 4 0,0 0 6 16,0 0 3-16,0 0-227 0,0 0 47 0,0 0 39 0,13-12 32 15,-13 12-769-15,11-17-99 0</inkml:trace>
  <inkml:trace contextRef="#ctx0" brushRef="#br0" timeOffset="52623.14">18435 7336 0 0,'0'0'531'0,"0"0"-166"0,0 0-69 0,0 0-17 16,0 0-55-16,0 0-7 0,13 6-43 0,-13-6-34 0,3 14-29 15,-3-14 38-15,3 20-32 0,-3-20-22 0,0 18-20 16,0-5 27-16,0-13-12 0,0 23-15 0,0-13-15 0,0 5-19 15,-1-4-8-15,-2 1-5 0,1 1-7 0,-2 1-22 16,3-2 1-16,-2 0-1 0,1 0 1 0,-1 0 24 16,3-12-3-16,-3 17-5 0,3-17-3 0,-3 13-2 0,3-13-2 15,0 0-2-15,0 0-2 0,0 0 10 0,0 0-4 16,0 0-4-16,0 0 1 0,0 0 57 0,0 0-14 0,0 0-9 16,0 0-10-16,0 0 78 0,0 0-22 0,0 0-18 15,11-11-15-15,-11 11-4 0,7-15-13 0,-7 15-5 16,7-10-7-16,-7 10-8 0,11-16-3 0,-11 16-3 0,8-11-3 15,-8 11 2-15,10-13-2 0,-10 13-2 0,8-12-2 0,-8 12 4 16,8-9-1-16,-8 9-1 0,0 0-2 0,11-10 15 16,-11 10-3-16,0 0-3 0,10-7-4 0,-10 7-3 15,0 0-1-15,0 0-1 0,0 0-1 0,14-10-6 0,-14 10 1 16,0 0 0-16,0 0 0 0,4 13-3 0,-4-13 3 16,0 0-1-16,2 14 1 0,-2-14-3 0,0 15-1 0,0-15 3 15,-2 16 0-15,2-16 1 0,-3 17-2 0,3-17 2 16,-1 14 0-16,1-14-4 0,0 15-1 0,0-15 3 0,0 0-1 15,1 17-20-15,-1-17 5 0,3 11 5 0,-3-11 0 16,0 0-8-16,5 12 3 0,-5-12 4 0,0 0 5 16,10 9-36-16,-10-9 10 0,0 0 8 0,0 0 3 0,0 0-10 15,0 0 6-15,19 2 5 0,-19-2 6 0,11-9 23 16,-11 9 0-16,11-9-1 0,-11 9-2 0,12-13-17 16,-12 13 3-16,12-13 2 0,-12 13 3 0,11-13 0 0,-11 13 2 15,8-15 0-15,-8 15 2 0,3-14 24 0,-3 14-5 0,5-11-3 16,-5 11-2-16,2-13 50 0,-2 13-12 0,0 0-9 15,0-13-9-15,0 13 42 0,0 0-14 0,0 0-11 0,0 0-11 16,0 0 21-16,0 0-11 0,0 0-10 0,0 0-8 16,0 0-20-16,0 0-3 0,0 0 1 0,0 0-3 0,-20 8-2 15,20-8 1-15,-6 11-1 0,6-11-1 0,-1 12-5 16,1-12-1-16,-4 14 2 0,4-14-1 0,-3 12 1 16,3-12 0-16,2 13 0 0,-2-13 2 0,0 0 5 15,5 16-1-15,-5-16-1 0,3 11 2 0,-3-11-18 0,0 0 3 16,11 9 2-16,-11-9 3 0,0 0-5 0,11 8 2 15,-11-8 1-15,0 0 1 0,14-9 8 0,-14 9-1 0,0 0 2 16,17-3-2-16,-17 3-2 0,10-10 2 0,-10 10 0 0,10-9-1 16,-10 9 17-16,7-17-4 0,-7 17-2 0,7-10-2 15,-7 10 49-15,5-16-12 0,-5 16-10 0,1-18-5 16,-1 18 45-16,-1-14-17 0,1 14-11 0,-3-13-9 0,3 13-1 16,-7-14-7-16,7 14-7 0,-9-9-4 0,9 9-10 15,0 0-3-15,-13-8 1 0,13 8-4 0,0 0-179 16,0 0 35-16,0 0 29 0,-19 1 21 0,19-1-377 0,0 0 96 15,-11 8 74-15,11-8 58 0,0 0-984 0,0 0-383 16</inkml:trace>
  <inkml:trace contextRef="#ctx0" brushRef="#br0" timeOffset="53414.17">18813 7495 0 0,'0'0'454'0,"13"4"-189"0,-13-4-54 0,0 0 28 15,14 6-14-15,-14-6-43 0,0 0-37 0,0 0 61 16,0 0-40-16,24 2-34 0,-24-2-26 0,0 0 43 0,0 0-30 0,14-6-24 16,-14 6-18-16,0 0 77 0,0 0-17 0,10-10-26 15,-10 10-23-15,0 0 79 0,8-13-35 0,-8 13-25 16,0 0-21-16,-2-12 69 0,2 12-31 0,0-13-25 0,0 13-20 15,0 0 46-15,-3-14-26 0,3 14-19 0,0 0-16 16,-5-11 18-16,5 11-16 0,0 0-14 0,0 0-11 0,0 0 9 16,0 0-10-16,0 0-9 0,-19-2-5 0,19 2-8 15,-11 8-3-15,11-8-4 0,-11 13-1 0,11-13-21 0,-13 16 3 16,5-8 1-16,8-8 1 0,-9 19-24 0,4-10 4 16,5-9 6-16,-8 19 5 0,5-3-30 0,3-16 8 15,-5 18 8-15,5-18 7 0,-2 18-22 0,2-18 9 0,2 13 7 16,-2-13 6-16,5 14-6 0,-5-14 6 0,7 8 4 0,-7-8 4 15,10 9-5-15,-10-9 2 0,0 0 5 0,19 1 1 16,-19-1 6-16,0 0 1 0,23-6 1 0,-23 6 0 16,17-9 7-16,-17 9-2 0,16-11-1 0,-16 11 1 0,19-14-1 15,-11 9 0-15,-8 5 1 0,16-17-1 0,-9 7 3 16,0 3 1-16,-1-4-3 0,1-1 1 0,-1 4 0 0,-6 8 2 16,11-19-2-16,-11 19-1 0,10-14 10 0,-4 5-5 15,-6 9 0-15,9-16-3 0,-9 16 17 0,7-13-6 16,-7 13-2-16,0 0-2 0,5-11 40 0,-5 11-8 0,0 0-9 15,0 0-7-15,0 0 15 0,0 0-8 0,0 0-7 16,0 0-5-16,0 0-17 0,0 0-1 0,0 0 0 0,0 0 0 16,-15 5-9-16,15-5 2 0,0 0 0 0,0 0 0 0,-6 12-27 15,6-12 6-15,0 0 4 0,-5 11 6 0,5-11-26 16,0 0 7-16,-1 13 8 0,1-13 5 0,1 13-24 16,-1-13 8-16,0 0 8 0,8 13 5 0,-8-13-25 15,9 9 9-15,-3 2 9 0,-6-11 6 0,11 8-37 0,-11-8 14 16,12 11 8-16,-12-11 8 0,15 12-60 0,-15-12 19 0,14 11 13 15,-14-11 14-15,13 9-57 0,-13-9 22 0,11 13 15 16,-11-13 14-16,9 9 1 0,-9-9 10 0,5 10 8 16,-5-10 7-16,1 17-3 0,-1-17 5 0,0 0 6 0,0 0 1 15,0 0 8-15,-7 8 2 0,7-8 0 0,0 0 2 16,-13 10 22-16,13-10-4 0,0 0-2 0,0 0-2 0,-21 3 10 16,21-3-3-16,0 0-5 0,-18 1-1 0,18-1 8 15,0 0-3-15,-28 0-3 0,28 0-4 0,-17-1 2 16,17 1-2-16,-17-3-1 0,17 3-3 0,0 0-115 0,-21-5 24 15,21 5 16-15,0 0 14 0,-10-6-655 0,10 6 185 16,-4-12 106-16,4 12 83 0,0 0-223 0,6-9-22 0</inkml:trace>
  <inkml:trace contextRef="#ctx0" brushRef="#br0" timeOffset="58999.4">17910 2474 0 0,'0'0'455'0,"0"0"-226"16,0 0 49-16,0 0-50 0,0 0-16 0,8-8-41 15,-8 8 7-15,0 0-37 0,0 0-27 0,0 0-23 0,0 0-7 16,0 0-16-16,0 0-16 0,0 0-8 0,0 0 0 15,3 10-8-15,-3-10-8 0,0 0-5 0,0 0 41 16,2 15-12-16,-2-15-12 0,0 0-7 0,-3 14 27 0,3-14-13 16,3 13-8-16,-3-13-8 0,1 15 39 0,-1-15-8 15,0 18-12-15,0-18-10 0,2 19 30 0,-2-19-12 16,1 20-13-16,-1-20-8 0,2 26 18 0,-2-12-9 0,0-2-10 16,-2 3-7-16,1 2 42 0,-2-2-13 0,0 2-11 15,-3 1-11-15,0 1 63 0,0 0-19 0,-2 0-15 0,0 1-14 16,-2 1 48-16,-1 0-20 0,0-3-14 0,0 1-15 0,-2 1 38 15,1-3-17-15,0 0-14 0,0-2-11 0,0 1 30 16,0 0-14-16,1-1-12 0,0-3-10 0,-3 1 25 16,3 0-14-16,-4-2-9 0,3 0-10 0,-2 0 7 15,0 0-9-15,4-1-6 0,-5-1-4 0,-1 1-4 0,2-2-2 16,-2 1-3-16,5 0-2 0,-5 0 1 0,5-2-1 0,11-7-2 16,-21 13-2-16,21-13 2 0,-15 10-3 0,15-10 1 15,-15 8-2-15,15-8 1 0,-12 7-2 0,12-7 0 0,0 0 0 16,-28 7 3-16,28-7-1 0,0 0-1 0,0 0 1 15,0 0-2-15,-13 8 1 0,13-8 1 0,0 0-3 0,0 0 0 16,0 0 0-16,0 0-1 0,0 0 1 0,0 0-2 16,0 0 0-16,0 0 0 0,0 0 1 0,0 0-49 15,0 0 9-15,0 0 8 0,-14-8 7 0,14 8-109 0,0 0 24 16,7-11 25-16,-7 11 15 0,8-11-85 0,-8 11 33 16,11-16 22-16,-11 16 22 0,14-18-63 0,-9 9 27 0,1-1 23 15,1 1 19-15,0-2 10 0,0 1 13 0,-3 1 9 16,2-1 8-16,-9-1-8 0,9 1 9 0,-6 10 5 0,11-15 5 15,-5 5 38-15,-6 10-6 0,5-18 0 0,-5 18-3 16,0 0 51-16,7-14-11 0,-7 14-10 0,0 0-8 0,0 0 89 16,0 0-23-16,0 0-21 0,0 0-14 0,0 0 36 15,0 0-21-15,0 0-14 0,0 0-13 0,0 0-15 16,0 0-9-16,0 0-3 0,0 0-6 0,0 0-3 0,-7 14-4 16,7-14-1-16,-8 14-3 0,0-5 22 0,0 2-8 15,0-2-2-15,0 3-5 0,-3 0 10 0,2 1-6 0,0 0-3 16,2-1-2-16,-1 2 7 0,8-1-5 0,-8 0-1 15,0 0-4-15,1-1-9 0,0 2 0 0,2 0 1 16,5-14-1-16,-6 15 1 0,6-15 1 0,0 0-1 0,-3 16 0 16,3-16 1-16,0 0-1 0,0 0 1 0,0 0-1 15,1 11 11-15,-1-11-2 0,0 0-2 0,0 0-2 0,0 0 27 16,0 0-7-16,0 0-5 0,0 0-5 0,9 9 42 16,-9-9-12-16,0 0-9 0,0 0-8 0,0 0 42 15,0 0-14-15,0 0-11 0,21 0-9 0,-21 0 31 0,0 0-15 16,24-3-9-16,-24 3-9 0,21-3 10 0,-21 3-8 15,20-3-7-15,-20 3-6 0,24 0 0 0,-24 0-3 0,24-1-5 16,-24 1-2-16,30-2-2 0,-30 2-2 0,26 0-4 0,-26 0 2 16,21 2-9-16,-21-2 0 0,20 1 0 0,-20-1 2 15,21 3 2-15,-21-3-1 0,0 0 0 0,28 2 0 16,-28-2-33-16,0 0 6 0,0 0 4 0,22 0 6 0,-22 0-51 16,0 0 13-16,0 0 11 0,11-8 9 0,-11 8-125 15,0 0 32-15,0 0 26 0,0 0 20 0,0 0-305 0,5-11 76 16,-5 11 63-16,0 0 49 0,0 0-669 0,3-16 252 15,-3 16 123-15,-5-14 98 0,5 14-156 0,-3-12-20 16</inkml:trace>
  <inkml:trace contextRef="#ctx0" brushRef="#br0" timeOffset="60182.93">18134 1844 0 0,'0'0'760'0,"0"0"-395"0,0 0-22 0,-8 10 73 0,8-10-83 0,-3 11-68 16,3-11-51-16,-3 14 35 0,3-14-26 0,-3 21-44 16,-1-8-37-16,1 1 15 0,-1 3-33 0,0 1-25 0,-2 0-19 15,2 2 2-15,0-1-17 0,-1-1-11 0,-6-3-11 16,11 3-13-16,-4-2-6 0,1-3-3 0,3-13-6 0,-1 21 6 16,1-21-5-16,0 15-3 0,0-15-2 0,0 0-4 15,-3 12-2-15,3-12 0 0,0 0-1 0,0 0 9 16,0 0-2-16,0 0-4 0,0 0 0 0,0 0 79 15,-3-12-17-15,3 12-12 0,-2-11-14 0,2 11 19 0,-3-18-12 16,3 18-11-16,-3-19-7 0,1 6-5 0,0 1-5 0,2-1-5 16,-2 1-4-16,2-4-1 0,-1 0-1 0,1-2-2 15,1 2-2-15,1-1 5 0,3 1-1 0,-2 0-1 0,4 2-3 16,-3-2-1-16,1 2-2 0,0 1 0 0,2 2 0 16,-1 0 4-16,0 3-1 0,2-2-1 0,-8 10-3 0,15-12 10 15,-15 12 0-15,13-11-5 0,-13 11 0 0,18-7-8 16,-18 7 0-16,0 0 0 0,20-3 0 0,-20 3-6 15,0 0 0-15,17 7 2 0,-17-7-1 0,0 0-2 0,9 12 1 16,-9-12 2-16,5 11 1 0,-5-11 5 0,1 17 0 16,-1-17 0-16,0 15-1 0,0-15 2 0,-6 19 0 0,6-19 0 15,-6 18-2-15,6-18 2 0,-10 18 0 0,4-8 0 16,-2-2-1-16,2 0 10 0,-2 3-4 0,-1-1 1 16,9-10-4-16,-17 12-19 0,17-12 4 0,-16 12 0 0,7-5 3 15,9-7-7-15,-11 8 3 0,11-8 2 0,0 0 1 0,0 0-1 16,-16 5 4-16,16-5-1 0,0 0 2 0,0 0 1 15,0 0 1-15,0 0 1 0,0 0 0 0,0 0-2 16,0 0-1-16,0 0 2 0,0 0 0 0,0 0-18 16,0 0 3-16,0 0 5 0,0 0 2 0,13 6-8 0,-13-6 5 15,0 0 1-15,15 10 3 0,-15-10 4 0,17 10 2 0,-17-10 1 16,10 12 0-16,-10-12-3 0,14 14 1 0,-7-4 0 16,-7-10 1-16,13 17 3 0,-13-17 0 0,12 18 0 15,-6-8-1-15,0 3 9 0,-2-3-3 0,1-1-1 0,1 3-1 16,-1-2-5-16,-5-10 0 0,6 17 0 0,-6-17 2 15,7 13-35-15,-7-13 7 0,0 0 6 0,5 10 3 0,-5-10-95 16,0 0 23-16,0 0 16 0,0 0 18 0,0 0-170 16,15-10 47-16,-15 10 34 0,6-13 30 0,1 3-344 15,0-1 91-15,0 0 109 0,3 0 54 0,-3-7-824 0,0 3-225 16</inkml:trace>
  <inkml:trace contextRef="#ctx0" brushRef="#br0" timeOffset="60634.04">18341 1980 0 0,'0'0'851'0,"0"0"-603"0,0 0 72 15,0 0-55-15,0 0-52 0,0 0-44 0,0 0 20 16,18-7-38-16,-18 7-31 0,0 0-23 0,16-7-8 0,-16 7-16 15,0 0-16-15,0 0-12 0,14-5 15 0,-14 5-12 0,0 0-9 16,0 0-8-16,11-8 14 0,-11 8-11 0,0 0-6 16,0 0-6-16,0 0 43 0,0-13-12 0,0 13-12 0,0 0-8 15,0 0 26-15,-6-14-11 0,6 14-11 0,0 0-7 16,0 0 28-16,-11-8-13 0,11 8-8 0,0 0-8 16,0 0 28-16,0 0-12 0,0 0-8 0,-25-3-8 0,25 3-3 15,-15 7-6-15,15-7-3 0,-14 7-4 0,14-7 10 16,-16 9-4-16,16-9-3 0,-17 12-4 0,17-12-7 0,-14 9-2 15,8 0 0-15,6-9-1 0,-8 21 1 0,8-21-2 16,-6 19 0-16,6-19 0 0,-1 20 2 0,1-20 0 16,4 21-1-16,-4-21 0 0,15 23 5 0,-15-23-2 0,3 19-1 15,-3-19 0-15,5 16-4 0,-5-16 1 0,8 17-1 0,-8-17 0 16,12 10-9-16,-12-10 1 0,0 0 3 0,15 7-1 16,-15-7-68-16,0 0 15 0,20-4 11 0,-20 4 9 15,16-10-236-15,-16 10 55 0,17-13 43 0,-8 5 37 0,-2-1-349 16,4-1 112-16,-1 1 76 0,-3-1 60 0,-1 0-463 15,0-3-54-15</inkml:trace>
  <inkml:trace contextRef="#ctx0" brushRef="#br0" timeOffset="61333.92">18535 1932 0 0,'0'0'435'0,"0"0"-161"15,0 0-54-15,0 0-44 0,0 0-18 0,16-5 50 16,-16 5-40-16,0 0-35 0,0 0-25 0,0 0 46 0,5-12-28 16,-5 12-28-16,0 0-18 0,0 0 57 0,3-10-28 15,-3 10-22-15,0 0-17 0,0 0 71 0,0 0-15 16,0 0-22-16,0 0-21 0,0 0 58 0,0 0-28 0,0 0-23 15,0 0-17-15,0 0 14 0,0 0-18 0,-12 4-14 0,12-4-10 16,0 0 0-16,-15 9-8 0,15-9-8 0,-9 9-5 16,9-9 14-16,-10 13-8 0,10-13-7 0,-10 14-3 15,10-14-3-15,-6 16-3 0,6-16-3 0,-3 16-3 0,3-16 7 16,-2 20-3-16,2-20-3 0,2 16-3 0,-2-16 0 16,3 15-2-16,-3-15 0 0,6 15-1 0,-6-15 1 15,8 13-1-15,-8-13-1 0,10 9 0 0,-10-9-10 0,0 0 3 16,19 7 0-16,-19-7 1 0,0 0-11 0,22-3 3 15,-22 3 2-15,0 0 2 0,23-8-4 0,-23 8 2 0,0 0 1 16,20-10 4-16,-20 10 0 0,11-12 2 0,-11 12 1 16,10-13 0-16,-10 13 11 0,9-8-2 0,-9 8 0 0,6-18-2 15,-6 18 29-15,6-14-8 0,-6 14-3 0,1-12-6 16,-1 12 49-16,0 0-14 0,3-12-10 0,-3 12-8 0,0 0 43 16,0 0-16-16,0 0-12 0,0 0-10 0,0 0-7 15,0 0-6-15,0 0-7 0,0 0-3 0,-11 12-15 16,11-12 0-16,0 0 1 0,-8 14-1 0,8-14-2 0,-8 15 1 15,8-15-2-15,-4 18 2 0,4-18 2 0,-2 21-2 16,2-21 1-16,0 17-1 0,0-17-26 0,2 19 6 0,-2-19 5 16,4 16 2-16,-4-16-50 0,10 14 14 0,-10-14 9 15,9 10 8-15,-9-10-30 0,15 5 13 0,-15-5 9 0,0 0 9 16,21-2 11-16,-21 2 3 0,12-6 5 0,-12 6 1 16,14-13 18-16,-14 13-2 0,13-14-2 0,-8 1 0 0,-5 13 59 15,11-19-13-15,-8 9-10 0,-3 10-7 0,6-17 42 16,-4 5-14-16,-2 0-12 0,0 12-10 0,0-21 2 15,0 21-9-15,-5-18-6 0,5 18-5 0,-5-18-1 0,5 18-2 16,0 0-5-16,-9-11-3 0,9 11-9 0,0 0-1 16,-14-6 1-16,14 6-1 0,0 0-134 0,-18 3 28 0,18-3 19 15,0 0 19-15,-15 4-289 0,15-4 71 0,-9 12 57 16,9-12 46-16,-6 12-582 0,6-12 204 0,0 0 114 16,-8 9 88-16,8-9-181 0,0 0-17 0</inkml:trace>
  <inkml:trace contextRef="#ctx0" brushRef="#br0" timeOffset="62614.62">18859 1901 0 0,'0'0'693'0,"0"0"-394"16,0 0 80-16,0 0-51 0,0 0-66 0,0 0-51 16,0 0 12-16,0 0-44 0,6 13-37 0,-6-13-27 0,0 13 15 15,0-13-20-15,-1 14-22 0,1-14-16 0,-3 20 33 16,3-20-21-16,-5 19-16 0,5-19-12 0,-5 20-1 0,2-9-8 16,3-11-12-16,-8 17-6 0,8-17-6 0,-5 12-5 15,5-12-3-15,-3 12-3 0,3-12 3 0,0 0 0 16,0 0-6-16,0 0 0 0,-5 12 4 0,5-12-2 0,0 0-3 15,0 0 0-15,0 0 24 0,0-15-5 0,0 15-5 16,2-11-6-16,-2 11-4 0,0-17-1 0,3 5-2 0,-3 12-2 16,2-19 6-16,-2 19-3 0,3-19-1 0,-3 19-1 15,7-17 36-15,-7 17-6 0,6-14-8 0,-6 14-7 0,4-11 32 16,-4 11-12-16,0 0-9 0,8-10-7 0,-8 10 11 16,0 0-9-16,0 0-4 0,11-6-7 0,-11 6-17 15,0 0-1-15,0 0 1 0,18 2-1 0,-18-2 7 0,12 9-3 16,-12-9 1-16,13 9-2 0,-13-9-5 0,7 14 0 15,-7-14-1-15,7 15 2 0,-7-15-4 0,4 16 1 16,-4-16 1-16,3 17 1 0,-3-17-9 0,0 17 3 0,0-17 0 16,-3 16 3-16,3-16-29 0,-4 13 8 0,4-13 4 0,-3 11 5 15,3-11-33-15,0 0 11 0,-11 8 9 0,11-8 4 16,0 0 1-16,0 0 5 0,0 0 5 0,0 0 1 0,0 0 10 16,5-9 1-16,-5 9 0 0,0 0 1 0,2-18 2 15,-2 18 0-15,0-14-1 0,0 14 1 0,3-17 8 16,-3 17 0-16,1-18-3 0,-1 18-1 0,5-20 22 0,-5 20-6 15,3-20-4-15,-3 20-3 0,6-17 15 0,-6 17-6 16,4-13-4-16,-4 13-4 0,5-11 12 0,-5 11-5 0,0 0-5 16,0 0-2-16,0 0-13 0,12-4 0 0,-12 4 0 15,0 0-1-15,13 4-6 0,-13-4 2 0,8 8 1 16,-8-8-1-16,9 11-10 0,-9-11 1 0,8 11 3 0,-8-11 2 16,9 17-39-16,-9-17 10 0,6 14 6 0,-6-14 8 0,5 16-37 15,-5-16 12-15,4 17 11 0,-4-17 7 0,2 12-52 16,-2-12 16-16,3 13 14 0,-3-13 10 0,0 0-16 15,-3 15 12-15,3-15 9 0,0 0 7 0,0 0 2 16,0 0 6-16,0 0 3 0,0 0 3 0,0 0 29 0,0 0-3 16,0 0-4-16,0 0 1 0,0 0 17 0,-6-25-5 0,6 25-3 15,0 0-3-15,3-15 46 0,-3 15-11 0,3-17-9 16,-3 17-10-16,3-19 28 0,-3 19-12 0,5-20-9 0,-5 20-7 16,6-19 21-16,-6 19-9 0,7-17-8 0,-7 17-7 15,4-14 20-15,-4 14-10 0,8-13-6 0,-8 13-8 16,0 0-4-16,9-10-4 0,-9 10-3 0,0 0-2 0,0 0-12 15,21 3 1-15,-21-3 0 0,0 0-1 0,16 14-12 16,-16-14 1-16,11 12 3 0,-11-12 4 0,7 17-31 0,-7-17 8 16,6 19 7-16,-6-19 3 0,3 20-33 0,-3-20 10 15,0 20 10-15,0-20 5 0,-3 20-32 0,3-20 11 16,-2 16 12-16,2-16 5 0,-6 21-20 0,6-21 12 0,0 0 7 16,-5 11 8-16,5-11-4 0,0 0 5 0,0 0 7 15,0 0 1-15,0 0 17 0,0 0 0 0,0 0-1 0,0 0 0 16,-13-8 15-16,13 8-4 0,0 0-2 0,-3-15-3 15,3 15 24-15,-3-15-5 0,3 15-6 0,-1-16-3 0,1 16 35 16,-2-19-10-16,2 19-6 0,0-17-9 0,0 17 13 16,3-16-7-16,-3 16-7 0,5-14-4 0,-5 14 5 15,10-10-5-15,-10 10-6 0,8-8 0 0,-8 8-8 0,0 0-1 16,15-9-2-16,-15 9 1 0,18-3-12 0,-18 3 3 0,0 0-1 16,25 0 2-16,-25 0-13 0,16 4 4 0,-16-4 3 15,22 5 0-15,-22-5-27 0,0 0 6 0,11 13 5 16,-11-13 6-16,7 13-3 0,-7-13 6 0,6 14 2 0,-6-14 3 15,4 14-31-15,-4-14 7 0,-2 14 8 0,2-14 6 16,-2 15-18-16,2-15 8 0,0 0 6 0,-3 14 5 0,3-14-4 16,0 0 4-16,0 0 5 0,-3 11 2 0,3-11-1 15,0 0 3-15,0 0 2 0,0 0 2 0,0 0 22 16,0 0-2-16,-5-11-2 0,5 11-4 0,0 0 12 0,-2-14-5 16,2 14-4-16,0 0 0 0,2-15 26 0,-2 15-8 15,1-17-3-15,-1 17-7 0,7-16-1 0,-7 16-2 0,7-16-3 16,-7 16-3-16,6-13-6 0,-6 13 1 0,12-11-2 15,-12 11-1-15,10-10-11 0,-10 10 3 0,13-4 1 0,-13 4 1 16,14-5 6-16,-14 5-1 0,0 0 1 0,16 3 0 16,-16-3-2-16,0 0 0 0,15 6 1 0,-15-6 0 0,10 9-6 15,-10-9 1-15,0 0 1 0,10 11 0 0,-10-11-5 16,4 17 3-16,-4-17 0 0,4 16 2 0,-4-16-44 16,3 18 9-16,-3-18 9 0,1 17 5 0,-1-17-124 15,2 17 29-15,-2-17 26 0,-3 18 17 0,3-18-263 0,-5 13 83 0,5-13 53 16,-3 11 39-16,3-11-740 0,-6 9-106 0</inkml:trace>
  <inkml:trace contextRef="#ctx0" brushRef="#br0" timeOffset="63967.83">19654 1921 0 0,'-12'-6'614'0,"12"6"-270"0,0 0-53 15,0 0-28-15,-15 7-7 0,15-7-54 0,0 0-38 16,0 0-34-16,0 0-17 0,-11 10-21 0,11-10-20 0,0 0-15 16,0 0-1-16,0 0-10 0,0 0-10 0,18-6-7 15,-18 6 62-15,0 0-14 0,0 0-10 0,25-4-15 0,-25 4 23 16,15-7-14-16,-15 7-12 0,12-6-11 0,-12 6 60 16,10-6-21-16,-10 6-14 0,0 0-14 0,14-11 41 15,-14 11-19-15,0 0-14 0,3-10-11 0,-3 10 30 0,0 0-14 16,0-12-14-16,0 12-9 0,0 0 26 0,-6-13-15 15,6 13-7-15,0 0-11 0,-11-10 4 0,11 10-7 0,0 0-5 16,-13-4-6-16,13 4 13 0,0 0-6 0,-21 1-4 0,21-1-5 16,-17 7-1-16,17-7-3 0,-19 9-3 0,6-2-1 15,0 1-16-15,-1-1 3 0,3 3 1 0,-2-1 0 16,1 3-2-16,1-3 2 0,2 2 0 0,3-1 2 16,0 1-7-16,3 0 3 0,3-11 0 0,0 22 2 0,3-3 5 15,-3-19-1-15,8 15 0 0,-8-15 0 0,13 14 0 16,-5-8 0-16,3 2-1 0,-2-2 1 0,4 1-6 0,-13-7 3 15,26 10 0-15,-26-10-1 0,23 4-32 0,-23-4 6 16,24 0 5-16,-24 0 7 0,25-3-22 0,-25 3 9 0,29-9 6 16,-18 3 6-16,3-1-14 0,-2-1 7 0,-2 0 4 15,1 0 5-15,-1-3 9 0,-2 1 1 0,0-1 1 0,-2 2 2 16,1-6 17-16,-4 6-2 0,-3 9-4 0,6-9 1 16,-4-6 62-16,-1 3-14 0,1 0-10 0,-2 12-10 0,2-20 28 15,-2 20-12-15,-4-16-12 0,4 16-7 0,-1-13 64 16,1 13-21-16,0 0-13 0,0 0-14 0,-5-9 15 15,5 9-16-15,0 0-8 0,0 0-6 0,0 0-18 0,0 0 0 16,-10 9-5-16,10-9-2 0,-4 11-7 0,4-11-1 16,-4 13 0-16,4-13-1 0,-3 14-1 0,3-14 0 15,-1 18 0-15,1-18 0 0,-2 19-7 0,2-19 2 0,-3 22 2 16,3-22 0-16,-3 24 3 0,1-12-2 0,2-12 2 0,-3 21 0 16,2-10-44-16,1-11 9 0,3 18 7 0,-3-18 5 15,0 11-21-15,0-11 9 0,3 13 6 0,-3-13 6 0,0 0-6 16,0 0 6-16,0 0 5 0,12-5 4 0,-12 5 10 15,10-9 2-15,-6-6 1 0,-4 15 0 0,7-10 15 16,-7 10-3-16,8-14-1 0,-8 14-4 0,8-21 70 0,-8 21-16 16,8-18-11-16,-8 18-10 0,3-23 13 0,-3 23-10 15,5-21-8-15,-5 21-7 0,5-22 19 0,-1 11-8 0,-4 11-8 16,7-18-7-16,-7 18 1 0,10-17-5 0,-10 17-3 16,9-11-4-16,-9 11-5 0,12-8-2 0,-12 8-1 15,0 0-1-15,0 0-4 0,23 2 1 0,-23-2-1 0,11 6 1 16,-11-6-11-16,9 10 3 0,-9-10 0 15,9 14 3-15,-9-14-1 0,4 16 2 0,-1-5 0 0,-3-11 1 0,0 18-37 16,0-18 8-16,0 18 6 0,0-18 5 0,-1 18-63 16,1-18 19-16,-3 21 11 0,3-21 13 0,0 14-92 15,0-14 26-15,0 0 23 0,-2 15 17 0,2-15-183 0,0 0 51 16,0 0 41-16,3 15 30 0,-3-15-271 0,0 0 78 0,0 0 92 16,0 0 52-16,0 0-356 0,16-6 107 0,-16 6 86 15,11-7 98-15,-11 7-198 0,11-12 43 0</inkml:trace>
  <inkml:trace contextRef="#ctx0" brushRef="#br0" timeOffset="65200.47">20120 1887 0 0,'0'0'521'0,"9"-12"-277"0,-9 12 114 16,4-10-23-16,-4 10-61 0,0-16-55 0,0 16 114 0,0 0-66 15,0 0-54-15,0 0-37 0,0 0 91 0,0 0-51 16,-9-8-47-16,9 8-31 0,0 0 42 0,0 0-37 15,-14-4-29-15,14 4-21 0,0 0 1 0,-21 4-18 16,21-4-14-16,-17 6-15 0,17-6-9 0,-21 10-8 0,21-10-7 16,-18 13-3-16,9-4-13 0,1 1-1 0,2-2-2 15,0 1-1-15,2 0-2 0,4-9 1 0,-4 20-1 0,4-20 0 16,3 19-8-16,-3-19 2 0,5 17 2 0,-5-17-1 16,9 16-48-16,-9-16 11 0,13 13 7 0,-13-13 9 0,14 11-60 15,-14-11 19-15,13 8 11 0,-13-8 13 0,0 0-31 16,21 5 14-16,-21-5 11 0,0 0 12 0,17-5 9 15,-17 5 8-15,13-10 3 0,-13 10 3 0,11-12 10 0,-6 1 1 16,-5 11 0-16,9-16 0 0,-5 7 34 0,0-2-8 0,-4 11-3 16,5-21-5-16,-2 7 68 0,-1 2-16 0,-2 12-15 15,1-24-11-15,-1 12 45 0,-1-1-18 0,1 0-13 0,-2 1-14 16,2-1 52-16,-1 0-21 0,-1 1-14 0,0 0-13 16,2 12 22-16,-1-20-15 0,1 20-10 0,0-14-9 15,0 14 30-15,0 0-13 0,0 0-8 0,-3-12-11 0,3 12-1 16,0 0-6-16,0 0-5 0,0 0-3 0,0 0-23 15,0 0 2-15,-3 15 0 0,3-15 1 0,0 14 6 0,0-14-1 16,-1 19-1-16,1-19 0 0,-3 19-5 0,3-19 0 16,-2 22 1-16,2-22 1 0,-1 22-5 0,1-22 0 0,0 26 2 15,0-26 1-15,0 24-84 0,1-13 18 0,-1-11 14 16,2 24 11-16,1-13-125 0,1 0 36 0,-4-11 24 16,6 20 24-16,-3-11-145 0,-3-9 46 0,9 17 36 0,-9-17 31 15,10 11-74-15,-10-11 39 0,14 4 30 0,-14-4 24 0,0 0 25 16,18-3 14-16,-18 3 11 0,0 0 11 0,27-11 6 15,-18 0 7-15,1 2 4 0,2-1 4 0,-1-1 27 16,-1 0-1-16,1 0-1 0,-1 2-3 0,0-3 52 16,-3 1-12-16,1 2-8 0,-2 0-8 0,1-1 82 0,-1 0-22 15,-6 10-19-15,10-16-13 0,-10 16 48 0,6-14-22 0,-6 14-17 16,3-15-12-16,-3 15 40 0,-3-10-18 0,3 10-15 16,0 0-13-16,2-13 29 0,-2 13-16 0,0 0-12 15,0 0-10-15,-7-10 28 0,7 10-13 0,0 0-10 16,0 0-9-16,0 0-4 0,0 0-8 0,-15-3-3 0,15 3-4 15,0 0-4-15,-16 7-2 0,16-7-4 0,-13 6 1 0,13-6-11 16,-15 13 0-16,15-13 1 0,-14 12 1 0,8-2 2 16,-1-1-1-16,1-1-1 0,0 2 2 0,1-1-23 15,1 1 6-15,4-10 2 0,-7 19 4 0,7-19-72 0,-1 21 16 16,1-21 14-16,0 17 9 0,0-17-91 0,0 18 27 16,0-18 22-16,6 13 17 0,-6-13-111 0,9 10 37 0,-6 3 27 15,-3-13 24-15,0 0-30 0,17-5 26 0,-17 5 18 0,12-4 16 16,-12 4 17-16,14-10 10 0,-14 10 10 0,12-11 5 15,-12 11 47-15,14-16-5 0,-14 16-1 0,9-14-6 16,-4 3 142-16,-5 11-31 0,7-19-25 0,-4 7-21 0,0 0 92 16,-3 12-36-16,1-19-27 0,-1 19-20 0,5-18 77 15,-5 18-33-15,3-18-27 0,-3 18-20 0,0 0 30 16,3-14-23-16,-3 14-18 0,0 0-16 0,0 0 4 0,0 0-14 16,0 0-10-16,0 0-6 0,0 0-23 0,0 0-1 15,0 0-1-15,0 14-3 0,0-14 0 0,2 15-3 0,-2-15 1 16,0 14-1-16,0-14-3 0,0 16 1 0,0-16-1 15,1 16 1-15,-1-16-13 0,3 14 2 0,-3-14 2 0,3 13 2 16,-3-13-18-16,3 14 3 0,-3-14 6 0,3 11 3 16,-3-11-57-16,8 13 14 0,-8-13 12 0,0 0 7 15,11 10-58-15,-11-10 17 0,0 0 18 0,0 0 10 0,19 3 1 16,-19-3 10-16,0 0 7 0,0 0 8 0,15-12 7 16,-15 12 5-16,9-11 2 0,-9 11 1 0,5-17-1 0,2 9 2 15,-2-2 0-15,-5 10 3 0,15-19 23 0,-12 8-6 16,5 0-1-16,-8 11-2 0,6-21 46 0,-3 9-10 15,0 1-10-15,-1-2-7 0,1 1 5 0,0 0-7 0,1 1-6 16,-4 11-4-16,4-19 23 0,-4 19-8 0,3-19-6 0,-3 19-5 16,2-12 12-16,-2 12-6 0,0 0-4 0,0 0-6 15,0 0 23-15,0 0-5 0,0 0-10 0,0 0-4 0,0 0-19 16,0 0-1-16,0 0 0 0,-14 8 0 0,14-8-3 16,-7 12 2-16,7-12-2 0,0 16 2 0,0-16-8 15,-5 19 3-15,5-19 0 0,-1 19 2 0,1-19 4 0,3 21 0 16,-3-21-1-16,3 22 1 0,-1-11-7 0,1 2 0 15,-1-2 3-15,1 0-1 0,-1 0-43 0,-2-11 9 0,6 21 8 16,-6-21 6-16,8 20-127 0,-8-20 30 0,6 14 23 16,-6-14 22-16,7 10-145 0,-7-10 44 0,0 0 35 0,0 0 30 15,9 7-164-15,-9-7 56 0,0 0 57 0,11-10 41 16,-11 10-225-16,8-11 70 0,-8 11 56 0,8-14 44 0,-6 3-543 16,-2 11-57-16</inkml:trace>
  <inkml:trace contextRef="#ctx0" brushRef="#br0" timeOffset="65527.76">20548 1763 0 0,'0'0'647'0,"0"0"-271"0,0 0-44 15,0 0-43-15,0 0-1 0,0 0-58 0,0 0-46 0,0 0-35 16,20 2 20-16,-20-2-34 0,0 0-25 0,21-2-9 15,-21 2-11-15,0 0-17 0,26 0-14 0,-26 0-13 0,18-4 16 16,-18 4-12-16,14-5-11 0,-14 5-7 0,0 0 39 16,0 0-13-16,19-3-12 0,-19 3-10 0,0 0 12 15,0 0-10-15,0 0-8 0,0 0-6 0,0 0-3 0,9 8-4 16,-9-8-5-16,0 0-1 0,3 11 16 0,-3-11-6 16,0 0-5-16,2 16-2 0,-2-16 5 0,8 13-5 0,-18-6-2 15,10-7-2-15,-1 16 10 0,1-16-4 0,-5 19-4 16,5-19-2-16,-1 15 1 0,1-15-2 0,-3 12-3 15,3-12-2-15,-6 11-145 0,6-11 28 0,-4 15 22 0,4-15 19 16,0 0-418-16,0 0 111 0,0 0 106 0,0 0 55 16,-13-7-768-16,13 7-182 0</inkml:trace>
  <inkml:trace contextRef="#ctx0" brushRef="#br0" timeOffset="65687.7">20669 1670 0 0,'-10'-13'855'0,"10"13"-493"0,0 0-23 0,0 0-69 16,-9-6-54-16,9 6-137 0,0 0-17 0,0 0-11 15,0 0-11-15,-3 11-447 0,3-11 83 0,0 0 64 0,7 11 65 16,-7-11-275-16,8 14 15 0</inkml:trace>
  <inkml:trace contextRef="#ctx0" brushRef="#br0" timeOffset="66418.47">20829 1773 0 0,'4'-14'1284'0,"-4"14"-806"0,1-11-96 15,-1 11-76-15,0 0 74 0,-3-13-42 0,3 13-58 16,0 0-57-16,0 0 7 0,0 0-46 0,0 0-36 0,-11-8-32 15,11 8-10-15,0 0-22 0,-14 8-17 0,14-8-13 16,-20 8-17-16,20-8-7 0,-11 11-7 0,11-11-4 0,-9 14-7 16,2-4-2-16,4 1-2 0,3-11-1 0,-6 21-6 15,4-9 1-15,2-12-1 0,-1 21 0 0,2-8-17 16,2-4 3-16,-3-9 3 0,5 17 2 0,1-7-96 0,-6-10 21 16,6 14 16-16,-6-14 14 0,17 12-49 0,-17-12 21 15,16 4 14-15,-10 6 16 0,-6-10-5 0,14-6 11 0,-14 6 10 16,12-7 7-16,-12 7 16 0,9-11 2 0,-9 11 3 0,0 0 2 15,9-14 19-15,-9 14-2 0,5-18-2 0,-5 18-2 16,3-17 78-16,-3 17-17 0,2-20-14 0,-2 20-11 16,3-17 24-16,-3 17-14 0,2-17-9 0,-2 17-11 0,3-16 45 15,-3 16-17-15,3-16-11 0,-3 16-11 0,0 0 16 16,3-14-11-16,-3 14-9 0,0 0-7 0,0 0 35 16,5-11-14-16,-5 11-9 0,0 0-7 0,0 0-14 0,0 0-3 15,0 0-4-15,14-5-2 0,-14 5-16 0,0 0 0 16,0 0 1-16,16 8 2 0,-16-8 0 0,11 8 0 0,-11-8 1 15,12 8 0-15,-12-8-13 0,11 12 3 0,-11-12 2 16,9 13 2-16,-9-13-39 0,8 15 8 0,-8-15 8 16,5 15 5-16,-5-15-33 0,5 17 9 0,-5-17 11 0,0 0 7 15,4 18-35-15,-4-18 16 0,0 14 9 0,0-14 8 16,0 0-10-16,-3 14 8 0,3-14 8 0,0 0 6 0,0 0-4 16,-4 10 5-16,4-10 6 0,0 0 0 0,0 0 8 15,0 0 1-15,0 0 1 0,-14-4 2 0,14 4 1 0,0 0-1 16,-9-13 2-16,9 13-1 0,-5-11 8 0,5 11-1 15,-4-14-2-15,4 14-1 0,-2-16 11 0,2 16-4 16,2-17-3-16,-2 17 0 0,1-20 13 0,-1 20-2 0,2-17-5 16,-2 17-4-16,8-18 16 0,-8 18-6 0,7-16-3 0,-7 16-3 15,12-11-7-15,-12 11-1 0,14-12 0 0,-14 12-2 16,16-8-1-16,-16 8-1 0,17-7 1 0,-17 7-1 16,0 0-4-16,29 0 2 0,-29 0 0 0,0 0 0 0,27 3-6 15,-27-3 1-15,19 10 1 0,-19-10 3 0,14 14-6 16,-6-4 3-16,-3 0 0 0,0 0 1 0,-1 5-21 0,0-1 6 15,-2 0 3-15,-1 2 3 0,-2 6-14 0,1-7 4 16,-2-3 6-16,0 1 2 0,-1-1-175 0,-2 0 36 0,2-1 32 16,-2-2 26-16,-4-1-531 0,9-8 158 0,-12 15 120 15,12-15 69-15,-15 8-611 0,15-8-98 0</inkml:trace>
  <inkml:trace contextRef="#ctx0" brushRef="#br0" timeOffset="73267.11">19327 3700 0 0,'0'0'426'0,"17"-3"-231"16,-17 3 39-16,20 0-47 0,-20 0-31 0,25 0-13 15,-25 0 27-15,34-1-36 0,-34 1-27 0,35 1-21 0,-13-1 25 16,1-1-22-16,1 1-18 0,-1 0-15 0,4 0 32 16,-2-4-17-16,2 4-15 0,-2-1-11 0,6 1 26 0,-1-2-15 15,0 1-11-15,2 1-8 0,4-2 7 0,2 0-8 16,2 0-7-16,-2 1-7 0,7-1 7 0,-1 1-8 0,-3 1-3 15,2 0-4-15,6 0-2 0,-1 0-3 16,1 0-1-16,-3 1-2 0,7 1-6 0,-3-1 0 0,-3 1 1 0,-3 0-1 16,5 3 4-16,-3-4 1 0,0 3-2 0,-1-3 0 15,5 9-5-15,-5-9 2 0,-1 2-1 0,-1-1 1 16,3 3-28-16,-1-2 6 0,-3-2 5 0,0 2 2 0,4 1-18 16,-3-3 7-16,-2 3 5 0,-4-3 4 0,5-1-6 15,-4 0 5-15,-3 0 3 0,0-1 4 0,-1 1 0 0,-3 0 3 16,0 0 1-16,-3-4 2 0,4 3-4 0,-3 1 0 15,-1-1 2-15,-3 1 2 0,1 0 12 0,-4 0-1 32,-2-3-3-32,-20 3 2 0,41 0-18 15,-41 0 3-15,35 0 2 0,-35 0 1 0,31 3 5 0,-31-3 0 0,25 2 0 0,-25-2 2 0,18 9-9 0,-18-9 2 0,0 0 2 0,17 5 1 16,-17-5 4-16,10 9-1 0,-10-9 1 0,0 0 0 0,13 9 0 16,-13-9-1-16,0 0 1 0,9 10 0 0,-9-10-2 15,0 0 0-15,13 8 0 0,-13-8 1 0,0 0 13 16,14 7-2-16,-14-7-3 0,0 0 0 0,16 9 25 0,-16-9-7 15,0 0-5-15,13 4-3 0,-13-4 2 0,0 0-3 16,10 7-4-16,-10-7-2 0,0 0 13 0,9 9-4 16,-9-9-6-16,0 0 0 0,11 11 23 0,-11-11-8 0,5 10-5 15,-5-10-5-15,4 12 25 0,-4-12-10 0,6 16-5 0,-6-16-7 16,6 20 31-16,-5-6-10 0,1-2-9 0,-1 3-8 16,-1 2 42-16,-1 0-14 0,-1 2-11 0,1 4-8 15,-1 0 45-15,-2 1-15 0,1 0-15 0,-1-1-8 0,1 5 35 16,-2-1-12-16,2 0-17 0,0 0-7 0,0 3 13 15,1 0-11-15,-1-9-9 0,1 9-7 0,2 3 6 0,-2 1-7 16,0-6-6-16,2 1-2 0,0 1 12 0,2-1-6 16,0-4-5-16,-2 1-3 0,3-2 3 0,-3-1-2 15,2-2-5-15,0-2-1 0,-2 2 2 0,3-3-3 0,-2-4-3 16,1 1-1-16,-1-2 7 0,1 0-2 0,-2-13-1 16,3 19-5-16,-3-19 6 0,2 14-1 0,-2-14-2 0,0 0-3 15,3 11 1-15,-3-11-2 0,0 0-1 0,0 0 2 0,0 0 4 16,0 0-1-16,0 0-1 0,0 0-2 0,0 0-88 15,0 0 16-15,0 0 15 0,0 0 10 0,0 0-347 16,0 0 78-16,0 0 63 0,-19-5 51 0,19 5-1007 16,-9-9-377-16</inkml:trace>
  <inkml:trace contextRef="#ctx0" brushRef="#br0" timeOffset="73702.03">21802 4527 0 0,'0'0'649'0,"0"0"-295"0,0 0-45 16,0 0-38-16,0 0-54 0,0 0-10 0,0 0-42 15,0 0-33-15,0 0-26 0,5 18 71 0,-5-18-37 16,3 15-27-16,-3-15-18 0,3 21 13 0,0-10-23 0,-1 2-15 16,-1 0-15-16,3 1 35 0,-1 2-19 0,-1-2-15 0,1 0-10 15,0 3 23-15,0-4-15 0,-1 1-11 0,1 0-8 0,2-2 6 16,-1 0-8-16,2-3-7 0,-6-9-5 0,7 16 53 16,-7-16-16-16,10 11-10 0,-10-11-11 0,0 0 91 15,12 6-26-15,-12-6-20 0,0 0-17 0,18-5 84 16,-18 5-30-16,17-10-24 0,-17 10-19 0,18-10 49 0,-10 2-27 15,-1 0-18-15,5-1-16 0,-1-3-6 0,2 1-11 16,-2 2-9-16,0-3-9 0,2 2-7 0,-2-3-4 0,0 2-5 16,-1 0-2-16,1 1-77 0,-2 1 13 0,2 1 12 15,-11 8 7-15,11-15-302 0,-11 15 68 0,8-9 55 0,-8 9 40 16,0 0-801-16,3-13 240 0,-3 13 191 0,-15-3 108 16,15 3-260-16,0 0-51 0</inkml:trace>
  <inkml:trace contextRef="#ctx0" brushRef="#br0" timeOffset="74447.95">21506 5075 0 0,'0'0'1337'0,"0"0"-914"0,0 0-84 16,0 0-70-16,0 0 13 0,0 0-56 0,0 0-20 16,0 0-41-16,0 0-10 0,10 10-31 0,-10-10-25 0,24 4-21 15,-24-4 33-15,34 3-23 0,-34-3-18 0,33 3-13 16,-14 6 9-16,-19-9-11 0,35-2-12 0,-35 2-9 16,35-3 4-16,-10 2-7 0,-25 1-6 0,27 0-5 0,-27 0-3 15,24-3-1-15,-24 3-4 0,20-1-3 0,-20 1 0 16,0 0 0-16,0 0-4 0,18-3 1 0,-18 3-5 0,0 0 0 15,0 0-1-15,0 0 1 0,0 0-127 0,0 0 26 16,0 0 19-16,0 0 16 0,0 0-284 0,0 0 70 0,0 0 55 16,-18 0 45-16,18 0-387 0,0 0 125 0,0 0 90 0,-18-3 69 15,18 3-314-15,0 0-29 0</inkml:trace>
  <inkml:trace contextRef="#ctx0" brushRef="#br0" timeOffset="74885.12">21693 5062 0 0,'0'0'743'0,"0"0"-409"16,0 0-29-16,-8 8-50 0,8-8-51 0,0 0 54 15,-3 15-53-15,3-15-40 0,-2 14-34 0,2-14 30 0,-2 20-32 16,2-20-11-16,0 18-23 0,0-5 27 0,0-13-24 0,2 24-19 16,0-12-16-16,-2 3 28 0,0-1-17 0,0 0-15 15,-2-2-11-15,-1 3-5 0,3 0-6 0,0-15-9 16,-2 20-5-16,2-20-4 0,-3 16-5 0,3-16-2 0,-1 16-3 15,1-16 10-15,0 0-4 0,-2 14-1 0,2-14-5 16,0 0-7-16,0 0-1 0,0 0 1 0,0 0-1 16,0 0-25-16,0 0 3 0,0 0 5 0,0 0 3 0,0 0-85 15,0 0 18-15,0 0 16 0,-6-11 14 0,6 11-89 16,0 0 28-16,0 0 23 0,-13-8 16 0,13 8-50 0,0 0 24 16,-20-3 19-16,20 3 21 0,0 0 3 0,0 0 11 15,-28 0 8-15,28 0 8 0,0 0 6 0,0 0 4 16,-27 0 6-16,27 0 1 0,0 0 4 0,-15 9 2 0,15-9 1 15,0 0 0-15,0 0 24 0,0 0-4 0,0 0-4 0,0 0-2 16,0 0 14-16,0 0-5 0,0 0-3 0,0 0-4 16,0 0 14-16,0 0-7 0,0 13-3 0,0-13-2 15,0 0 36-15,18 5-9 0,-18-5-3 0,0 0-8 0,24 1 0 16,-24-1-6-16,24-1-4 0,-24 1-6 0,24-4-5 16,-24 4-1-16,22-1-2 0,-22 1-1 0,21-6-33 0,-21 6 8 15,19-5 3-15,-19 5 3 0,14-6-144 0,-14 6 43 16,0 0 23-16,13-5 18 0,-13 5-240 0,0 0 63 0,11-7 50 15,-11 7 39-15,0 0-549 0,8-14-54 0</inkml:trace>
  <inkml:trace contextRef="#ctx0" brushRef="#br0" timeOffset="76572.62">21806 5188 0 0,'0'0'897'0,"-5"-11"-390"0,5 11-60 15,0 0-88-15,0 0-73 0,0 0 35 0,0 0-40 0,0 0-44 16,0 0-49-16,0 0 11 0,0 0-39 0,0 0-33 16,0 0-24-16,0 0-10 0,0 0-18 0,0 0-14 0,0 0-14 15,0 0-21-15,0 0-5 0,17 6-4 0,-17-6-4 16,8 8 0-16,-8-8-2 0,10 13-2 0,-10-13-2 0,11 12-6 15,-11-12 0-15,7 16-1 0,-7-16 1 0,7 16-1 16,-7-16 0-16,3 18 0 0,-3-18 0 0,-1 19-19 0,1-19 4 16,-2 17 4-16,2-17 0 0,-4 18-75 0,4-18 17 15,-6 17 13-15,3-4 13 0,3-13-59 0,0 0 21 16,0 0 17-16,-9 9 12 0,9-9-23 0,0 0 15 0,0 0 13 16,0 0 9-16,0 0 15 0,0 0 4 0,0 0 5 15,-8-8 2-15,8 8 6 0,-1-13 0 0,1 13 2 0,0 0 0 16,-4-15 18-16,4 15-3 0,-1-13-2 0,1 13-4 15,-2-17 37-15,2 17-9 0,-2-15-6 0,2 15-6 0,2-14 43 16,-2 14-12-16,2-14-11 0,-2 14-9 0,5-13 47 16,-5 13-17-16,6-9-13 0,-6 9-9 0,8-15 0 15,-8 15-8-15,14-9-6 0,-14 9-6 0,19-8-10 0,-19 8-3 16,19-5 0-16,-19 5-4 0,19 0 1 0,-19 0-1 16,0 0-1-16,25 3-1 0,-25-3-7 0,13 7 1 0,-13-7 2 15,8 7 1-15,-8-7-15 0,7 14 4 0,-7-14 4 16,3 15 1-16,-3-15 6 0,-2 19 1 0,2-19 0 0,-1 16-1 15,-3-3 2-15,0-2-1 0,1 0 1 0,-1-2 0 16,1 2-15-16,0 0 4 0,0 1 1 0,3-12 2 0,-5 15-21 16,5-15 6-16,-2 10 3 0,2-10 4 0,0 0-35 15,0 0 10-15,0 0 8 0,2 11 6 0,-2-11 4 16,0 0 5-16,0 0 4 0,0 0 1 0,18-9 11 0,-18 9 0 16,12-12 0-16,-12 12 1 0,16-20-3 0,-16 20 2 15,16-11 0-15,-16 11 1 0,15-15 4 0,-5 6-1 16,-3-1 0-16,2 1 0 0,-3-2 3 0,0 2 0 0,1-1-2 15,-7 10 0-15,13-18 41 0,-7 9-10 0,-6 9-6 16,10-16-6-16,-10 16 48 0,6-16-15 0,-6 16-9 0,8-11-11 16,-8 11 49-16,0 0-18 0,2-16-12 0,-2 16-12 0,0 0 39 15,0 0-18-15,0 0-11 0,1-11-11 0,-1 11 45 16,0 0-16-16,0 0-17 0,0 0-9 0,0 0 7 16,0 0-11-16,0 0-7 0,-5-10-8 0,5 10 7 15,0 0-5-15,0 0-8 0,0 0-1 0,0 0-3 0,0 0 0 16,0 0-4-16,0 0-3 0,0 0-19 0,0 0 3 0,0 0 0 15,0 0 2-15,-7 15 0 0,7-15 2 0,-5 15 0 16,5-15-1-16,-4 23 0 0,3-11-1 0,-1 3 2 16,2-1 1-16,-2 4 5 0,2-3-1 0,0 1 0 15,-1 0 0-15,2 0-15 0,-1 2 0 0,2-4 4 0,-2 2 3 16,0-2-69-16,-2 2 17 0,4-4 12 0,-2 1 8 0,0-13-69 16,0 24 21-16,0-24 20 0,2 18 10 0,-2-18-41 15,1 12 21-15,-1-12 13 0,0 13 14 0,0-13-21 16,0 0 14-16,-6 9 11 0,6-9 11 0,0 0-4 0,-14 5 9 15,14-5 5-15,0 0 5 0,0 0 3 0,-22-6 1 16,22 6 5-16,-13-11 2 0,13 11 8 0,-13-10-1 0,13 10 1 16,-11-11 0-16,11 11 9 0,-9-15-1 0,9 15-1 0,-5-9-2 15,5 9 22-15,0-12-5 0,0 12-4 16,5-12-4-16,-5 12-4 0,6-11-3 0,-6 11 0 0,11-11-2 16,-11 11-6-16,16-11 2 0,-16 11-1 0,19-11 0 0,-19 11-1 15,21-11-2-15,-21 11 3 0,22-10-1 0,-11 4-4 16,-11 6 2-16,21-11 0 0,-21 11 0 0,19-11 1 15,-19 11 0-15,17-11 1 0,-17 11 0 0,16-11 1 16,-16 11 1-16,16-13-1 0,-16 13 1 0,17-14 6 0,-17 14-2 0,13-14 0 16,-13 14 1-16,10-17 0 0,-10 17 1 0,6-13-3 15,-6 13 1-15,1-16 13 0,-1 16-2 0,-1-12-3 16,1 12-4-16,1-14 46 0,-1 14-12 0,-3-11-7 0,3 11-9 16,-3-11 17-16,3 11-10 0,0 0-4 0,-4-11-8 15,4 11 15-15,0 0-7 0,0 0-4 0,-11-6-7 0,11 6 17 16,0 0-7-16,0 0-6 0,0 0-4 0,0 0-15 15,0 0-1-15,0 0-1 0,0 0 2 0,0 0-10 16,-3 15 2-16,3-15 1 0,-1 11 1 0,1-11-2 0,-2 15 2 16,2-15 0-16,-3 17 0 0,3-17-4 0,-3 21 1 15,3-9 2-15,0-12 0 0,-1 22 4 0,1-22 1 16,0 21-1-16,0-21 0 0,-4 21 3 0,4-21-2 0,7 19 1 16,-7-19 0-16,4 22-68 0,-4-22 14 0,0 0 9 0,9 10 9 15,-9-10-51-15,0 0 17 0,12 6 13 0,-12-6 11 16,0 0 8-16,16-6 9 0,-16 6 3 0,13-5 7 0,-13 5 4 15,15-9 4-15,-15 9 2 0,14-12 1 0,-14 12 9 16,10-14 0-16,-10 14-2 0,11-18 1 0,-11 18 19 16,10-15-4-16,-3 5-4 0,-7 10-2 0,9-12 27 0,-9 12-9 15,8-17-6-15,-8 17-3 0,7-13 31 0,-7 13-11 16,4-10-9-16,-4 10-5 0,0 0 25 0,5-12-10 0,-5 12-9 16,0 0-6-16,0 0 11 0,0 0-7 0,0 0-5 0,0 0-8 15,0 0-9-15,0 0-2 0,0 0-2 0,0 0 1 16,0 0-20-16,0 0 5 0,0 0 2 0,-8 10 2 0,8-10-3 15,-5 10 1-15,5-10 3 0,-3 12 0 0,3-12-6 16,-2 11 2-16,2-11 0 0,0 0 4 0,0 19-19 16,0-19 6-16,2 15 3 0,-2-15 2 0,3 14-36 0,-3-14 10 0,4 10 9 15,-4-10 5-15,4 13-43 0,-4-13 11 0,8 9 14 16,-8-9 8-16,0 0-29 0,14 8 13 0,-14-8 10 16,0 0 9-16,0 0-8 0,16 4 9 0,-16-4 5 0,0 0 5 15,0 0 9-15,16-9 4 0,-16 9 0 0,0 0 2 0,11-12 7 16,-11 12-1-16,7-13 0 0,-7 13 1 0,6-10 19 15,-6 10-2-15,6-14-5 0,-6 14-3 0,5-13 44 16,-5 13-11-16,4-12-9 0,-4 12-7 0,6-15 39 0,-6 15-12 0,0 0-12 16,1-15-8-16,-1 15 28 0,0 0-14 0,0 0-9 15,0 0-7-15,0 0 6 0,0 0-6 0,0 0-8 0,0 0-5 16,0 0-22-16,0 0 0 0,0 0 0 0,0 0 1 16,2 15 0-16,-2-15 0 0,0 0 0 0,1 17-1 0,-1-17 3 15,2 17 0-15,-2-17-1 0,3 12 1 0,-3-12 1 16,5 13 2-16,-5-13-3 0,0 0 1 0,6 18 0 0,-6-18 0 15,3 10-1-15,-3-10 0 0,3 16 1 0,-3-16-1 16,0 0 0-16,0 0 0 0,7 10-73 0,-7-10 13 0,0 0 14 16,0 0 8-16,0 0-119 0,3 9 31 0,-3-9 25 0,0 0 22 15,0 0-143-15,0 0 46 0,0 0 35 0,0 0 28 16,16-11-239-16,-16 11 94 0,9-9 51 0,-9 9 43 0,16-15-763 16,-6 6-126-16</inkml:trace>
  <inkml:trace contextRef="#ctx0" brushRef="#br0" timeOffset="78265.75">22622 5268 0 0,'0'0'507'0,"0"0"-241"0,0 0-52 16,0 0-43-16,0 0-8 0,0 0 22 0,0 0-36 15,0 0-30-15,0 0-26 0,0 0 36 0,0 0-26 16,0 0-21-16,18 3-18 0,-18-3 21 0,0 0-17 0,0 0-14 16,17-5-11-16,-17 5 2 0,0 0-9 0,12-8-8 15,-12 8-5-15,0 0 22 0,12-8-8 0,-12 8-8 0,0 0-6 16,7-11 27-16,-7 11-10 0,0 0-7 0,5-14-5 0,-5 14 36 16,0 0-11-16,-5-12-11 0,5 12-10 0,0 0 30 15,-3-12-12-15,3 12-10 0,0 0-9 0,-5-10 26 0,5 10-12 16,0 0-9-16,0 0-9 0,0 0-4 0,0 0-6 0,-20 3-2 15,20-3-5-15,0 0-3 0,-15 7-2 0,15-7-1 16,0 0 0-16,-12 12-1 0,12-12-1 0,-7 15 1 16,7-15-2-16,-7 12-17 0,7-12 3 0,-7 14 4 0,7-14 1 0,-5 19 15 15,5-19-3-15,0 18 1 0,0-18-2 0,2 17-4 16,-2-17 1-16,3 16-1 0,-3-16 1 0,4 13 3 16,-4-13 1-16,7 13-1 0,-7-13-2 0,10 9-9 0,-10-9 2 15,0 0 1-15,15 8 1 0,-15-8-5 0,0 0 1 16,0 0 2-16,18-2 1 0,-18 2 7 0,0 0 0 0,14-11-1 15,-14 11-1-15,8-7 6 0,-8 7-2 0,7-13 1 0,-7 13-3 16,6-14 1-16,-6 14 0 0,6-13-2 0,-6 13 1 16,8-14 19-16,-8 14-2 0,7-17-6 0,-7 17-1 0,8-14 13 15,-8 14-4-15,4-12-5 0,-4 12-2 0,5-13 37 0,-5 13-10 16,6-12-9-16,-6 12-6 0,0 0 16 0,5-9-9 16,-5 9-6-16,0 0-5 0,13-6 0 0,-13 6-4 15,0 0-5-15,0 0-2 0,22 0-2 0,-22 0-1 0,0 0-2 16,19 3-3-16,-19-3-10 0,11 6 2 0,-11-6 0 0,13 10 1 15,-13-10-5-15,11 10 2 0,-11-10 2 0,9 14 0 16,-9-14-2-16,7 15 0 0,-7-15 1 0,6 13 2 0,-6-13-28 16,3 16 6-16,-3-16 5 0,2 15 4 0,-2-15-26 15,0 14 9-15,0-14 6 0,-2 12 5 0,2-12-22 0,-3 12 10 16,3-12 6-16,0 0 7 0,0 0-10 0,-11 9 7 0,11-9 6 16,0 0 4-16,0 0-5 0,0 0 5 0,-16-5 3 15,16 5 3-15,0 0 10 0,0 0 0 0,0 0 1 16,-14-11-1-16,14 11 10 0,-3-10-2 0,3 10-3 0,-4-14 0 15,4 14 29-15,0-15-5 0,0 15-6 0,4-17-6 0,-4 17 24 16,5-15-10-16,3 5-7 0,-8 10-4 0,7-14 15 16,-7 14-8-16,11-16-6 0,-11 16-4 0,13-10 15 0,-13 10-6 15,17-9-6-15,-17 9-5 0,18-7-6 0,-18 7-2 16,17-5-2-16,-17 5-2 0,18 3-11 0,-18-3 1 0,0 0 1 16,24 4 2-16,-24-4 2 0,13 11 0 0,-13-11 0 0,9 13 0 15,-9-13-12-15,7 16 4 0,-7-16 1 0,1 18 1 16,-1-18-2-16,-4 19 1 0,4-19 3 0,-3 19-1 0,3-19-13 15,-4 20 6-15,4-20 1 0,-5 18 3 0,5-18-46 0,-3 19 12 16,3-19 9-16,0 13 6 0,0-13-46 0,3 11 15 16,-3-11 12-16,0 0 8 0,9 7-31 0,-9-7 14 15,0 0 11-15,0 0 9 0,0 0 1 0,24-1 10 0,-24 1 4 16,15-6 3-16,-15 6 8 0,14-8 3 0,-14 8 1 0,16-12 0 16,-6 5 3-16,-10 7-1 0,17-13 1 0,-17 13 2 0,18-14 9 15,-9 6-2-15,-9 8 0 0,11-13-3 0,-1 2 2 16,-1 3-1-16,-1 0-2 0,0 0 2 0,0 1 21 15,-8 7-4-15,9-15-5 0,-9 15-2 0,0-14 33 0,0 14-9 16,10-11-8-16,-10 11-6 0,0 0 42 0,4-13-14 0,-4 13-10 16,0 0-8-16,-4-11 23 0,4 11-13 0,0 0-8 15,-10-8-7-15,10 8 2 0,0 0-6 0,0 0-5 0,0 0-3 16,-21 3-8-16,21-3-1 0,0 0-2 0,-13 11 0 16,13-11-14-16,-10 15 3 0,10-15 0 0,-4 12 2 0,4-12 1 15,-6 17-2-15,6-17 2 0,-1 21 1 0,1-21 8 16,-4 19-4-16,4-19 1 0,-1 18 0 0,1-18-14 0,0 19 0 15,0-19 3-15,3 17 0 0,-3-17-36 0,5 17 9 16,-5-17 6-16,7 18 5 0,-7-18-21 0,0 0 9 0,14 6 5 16,-14-6 8-16,0 0 5 0,17 3 6 0,-17-3 0 0,0 0 2 15,25-4 0-15,-25 4 2 0,17-7 2 0,-17 7-1 16,17-7 13-16,-17 7-3 0,13-12 0 0,-13 12-1 0,14-11 27 16,-14 11-8-16,13-13-2 0,-13 13-5 0,11-15 43 0,-7 4-11 15,-4 11-8-15,7-13-8 0,-7 13 34 0,10-13-11 16,-10 13-11-16,3-11-10 0,-3 11 36 0,4-14-17 15,-4 14-8-15,0 0-10 0,2-11 18 0,-2 11-10 0,0 0-9 16,0 0-7-16,0 0 12 0,0 0-6 0,0 0-9 0,0 0-2 16,0 0-16-16,0 0-1 0,0 0 0 0,0 0-2 0,0 0-10 15,0 0 2-15,-13 8 0 0,13-8 3 0,-6 11-7 16,6-11 1-16,-2 11 2 0,2-11 2 0,0 14-15 16,0-14 2-16,2 16 6 0,-2-16 1 0,3 10-12 0,-3-10 6 15,4 13 1-15,-4-13 6 0,6 10-26 0,-6-10 8 0,8 9 5 16,-8-9 6-16,0 0-24 0,0 0 7 0,15 10 9 15,-15-10 5-15,0 0 0 0,18 3 3 0,-18-3 6 16,0 0 1-16,14-6 9 0,-14 6 0 0,15-5 0 0,-15 5 1 16,12-11 0-16,-12 11 0 0,12-10 0 0,-12 10 0 0,14-14-1 15,-14 14-2-15,9-14 3 0,-9 14-1 0,8-18 10 16,-8 18-1-16,7-12-1 0,-7 12-3 0,6-17 3 0,-6 17-3 16,3-13 1-16,-3 13-1 0,1-14-3 0,-1 14 0 0,0 0 0 15,0-16-1-15,0 16 9 0,0 0-2 0,0 0-1 16,0 0-2-16,-6-11-8 0,6 11 0 0,0 0 1 0,0 0 2 15,0 0-13-15,0 0 4 0,-16 6 3 0,16-6 1 16,0 0-19-16,-8 8 3 0,8-8 6 0,0 0 3 0,0 0-30 16,-4 13 8-16,4-13 6 0,0 0 8 0,0 0-9 15,7 10 7-15,-7-10 4 0,0 0 3 0,17 7 12 0,-17-7 0 16,0 0 1-16,20 5 1 0,-20-5 1 0,0 0 0 16,0 0 1-16,24 0 0 0,-24 0 5 0,0 0 0 0,0 0-1 15,21 0 0-15,-21 0-6 0,0 0 1 0,0 0 0 0,0 0 0 16,0 0 2-16,15 5 0 0,-15-5-1 15,0 0 1-15,0 0-3 0,0 0 0 0,2 14 0 0,-2-14 1 0,-3 9 4 16,3-9 0-16,-7 13-1 0,7-13-1 0,-7 14 6 16,7-14-2-16,-9 12-1 0,9-12-1 0,-8 18 1 0,8-18-1 15,-4 16-1-15,4-16 2 0,-3 16-1 0,3-16-1 0,0 13 0 16,0-13 1-16,0 0 3 0,3 12 1 0,-3-12-3 16,0 0 0-16,8 10 5 0,-8-10-3 0,0 0 1 0,14 7-3 15,-14-7-4-15,0 0 1 0,25-3-1 0,-25 3 1 0,19-5-184 16,-19 5 39-16,20-5 28 0,-20 5 23 0,23-10-294 15,-23 10 107-15,21-9 56 0,-21 9 45 0,15-13-742 16,-15 13-123-16</inkml:trace>
  <inkml:trace contextRef="#ctx0" brushRef="#br0" timeOffset="79150.34">22331 5596 0 0,'0'0'418'0,"0"0"-29"0,0 0-74 15,0 0-20-15,0 0-54 0,0 0 50 0,0 0-59 16,0 0-47-16,0 0-36 0,0 0 8 0,0 0-31 0,0 0-25 15,0 0-9-15,0 0-11 0,0 0-18 0,0 0-11 0,-1 12-11 16,1-12 65-16,-2 16-21 0,2-16-17 0,-3 19-14 16,0-8 42-16,-1 1-21 0,2-1-13 0,1 0-14 15,-4 3 29-15,2-2-15 0,-2 3-14 0,1-1-8 0,-1 3 46 16,0-2-17-16,0 1-12 0,0 0-13 0,4 2-21 16,1-3-4-16,-5-1-4 0,2 1-2 0,2-4 8 0,-3 3-3 15,3-3-3-15,1-11-5 0,-2 21 6 0,2-21-3 16,2 16-4-16,-2-16-1 0,3 12 16 0,-3-12-4 15,0 0-4-15,8 10-4 0,-8-10 59 0,0 0-14 0,19 5-12 16,-19-5-9-16,27 0 10 0,-27 0-9 0,31-3-8 16,-31 3-6-16,34-5-1 0,-34 5-6 0,31-5-2 0,-31 5-4 15,34-5 0-15,-34 5-1 0,31-4-2 0,-31 4-2 0,28-7 6 16,-28 7-4-16,25-5 1 0,-25 5-4 0,23-5-8 16,-23 5 0-16,20-3 1 0,-20 3 0 0,16-3 0 15,-16 3 0-15,0 0 0 0,17-4 1 0,-17 4 5 0,0 0-1 16,0 0 1-16,0 0-2 0,12-8-70 0,-12 8 13 0,0 0 13 15,0 0 8-15,0 0-195 0,0 0 47 0,0 0 35 16,1-12 30-16,-1 12-318 0,0 0 88 0,0-15 69 0,0 15 63 16,3-12-950-16,-3 12-352 0</inkml:trace>
  <inkml:trace contextRef="#ctx0" brushRef="#br0" timeOffset="79534.33">22602 5783 0 0,'0'0'768'0,"0"0"-472"0,0 0-32 0,0 0-37 0,-9 10-47 15,9-10 44-15,0 0-46 0,13 14-35 0,-13-14-29 16,3 11 3-16,-3-11-24 0,6 13-19 0,-6-13-14 0,11 11-3 16,-11-11-13-16,14 12-7 0,-14-12-7 0,12 8-1 15,-12-8-5-15,25 10-7 0,-25-10-1 0,11 8 3 0,-11-8-6 16,14 6-1-16,-14-6-2 0,13 8 4 0,-13-8-3 0,0 0-2 15,16 7-3-15,-16-7-3 0,0 0 0 0,0 0-1 0,12 4-1 16,-12-4 0-16,0 0 0 0,0 0 0 0,0 0-1 16,0 0 3-16,0 0-2 0,0 0-1 0,0 0 1 15,0 0 60-15,-3 11-13 0,3-11-11 0,0 0-5 0,-15 13 77 16,15-13-22-16,-15 8-16 0,15-8-15 0,-18 11 22 0,18-11-15 16,-20 11-12-16,11-1-11 0,9-10 3 0,-21 12-8 15,12-5-8-15,-2 0-4 0,2 0 2 0,9-7-5 16,-15 12-6-16,15-12-1 0,-13 12-6 0,13-12-2 0,-10 10-1 15,10-10 0-15,0 0 2 0,-7 7 0 0,7-7-2 0,0 0-1 16,0 0-149-16,0 0 28 0,0 0 24 0,0 0 18 0,0 0-301 16,0 0 76-16,0 0 82 0,6-9 51 0,-6 9-906 15,7-11-265-15</inkml:trace>
  <inkml:trace contextRef="#ctx0" brushRef="#br0" timeOffset="80256.1">22984 5699 0 0,'-23'5'673'16,"23"-5"-387"-16,-19 1-51 0,19-1 177 0,0 0-81 0,0 0-67 16,0 0-52-16,0 0 23 0,0 0-47 0,0 0-24 0,0 0-27 15,0 0 7-15,0 0-29 0,-11 8-23 0,11-8-18 0,0 0 65 16,17 5-29-16,-17-5-22 0,24 5-17 0,-24-5 11 15,30 3-17-15,-30-3-12 0,34 0-11 0,-34 0-3 0,38 0-8 16,-38 0-7-16,36 0-4 0,-36 0-3 0,40 0-5 16,-40 0-1-16,30 0-2 0,-30 0-6 0,24 1 1 0,-24-1-2 15,19 2 0-15,-19-2 0 0,0 0 0 0,0 0 1 16,0 0-3-16,20 2-6 0,-20-2 0 0,0 0 1 0,0 0 2 16,0 0-35-16,0 0 8 0,0 0 5 0,0 0 6 0,0 0-177 15,0 0 39-15,0 0 31 0,0 0 26 0,-17-5-325 16,17 5 85-16,-16-5 100 0,16 5 50 0,-14-8-854 15,14 8-236-15</inkml:trace>
  <inkml:trace contextRef="#ctx0" brushRef="#br0" timeOffset="80534.1">23102 5695 0 0,'0'0'953'0,"0"0"-565"0,0 0-45 0,0 0-68 0,0 0 2 15,0 0-54-15,-6 15-44 0,6-15-37 0,0 13 84 0,0-13-31 16,-3 18-40-16,3-18-32 0,-5 25 35 0,2-14-31 0,2 1-25 16,-3 0-21-16,-1 3 5 0,1-2-16 0,-1 1-13 15,0 1-14-15,-1-1 8 0,0 4-10 0,-1-3-9 16,1 0-5-16,0-1 0 0,1 0-5 0,-5-3-5 0,7 2-3 16,-2-2 1-16,5-11-2 0,-6 19-4 0,6-19-2 0,-5 12 3 15,5-12-3-15,-3 12 0 0,3-12-3 0,0 0-36 16,0 0 7-16,0 0 5 0,0 0 4 0,0 0-173 15,0 0 38-15,0 0 30 0,0 0 24 0,9-7-289 0,-9 7 76 16,8-10 63-16,-8 10 73 0,18-14-450 0,-18 14 126 0,15-12 99 16,-15 12 123-16,18-14-145 0,-7 6 64 0</inkml:trace>
  <inkml:trace contextRef="#ctx0" brushRef="#br0" timeOffset="81399.6">23307 5883 0 0,'0'0'692'16,"-2"-12"-455"-16,2 12 109 0,0 0-33 0,0 0-63 0,0 0-50 16,-7-12 25-16,7 12-45 0,0 0-36 0,0 0-29 0,-10-8 13 15,10 8-19-15,0 0-15 0,-11-9-19 0,11 9 1 16,0 0-15-16,-14 11-11 0,14-11-11 0,0 0 3 15,-24 5-9-15,24-5-7 0,-14 10-4 0,14-10 2 0,-16 9-4 16,16-9-4-16,-14 10-3 0,14-10-8 0,-15 14-2 0,15-14 0 16,-9 14 0-16,9-14-5 0,-8 14 1 0,8-14 0 15,-5 13 1-15,5-13 10 0,-1 14 0 0,1-14-2 0,-2 10-1 16,2-10-13-16,6 9 1 0,-6-9 1 0,8 8 2 16,-8-8-9-16,0 0 1 0,18 5 2 0,-18-5 2 0,0 0-34 15,20-3 8-15,-20 3 7 0,0 0 4 0,19-6 13 0,-19 6 4 16,16-10-2-16,-16 10 3 0,13-11-5 0,-13 11 2 15,8-11 2-15,-8 11 1 0,14-17 15 0,-14 17-3 16,11-14-2-16,-11 14-2 0,8-16 42 0,-8 16-12 0,6-15-5 0,-6 15-7 16,5-13 32-16,-5 13-11 0,0 0-8 0,3-17-7 15,-3 17 9-15,0 0-7 0,0 0-6 0,0 0-4 0,0 0-4 16,0 0-3-16,0 0-3 0,0 0-3 0,0 0-15 16,0 0 2-16,0 0-1 0,0 0 2 0,-3 17 0 0,3-17 2 15,-5 14 0-15,5-14 0 0,-1 15-19 0,1-15 3 16,-2 15 3-16,2-15 4 0,-1 19-64 0,1-19 14 0,1 16 13 15,-1-16 9-15,3 18-61 0,-3-18 20 0,3 14 17 16,-3-14 11-16,7 12-29 0,-7-12 14 0,7 9 15 0,-7-9 10 16,0 0-12-16,14 9 10 0,-14-9 12 0,0 0 8 0,0 0 8 15,24-6 3-15,-17-9 3 0,-7 15 1 0,17-3 5 16,-17 3 1-16,17-12 0 0,-17 12 1 0,16-13 2 16,-8 5 0-16,-8 8 0 0,12-17 0 0,-12 17 19 0,11-18-3 15,-11 18-3-15,10-17-3 0,-10 17 33 0,9-18-6 16,-9 18-4-16,7-17-9 0,-7 17 26 0,0-16-10 0,0 16-8 15,-2-14-6-15,2 14-1 0,-8-10-5 0,8 10-3 0,-11-7-6 16,11 7-4-16,0 0-2 0,0 0 0 0,-20-2-2 16,20 2-6-16,0 0 0 0,-18 5 1 0,18-5 0 15,0 0-11-15,-11 6 2 0,11-6 1 0,0 0 3 0,0 0-48 16,0 0 12-16,-6 11 9 0,6-11 5 0,0 0-54 0,0 0 19 16,0 0 17-16,0 0 9 0,10 8 4 0,-10-8 7 0,0 0 6 15,0 0 4-15,23 0 32 0,-23 0-3 0,0 0-2 0,0 0-2 16,22 0-26-16,-22 0 3 0,0 0 5 0,0 0 1 15,22 0 23-15,-22 0-2 0,0 0-3 0,0 0-2 0,20 1 5 16,-20-1-3-16,0 0-2 0,0 0-1 0,0 0 2 16,25 0-2-16,-25 0-1 0,0 0-2 0,0 0 2 0,22 3-1 15,-22-3 0-15,0 0-1 0,15 8-7 0,-15-8 0 16,0 0 2-16,7 10 0 0,-7-10-3 0,0 0 2 0,2 15 1 16,-2-15-1-16,-2 14 7 0,2-14-1 0,-4 12-2 15,4-12 2-15,-8 16-61 0,8-16 13 0,-9 15 9 0,9-15 8 16,-9 14-154-16,9-14 37 0,-5 11 30 0,5-11 22 0,0 0-370 15,4 12 92-15,-4-12 110 0,0 0 63 16,0 0-163-16,0 0 105 0</inkml:trace>
  <inkml:trace contextRef="#ctx0" brushRef="#br0" timeOffset="82552.53">23781 5854 0 0,'0'0'404'0,"0"0"-97"16,-17-8-54-16,17 8-48 0,0 0-11 0,0 0 85 15,0 0-56-15,-14-4-45 0,14 4-34 0,0 0 52 0,0 0-38 16,0 0-33-16,0 0-24 0,0 0 14 0,-20 1-12 0,20-1-18 16,0 0-18-16,-14 7 14 0,14-7-17 0,-14 4-12 15,14-4-11-15,-12 8-13 0,12-8-4 0,-11 10-6 0,11-10-3 16,-12 13 3-16,12-13-2 0,-6 12-4 0,6-12-3 15,-6 18 13-15,6-18-5 0,-3 15-3 0,3-15-2 0,-2 18-15 16,2-18 2-16,0 16-1 0,0-16 0 0,2 17-42 16,-2-17 7-16,5 14 9 0,-5-14 4 0,0 0-25 0,7 7 9 15,-7-7 8-15,0 0 8 0,0 0 23 0,21-10 0 0,-21 10 0 16,14-6 1-16,-14 6 13 0,17-11-3 0,-17 11-2 16,14-13-2-16,-14 13 74 0,12-13-15 0,-12 13-13 0,10-14-11 15,-4 6 86-15,-6 8-27 0,9-14-18 0,-9 14-17 0,7-16 89 16,-7 16-30-16,5-12-25 0,-5 12-20 0,5-12 105 15,-5 12-38-15,0 0-29 0,0 0-23 0,0 0 60 16,1-11-31-16,-1 11-23 0,0 0-22 0,0 0-38 0,0 0-7 16,0 0-7-16,0 0-6 0,-6 16-12 0,6-16 0 0,-10 16-2 15,7-5-2-15,-3 2 2 0,0-1-3 0,1 2 0 16,0 0 1-16,0 2-4 0,0-1 0 0,1 1 0 0,0-2 0 16,0 4-14-16,1-2 3 0,0-2 1 0,-1 0 3 0,1 2-88 15,-1-2 19-15,1 0 14 0,0-5 14 0,3-9-113 16,-6 21 32-16,5-6 26 0,1-15 21 0,-7 13-70 0,7-13 31 15,-6 11 24-15,6-11 19 0,0 0-16 0,-10 10 20 16,10-10 14-16,0 0 12 0,0 0-1 0,0 0 10 16,0 0 8-16,-19-8 7 0,19 8 8 0,0 0 4 0,-4-10 3 15,4 10 1-15,0 0 19 0,-6-18-4 0,6 18 0 0,-1-17-2 16,1 17-10-16,7-17-1 0,-7 17 3 0,8-19 0 0,-2 10-9 16,0-1 2-16,2 2 3 0,-1-2 1 0,4 4 19 15,-2-3-2-15,0-1-2 0,0 2-3 0,5 0-19 0,-3 2 0 16,0-2 5-16,0 3 0 0,2-4 1 0,0 2 0 15,-3 0 2-15,-10 7 0 0,21-12-1 0,-21 12 1 0,21-9 1 16,-11 1 3-16,-1 1 1 0,0-1 0 0,-9 8 1 16,16-12 0-16,-16 12 15 0,17-15-3 0,-17 15-4 0,17-12-1 15,-17 12 32-15,14-15-10 0,-14 15-4 0,10-11-7 16,-10 11 63-16,6-9-16 0,-6 9-14 0,0 0-10 0,2-15 45 16,-2 15-20-16,0 0-11 0,0 0-13 0,-4-9 26 15,4 9-16-15,0 0-10 0,0 0-7 0,-11-7 13 0,11 7-9 16,0 0-9-16,0 0-6 0,0 0-6 0,0 0-4 0,0 0-3 15,-25 2-2-15,25-2-8 0,0 0-1 0,0 0-1 16,-10 6 1-16,10-6-8 0,0 0 1 0,0 0 0 0,-5 14 2 16,5-14 2-16,-3 10 0 0,3-10 0 0,0 0 1 0,0 19-9 15,0-19 3-15,0 15 0 0,0-15 1 0,3 15-59 16,-3-15 12-16,-1 17 11 0,1-17 8 0,1 15-86 0,-1-15 24 16,2 15 19-16,-2-15 16 0,6 9-66 0,-6-9 28 15,0 0 18-15,13 5 15 0,-13-5-3 0,0 0 15 16,22 3 9-16,-22-3 10 0,18-3 6 0,-18 3 8 0,16-7 2 15,-16 7 6-15,14-7-3 0,-14 7 4 0,12-20 2 0,-12 20 2 16,14-10 3-16,-14 10 1 0,10-14 2 0,-10 14-1 0,13-17 15 16,-6 8-2-16,-1-1-2 0,0-2-3 0,0 1 49 15,1-2-12-15,-2 1-8 0,0 0-7 0,-4 0 23 16,5 1-10-16,-2 2-9 0,-4 9-5 0,4-18 36 0,-4 18-13 16,2-12-9-16,-2 12-7 0,3-12 44 0,-3 12-14 0,0 0-14 15,0 0-9-15,-2-12 40 0,2 12-15 0,0 0-14 16,0 0-9-16,0 0 15 0,0 0-10 0,0 0-10 0,0 0-7 15,0 0-18-15,0 0-1 0,0 0-4 0,0 0 0 16,0 0-12-16,0 0 1 0,0 0 2 0,0 15-1 0,0-15 1 16,-1 12-1-16,1-12 0 0,0 14 2 0,0-14-1 15,-2 18 0-15,2-18 0 0,0 21 1 0,0-9 2 0,-1 1 0 16,-1 0 0-16,2-1 0 0,0 1 1 0,-1 1 0 0,1-1 0 16,1 2-1-16,2-1-2 0,-3 0 1 0,3-3-2 0,-3-11 2 15,5 19-17-15,-5-19 3 0,5 14 4 0,-5-14 2 16,5 13-57-16,-5-13 13 0,0 0 11 0,12 8 8 15,-12-8-38-15,0 0 14 0,0 0 11 0,24-3 10 0,-24 3-108 16,14-10 28-16,-14 10 24 0,14-11 17 0,-14 11-219 0,9-14 59 16,-1 6 47-16,-8 8 39 0,14-16-306 0,-14 16 96 15,14-13 72-15,-14 13 58 0,11-22-472 0,-11 22-54 16</inkml:trace>
  <inkml:trace contextRef="#ctx0" brushRef="#br0" timeOffset="82753.31">24074 5821 0 0,'0'0'581'0,"0"0"-313"0,11 7-52 16,-11-7-29-16,0 0-11 0,20 3-35 0,-20-3-28 0,0 0-21 15,24 1-36-15,-24-1-11 0,0 0-8 0,23 0-7 16,-23 0-171-16,0 0 28 0,22-4 23 0,-22 4 17 15,10-6-586-15,-10 6-44 0</inkml:trace>
  <inkml:trace contextRef="#ctx0" brushRef="#br0" timeOffset="84381.64">23872 5307 0 0,'0'0'415'0,"0"0"-191"16,0 0-39-16,0 0 90 0,0 0-24 0,0 0-40 0,0 0-42 16,0 0 19-16,0 0-38 0,0 0-30 0,0 0-24 15,0 0 19-15,0 0-22 0,0 0-20 0,0 0-14 16,0 0-47-16,0 0-3 0,0 0-2 0,0 0-2 0,0 0-3 15,0 0-1-15,0 0 0 0,0 0 0 0,0 0 28 16,0 0-4-16,0 0-7 0,0 0-2 0,0 0-33 0,0 0 2 16,0 0 3-16,0 0 4 0,0 0 3 0,0 0 1 15,16-3 2-15,-16 3-2 0,0 0 2 0,0 0 0 0,0 0 1 16,0 0-1-16,11-7-4 0,-11 7-1 0,0 0 2 0,0 0 1 16,0 0-18-16,0 0 5 0,0 0 2 0,0 0 3 0,0 0-24 15,0 0 6-15,-1 13 6 0,1-13 5 0,0 0-5 16,0 0 6-16,-16 6 3 0,16-6 3 0,0 0-3 15,0 0 3-15,0 0 3 0,0 0 1 0,-13 4-6 0,13-4 2 16,0 0 4-16,0 0 0 0,0 0-3 0,0 0 3 0,0 0 1 16,0 0 2-16,0 0-1 0,0 0 3 0,0 0-2 15,0 0 3-15,0 0-8 0,0 0 0 0,0 0 4 0,0 0 0 16,10-5-5-16,-10 5 1 0,0 0 3 0,0 0 2 0,14-5-16 16,-14 5 6-16,0 0 2 0,0 0 3 0,0 0-7 15,0 0 3-15,0 0 3 0,0 0 2 0,0 0 2 16,16-3 2-16,-16 3 0 0,0 0 2 0,0 0-19 0,0 0 5 15,0 0 4-15,0 0 1 0,0 0-12 0,-14-5 4 0,14 5 5 16,0 0 2-16,-11 8-26 0,11-8 7 0,0 0 7 16,0 0 5-16,0 0-19 0,0 0 7 0,0 0 8 0,0 0 4 15,0 0-2-15,0 0 4 0,0 0 5 0,0 0 2 0,0 0 0 16,0 0 5-16,0 0-1 0,0 0 1 0,0 0-14 16,11-6 5-16,-11 6 3 0,0 0 2 0,0 0-28 15,10-7 7-15,-10 7 7 0,0 0 5 0,0 0-70 0,0 0 18 16,12-6 13-16,-12 6 12 0,0 0-224 0,0 0 57 0,0 0 43 15,8-8 44-15,-8 8-38 0,0 0 82 0</inkml:trace>
  <inkml:trace contextRef="#ctx0" brushRef="#br0" timeOffset="99050.69">23250 6120 0 0,'0'0'447'0,"-16"2"-265"0,16-2-36 16,0 0-29-16,0 0 17 0,0 0-27 0,-17 4-9 0,17-4-16 16,0 0 4-16,0 0-16 0,-15 6-14 0,15-6-12 0,0 0 17 15,0 0-11-15,0 0-12 16,0 0-5-16,0 0 8 0,0 0-7 0,0 0-7 0,0 0-7 0,0 0 19 15,0 0-8-15,0 0-5 0,0 0-7 0,0 0 19 16,0 0-9-16,0 0-5 0,0 0-4 0,0 0 6 0,20 0-5 16,-20 0-3-16,0 0-4 0,28-1 6 0,-28 1-5 0,22 4-2 15,-22-4-3-15,26-6-2 0,-26 6-1 0,22-3-3 16,-22 3 0-16,23-4 3 0,-23 4-2 0,25-1 0 16,-25 1-2-16,22-3 5 0,-22 3-1 0,20-3-3 0,-20 3 0 15,21-2-3-15,-21 2-1 0,0 0 1 0,26-3-1 16,-26 3 2-16,0 0-1 0,0 0 2 0,21 1-2 0,-21-1 1 15,0 0-1-15,0 0 1 0,0 0-1 0,0 0-34 16,0 0 7-16,0 0 4 0,0 0 5 0,0 0 39 16,0 0-6-16,0 0-2 0,0 0-4 0,0 0 1 0,0 0-2 15,-15 7-3-15,15-7-1 0,-24 2 6 0,24-2-2 0,-25 2-2 16,25-2-1-16,-30-1-6 0,30 1 0 0,-27 4 0 16,27-4 0-16,-23 3 5 0,23-3-1 0,-18 1-1 15,18-1-1-15,0 0-1 0,0 0 0 0,-17 3-1 0,17-3 2 16,0 0-2-16,0 0 0 0,0 0 0 0,0 0 1 0,0 0-4 15,0 0 1-15,0 0 1 0,0 0 0 0,0 0-1 16,24 3-1-16,-24-3 1 0,0 0 0 0,31 0 4 16,-31 0 0-16,21-1-1 0,-21 1-1 0,23 0 2 0,-23 0-1 15,21-2 0-15,-21 2-1 0,20-1-2 16,-20 1 0-16,0 0 1 0,27-3 0 0,-27 3-3 0,0 0 3 16,22 1-2-16,-22-1 1 0,0 0 6 0,0 0-3 0,17-3 0 15,-17 3 0-15,0 0-3 0,0 0-1 0,0 0 1 16,0 0 1-16,0 0-1 0,0 0 0 0,0 0 0 0,0 0 1 15,0 0-7-15,0 0 3 0,0 0-1 0,0 0 3 16,0 0-13-16,-23 3 2 0,23-3 4 0,0 0 2 16,0 0-70-16,-28 0 15 0,28 0 14 0,0 0 9 0,-20-1-473 15,20 1 109-15,-18-3 129 0,18 3 56 0,-24 0-56 16,24 0 91-16</inkml:trace>
  <inkml:trace contextRef="#ctx0" brushRef="#br0" timeOffset="109171.31">18651 2286 0 0,'0'0'157'0,"-16"7"-112"0,16-7 76 15,0 0-24-15,0 0 11 0,0 0-19 0,-15 4 43 16,15-4-26-16,0 0-22 0,0 0-16 0,0 0 38 16,0 0-13-16,-17 3-12 0,17-3-15 0,0 0 41 0,0 0-20 15,0 0-17-15,0 0-15 0,-15 5 12 0,15-5-15 16,0 0-10-16,0 0-8 0,-9 7-10 0,9-7-6 0,0 0-2 16,0 0-5-16,-9 12 4 0,9-12-4 0,0 0-2 15,0 0-1-15,0 0-5 0,0 0 0 0,0 0-1 16,0 0-1-16,0 0 9 0,5 9-1 0,-5-9-2 0,0 0-1 15,0 0 31-15,0 0-7 0,0 0-6 0,0 0-5 16,0 0 33-16,24-1-11 0,-24 1-8 0,9-6-6 0,-9 6 11 16,0 0-8-16,0 0-5 0,0 0-5 0,27-2-5 15,-27 2-2-15,16-3-3 0,-16 3-3 0,16-3 4 0,-16 3-4 16,25-2-2-16,-25 2 0 0,21-5-6 0,-21 5-2 16,24-6 2-16,-24 6 1 0,28-7 8 0,-28 7 0 15,27-5-2-15,-9 1-1 0,-4 1-9 0,3 0 2 0,-2 0-1 16,2-4 2-16,-1 4 3 0,1 0 2 0,0 0-2 0,-2-2 0 15,3 0 1-15,-1 2-1 0,-2-1-1 0,-15 4 0 16,30-6 1-16,-13 3 1 0,-17 3-2 0,29-6 0 16,-29 6 3-16,32-4 1 0,-32 4-1 0,30-6-1 0,-30 6-6 15,28-4 0-15,-28 4 2 0,29-7 0 0,-29 7 2 16,35-2-1-16,-35 2 1 0,30 0 0 0,-13 6 1 0,1-8-1 16,-18 2 0-16,32-4 0 0,-32 4 3 0,36-1 0 15,-36 1-2-15,41-2 0 0,-20 1-4 0,3-1-2 0,-3-1 2 16,1 3 0-16,4-1 2 0,-2-4-1 0,-1 5 0 15,1-3 1-15,1-1 6 0,0 2 0 0,-2-2-2 16,2 1 0-16,0-2-6 0,-1 0 0 0,-1 1 0 0,-2 1 1 16,5-4 4-16,-2 0-1 0,-2 4-1 0,-1-3 1 15,3 2-2-15,-2-1 0 0,-2 0 1 0,0 1-1 0,4-2 5 16,-6 3-3-16,2-2 1 0,-2 2-1 0,0 0 1 16,1-2-2-16,-1 4 1 0,-18 1-1 0,36-5-2 15,-18 2 0-15,-18 3 0 0,35-2 1 0,-35 2 10 0,36-2-3 16,-36 2 0-16,37 0-2 0,-16 0-15 0,-21 0 2 0,42-1 3 15,-22 2-1-15,3-1 7 0,-2 2 0 0,-21-2 0 16,39-3 0-16,-16 3 1 0,-3 0-2 0,-20 0 0 16,38-2 1-16,-38 2-7 0,35-3 2 0,-13 1 0 0,-22 2 1 15,30-4-13-15,-30 4 4 0,28-5 2 0,-28 5 2 16,28-7 6-16,-28 7 0 0,27-7 1 0,-27 7 1 0,25-8-4 16,-25 8 0-16,27-6 1 0,-27 6 2 0,26-10-4 15,-26 10 3-15,25-6 0 0,-25 6 0 0,22-5-4 16,-22 5 1-16,20-5 1 0,-20 5 1 0,18-3 3 15,-18 3 0-15,18-5 0 0,-18 5 0 0,0 0-6 0,0 0 0 16,24-3 1-16,-24 3 1 0,0 0 4 0,0 0-1 0,0 0 0 16,20 2 1-16,-20-2-4 0,0 0 1 0,0 0 1 15,0 0 1-15,0 0-4 0,0 0-1 0,0 0 3 0,0 0 1 16,12 7-51-16,-12-7 10 0,0 0 10 0,0 0 5 0,0 0-34 16,0 0 12-16,0 0 11 15,0 0 8 1,-18 2-9-1,18-2 8-15,0 0 6 0,-26 8 7 0,26-8-25 0,-21-5 8 0,21 5 8 0,-26-2 5 0,26 2-1 16,-27-1 3-16,27 1 5 0,-29 3 4 0,29-3-23 0,-33-3 7 0,33 3 5 0,-33 1 6 0,12-1-51 0,21 0 14 16,-40 4 11-16,20-2 8 0,-2-1-3 0,-1 1 7 0,3 1 7 15,-1-1 3-15,-3 0 8 0,2 2 1 0,0-1 3 16,1-1 1-16,-2 2-33 0,0 0 9 0,-1-1 6 16,2 0 5-16,-5 1 38 0,2 1-2 0,5 0-3 0,-5-2-3 15,-3 2-6-15,2 0 1 0,1-1-2 0,1 0 0 16,-4 1 1-16,2-1-1 0,2 1 0 0,-2-2 0 0,-1 4-6 15,-2-4 2-15,3 1 0 0,1-1 0 0,-2 1 5 16,2 1-2-16,1-2 2 0,3 2-2 0,1-3 7 0,-1 3 0 16,4-2-3-16,-1 1 0 0,0 1 3 0,3-2-3 15,1 2-1-15,14-5-1 0,-29 7-5 0,29-7 0 16,-29 10 0-16,29-10 1 0,-27 8-1 0,15-3 0 0,12-5 2 0,-29 7-1 16,13-2-10-16,-1 0 2 0,0-2 3 0,0 2 0 15,-4 2-13-15,1-3 4 0,-1 1 3 0,0-2 2 16,0 2-26-16,-3-2 12 0,3 0 3 0,2 1 5 15,-3-1 2-15,4 2 3 0,-1-4 1 0,19-1 3 0,-33 5 2 16,33-5 1-16,-32 4 2 0,32-4-2 0,-27 5 3 0,27-5-1 16,-29 4 1-16,29-4 1 0,-27 7 1 15,27-7 1-15,-26 6-1 0,26-6 1 0,-29 5-5 0,29-5 0 16,-32 7 2-16,32-7-1 0,-25 6-1 0,25-6 1 16,-27 8-1-16,27-8 2 0,-27 7-7 0,27-7 1 0,-27 6 1 15,27-6 2-15,-24 3 1 0,24-3 1 0,-19 3 0 16,19-3 0-16,-19 3-1 0,19-3 1 0,0 0 0 0,-21 4-1 15,21-4 8-15,0 0-1 0,0 0-1 0,-17 3-1 16,17-3 2-16,0 0-2 0,0 0 0 0,0 0 0 0,0 0-1 16,-18 4 1-16,18-4-2 0,0 0 0 0,0 0 0 15,0 0-2-15,0 0 1 0,-15 6 0 0,15-6 1 16,0 0 0-16,0 0 0 0,0 0 0 0,0 0 1 0,0 0 0 16,0 0 0-16,0 0 0 0,0 0 8 0,0 0-1 15,0 0-2-15,0 0-1 0,12-7-5 0,-12 7 0 0,0 0 0 16,20-6 0-16,-20 6 9 0,21-4-2 0,-21 4 0 0,23-3-3 15,-6 2 21-15,-17 1-6 0,36-7-3 0,-16 6-4 16,4-2 15-16,0-1-3 0,1 1-4 0,0-2-4 16,7 0 18-16,-2 3-6 0,-1-2-6 0,7-1-5 0,-6 1 30 15,1 3-10-15,-3-3-8 0,0-1-5 0,1 1 6 16,-2 4-6-16,-3-4-6 0,2 3-2 0,-1-1-1 0,-1 0-4 16,-2-1-2-16,1 3-1 0,1-1-4 0,0-1 1 15,0 1-2-15,-2-1-1 0,4 1 1 0,-2-1-2 16,-1 2 0-16,1-2-1 0,3-2 5 0,-3 4-1 0,2-2-1 15,-3 0 0-15,4 2-1 0,-3-2 0 0,2 1 0 16,-1 0 0-16,2-1 2 0,-2 0-2 0,1 1 2 0,-1-1-3 16,0 0 2-16,4 1-1 0,-5-1 1 0,3 1-1 0,1-1-3 15,-1 0 0-15,0 0 1 0,-3 0-1 0,6-1-1 16,-2 1 2-16,-4-2-1 0,0 2 0 0,0-2-3 16,-2 3 0-16,-1-1 2 0,-2-1 0 0,0 1-12 15,-19 2 3-15,32-7 4 0,-32 7-1 0,27-2-8 0,-27 2 3 16,22-3 3-16,-22 3 2 0,22-4-14 0,-22 4 6 15,18-4 2-15,-18 4 3 0,19-2-16 0,-19 2 6 16,17-3 4-16,-17 3 5 0,0 0-21 0,24-3 9 0,-24 3 3 16,0 0 5-16,21-3-2 0,-21 3 5 0,0 0 0 0,19-3 4 15,-19 3-18-15,0 0 7 0,0 0 2 0,0 0 5 16,20-1-19-16,-20 1 9 0,0 0 5 0,0 0 3 0,0 0-47 16,0 0 14-16,0 0 8 0,0 0 9 0,0 0-20 15,0 0 11-15,0 0 7 0,0 0 8 0,0 0-46 16,0 0 13-16,0 0 14 0,-23-5 7 0,23 5-83 0,-19-2 52 15,19 2 15-15,-26-2 9 0,26 2-61 0,-35 0 52 16</inkml:trace>
  <inkml:trace contextRef="#ctx0" brushRef="#br0" timeOffset="109708.56">19078 2316 0 0,'-22'3'187'0,"22"-3"-103"0,0 0-17 16,-22 2-7-16,22-2-8 0,0 0 2 0,0 0-11 0,0 0 30 16,0 0-14-16,0 0-12 0,0 0-9 0,0 0 24 15,0 0-12-15,0 0-10 0,0 0-8 0,0 0-3 0,0 0-6 16,0 0-4-16,16-7-3 0,-16 7-5 0,22-5 0 16,-22 5-3-16,27-2-2 0,-27 2 5 0,31-5-2 15,-31 5-2-15,29-5-1 0,-5 3 18 0,-2 0-4 0,2-2-5 16,-2 2 1-16,9-1 10 0,-4-1-6 0,1 2-3 15,3-1-3-15,8-1 25 0,-1 1-7 0,0 0-6 16,2 0-7-16,5 0 8 0,-3-2-6 0,-2 4-4 0,-1-3-4 16,6 0 17-16,-5 0-5 0,-2 1-7 0,1 0-2 0,4 0-3 15,-3 0-1-15,-2 0-3 0,-1 1-2 0,-2-1 5 16,4 0-2-16,-2-1-2 0,-1 1-1 0,4 0 4 16,-2 0-1-16,-1-3-3 0,-1 4-1 0,-1 0 7 15,-2 1-2-15,-1-2-2 0,-5 1-3 0,1-1 5 0,-4-5-3 16,-24 8 0-16,40-2-2 0,-40 2 6 0,30-2 0 0,-30 2-3 15,19-3-3-15,-19 3 15 0,0 0-4 0,19-1-4 16,-19 1-2-16,0 0-6 0,0 0-1 0,0 0-1 0,0 0 0 16,0 0-4-16,0 0 0 0,0 0 0 0,0 0 1 15,-20 6-67-15,20-6 14 0,-20 3 10 0,20-3 9 16,-21 6-247-16,21-6 60 0,-24 1 70 0,24-1 30 0,-26 1-274 16,26-1 88-16</inkml:trace>
  <inkml:trace contextRef="#ctx0" brushRef="#br0" timeOffset="112653.08">9762 5343 0 0,'0'0'281'0,"0"0"-160"16,0 0 7-16,0 0 10 0,0 0-27 0,0 0-22 0,0 0-19 15,11 8 26-15,-11-8-20 0,0 0-12 0,0 0-6 0,0 0 25 16,0 0-16-16,0 0-14 0,0 0-10 16,21-3 21-16,-21 3-12 0,0 0-12 0,20-5-7 0,-20 5-2 15,12-5-6-15,-12 5-6 0,0 0-4 0,24-5 0 16,-24 5-3-16,0 0-3 0,19-9-2 0,-19 9 1 15,0 0-3-15,14-5 1 0,-14 5-3 0,0 0 6 0,0 0-2 16,0 0-1-16,0 0-3 0,0 0 13 0,0 0-5 16,0 0-2-16,0 0-2 0,0 0 5 0,0 0-3 0,0 0-1 15,-12 7-2-15,12-7 5 0,-13 7-3 0,13-7-1 16,0 0-2-16,-17 4-7 0,17-4 0 0,0 0 0 0,-16 6 1 16,16-6 2-16,0 0 1 0,0 0-1 0,-13 5-1 0,13-5 2 15,0 0 1-15,0 0-2 0,0 0-1 0,0 0-3 16,0 0 1-16,0 0 0 0,0 0 1 0,0 0-40 0,0 0 10 15,0 0 5-15,0 0 5 0,0 0-138 0,0 0 30 16,0 0 27-16,0 0 19 0,5-13-501 0,-5 13-28 16</inkml:trace>
  <inkml:trace contextRef="#ctx0" brushRef="#br0" timeOffset="117753.35">18450 6804 0 0,'0'0'684'0,"0"0"-332"0,0 0-40 0,0 0-43 0,0 0-53 0,0 0 24 16,0 0-50-16,0 0-35 0,0 0-33 0,0 0-12 16,0 0-21-16,1 14-17 0,-1-14-16 0,0 0 50 15,-1 18-17-15,1-18-18 0,-2 15-13 0,2-15 37 16,-1 20-17-16,1-20-15 0,-3 17-15 0,0-7 9 0,3-10-11 0,-3 18-9 16,3-18-10-16,-3 18 4 0,3-18-5 0,-1 13-6 15,1-13-5-15,-2 14-19 0,2-14 0 0,0 13 0 16,0-13 1-16,0 0-281 0,-2 14 55 0,2-14 48 15,0 0 37-15,0 0-1033 0,0 0-364 0</inkml:trace>
  <inkml:trace contextRef="#ctx0" brushRef="#br0" timeOffset="119200.58">18875 6701 0 0,'0'0'869'0,"0"0"-593"15,0 0 191-15,0 0-92 0,0 0-74 0,0 0-60 16,0 0 34-16,0 0-35 0,0 0-38 0,0 0-40 0,0 0 37 16,0 0-40-16,0 0-32 0,0 0-26 0,0 0 26 15,0 0-26-15,0 0-20 0,0 0-17 0,0 0-8 16,0 0-13-16,3-12-9 0,-3 12-6 0,0 0 7 0,0 0-8 16,0-12-3-16,0 12-7 0,0 0 26 0,0-13-10 15,0 13-5-15,0 0-7 0,-1-14 3 0,1 14-4 0,0 0-5 16,0 0-2-16,-5-13 32 0,5 13-8 0,0 0-8 15,0 0-6-15,0 0 27 0,0 0-9 0,0 0-9 0,0 0-5 16,-19-3-17-16,19 3-1 0,-13 5-2 0,13-5-3 0,-16 9-3 16,16-9-1-16,-14 12 1 0,14-12-1 0,-13 12-7 15,13-12 1-15,-11 14 2 0,11-14 0 0,-8 20 1 16,3-9-2-16,5-11 3 0,-6 20 0 0,4-6-4 0,2-14 2 16,0 21 0-16,2-9 1 0,3 1 1 0,-2-1 2 15,4-1-1-15,-3-1 0 0,4 0-7 0,1-1 1 16,-9-9 2-16,18 13 0 0,-4-7-23 0,-14-6 3 0,21 6 7 15,-21-6 3-15,21 3-27 0,-21-3 8 0,22-1 8 16,-22 1 4-16,19-5-24 0,-19 5 9 0,22-9 7 0,-22 9 8 16,19-11 0-16,-19 11 3 0,18-15 5 0,-18 15 4 15,15-16 7-15,-7 6 3 0,-2 1-1 0,1-1 0 0,-2-2 8 16,1 1-3-16,2-1 1 0,-5 0-1 0,0-3 7 16,-3 15-2-16,6-19-1 0,-6 19-2 0,1-20 48 15,-1 20-11-15,2-13-8 0,-2 13-9 0,0 0 62 0,-2-13-18 16,2 13-15-16,0 0-9 0,0 0 33 0,-7-9-14 15,7 9-14-15,0 0-10 0,0 0-2 0,0 0-7 0,0 0-7 16,0 0-6-16,0 0-16 0,-12 8-1 0,12-8 1 16,-8 9-2-16,8-9-7 0,-9 14 1 0,9-14 1 0,-7 18 1 15,2-7-1-15,5-11 1 0,-5 20 1 0,2-10 1 16,3 1-6-16,0-11 3 0,-1 23 0 0,1-23 2 0,1 23-41 16,-1-23 10-16,3 16 6 0,-3-16 5 0,10 16-70 15,-10-16 17-15,11 11 15 0,-11-11 15 0,16 4-33 16,-16-4 16-16,16 4 14 0,-16-4 8 0,0 0-17 0,23 0 10 15,-23 0 10-15,17-4 7 0,-17 4 6 0,15-7 3 16,-15 7 4-16,15-6 4 0,-15 6 13 0,11-9-1 0,-11 9 0 16,9-13 1-16,-9 13 5 0,9-17 1 0,-9 17-2 15,4-13-2-15,-4 13 34 0,5-12-8 0,-5 12-6 0,3-11-4 16,-3 11 27-16,5-11-8 0,-5 11-8 0,0 0-7 16,0 0 30-16,-3-11-12 0,3 11-7 0,0 0-7 0,0 0 0 15,0 0-4-15,0 0-5 0,0 0-4 0,0 0-18 16,0 0 1-16,0 0-1 0,0 0 3 0,0 0-15 15,-5 12 6-15,5-12 1 0,0 0 2 0,-3 13-2 16,3-13 3-16,-3 13 0 0,3-13 1 0,1 14-17 0,-1-14 5 16,2 11 3-16,-2-11 4 0,4 12-23 0,-4-12 7 0,8 9 7 15,-8-9 2-15,0 0-11 0,15 7 6 0,-15-7 4 16,0 0 3-16,0 0 6 0,19-3 3 0,-19 3 0 16,13-7 1-16,-13 7 6 0,11-11 0 0,-11 11 0 0,14-15 0 15,-14 15 5-15,11-15-2 0,-11 15 0 0,9-17 0 16,-9 17 3-16,8-15 1 0,-8 15-4 0,2-12 1 0,-2 12 7 15,1-18-3-15,-1 18-2 0,0 0 0 0,-4-13-5 16,4 13 0-16,-8-11-1 0,8 11 1 0,-9-8-20 16,9 8 4-16,0 0 4 0,-24-3 1 0,24 3-124 0,-20-2 29 15,20 2 20-15,0 0 17 0,-22 5-224 0,22-5 59 16,0 0 45-16,-14 9 38 0,14-9-427 0,0 0 171 0,-10 7 81 16,10-7 64-16,0 0-548 0,0 0-79 0</inkml:trace>
  <inkml:trace contextRef="#ctx0" brushRef="#br0" timeOffset="120049.82">19332 6595 0 0,'0'0'771'0,"2"-12"-368"0,-2 12-20 16,0 0-76-16,0 0-62 0,0 0-5 0,0 0-48 0,0 0-39 15,0 0-30-15,0 0-26 0,3 12-11 0,-3-12-18 16,-2 15-12-16,2-15 2 0,-5 23-12 0,5-23-9 0,-3 22-7 16,0-8-3-16,2-1-5 0,-4-1-6 0,3 1-1 15,-1 1-7-15,2 1-1 0,-2-3-2 0,1-1-1 16,0 2-56-16,2-13 10 0,0 19 9 0,0-19 6 0,0 18-107 16,0-18 26-16,2 14 21 0,-2-14 25 0,0 0-82 15,0 0 29-15,6 10 23 0,-6-10 19 0,0 0 4 0,0 0 14 16,8-10 11-16,-8 10 9 0,8-9 28 0,-8 9 4 15,6-17-1-15,-6 17 0 0,7-15 55 0,-7 15-12 16,6-17-7-16,-6 17-6 0,5-12 69 0,-5 12-20 0,6-13-15 16,-6 13-10-16,6-11 48 0,-6 11-18 0,0 0-17 0,9-11-7 15,-9 11 41-15,6-12-20 0,-6 12-15 16,0 0-13-16,0 0-1 0,17-5-9 0,-17 5-8 0,0 0-8 16,16-4 3-16,-16 4-6 0,0 0-5 0,17-3-2 0,-17 3 1 15,0 0-3-15,0 0-2 0,15-8-2 0,-15 8 7 16,0 0-2-16,0 0-3 0,9-9-1 0,-9 9 63 15,0 0-13-15,7-10-13 0,-7 10-8 0,0 0 65 0,0-16-21 16,0 16-16-16,0-12-12 0,0 12 40 0,0 0-19 0,-3-15-15 16,3 15-11-16,0 0 34 0,-7-9-16 0,7 9-13 15,0 0-12-15,0 0 17 0,0 0-11 0,0 0-10 16,0 0-7-16,0 0-20 0,0 0-2 0,0 0-3 0,0 0 0 16,0 0-13-16,2 13 4 0,-2-13-1 0,-2 14 1 15,2-14 4-15,0 18 1 0,0-18-1 0,0 15 0 0,0-15-5 16,0 18 1-16,0-18 1 0,-1 17-1 0,1-17 5 15,1 18-1-15,-1-18 1 0,0 16-1 0,0-16-7 0,0 12 1 16,0-12 2-16,0 0-1 0,0 18-21 0,0-18 6 16,0 0 3-16,0 0 4 0,0 0-21 0,7 8 6 15,-7-8 6-15,0 0 4 0,0 0 9 0,0 0 1 16,0 0 1-16,6-14 3 0,-6 14 4 0,0 0 0 0,13-7 1 16,-13 7-1-16,0 0 1 0,11-10 0 0,-11 10 0 0,9-11 0 15,-9 11 5-15,6-11-2 0,-6 11 0 0,9-9-2 16,-9 9 11-16,9-13-2 0,-9 13-1 0,9-11-3 0,-9 11-3 15,10-14 1-15,-10 14-2 0,0 0 1 0,16-8-6 16,-16 8 2-16,0 0-1 0,16-5 1 0,-16 5-10 0,0 0 4 16,0 0-1-16,16 5 1 0,-16-5-1 0,9 8 0 15,-9-8 1-15,9 7 4 0,-9-7-2 0,6 10-1 16,-6-10 3-16,6 13 0 0,-1-4 4 0,-5-9 0 0,4 18-1 16,-4-18 2-16,5 19-7 0,-5-19 2 0,3 16 1 15,-3-16 0-15,2 15 0 0,-2-15 1 0,-2 13-1 0,2-13 1 16,-8 10 4-16,8-10-2 0,0 0 1 0,0 0-1 0,8 9-12 15,-8-9 2-15,0 0 2 0,0 0 1 0,0 0-66 16,0 0 13-16,16-3 13 0,-16 3 7 0,0 0-246 16,0 0 56-16,17-8 47 0,-17 8 36 0,10-9-361 15,-10 9 152-15,13-8 72 0,-13 8 56 0,16-13-671 16,-16 13-100-16</inkml:trace>
  <inkml:trace contextRef="#ctx0" brushRef="#br0" timeOffset="123483.87">19542 6885 0 0,'0'0'691'0,"0"0"-436"0,0 0-52 15,5-9 145-15,-5 9-69 0,0 0-57 0,0 0-42 16,0 0 17-16,0 0-38 0,0 0-32 0,0 0-26 0,0 0 2 16,0 0-14-16,0 0-13 0,0 0-16 0,0 0-49 15,0 0-2-15,0 0-3 0,0 0 0 0,15 4 46 16,-15-4-9-16,8 9-9 0,-8-9-6 0,8 13 11 0,-8-13-7 16,11 22-6-16,-11-22-6 0,11 13 22 0,-4-3-9 15,-2-1-6-15,1 1-7 0,0 1 8 0,-1 1-8 0,-2 3-4 16,2-2-2-16,-2-1 9 0,1 3-6 0,-3-3-2 15,1 1-3-15,1 0 8 0,-3-2-3 0,0 2-4 0,0-13-1 16,0 24-5-16,-2-12 0 0,-1 0-3 0,0 2 1 0,0-2 14 16,-2-1-4-16,0 2-3 0,-1-4-2 15,-2 2 17-15,3-1-5 0,-3-1-5 0,0 1-4 0,-1 1 31 16,9-11-11-16,-13 14-7 0,13-14-3 0,-14 15 7 16,14-15-7-16,-14 11-3 0,14-11-6 0,-14 11 1 0,14-11-3 15,-9 7-4-15,9-7 0 0,0 0 0 0,-11 9 0 16,11-9-2-16,0 0-3 0,0 0 2 0,0 0-3 0,-10 8 1 15,10-8-1-15,0 0 2 0,0 0-2 0,0 0 0 16,0 0 0-16,0 0-3 0,0 0 1 0,0 0-1 0,0 0 1 16,0 0 2-16,0 0 0 0,0 0 1 0,0 0-2 15,0 0-58-15,0 0 12 0,0 0 9 0,0 0 7 0,0 0-121 16,0 0 31-16,0 0 23 0,0 0 19 0,-4-11-179 16,4 11 52-16,0 0 41 0,0-13 41 0,0 13-71 15,3-12 38-15,-3 12 32 0,3-15 24 0,-3 15-28 0,4-14 26 16,-4 14 20-16,3-17 16 0,-3 17 10 0,0-15 12 15,0 15 8-15,3-16 7 0,-3 16 52 0,0-14-5 0,0 14-3 16,0 0-4-16,0-17 97 0,0 17-23 0,0 0-16 16,0-15-14-16,0 15 60 0,0 0-22 0,0 0-20 15,0 0-14-15,0 0 109 0,0-12-35 0,0 12-26 0,0 0-13 16,0 0 34-16,0 0-26 0,0 0-21 0,0 0-16 0,0 0-19 16,0 0-9-16,0 0-7 0,-2 12-7 0,2-12 18 15,-3 11-9-15,3-11-6 0,-4 17-5 0,4-17 54 16,-6 18-17-16,6-18-11 0,-8 17-9 0,2-8 3 15,1 0-10-15,5-9-5 0,-8 19-6 0,3-8-11 0,2-1-1 16,-3 1-2-16,1-1-3 0,1 0 9 0,4-10-3 0,-12 18-1 16,12-18-2-16,-9 12-5 0,9-12 2 0,-8 14-2 15,8-14-1-15,0 0 0 0,-5 12 1 0,5-12-2 16,0 0 1-16,0 0-3 0,0 0 1 0,0 0 0 0,0 0 0 16,0 0 2-16,0 0 0 0,0 0 0 0,0 0-1 15,0 0 5-15,0 0-1 0,0 0-2 0,0 0 2 0,0 0 11 16,0 0-3-16,11 6-3 0,-11-6-1 0,0 0 14 15,0 0-4-15,24-1-5 0,-24 1-2 0,0 0 3 0,0 0-3 16,30 0-2-16,-30 0-4 0,0 0 6 0,28-2-3 16,-28 2 0-16,0 0-3 0,26 2 1 0,-26-2-1 15,0 0-1-15,0 0 0 0,29 0-6 0,-29 0 0 0,0 0 1 16,0 0 1-16,25-4-93 0,-25 4 20 0,0 0 14 16,0 0 12-16,20-6-261 0,-20 6 62 0,0 0 48 0,0 0 39 15,14-6-544-15,-14 6 157 0,0 0 109 0,4-9 109 0,-4 9-131 16,0 0 27-16</inkml:trace>
  <inkml:trace contextRef="#ctx0" brushRef="#br0" timeOffset="127073.94">19826 6868 0 0,'0'0'403'0,"-10"-9"-239"0,10 9-23 16,0 0 16-16,0 0-31 0,0 0-26 0,-14-5-17 0,14 5 46 15,0 0-25-15,0 0-23 0,0 0-13 0,0 0 8 16,0 0-15-16,0 0-11 0,0 0-10 0,0 0 41 16,0 0-18-16,0 0-11 0,0 0-10 0,0 0 46 0,0 0-18 15,0 0-13-15,0 0-12 0,0 0 28 0,0 0-14 16,0 0-13-16,0 0-8 0,0 0 22 0,0 0-12 16,0 0-9-16,0 0-9 0,0 0 20 0,7 8-11 0,-7-8-7 15,0 0-7-15,1 14-15 0,-1-14-2 0,0 0-2 16,10 12 0-16,-10-12 17 0,7 10-3 0,-7-10-2 0,10 12-4 15,-10-12 25-15,10 11-9 0,-10-11-5 0,14 16-4 0,-8-8 6 16,2 2-4-16,-3-1-5 0,3 1-2 0,0 2 21 16,0 3-9-16,1-1-4 0,1 2-5 0,-1 2 4 15,-2 1-4-15,1-1-6 0,-2 2-1 0,0 2 13 16,0 0-5-16,0 0-5 0,-2 4-1 0,-2 0 24 0,-1 0-6 16,1-1-7-16,-2 1-5 0,-2 1 0 0,-1 1-3 0,2-1-4 15,-4 1-3-15,0-2 17 0,-1 3-7 0,-1-4-3 16,0 1-3-16,0 0 7 0,-1 1-5 0,0-1-2 15,-1-3-3-15,-1 3 10 0,0-3-2 0,0-2-6 0,2-3-1 16,-2 3 9-16,0-2-4 0,10-5-2 0,-19 1-4 16,13-3 8-16,0 1-3 0,-2-4-4 0,8-9-2 15,-8 18 3-15,8-18-4 0,-18 13-2 0,18-13 0 0,0 0 15 16,-3 12-5-16,3-12-4 0,0 0-2 0,-8 8 8 16,8-8-3-16,0 0-4 0,0 0-2 0,0 0 7 0,0 0-2 15,-13 5-4-15,13-5-1 0,0 0 8 0,0 0-3 16,0 0-3-16,0 0-3 0,-7-10 0 0,7 10-1 0,0 0-2 15,0 0-3-15,-5-11-42 0,5 11 8 0,0 0 7 0,-3-11 3 16,3 11-153-16,0 0 37 0,3-14 25 0,-3 14 24 16,3-11-96-16,-3 11 35 0,6-11 31 0,-6 11 24 15,6-15-50-15,-6 15 39 0,7-12 20 0,-7 12 18 0,8-18-25 16,-8 18 19-16,6-14 14 0,-6 14 12 0,3-14 6 16,-3 14 8-16,4-18 7 0,-4 18 6 0,0-18 12 0,0 18 3 15,1-17 0-15,-1 17 1 0,0-14 52 0,0 14-10 16,2-16-6-16,-2 16-7 0,0 0 65 0,1-14-18 15,-1 14-13-15,0 0-14 0,2-13 67 0,-2 13-24 0,0 0-18 16,0 0-10-16,0 0 63 0,0 0-27 0,0 0-18 16,0 0-15-16,0 0-7 0,0 0-11 0,0 0-9 15,0 0-9-15,0 0-10 0,0 0-4 0,0 0-3 0,0 0-2 16,4 13 31-16,-4-13-8 0,-4 13-4 0,4-13-8 16,-5 17-5-16,5-17-3 0,-6 19-1 0,-8-7-2 0,12 3 20 15,-2-3-4-15,-2 5-6 0,0-3-4 0,-5 5 13 16,3-2-6-16,-2-1-3 0,1-2-5 0,0 2-1 0,1-1-2 15,0-3-2-15,1-1-1 0,0 2-2 0,7-13-1 16,-8 16 0-16,8-16-1 0,-6 11-5 0,6-11 0 16,0 0 0-16,0 0 1 0,0 0 12 0,0 0-4 0,0 0 0 0,0 0-1 15,0 0 72-15,0 0-15 0,0 0-13 0,0 0-10 16,0 0 74-16,0 0-24 0,0 0-18 0,0 0-13 16,0 0 30-16,0 0-19 0,20-7-15 0,-20 7-9 0,16-3 2 15,-16 3-9-15,16-4-9 0,-16 4-5 0,20-3-6 16,-20 3-4-16,19-2-4 0,-19 2-1 0,23-3-2 15,-23 3-1-15,22 0-3 0,-22 0-1 0,22 3-7 0,-22-3 1 16,19 2-1-16,-19-2 2 0,0 0-56 0,27 1 13 16,-27-1 9-16,0 0 7 0,24 0-117 0,-24 0 29 0,0 0 23 15,0 0 20-15,25 2-165 0,-25-2 47 0,0 0 39 16,0 0 29-16,0 0-342 0,11-8 108 0,-11 8 100 16,0 0 49-16,3-13-778 0,-3 13-185 0</inkml:trace>
  <inkml:trace contextRef="#ctx0" brushRef="#br0" timeOffset="129400.23">18048 8098 0 0,'3'11'359'16,"-3"-11"-227"-16,0 0 41 0,0 0-34 0,0 0-28 0,0 0-21 15,0 0 52-15,0 0-7 0,0 0-26 0,0 0-22 0,0 0 62 16,0 0-30-16,0 0-24 0,0 0-19 0,0 0 68 16,0 0-28-16,0 0-23 0,0 0-20 0,0 0 51 15,0 0-25-15,0 0-20 0,0 0-15 0,0 0 27 16,0 0-18-16,0 0-11 0,0 0-7 0,0 0 11 0,0 0-11 0,0 0-11 16,0 0-10-16,0 0 33 0,0 0-12 0,0 0-11 15,0 0-10-15,0 0 58 0,0 0-18 0,0 0-16 16,0 0-10-16,0 0 51 0,0 0-20 0,0 0-16 0,0 0-12 15,0 0 38-15,0 0-18 0,0 0-14 0,0 0-12 16,0 0 7-16,0 0-10 0,0 0-7 0,7-10-10 16,-7 10 0-16,0 0-7 0,0 0-3 0,-8-8-4 0,8 8 0 15,0 0-2-15,0 0-2 0,0 0-2 0,-9-11 3 16,9 11-1-16,0 0-2 0,0 0 1 0,-11-6-12 0,11 6 2 16,0 0 2-16,0 0-2 0,-12-8 2 0,12 8 1 15,0 0-1-15,0 0 1 0,-12-7-3 0,12 7 0 0,0 0 1 16,-14 8 0-16,14-8-11 0,-11 13 2 0,11-13 3 15,-13 16 2-15,6-7-1 0,0 4 2 0,1-3 1 16,-1 2 1-16,3 4 3 0,-1-1-2 0,0-2 2 0,4 0-1 16,-1 2 1-16,1-3 0 0,-1 1 0 0,2-13 0 0,3 22 3 15,-3-22-1-15,5 19 0 0,-5-19 0 0,9 13 13 16,-9-13-4-16,13 10-2 0,-13-10-1 0,14 8-8 16,-14-8 1-16,20 3-1 0,-20-3 1 0,20 1-9 15,-20-1 4-15,0 0-1 0,29-1 2 0,-29 1-92 0,20-11 21 16,-20 11 12-16,0 0 15 0,29-2-193 0,-29 2 46 0,16-3 41 15,-16 3 31-15,16-6-216 0,-16 6 82 0,11-8 68 16,-11 8 37-16,14-8-305 0,-14 8 90 0,14-9 75 16,-14 9 63-16,11-12-254 0,-11 12 5 0</inkml:trace>
  <inkml:trace contextRef="#ctx0" brushRef="#br0" timeOffset="129967.82">18291 8185 0 0,'0'0'617'0,"0"0"-306"0,0 0-58 16,0 0-13-16,-3-9 58 0,3 9-58 0,0 0-48 16,0 0-39-16,0 0 26 0,0 0-35 0,0 0-29 15,0 0-23-15,0 0 0 0,-18-4-11 0,18 4-16 0,0 0-14 16,0 0 5-16,-20 4-9 0,20-4-10 0,0 0-8 15,-23 6 7-15,23-6-7 0,0 0-5 0,-19 8-6 0,19-8 4 16,-14 7-4-16,14-7-3 0,-8 9-4 0,8-9-5 16,-8 9-1-16,8-9-2 0,0 0 1 0,-5 19-2 0,5-19-1 15,0 0 0-15,-5 13 0 0,5-13-5 0,0 0 1 16,4 9 1-16,-4-9 0 0,0 0 4 0,7 9-1 0,-7-9 2 16,0 0-2-16,0 0 4 0,15 9 0 0,-15-9-1 15,0 0-2-15,0 0 7 0,27-3-3 0,-27 3-1 16,0 0 0-16,22-6 5 0,-22 6-1 0,13-6-4 0,-13 6 0 15,11-8 3-15,-11 8-2 0,9-5 0 0,-9 5-2 16,9-12 5-16,-9 12-2 0,6-10-1 0,-6 10-1 0,5-9 9 16,-5 9-4-16,0 0-2 0,14-9 0 0,-14 9 20 15,0 0-4-15,0 0-6 0,0 0-3 0,-11-9 29 0,11 9-8 16,0 0-8-16,0 0-6 0,0 0 25 0,0 0-11 16,0 0-6-16,0 0-5 0,0 0-20 0,0 0 1 15,0 0-4-15,0 0 1 0,0 0-9 0,-13 9 0 0,13-9 2 16,0 0 0-16,0 0-1 0,-8 12 0 0,8-12 2 0,-2 11 1 15,2-11-7-15,0 13 4 0,0-13 0 0,0 0 1 16,0 17-5-16,0-17 2 0,0 0 1 0,4 15 3 16,-4-15-26-16,0 0 8 0,9 9 3 0,-9-9 6 0,0 0-79 15,11 7 20-15,-11-7 13 0,0 0 13 0,0 0-161 16,21-5 43-16,-21 5 32 0,11-6 26 0,-11 6-311 16,16-7 91-16,-16 7 66 0,13-11 52 0,-13 11-563 0,9-11-71 15</inkml:trace>
  <inkml:trace contextRef="#ctx0" brushRef="#br0" timeOffset="130627.42">18375 8153 0 0,'0'0'709'0,"0"0"-446"15,0 0 58-15,0 0-36 0,0 0-56 0,0 0-46 0,0 0-35 16,0 0-30-16,0 0-23 0,1 14-20 0,-1-14-11 15,0 0-13-15,0 17-10 0,0-17-9 0,-1 10-2 0,1-10-7 16,-3 13-3-16,3-13-6 0,-5 12 13 0,5-12-4 16,-6 13-6-16,6-13-2 0,-5 14-18 0,5-14 1 15,0 0 0-15,-5 12 1 0,5-12-2 0,0 0 0 0,0 0 1 16,0 0 0-16,-13 7 13 0,13-7-3 0,0 0-2 16,0 0 0-16,0 0 9 0,0 0-4 0,2-12-2 15,-2 12-2-15,0 0 0 0,4-14-1 0,-4 14-1 0,4-11-2 0,-4 11 8 16,6-13-2-16,-6 13-3 0,5-12 0 0,-5 12 23 15,8-10-6-15,-8 10-3 0,8-11-6 0,-8 11 11 16,8-8-6-16,-8 8-4 0,0 0-3 0,14-8-11 16,-14 8 0-16,0 0 0 0,0 0 0 0,19-3-4 0,-19 3 0 15,18 4 2-15,-18-4-1 0,0 0-1 0,7 10 0 16,-7-10 1-16,0 0 1 0,9 11-6 0,-9-11 2 0,0 0 2 16,4 15-1-16,-4-15 6 0,0 11 0 0,0-11 0 15,0 0-1-15,-3 15-8 0,3-15 3 0,-3 13 1 0,3-13 0 16,0 0-3-16,-4 13 1 0,4-13 1 0,0 0 1 15,-4 10-13-15,4-10 2 0,0 0 4 0,0 0 2 0,0 0 10 16,0 0 0-16,0 0 0 0,0 0-1 0,0 0 30 16,0 0-4-16,0 0-8 0,0 0-2 0,1-14 13 15,-1 14-7-15,0 0-3 0,12-12-6 0,-12 12 4 0,1-15-4 16,-1 15-3-16,0 0-2 0,5-10 3 0,-5 10-4 16,5-10-1-16,-5 10-1 0,8-8 7 0,-8 8-3 0,0 0-2 15,13-6-2-15,-13 6-14 0,0 0 1 0,0 0 0 16,14-4 3-16,-14 4-7 0,0 0 3 0,0 0 2 0,16 7 1 15,-16-7 3-15,0 0 0 0,11 7 1 0,-11-7 0 0,0 0-7 16,8 12 2-16,-8-12 0 0,0 0 3 0,3 12-15 16,-3-12 4-16,0 0 4 0,1 15 0 0,-1-15-50 15,0 0 13-15,0 0 9 0,0 16 6 0,0-16-88 16,0 0 27-16,0 0 19 0,0 0 14 0,0 0-165 16,3 10 45-16,-3-10 36 0,0 0 30 0,0 0-143 0,0 0 51 15,13-6 43-15,-13 6 32 0,8-9-368 0,-8 9-7 0</inkml:trace>
  <inkml:trace contextRef="#ctx0" brushRef="#br0" timeOffset="131101.69">18635 8167 0 0,'0'0'408'0,"0"0"-221"16,0 0 93-16,0 0-56 0,0 0-20 0,0 0-32 16,0 0 9-16,0 0-36 0,0 0-30 0,0 0-22 0,0 0-7 15,0 0-16-15,0 0-13 0,0 0-13 0,5 15 38 16,-5-15-15-16,0 0-13 0,-2 17-11 0,2-17 12 15,-1 18-11-15,1-18-8 0,-5 17-7 0,2-4-4 0,-2-2-4 16,5-11-4-16,-4 21-4 0,-1-6-2 0,2 0-1 16,-1-1-2-16,-1-1-1 0,2 3-10 0,0-5 2 15,-2 2-1-15,5-13 1 0,-4 20-8 0,4-20 4 0,-2 14-1 16,2-14 0-16,0 0-14 0,0 0 4 0,-3 11 3 0,3-11 3 16,0 0 11-16,0 0 0 0,3-11 0 0,-3 11-1 15,5-12-1-15,-5 12 1 0,5-16-1 0,-2 5 1 0,-3 11 14 16,4-23-1-16,-2 11-4 0,1 2 0 0,1-4 22 15,-3 0-5-15,2 1-5 0,-1 0-4 0,0-1 42 0,1 2-4 16,-2-2-11-16,2-4-9 0,2 8 29 0,-5 10-13 16,6-19-10-16,-6 19-9 0,9-13 28 0,-9 13-14 15,7-15-8-15,-7 15-7 0,10-8 9 0,-10 8-7 0,9-9-8 16,-9 9-5-16,0 0-6 0,15-4-2 0,-15 4-3 16,0 0-4-16,0 0-6 0,0 0 1 0,25 0-1 0,-25 0 1 15,0 0-2-15,16 8 0 0,-16-8 1 0,0 0-1 16,14 11 1-16,-14-11 0 0,8 12 1 0,-8-12 0 15,3 15 4-15,-3-15-2 0,4 12 0 0,-4-12-1 0,-5 18 1 16,5-18-1-16,-5 12 1 0,5-12-1 0,-8 17-4 16,8-17 2-16,-10 10 1 0,10-10-1 0,-10 10-33 0,10-10 7 15,-10 11 5-15,10-11 4 0,0 0-76 0,-13 7 18 16,13-7 14-16,0 0 13 0,0 0-119 0,0 0 35 16,0 0 39-16,-17-1 19 0,17 1-154 0,0 0 45 0,0 0 38 15,-8-13 28-15,8 13-199 0,0 0 63 0,1-14 51 0,-1 14 53 16,0 0-324-16,3-17 14 0</inkml:trace>
  <inkml:trace contextRef="#ctx0" brushRef="#br0" timeOffset="131933.74">18821 8163 0 0,'11'-8'626'15,"-11"8"-340"-15,0 0-56 0,8-10-13 0,-8 10 86 16,0 0-59-16,0 0-49 0,0 0-40 0,0 0 48 0,0 0-41 15,0 0-32-15,0 0-26 0,0 0-13 0,0 0-13 0,0 0-15 16,0 0-14-16,-11 14-2 0,11-14-11 0,-8 8-7 16,8-8-4-16,-6 13-14 0,6-13-2 0,-7 14-2 0,7-14-1 15,-3 15 6-15,3-15-1 0,-2 14-3 0,2-14 0 16,0 11-13-16,0-11 2 0,5 13 0 0,-5-13 2 16,0 0 5-16,5 12-1 0,-5-12 0 0,0 0 0 0,8 9-2 15,-8-9 1-15,0 0-1 0,0 0 0 0,0 0 5 16,27-3 0-16,-27 3-3 0,14-4 0 0,-14 4 5 0,13-10-2 15,-13 10-2-15,13-9-1 0,-13 9 11 0,8-13-3 16,-8 13-2-16,16-14-2 0,-8 5 23 0,-8 9-6 16,12-18-4-16,-12 18-6 0,12-18 53 0,-12 18-15 0,7-17-9 15,-7 17-9-15,5-11 23 0,-5 11-12 0,0 0-8 0,0 0-8 16,5-10 0-16,-5 10-6 0,0 0-4 0,0 0-3 16,0 0-18-16,0 0-1 0,0 0 2 0,-3 13 0 0,3-13 2 15,-7 10-1-15,7-10 0 0,-3 11 0 0,3-11-14 16,-7 13 3-16,7-13 3 0,-3 11 0 0,3-11-46 15,-4 17 11-15,4-17 8 0,-2 11 8 0,2-11-31 0,-8 11 12 16,8-11 8-16,8 10 7 0,-8-10-13 0,0 0 7 16,9 14 8-16,-9-14 6 0,0 0 1 0,0 0 5 15,0 0 3-15,0 0 4 0,21 2 3 0,-21-2 0 0,0 0 3 16,15-8 1-16,-15 8 13 0,0 0-1 0,14-11-3 16,-14 11 0-16,11-8 27 0,-11 8-4 0,11-11-8 0,-11 11-3 15,11-14 16-15,-5 5-7 0,-6 9-6 0,12-14-3 16,-6 6 25-16,0-1-9 0,-6 9-6 0,11-16-6 0,-4 7 23 15,-7 9-8-15,10-18-8 0,-10 18-6 0,6-15-3 16,-6 15-5-16,-2-15-2 0,2 15-3 0,10-12 0 16,-10 12 0-16,0 0-2 0,0 0-2 0,0 0-2 0,0 0-1 15,0 0 0-15,0 0-2 0,0 0-10 0,0 0 0 16,0 0 2-16,0 0 3 0,0 0-4 0,-10 10 3 0,10-10 0 16,0 0 2-16,-9 11 0 0,9-11 0 0,0 0 2 0,-5 10-1 15,5-10-29-15,0 0 6 0,0 0 4 0,-2 14 6 16,2-14-24-16,0 0 9 0,0 0 7 0,3 9 3 0,-3-9-2 15,0 0 2-15,10 8 6 0,-10-8 2 0,0 0 1 16,13 9 2-16,-13-9 2 0,0 0 2 0,9 8-21 16,-9-8 4-16,15 9 7 0,-15-9 0 0,14 10 9 0,-14-10 1 15,8 9 1-15,-8-9 0 0,16 9-23 0,-16-9 5 16,10 12 5-16,-10-12 4 0,10 11-11 0,-10-11 6 16,0 0 3-16,7 12 3 0,-7-12-5 0,0 0 4 0,0 18 1 15,0-18 5-15,0 0-3 0,-3 9 1 0,3-9 3 16,0 0 1-16,0 0 0 0,-15 9 0 0,15-9 1 0,0 0 2 15,-20 6 9-15,20-6-2 0,-21 3-1 0,21-3 0 16,-23 0-2-16,23 0 0 0,-21 0 0 0,21 0-1 0,-21-3-123 16,21 3 24-16,-19-6 20 0,19 6 16 0,-16-6-471 15,16 6 111-15,-11-12 83 0,11 12 70 0,-16-13-320 16,16 13-30-16</inkml:trace>
  <inkml:trace contextRef="#ctx0" brushRef="#br0" timeOffset="132730.6">18158 8617 0 0,'0'-13'764'0,"0"13"-392"0,0 0-20 15,0 0 151-15,0 0-102 0,0 0-78 0,0 0-55 16,0 0-20-16,0 0-50 0,0 0-41 0,0 0-30 0,0 0-39 15,0 0-17-15,-8 14-14 0,8-14-14 0,-6 19 9 16,3-6-11-16,0 0-7 0,0-2-9 0,-2 5 6 16,4 1-7-16,-4-1-6 0,-6-1-2 0,9-1 1 0,1 1-5 15,-1-1-2-15,0-4-1 0,2 3 5 0,0-13-3 16,-1 16-1-16,1-16-2 0,0 0-3 0,0 0 0 0,0 0-3 16,1 11 0-16,-1-11 12 0,0 0-3 0,0 0-2 15,7-11-4-15,-7 11 1 0,10-16-2 0,-10 16 1 16,7-19-2-16,1 6 0 0,-3 0 0 0,0 1-1 0,0-3-1 15,0 0-6-15,2-1 2 0,0 0 1 0,-1 2 0 0,-1-4 7 16,1 5 1-16,-1-2-3 0,3 2 0 16,-4 0-10-16,1 2 1 0,-5 11 2 0,9-16 0 0,-9 16 1 15,7-9 0-15,-7 9 1 0,0 0 0 0,0 0-4 0,0 0-1 16,0 0 3-16,0 0-1 0,0 0-9 0,0 0 4 16,24 2 0-16,-24-2 3 0,11 9-1 0,-11-9 3 15,13 9 0-15,-13-9 3 0,10 15-2 0,-10-15-1 0,7 15 2 16,1-5 0-16,-5 1 4 0,2 0 0 0,-2 5-1 15,-3-16 1-15,4 26 0 0,-4-12 0 0,-2 0 0 0,2 0 0 16,-2 4 2-16,1 4-2 0,-3-7 0 0,3-1 0 16,-2 2 2-16,1-4-2 0,-1 1 0 0,3-13 1 0,-3 17 8 15,3-17-3-15,-2 12 0 0,2-12-3 0,0 0-39 16,0 0 6-16,0 0 7 0,0 0 3 0,0 0-95 0,0 0 24 16,19-6 18-16,-19 6 13 0,12-12-264 0,-12 12 64 15,11-16 54-15,-11 16 39 0,9-16-372 0,-9 16 110 0,7-18 85 16,-7 18 68-16,1-16-297 0,-1 16-24 0</inkml:trace>
  <inkml:trace contextRef="#ctx0" brushRef="#br0" timeOffset="132921.35">18170 8706 0 0,'0'0'533'0,"0"0"-162"16,0 0-67-16,0 0-19 0,0 0-60 0,0 0-17 15,9-10-44-15,-9 10-31 0,21-6-28 0,-8 1-62 16,-13 5-7-16,25-8-8 0,-25 8-7 0,26-10-233 0,-26 10 41 16,24-4 35-16,-24 4 27 0,17-6-686 0,-17 6-75 0</inkml:trace>
  <inkml:trace contextRef="#ctx0" brushRef="#br0" timeOffset="133687.18">18534 8657 0 0,'0'0'824'0,"4"-12"-498"15,-4 12-16-15,0 0-62 0,0 0 48 0,-4-11-60 0,4 11-49 16,0 0-36-16,0 0 12 0,0 0-34 0,-19-4-13 15,19 4-20-15,0 0 4 0,-23 3-20 0,23-3-17 16,-14 7-11-16,14-7 4 0,-20 10-12 0,20-10-8 0,-18 11-7 16,18-11 7-16,-16 15-8 0,16-15-6 0,-11 14-3 0,11-14-4 15,-8 16-4-15,8-16-1 0,-6 17-2 0,6-17-4 16,-3 18-3-16,3-18 1 0,-2 17-1 0,2-17 1 16,2 16-1-16,-2-16 0 0,4 12-1 0,-4-12-3 0,6 14-1 15,-6-14-1-15,12 7 3 0,-12-7-24 0,0 0 4 16,17 5 6-16,-17-5 2 0,0 0 7 0,18-5 0 0,-18 5 1 15,14-7 2-15,-14 7 0 0,15-14 0 0,-8 9 2 16,-7 5 0-16,16-17 3 0,-8 7 1 0,0 2-1 0,-3-4-1 16,1 1 7-16,0-2-1 0,-1 1-1 0,0 1-1 15,0-2 40-15,-4-2-11 0,3 1-5 0,-1 2-6 16,0 1 22-16,-3-2-8 0,1 2-8 0,-1 11-5 0,2-19 49 16,-2 19-15-16,0 0-12 0,-2-14-8 0,2 14 48 15,0 0-17-15,0 0-14 0,0 0-10 0,0 0-16 0,0 0-6 16,0 0-4-16,0 0-4 0,-9 7-11 0,9-7 0 15,-6 10 0-15,6-10-1 0,-9 14-4 0,9-14-1 0,-4 15 2 16,4-15 0-16,-5 16-5 0,5-16-1 0,-5 21 3 16,4-6 1-16,1-15-19 0,-3 17 6 0,3-17 2 0,3 21 4 15,0-10-54-15,-3-11 12 0,5 19 10 0,-5-19 10 16,6 18-57-16,-6-18 17 0,8 15 17 0,-8-15 8 16,10 15-63-16,-10-15 21 0,10 7 18 0,-10-7 16 0,14 8-44 15,-14-8 20-15,0 0 17 0,0 0 12 0,24 0 15 16,-24 0 7-16,14-8 5 0,-14 8 5 0,14-12 20 15,-14 12-1-15,14-13-1 0,-8 4 1 0,4 1 43 0,-4-2-11 16,7 1-5-16,-13 9-7 0,9-19 58 0,-2 8-15 0,-3 1-14 16,3-1-9-16,-2 0 29 0,0 1-14 0,-5 10-10 15,7-16-10-15,-7 16 28 0,7-12-12 0,-7 12-10 0,0 0-10 16,0 0 26-16,0 0-12 0,0 0-9 0,0 0-8 16,0 0-20-16,0 0-2 0,0 0-2 0,0 0 1 15,-10 11 5-15,10-11-2 0,-4 12-1 0,4-12-3 0,-7 16-14 16,7-16 3-16,-7 18 1 0,7-18 2 0,-4 17-51 15,4-17 10-15,-2 18 11 0,2-18 5 0,0 17-69 0,0-17 18 16,0 13 17-16,0-13 10 0,3 14-104 0,-3-14 32 16,5 10 23-16,-5-10 20 0,0 0-158 0,0 0 62 15,10 8 43-15,-10-8 28 0,0 0-266 0,14-5 75 0,-14 5 62 16,11-7 44-16,-11 7-439 0,10-13-37 16</inkml:trace>
  <inkml:trace contextRef="#ctx0" brushRef="#br0" timeOffset="134007.76">18726 8486 0 0,'0'0'395'0,"-11"14"-178"0,11-14-32 16,-3 14-36-16,3-14 1 0,1 12-19 0,-1-12-16 15,2 13-24-15,-2-13 5 0,5 9-19 0,-5-9-16 0,0 0-12 16,14 7 36-16,-14-7-19 0,0 0-12 0,0 0-10 16,22 0 55-16,-22 0-20 0,0 0-16 0,16-7-12 15,-16 7 72-15,8-9-26 0,-8 9-19 0,6-8-15 0,-6 8 21 16,0 0-16-16,3-11-15 0,-3 11-9 0,0 0 4 16,0 0-6-16,0 0-8 0,-4-11-8 0,4 11-57 0,0 0 6 15,0 0 5-15,0 0 4 0,-18 5-187 0,18-5 42 16,0 0 34-16,-17 3 25 0,17-3-297 0,-12 9 79 15,12-9 65-15,-9 12 52 0,9-12-290 0,-14 10-6 0</inkml:trace>
  <inkml:trace contextRef="#ctx0" brushRef="#br0" timeOffset="134618.35">18948 8630 0 0,'0'0'600'0,"-14"-10"-283"0,14 10-62 0,0 0-12 0,-16-5-49 16,16 5 64-16,0 0-51 0,-16-4-41 0,16 4-34 15,0 0 19-15,-20 4-31 0,20-4-23 0,-15 7-20 0,15-7 4 16,-16 8-7-16,16-8-14 0,-14 10-12 0,14-10-10 16,-16 17-8-16,16-17-6 0,-9 14-3 0,3-5-6 0,2 1 0 15,4-10-4-15,-6 20-3 0,6-20-1 0,-5 19 1 16,5-19-3-16,1 18-1 0,-1-18-6 0,5 16 1 16,-5-16-1-16,5 11 0 0,-5-11 8 0,10 12-2 0,-10-12 0 15,9 8-2-15,-9-8-10 0,0 0 3 0,20 4-1 0,-20-4 3 16,0 0 2-16,23-7 0 0,-23 7 1 0,14-10-2 15,-6 1 8-15,2 0-2 0,-3-1 0 0,2 1-2 16,-1-3 22-16,-1 1-4 0,-5 0-5 0,6 0-3 0,0-3 52 16,-3 2-13-16,-1-3-8 0,1 1-11 0,-2-3 47 15,2 5-17-15,-4-2-11 0,1-1-10 0,-2 0 34 0,0 0-13 16,2 3-13-16,-2 0-10 0,0 12 38 0,1-18-15 16,-1 18-14-16,-1-14-9 0,1 14 41 0,0 0-16 0,0 0-14 15,0 0-9-15,0 0-17 0,0 0-5 0,0 0-3 16,0 0-5-16,-16 7-2 0,16-7-3 0,-9 13 1 15,9-13-3-15,-12 16-4 0,12-16 0 0,-9 15 0 0,9-15 0 16,-8 20-6-16,8-20 1 0,-8 20 1 0,8-20 1 0,-7 20 0 16,7-20 2-16,-6 22 0 0,6-22 0 15,-3 20-67-15,3-20 13 0,-3 20 13 0,3-20 6 0,3 19-167 16,-3-19 40-16,5 18 32 0,-5-18 27 0,7 15-184 16,-7-15 58-16,12 14 45 0,-12-14 41 0,16 8-198 0,-16-8 68 15,19 6 55-15,-19-6 44 0,22 0-185 0,-22 0 71 16,25-3 89-16,-25 3 46 0,30-8-238 0,-30 8 92 0</inkml:trace>
  <inkml:trace contextRef="#ctx0" brushRef="#br0" timeOffset="135352.51">19120 8702 0 0,'20'-12'250'0,"-2"-1"-114"0,-6 2 0 16,0 2-10-16,-5-1 68 0,0 0-38 0,-7 10-32 15,6-14-12-15,-6 14 116 0,3-12-45 0,-3 12-37 0,0 0-28 16,1-13 93-16,-1 13-41 0,0 0-35 0,0 0-26 16,-9-13 35-16,9 13-28 0,0 0-25 0,0 0-6 15,0 0-5-15,-24-2-15 0,24 2-14 0,0 0-10 0,-20 7 1 16,20-7-8-16,-15 6-8 0,15-6-5 0,-12 5-11 15,12-5-2-15,-14 12-2 0,14-12-2 0,-12 14-5 0,12-14 1 16,-9 9 0-16,4 0-1 0,5-9 2 0,-4 18 0 16,4-18 0-16,-2 14-1 0,2-14-12 0,-2 13 2 15,2-13 2-15,0 0 2 0,2 17-71 0,-2-17 17 0,0 0 11 16,6 12 10-16,-6-12-63 0,0 0 21 0,0 0 22 16,19 4 13-16,-19-4-32 0,0 0 14 0,24-6 14 0,-24 6 9 15,18-7 56-15,-3 4-4 0,-15 3-3 0,3-11 0 0,-3 11 15 16,15-12-5-16,-15 12-3 0,0 0-2 0,17-13 66 15,-17 13-15-15,9-14-13 0,-9 14-7 0,7-13 76 16,-7 13-24-16,3-10-20 0,-3 10-15 0,0 0 71 16,0 0-27-16,0 0-21 0,2-12-16 0,-2 12 20 0,0 0-18 15,0 0-14-15,0 0-11 0,0 0-24 0,-6 8-4 16,6-8-4-16,-7 10-2 0,7-10-1 0,-9 13-1 0,9-13-5 16,-10 13 2-16,10-13-10 0,-4 16 2 0,4-16 0 0,-4 14 1 15,4-14-45-15,-3 16 8 0,3-16 9 0,-2 13 4 16,2-13-37-16,5 13 12 0,-5-13 9 0,0 0 9 15,8 9-26-15,-8-9 12 0,0 0 9 0,16 5 7 0,-16-5 5 16,0 0 5-16,18-5 4 0,-18 5 2 0,12-9 20 16,-12 9-2-16,15-10 1 0,-15 10-3 0,14-13 31 0,-14 13-6 15,14-16-6-15,-14 16-4 0,14-17 46 0,-6 8-13 16,0-1-9-16,0 2-10 0,0-2 41 0,0-1-15 16,-8 11-12-16,11-17-9 0,-6 7 26 0,-5 10-12 0,6-16-10 15,-6 16-8-15,0-16 24 0,0 16-13 0,7-14-9 16,-7 14-6-16,0 0 12 0,3-10-10 0,-3 10-3 0,0 0-8 15,0 0-5-15,0 0-4 0,0 0-1 0,0 0-3 0,-16 5-15 16,16-5 0-16,-13 12 3 0,13-12 0 0,-9 14-13 16,2-5 4-16,7-9 3 0,-4 15 2 0,4-15-49 15,-3 17 11-15,3-17 9 0,0 17 9 0,0-17-43 16,4 13 13-16,-4-13 14 0,8 13 7 0,-8-13-33 0,11 13 14 16,-11-13 11-16,15 9 11 0,-15-9-28 0,15 11 12 15,-15-11 11-15,16 10 9 0,-16-10-27 0,11 11 11 0,-11-11 11 16,16 8 7-16,-16-8-20 0,11 10 10 0,-11-10 8 0,8 8 6 15,-8-8-1-15,0 0 6 0,5 12 4 0,-5-12 2 16,0 0 4-16,0 0 2 0,-5 11 1 0,5-11 3 16,0 0 7-16,-14 10-1 0,14-10 1 0,0 0 0 0,-22 6 2 15,22-6-1-15,-18 1-1 0,18-1 2 0,0 0-47 16,-32 0 8-16,32 0 7 0,-20-1 6 0,20 1-305 16,-24-4 79-16,24 4 49 0,-17-4 40 0,17 4-750 0,-23-6-111 15</inkml:trace>
  <inkml:trace contextRef="#ctx0" brushRef="#br0" timeOffset="136290.28">18011 9107 0 0,'-3'-14'780'0,"3"14"-451"0,0 0-26 15,0 0 170-15,0 0-96 0,0 0-74 0,0 0-61 0,0 0-16 16,0 0-36-16,0 0-37 0,0 0-31 0,-14 10-7 16,11 1-23-16,-2-2-18 0,0 4-15 0,-3 3 42 15,2 1-21-15,-2-1-15 0,3 1-15 0,-1 6 2 16,4-4-11-16,-6 0-7 0,0 0-9 0,2-2 5 0,2 1-8 16,-2-2-4-16,2-5-2 0,0 1-4 0,4-12-2 0,-3 18-1 15,3-18-3-15,0 0-1 0,0 0-1 0,0 0 1 16,0 0-3-16,0 0 19 0,0 0-4 0,0 0-4 0,0 0-2 15,11-14 2-15,-11 14-1 0,7-22-4 0,-2 9-1 16,-2-1 0-16,0-4-1 0,2 1-1 0,-4-1-3 16,2-3 6-16,0-1-1 0,1 1-2 0,6 2-1 0,-9-3-10 15,4 3 0-15,1 2 3 0,-1 0 0 0,1 3-2 16,1 2 3-16,-3 1-1 0,3 2 0 0,0 2-3 0,-7 7-1 16,12-12 3-16,-12 12 0 0,11-6-1 0,-11 6-1 15,0 0 3-15,0 0 1 0,24 2-4 0,-24-2 3 0,0 0 1 16,20 7-2-16,-20-7-2 0,15 6 1 15,-15-6 1-15,11 12 0 0,-11-12 3 0,12 15-1 0,-12-15 1 0,7 14 1 16,-7-14 1-16,3 15 0 0,-3-15 0 0,-1 15 0 16,-4-5 1-16,5-10 0 0,-10 21-1 0,10-21 0 15,-14 16 2-15,5-6-1 0,9-10 1 0,-21 15-1 0,11-8-9 16,10-7 3-16,-21 12-1 0,21-12 3 16,-16 8-37-16,16-8 8 0,-15 6 6 0,15-6 6 0,0 0-12 15,0 0 7-15,0 0 4 0,-16 3 5 0,16-3 5 0,0 0 1 16,0 0 3-16,0 0 1 0,0 0 7 0,0 0 0 0,0 0-1 15,0 0 0-15,0 0-15 0,0 0 2 0,0 0 3 16,0 0 2-16,0 0-9 0,0 0 1 0,0 0 5 0,6 11 1 16,-6-11-5-16,0 0 4 0,8 13 0 0,-8-13 3 15,8 12 1-15,-8-12 1 0,9 12 1 0,-9-12 1 16,9 14 1-16,-9-14 1 0,6 14 1 0,-6-14 0 0,8 16 0 16,-8-16 0-16,3 18 0 0,-3-18 0 0,4 16-23 15,-4-16 6-15,4 12 2 0,-4-12 4 0,0 13-87 16,0-13 19-16,0 0 16 0,13 9 13 0,-13-9-66 0,0 0 23 15,0 0 19-15,0 0 15 0,21-2-101 0,-21 2 33 16,12-10 24-16,-12 10 21 0,14-10-168 0,-14 10 51 0,13-12 40 16,-13 12 33-16,9-11-185 0,-9 11 63 0,10-13 49 15,-10 13 39-15,3-16-382 0,-3 16-16 0</inkml:trace>
  <inkml:trace contextRef="#ctx0" brushRef="#br0" timeOffset="136721.43">18227 9199 0 0,'0'0'548'0,"0"0"-229"16,0 0-63-16,0 0-20 0,2 18 36 0,-2-18-54 0,0 0-45 16,0 0-34-16,0 0-33 0,0 0-22 0,0 0-16 15,-6 8-15-15,6-8 2 0,0 0-11 0,0 0-9 16,0 0-6-16,7 9 7 0,-7-9-8 0,0 0-4 0,0 0-5 15,0 0 7-15,23-1-5 0,-23 1-3 0,0 0-4 16,15-8-1-16,-15 8-3 0,0 0-3 0,14-10 0 0,-14 10 10 16,4-11-3-16,-4 11-4 0,0 0 0 0,3-12 75 15,-3 12-17-15,0 0-13 0,-3-21-11 0,3 21 65 16,0 0-21-16,0 0-16 0,0 0-16 0,0 0 54 0,-16-6-23 16,16 6-17-16,0 0-13 0,0 0-14 0,-24 4-8 15,24-4-9-15,-16 6-3 0,16-6-7 0,-14 12-1 0,14-12-6 16,-13 14-1-16,13-14-4 0,-11 16-2 0,11-16 0 0,-7 16-1 15,7-16-5-15,-7 19 0 0,7-19 1 0,-2 15 1 16,2-15-9-16,0 18 3 0,0-18 0 0,6 14 3 16,-6-14-86-16,15 15 17 0,-15-15 17 0,0 0 10 0,11 11-175 15,-11-11 43-15,18 4 36 0,-18-4 29 0,22-4-196 16,-22 4 78-16,25 0 44 0,-25 0 39 0,29-6-153 0,-13 1 61 16,-16 5 49-16,29-8 37 0,-17 1-381 0,2 1-18 15</inkml:trace>
  <inkml:trace contextRef="#ctx0" brushRef="#br0" timeOffset="137193.29">18447 9230 0 0,'6'-12'617'0,"-6"12"-453"16,6-14-32-16,-6 14-27 0,0 0 74 0,2-12-13 0,-2 12-34 16,0 0-26-16,0 0 88 0,0 0-40 0,-13-12-30 15,13 12-25-15,0 0 5 0,0 0-21 0,0 0-16 16,0 0-14-16,-21 5-1 0,21-5-9 0,0 0-11 0,-16 9-4 16,16-9 2-16,-15 12-6 0,15-12-5 0,-14 11-4 15,7-3-4-15,7-8-1 0,-13 17-3 0,13-17-2 0,-9 19 0 16,9-19-2-16,-6 18 1 0,6-18-3 0,-4 17-11 15,4-17 1-15,1 13 2 0,-1-13 1 0,4 12-52 16,-4-12 12-16,0 0 8 0,10 13 9 0,-10-13-92 0,12 5 25 16,-12-5 18-16,0 0 17 0,19-1-34 0,-19 1 19 15,19-7 16-15,-19 7 11 0,18-12 4 0,-9 5 8 0,0-3 8 16,0 2 5-16,-3-2 43 0,2 0-3 0,0-1-4 0,-3-2-2 16,1 0 103-16,-3 1-24 0,0-1-16 0,2 2-16 15,-3-2 84-15,1 0-27 0,-3 13-23 0,3-23-18 16,-3 9 58-16,1 2-25 0,-1 12-18 0,2-20-10 0,-2 20 29 15,2-18-22-15,-2 18-16 0,0 0-15 0,3-14 32 16,-3 14-17-16,0 0-14 0,0 0-10 0,0 0 2 0,0 0-9 16,0 0-8-16,0 0-7 0,0 0-21 0,0 0-1 15,-10 12 0-15,10-12 0 0,-4 14 6 0,4-14-2 16,-7 17-1-16,7-17 0 0,-4 21-2 0,2-11-2 0,-1 0 2 16,3-10-2-16,-5 25-3 0,3-14 0 0,-1 3 0 15,2-4 0-15,-1 5 1 0,0-3 0 0,1 1-1 16,1-13 2-16,0 24 4 0,0-24-1 0,-3 20-1 0,3-20 0 15,6 17-31-15,-6-17 4 0,8 12 8 0,-3 1 1 0,-5-13-70 16,0 0 17-16,20 3 16 0,-20-3 10 0,0 0-156 16,21-5 41-16,-21 5 31 0,0 0 40 0,30-7-246 15,-30 7 67-15,21-10 53 0,-21 10 43 0,21-13-621 0,-12 3-75 16</inkml:trace>
  <inkml:trace contextRef="#ctx0" brushRef="#br0" timeOffset="138815.98">18848 9162 0 0,'0'0'515'0,"0"0"-272"0,0 0-48 0,0 0 24 0,0 0-10 16,0 0-43-16,0 0-34 0,0 0 25 0,0 0-33 15,0 0-24-15,0 0-21 0,0 0 40 0,0 0-23 16,0 0-20-16,0 0-16 0,0 0 21 0,2-10-16 0,-2 10-13 16,0 0-11-16,0 0 29 0,-5-11-13 0,5 11-13 15,0 0-3-15,0 0 50 0,-8-10-19 0,8 10-13 0,0 0-14 16,0 0 26-16,-17-5-15 0,17 5-11 0,0 0-8 0,0 0-10 16,-26 2-4-16,26-2-6 0,-16 6-3 0,16-6 3 15,-20 10-4-15,20-10-2 0,-15 11-2 0,9-4 10 16,-2 3-4-16,2-2-2 0,6-8-3 0,-8 19-2 15,8-19-1-15,-7 21-2 0,7-21-1 0,-2 22 7 0,2-22-2 16,0 22-2-16,0-22-2 0,7 21 0 0,-7-21-1 16,7 20-1-16,-7-20 1 0,6 14-8 0,5-8 2 15,-11-6 1-15,19 6-1 0,-19-6-16 0,26-6 4 0,-26 6 3 16,23 1 2-16,-23-1 5 0,24-7 1 0,-24 7 1 0,22-13 1 16,-11-6 5-16,-11 19-2 0,21-13 2 0,-13 3-2 15,1-2 19-15,-1 2-2 0,-1-2-5 0,-1 0-3 0,0 0 48 16,-3-2-10-16,1 0-11 0,-1-2-8 0,0 2 59 15,-3 0-18-15,1 0-15 0,-1 1-10 0,0 13 18 0,0-22-12 16,0 22-12-16,-3-16-6 0,3 16 13 0,0 0-8 16,0 0-7-16,0 0-8 0,0 0-18 0,0 0 0 15,0 0-2-15,0 0-1 0,0 0-10 0,-15 10 0 0,15-10 2 16,-8 12 0-16,6-3-25 0,2-9 6 0,-8 23 6 16,5-12 3-16,1 2-25 0,1-2 7 0,1 2 8 0,0-13 5 15,-2 21-40-15,2-21 12 0,-1 22 9 0,1-22 9 16,0 20-42-16,0-20 13 0,0 21 15 0,0-21 7 0,3 16-59 15,-3-16 20-15,3 13 16 0,-3-13 10 0,0 0-6 16,6 10 11-16,-6-10 8 0,0 0 8 0,0 0 12 16,0 0 3-16,0 0 3 0,13-7 3 0,-13 7 27 15,13-10-2-15,-13 10-4 0,10-13-3 0,-10 13 20 0,9-14-5 16,-9 14-6-16,9-17-3 0,-9 17 19 0,11-16-7 0,-11 16-6 16,10-18-4-16,-10 18 15 0,11-16-7 0,-11 16-5 15,8-14-6-15,-8 14 10 0,7-11-7 0,-7 11-4 0,0 0-2 16,0 0 20-16,0 0-7 0,4-10-4 0,-4 10-4 15,0 0-19-15,0 0 2 0,0 0-1 0,0 0 1 0,3 12-7 16,-3-12 1-16,0 0 1 0,-1 15 1 0,-1 0 7 16,2-15-2-16,-4 11 2 0,4-11-2 0,-6 11-32 15,6-11 7-15,-1 18 6 0,1-18 2 0,-2 15-83 0,2-15 20 16,0 16 15-16,0-16 14 0,3 15-51 0,-3-15 19 16,6 11 18-16,-6-11 11 0,4 12-62 0,-4-12 23 0,0 0 20 15,10 10 20-15,-10-10-15 0,0 0 13 0,0 0 12 16,22 3 7-16,-22-3 9 0,14-6 5 0,-14 6 4 15,16-7 3-15,-16 7 5 0,17-5 0 0,-9-2 4 0,4-3-1 16,-3 0 39-16,2 1-9 0,-1 1-3 0,-4-2-5 0,0 1 61 16,1-2-13-16,-7 11-15 0,9-18-9 0,-4 8 64 15,0-2-17-15,-5 12-17 0,8-18-14 0,-8 18 56 16,4-16-21-16,-4 16-19 0,5-12-14 0,-5 12 33 16,0 0-18-16,-1-17-13 0,1 17-12 0,0 0 27 0,0 0-15 15,0 0-10-15,-8-8-11 0,8 8-11 0,0 0-5 0,-13 6-4 16,13-6-5-16,-14 11-8 0,14-11-2 0,-16 13 1 15,16-13-3-15,-15 18-4 0,8-10-1 0,0 2 0 16,7-10 2-16,-10 19-22 0,10-19 3 0,-3 20 5 0,3-20 3 16,0 19-43-16,0-19 10 0,3 19 10 0,-3-19 5 15,9 12-56-15,-9-12 16 0,9 15 15 0,-9-15 11 0,11 11-73 16,-11-11 24-16,13 6 17 0,-13-6 16 0,14 6-54 16,-14-6 23-16,0 0 19 0,20 5 14 0,-20-5-37 0,0 0 24 15,21-5 13-15,-21 5 12 0,15-8-1 0,-15 8 11 16,19-12 7-16,-19 12 5 0,14-15 24 0,-4 6-1 15,-3 0 1-15,0 0 0 0,1 0 37 0,1-2-8 0,-2 2-6 16,1-1-4-16,3-1 62 0,-5 1-16 0,-6 10-13 0,8-15-11 16,-8 15 36-16,6-12-10 0,-6 12-14 0,7-9-10 15,-7 9 12-15,0 0-10 0,0 0-9 0,0 0-7 16,0 0 11-16,0 0-9 0,0 0-5 0,0 0-5 0,0 0-26 16,0 0 2-16,0 0 0 0,0 0 1 0,-5 16 13 15,5-16-4-15,-5 11-1 0,5-11-1 0,-3 9-5 16,3-9-2-16,-3 14 2 0,3-14-1 0,0 0-28 0,0 17 7 15,0-17 3-15,0 0 5 0,6 23-17 0,-6-23 8 0,0 0 4 16,0 0 4-16,15 6-33 0,-15-6 10 0,0 0 8 16,18 2 6-16,-18-2-14 0,0 0 8 0,20-2 6 15,-20 2 4-15,17-6 7 0,-17 6 2 0,18-9 1 0,-18 9 3 16,21-10 6-16,-12 4-1 0,2-1 1 0,-1-1 0 16,-1 1 2-16,0-1-1 0,-9 8 0 0,15-17 0 15,-9 10 39-15,-6 7-7 0,13-16-8 0,-13 16-3 0,9-16 61 16,-9 16-15-16,7-13-14 0,-7 13-10 0,0 0 61 15,5-12-21-15,-5 12-15 0,0 0-16 0,0 0 41 0,0 0-18 16,0 0-15-16,0 0-13 0,0 0-24 0,-5 12-5 16,5-12-2-16,-7 13-5 0,7-13 0 0,-8 23-3 0,4-11-2 15,-1 1-1-15,2 3-3 0,0-1-1 0,-2 1 0 16,1 2 1-16,-2 1 3 0,1-1-1 0,1-1 0 0,-1-2-1 16,0 0-36-16,1 3 5 0,0-1 8 0,1-1 2 15,1-2-72-15,-1 1 18 0,2-2 13 0,-1-1 13 0,1-1-33 16,1-11 15-16,0 19 13 0,0-19 11 0,-2 14 0 15,2-14 7-15,0 0 8 0,-3 11 5 0,3-11-2 0,0 0 6 16,0 0 3-16,0 0 2 0,0 0 53 0,0 0-8 16,0 0-5-16,-8-8-8 0,8 8 30 0,-7-10-12 15,7 10-7-15,-3-10-6 0,3 10 108 0,-3-16-27 0,3 16-21 16,-5-18-18-16,5 18 4 0,-1-20-14 0,1 20-12 16,1-21-10-16,-1 21 11 0,5-22-9 0,-5 22-10 0,8-17-3 15,-1 7-10-15,-7 10-1 0,14-14-3 0,-8 5-5 16,4 2-2-16,-10 7-2 0,17-13-1 0,-17 13 0 0,21-12-35 15,-21 12 6-15,19-9 6 0,-19 9 4 0,16-6-44 16,-16 6 11-16,0 0 11 0,0 0 8 0,24 0-99 16,-24 0 26-16,0 0 21 0,0 0 17 0,0 0-175 0,0 0 48 15,0 0 40-15,0 0 30 0,0 0-282 0,0 0 84 16,-15 5 62-16,15-5 54 0,-19-7-533 0,19 7-63 16</inkml:trace>
  <inkml:trace contextRef="#ctx0" brushRef="#br0" timeOffset="139117.37">19183 8964 0 0,'0'0'497'0,"5"23"-214"0,-5-23-57 15,0 0-40-15,-2 15-13 0,2-15 27 0,-4 12-41 0,4-12-33 16,0 0-24-16,-9 12 36 0,9-12-28 0,0 0-21 16,-19 7-19-16,19-7 18 0,0 0-16 0,0 0-15 15,0 0-12-15,0 0 24 0,0 0-14 0,0 0-11 0,-10-8-8 0,10 8 31 16,0 0-6-16,0-13-11 0,0 13-10 16,0 0-1-16,1-13-7 0,-1 13-8 0,3-11-3 0,-3 11-25 15,5-11 1-15,-5 11-1 0,8-10 2 0,-8 10-232 16,0 0 68-16,6-12 35 0,-6 12 27 0,11-8-947 0,-11 8-246 15</inkml:trace>
  <inkml:trace contextRef="#ctx0" brushRef="#br0" timeOffset="140893.4">20024 6797 0 0,'0'0'395'0,"0"0"-132"0,0 0-39 16,0 0-46-16,0 0-25 0,0 0 45 0,0 0-37 0,0 0-33 15,0 0-26-15,0 0 56 0,-12 9-32 0,12-9-25 16,0 0-20-16,0 0 8 0,0 0-17 0,0 0-15 0,0 0-12 16,0 0-7-16,0 0-9 0,0 0-6 0,0 0-4 0,0 0 12 15,6 12-8-15,-6-12-3 0,0 0-6 0,0 0 60 16,19 6-16-16,-19-6-9 0,16 9-6 0,-16-9 12 15,18 7-11-15,-18-7-8 0,18 9-7 0,-7 0 7 16,-1-3-9-16,0 2-3 0,0 0-6 0,2 5 5 16,-1-2-4-16,0 3-5 0,0 0-3 0,2 1-12 0,0 2 0 15,-2 1 0-15,3-1 0 0,0 5 40 0,-1-3-7 0,-1 3-7 16,-2 0-6-16,3 3 6 0,-2-1-6 0,-3-3-4 16,1 1-3-16,-1 1 3 0,-2-1-3 0,1 0-3 0,-2-1-2 15,1 1 10-15,-1-3-3 0,0 2-4 16,-2 0-3-16,0 1 4 0,-3-2-2 0,0 3-3 0,-3-1-2 0,0 3 5 15,1-3-1-15,-3 2-3 0,1 2 0 0,-1 0 2 16,0 2-2-16,0-3 0 0,2 1-1 0,-2 1-1 16,4-4 0-16,-2 3-1 0,-1-4 0 0,3-3-1 0,-2 6-1 15,3-2 1-15,-2-1-1 0,1 0 5 0,1-1-3 16,0-2 1-16,-2-1-2 0,2-2 10 0,-1 2-1 0,-1 0-1 16,0 4-3-16,-1-8-7 0,0 2 0 0,-1-2 0 15,0 1 1-15,-2 2 3 0,-2-1 0 0,2 3-2 0,-3-6 2 16,0 4 1-16,-2-1-1 0,1 0 1 0,1 1-2 15,-2 0 6-15,1-2-3 0,2 1 0 0,-1-2-1 0,-1 3 5 16,0-5-1-16,1 2-2 0,0-1 0 0,-3-2 5 16,6 2-1-16,-2-4-3 0,2 0-1 0,0 0 5 15,-1 8-3-15,7-17-1 0,-8 7-2 0,8-7-2 16,-8 9-2-16,8-9 1 0,0 0-1 0,-8 11 0 0,8-11-1 16,0 0 1-16,-6 10-1 0,6-10 4 0,0 0-1 0,-10 8-1 15,10-8 0-15,0 0-1 0,-12 9 1 0,12-9-1 16,0 0 0-16,-11 8 4 0,11-8 0 0,0 0-2 0,0 0-1 15,0 0 6-15,0 0-2 0,0 0-1 0,0 0-2 16,0 0 5-16,0 0-1 0,0 0-1 0,0 0-3 0,0 0-3 16,-10-8 0-16,10 8 0 0,4-11 0 0,-4 11-49 15,7-16 10-15,-7 16 9 0,7-14 5 0,-1 1-43 16,-2 4 16-16,0-5 8 0,0 5 10 0,-1-3-11 0,1-1 7 16,-4 13 9-16,5-18 5 0,-2 5 4 0,0 3 3 15,2 1 5-15,-2-3 1 0,-3 12 17 0,3-19 0 16,-3 19-3-16,5-18 2 0,-5 18-15 0,3-20 1 0,-3 20 1 15,3-18 2-15,-3 18 2 0,5-19 1 0,-5 19-1 16,3-16 2-16,-3 16 23 0,3-14-4 0,-3 14-4 0,3-12-2 16,-3 12 35-16,0 0-11 0,0-15-6 0,0 15-7 15,0 0 26-15,0 0-10 0,0 0-8 0,0 0-5 0,0 0 1 16,0 0-5-16,0 0-6 0,0 0 0 0,0 0-22 16,0 0 3-16,-4 12 0 0,4-12 2 0,-5 15 1 0,5-15 0 15,-7 18 0-15,7-18 1 0,-8 17 2 0,4-6 0 16,1 0-1-16,-2-1 1 0,2 3-4 0,1 0 1 15,-1-2 0-15,0 1 1 0,-2 1 0 0,0-1-1 0,2-2 1 16,0 3 0-16,0-1-1 0,3-12 0 0,-6 20 0 16,6-20 0-16,-2 17-1 0,2-17 0 0,-5 17 1 0,5-17 0 15,0 0 5-15,0 13-2 0,0-13 0 0,0 0 0 0,10 7-3 16,-10-7 1-16,0 0 0 0,0 0 0 0,0 0 0 16,0 0-1-16,0 0 1 0,0 0-1 0,0 0 5 15,0 0 1-15,0 0-3 0,0 0 0 0,0 0 4 0,0 0-2 16,0 0-1-16,0 0 0 0,17-5-3 0,-17 5 1 15,0 0-1-15,0 0 0 0,22-2 4 0,-22 2 0 16,0 0-1-16,20-1-1 0,-20 1 1 0,0 0 0 0,24-4-1 16,-24 4 0-16,0 0-3 0,26-1 0 0,-26 1 0 0,0 0 0 15,26-3 17-15,-26 3-3 0,22-4-2 0,-22 4-3 16,22-7-102-16,-8 1 20 0,-14 6 14 0,19-6 12 16,-19 6-192-16,23-8 49 0,-23 8 37 0,17-7 37 0,-17 7-110 15,13-10 46-15,-13 10 36 0,14-8 29 0,-14 8-206 16,8-8 65-16,-8 8 50 0,0 0 43 0,10-11-370 0,-10 11-17 15</inkml:trace>
  <inkml:trace contextRef="#ctx0" brushRef="#br0" timeOffset="145233.4">17756 7181 0 0,'0'0'295'0,"0"0"-186"16,0 0 4-16,0 0 43 0,0 0-32 0,0 0-24 15,0 0-20-15,0 0 19 0,0 0-19 0,0 0-3 16,0 0-16-16,0 0-5 0,0 0-10 0,0 0-10 0,0 0-8 0,0 0 11 16,0 0-6-16,0 0-8 0,0 0-4 0,0 0 15 15,0 0-5-15,0 0-7 0,0 0-5 0,0 0 1 16,0 0-4-16,0 0-3 0,0 0-2 0,0 0 0 16,0 0-1-16,20-3-4 0,-20 3 1 0,0 0-9 15,0 0 2-15,0 0 0 0,16-2 0 0,-16 2-164 0,0 0 32 16,18-5 28-16,-18 5 19 0,14-10-471 0,-14 10-20 0</inkml:trace>
  <inkml:trace contextRef="#ctx0" brushRef="#br0" timeOffset="146499.25">17864 7209 0 0,'0'0'328'0,"0"0"-111"0,0 0-6 16,0 0-42-16,0 0-35 0,0 0 45 0,0 0-21 15,0 0-32-15,0 0-24 0,0 0 0 0,0 0-21 0,0 0-15 16,0 0-13-16,0 0-14 0,0 0-7 0,0 0-6 16,0 0-6-16,0 0-8 0,0 0-3 0,0 0-2 15,0 0-1-15,0 0 0 0,0 0-3 0,0 0 1 0,0 0 0 0,0 0 13 16,6 11-1-16,-6-11-5 0,0 0-2 0,0 0 16 15,0 0-5-15,22 0-4 0,-22 0-4 0,0 0 23 16,25-4-9-16,-25 4-3 0,15-4-6 0,-15 4 8 0,14-4-4 16,-14 4-5-16,12-9-3 0,-12 9 9 0,0 0-5 15,0 0-4-15,15-4-1 0,-15 4 7 0,0 0-4 0,0 0-4 16,0 0-1-16,0 0 31 0,0 0-9 0,0 0-5 16,0 0-5-16,0 0 17 0,0 0-7 0,0 0-7 15,0 0-4-15,0 0-10 0,0 0-3 0,0 0-1 0,0 0-1 16,0 0-193-16,0 0 39 0,0 0 28 0,0 0 25 0,0 0-863 15,0 0-157-15</inkml:trace>
  <inkml:trace contextRef="#ctx0" brushRef="#br0" timeOffset="148091.03">18686 7730 0 0,'0'0'323'0,"0"0"-207"0,0 0 15 0,0 0-26 16,0 0 22-16,0 0-25 0,-13 4-20 0,13-4-16 15,0 0 9-15,0 0-8 0,0 0-9 0,0 0-12 0,0 0 10 16,0 0-11-16,0 0-9 0,0 0-8 0,0 0 7 16,0 0-8-16,0 0-5 0,0 0-4 0,6 10 10 15,-6-10-5-15,0 0-5 0,0 0-4 0,0 0 10 0,0 0-6 16,0 0-3-16,0 0-3 0,0 0 11 0,0 0-6 15,0 0-2-15,0 0-3 0,0 0 16 0,0 0-4 0,0 0-7 16,0 0-3-16,0 0 22 0,0 0-7 0,0 0-7 16,0 0-4-16,0 0 13 0,0 0-8 0,0 0-3 15,0 0-6-15,0 0 14 0,0 0-6 0,0 0-5 0,0 0-3 16,0 0 0-16,0 0-3 0,0 0-3 0,0 0 0 0,0 0 4 16,0 0-2-16,0 0-3 0,0 0-1 0,0 0-3 15,0 0 1-15,0 0-1 0,0 0-2 0,0 0-1 16,0 0 0-16,0 0 0 0,0 0 0 0,0 0-4 15,0 0 2-15,0 0-1 0,0 0 1 0,0 0 8 32,0 0-1-32,0 0 0 0,0 0-2 0,0 0 1 0,0 0-3 0,0 0 1 0,0 0 0 0,0 0 3 0,0 0-2 0,0 0 0 15,0 0 0-15,0 0 5 0,0 0-3 0,0 0 0 0,0 0-2 16,0 0 7-16,0 0-3 0,0 0-1 0,0 0-2 16,0 0 6-16,13-5-3 0,-13 5-2 0,0 0-1 0,0 0 3 15,0 0-1-15,24 6-2 0,-24-6 0 0,10-6-5 16,-10 6 0-16,0 0 1 0,0 0-1 0,21-2 2 15,-21 2-1-15,0 0 0 0,0 0 1 0,0 0 0 0,0 0 0 16,0 0 0-16,0 0-1 0,17-3-1 0,-17 3 0 16,0 0 0-16,0 0 1 0,0 0 18 0,0 0-4 0,0 0-3 15,0 0-1-15,0 0-26 0,0 0 3 0,0 0 4 16,0 0 0-16,0 0-96 0,0 0 22 0,0 0 16 16,0 0 13-16,0 0-290 0,0 0 70 0,0 0 52 0,-8-9 67 15,8 9-305-15,0 0 28 0</inkml:trace>
  <inkml:trace contextRef="#ctx0" brushRef="#br0" timeOffset="151600.66">18654 7751 0 0,'0'0'358'16,"0"0"-177"-16,0 0-11 0,0 0-33 0,0 0 5 0,0 0-27 16,0 0-17-16,0 0-10 0,0 0 13 0,0 0-21 15,0 0-16-15,0 0-12 0,0 0 4 0,0 0-11 0,0 0-9 16,0 0-8-16,0 0 5 0,0 0-6 0,0 0-7 0,0 0-2 15,0 0 8-15,0 0-3 0,16 5-6 0,-16-5-3 16,0 0 11-16,0 0-5 0,0 0-4 0,27 0-2 16,-27 0 3-16,0 0-5 0,0 0-1 0,0 0-2 0,23 0 2 15,-23 0-4-15,0 0-1 0,0 0 0 0,0 0-3 16,0 0-1-16,0 0 2 0,18 0-2 0,-18 0-2 16,0 0 0-16,0 0 0 0,0 0 1 0,0 0-2 0,0 0 1 15,0 0-1-15,0 0 0 0,0 0-21 0,0 0 5 16,0 0 4-16,0 0 2 0,0 0 17 0,0 0 1 0,0 0-3 15,0 0-1-15,0 0 6 0,0 0-2 0,0 0-3 16,0 0 1-16,0 0 13 0,0 0-3 0,-18 5-4 16,18-5-2-16,0 0 0 0,0 0-2 0,0 0-3 0,0 0 1 15,0 0 0-15,-23 0-1 0,23 0 0 0,0 0-2 0,0 0 1 16,0 0-2-16,0 0 0 0,0 0-1 0,0 0 2 16,0 0 0-16,0 0 0 0,0 0-2 0,0 0 4 15,0 0-2-15,0 0 1 0,0 0-1 0,0 0-1 0,0 0-1 16,0 0 1-16,0 0 0 0,0 0-1 0,18 3-1 0,-18-3 1 15,0 0 0-15,0 0 4 0,25-1-1 0,-25 1-1 16,0 0-1-16,22 0 3 0,-22 0-2 0,0 0 0 16,0 0-1-16,23 0-1 0,-23 0 0 0,0 0-1 0,0 0 1 15,0 0-1-15,0 0 0 0,0 0 0 0,0 0 1 16,0 0 7-16,0 0-2 0,0 0 1 0,0 0-2 16,0 0 1-16,0 0-1 0,0 0 0 0,0 0-1 0,0 0 2 15,0 0-3-15,0 0 1 0,-13-7 0 0,13 7-4 16,0 0 0-16,0 0 0 0,0 0 1 0,-19-1-2 0,19 1 1 15,0 0 0-15,0 0 0 0,0 0 1 0,0 0 0 16,0 0 1-16,0 0-1 0,0 0-5 0,0 0 4 0,0 0-1 16,0 0 0-16,-19-4 19 0,19 4-4 0,0 0-2 15,0 0-2-15,0 0-15 0,0 0 1 0,0 0 2 16,0 0-1-16,0 0 0 0,0 0 2 0,0 0-2 0,0 0 3 16,0 0-40-16,0 0 9 0,0 0 6 0,0 0 5 0,0 0-139 15,0 0 32-15,0 0 25 0,0 0 21 0,0 0-640 16,14-6-61-16</inkml:trace>
  <inkml:trace contextRef="#ctx0" brushRef="#br0" timeOffset="153534.9">18854 7761 0 0,'0'0'434'0,"-13"6"-262"0,13-6 20 0,0 0-38 0,0 0-31 16,0 0-20-16,0 0 61 0,0 0-33 0,15 7-26 16,-15-7-21-16,0 0 10 0,27-10-21 0,-27 10-14 15,0 0-11-15,32 0-13 0,-32 0-6 0,22-1-6 0,-22 1-4 16,24-4-114-16,-24 4 20 0,17-3 14 0,-17 3 13 0,21-1-389 15,-21 1 117-15,14-7 86 0,-14 7 47 0,0 0-68 16,0 0 88-16</inkml:trace>
  <inkml:trace contextRef="#ctx0" brushRef="#br0" timeOffset="160651.9">17659 7176 0 0,'0'0'287'0,"0"0"-171"0,-21 1 4 0,21-1 42 0,0 0-31 16,0 0-27-16,0 0-21 0,-20 3 2 0,20-3-17 15,0 0-3-15,0 0-13 0,0 0 11 0,-18 1-13 0,18-1-9 16,0 0-9-16,0 0 37 0,0 0-13 0,0 0-11 16,0 0-9-16,0 0 21 0,0 0-11 0,0 0-11 0,0 0-6 15,0 0 5-15,0 0-6 0,0 0-6 0,0 0-4 16,0 0 7-16,0 0-7 0,26-1-3 0,-26 1-2 0,0 0-1 15,25 1-2-15,-25-1-2 0,17-4-1 0,-17 4 0 16,23 3 0-16,-23-3-3 0,20 1 2 0,-20-1-4 16,21 0 0-16,-21 0 0 0,0 0-1 0,30-1 8 0,-30 1-4 15,20 1 1-15,-20-1-3 0,21-1-16 0,-21 1 2 0,0 0 1 16,24 0 3-16,-24 0 18 0,0 0-2 0,0 0-2 16,24-2-2-16,-24 2 1 0,0 0 0 0,0 0-3 15,0 0 0-15,0 0 0 0,0 0 0 0,0 0-2 0,0 0 0 16,0 0 9-16,0 0-2 0,0 0-1 0,0 0-2 15,0 0-4-15,-25 2 1 0,25-2 0 0,0 0-1 0,-29-3 0 16,29 3 0-16,-22 1 0 0,22-1 0 0,-22 0-2 16,22 0-1-16,-21-1 2 0,21 1-1 0,0 0-2 15,-21 1 1-15,21-1 2 0,0 0-3 0,0 0 2 0,0 0 0 16,-19 3 1-16,19-3-1 0,0 0-1 0,0 0 1 16,0 0-1-16,0 0 2 0,0 0-5 0,0 0 2 0,0 0 0 15,0 0 1-15,0 0-9 0,0 0 1 0,0 0 4 16,7 9 0-16,-7-9 11 0,0 0-1 0,22 5-1 15,-22-5 0-15,19 0-5 0,-19 0 1 0,0 0 1 0,28 0-2 16,-28 0 4-16,24-4 0 0,-24 4-1 0,21-3-1 0,-21 3 5 16,19-3-2-16,-19 3-2 0,16-5 2 0,-16 5-5 15,0 0 1-15,0 0 0 0,19-3 0 0,-19 3 18 16,0 0-4-16,0 0-1 0,0 0-3 0,0 0 45 16,0 0-12-16,0 0-8 0,0 0-5 0,0 0 19 0,0 0-11 15,0 0-5-15,0 0-8 0,0 0-8 0,0 0-4 0,-13-5-2 16,13 5-2-16,0 0-5 0,-25 0 1 0,25 0-2 15,-18 4 0-15,18-4-31 0,-22 1 5 0,22-1 6 0,-21 4 2 16,21-4 24-16,-17 4-1 0,17-4-2 0,0 0-1 16,-16 3-13-16,16-3 2 0,0 0 2 0,0 0 0 15,0 0-25-15,0 0 5 0,0 0 6 0,0 0 3 0,0 0-13 16,0 0 5-16,0 0 6 0,0 0 2 0,13 7 3 16,-13-7 3-16,0 0 1 0,25-5 3 0,-25 5 23 0,23-5-4 15,-23 5-3-15,18-4-1 0,-18 4-27 0,18-4 5 16,-18 4 1-16,0 0 4 0,26-3 5 0,-26 3 1 15,0 0 2-15,20-5-1 0,-20 5 0 0,0 0-1 0,0 0 1 16,0 0 1-16,0 0-142 0,0 0 27 0,0 0 24 0,0 0 18 16,-28-1-701-16,28 1-69 0</inkml:trace>
  <inkml:trace contextRef="#ctx0" brushRef="#br0" timeOffset="167331.25">7115 5840 0 0,'0'0'531'0,"0"0"-282"0,0 0-50 0,0 0-40 0,0 0 46 16,-14-5-37-16,14 5-34 0,0 0-27 0,0 0 18 0,0 0-25 16,0 0-21-16,0 0-15 0,0 0 29 0,0 0-18 15,0 0-16-15,0 0-12 0,0 0 23 0,0 0-15 16,0 0-11-16,0 0-8 0,0 0 9 0,0 0-8 0,0 0-9 15,0 0-4-15,9-6-6 0,-9 6-2 0,0 0-5 0,19-9-1 16,-19 9 5-16,17-9-3 0,-17 9-3 0,18-4 0 16,-18 4-10-16,14-5 0 0,-14 5 0 0,0 0 0 0,21-6 0 15,-21 6 1-15,0 0-2 0,14-3 1 0,-14 3-28 16,0 0 5-16,0 0 7 0,0 0 2 0,0 0 30 16,0 0-1-16,0 0-4 0,0 0-1 0,0 0-2 0,0 0 0 15,0 0-2-15,0 0-1 0,0 0 1 0,0 0-2 16,0 0 0-16,-14 6-2 0,14-6 2 0,0 0 0 0,-19 7-1 15,19-7 0-15,0 0 7 0,-14 4-1 0,14-4-2 16,0 0-1-16,0 0-6 0,0 0 1 0,0 0 0 16,0 0 0-16,0 0 2 0,0 0-1 0,0 0 1 0,0 0-1 15,0 0-4-15,0 0 0 0,0 0 2 0,0 0-1 16,0 0-85-16,0 0 17 0,0 0 14 0,0 0 11 0,0 0-427 16,0 0 94-16,11-8 75 0,-11 8 62 0,0 0-274 15,0 0-12-15</inkml:trace>
  <inkml:trace contextRef="#ctx0" brushRef="#br0" timeOffset="170334.92">12777 9183 0 0,'0'0'714'0,"-1"-12"-287"0,1 12-20 16,0 0-80-16,0 0 49 0,0 0-76 0,0 0-60 0,0 0-34 16,0 0-14-16,0 0-37 0,0 0-32 0,0 0-25 15,0 0-20-15,8 9-14 0,-8-9-12 0,6 16-12 0,-3-4 45 16,1 0-18-16,-1 2-13 0,0 2-10 0,0 5 58 16,1-2-21-16,-2 0-16 0,1 0-13 0,1 2 24 15,-4-4-16-15,2 2-11 0,-1-4-10 0,-1 3-2 0,0-3-8 16,-1-1-4-16,2-3-7 0,-2 3 1 0,1-14-2 15,-2 18-5-15,2-18-3 0,-2 16 3 0,2-16-2 0,0 0-1 16,-3 11-3-16,3-11 6 0,0 0-1 0,0 0-3 16,0 0 0-16,0 0 2 0,0 0 0 0,0 0-3 0,0 0-1 15,-5-9 7-15,5 9-2 0,-3-16-2 0,3 16-2 16,-6-23-42-16,3 11 8 0,-2-3 6 0,2 1 3 0,0-4-13 16,1 1 5-16,-2 0 5 0,3-1 6 0,-1-1-16 15,2 3 6-15,-1-1 6 0,1 1 4 0,0-1 8 0,0 0 1 16,1 3 3-16,1-1 0 0,-1 0 3 15,3 2 0-15,-1 2 0 0,-1-2 0 0,2 0 3 0,1 4-2 16,0 0 1-16,-5 9 0 0,11-15 9 0,-11 15-1 0,14-12-3 16,-14 12-1-16,14-7-5 0,-14 7 1 0,18-4-1 15,-18 4 1-15,0 0-7 0,26 0 3 0,-26 0-1 0,0 0 2 16,21 4-3-16,-21-4 2 0,14 8 0 0,-14-8-1 0,7 13-4 16,-7-13 0-16,5 11 1 0,-5-11 3 0,1 13 5 15,-1-13 1-15,-3 17-1 0,3-17-1 0,-7 20 4 16,2-11-1-16,-2 1 0 0,2-1-2 0,-2 1 3 15,-1 0-1-15,0 2-1 0,8-12-1 0,-19 17 0 16,11-6-1-16,-4-4 0 0,3 2 0 0,9-9 7 0,-15 15-2 16,15-15-2-16,-12 8-1 0,12-8-5 0,0 0 0 15,0 0 1-15,0 0-1 0,0 0-93 0,0 0 20 0,0 0 14 16,0 0 13-16,0 0-231 0,0 0 57 0,0 0 46 0,0 0 34 16,0 0-455-16,18-8 174 0,-18 8 92 0,12-12 65 15,-12 12-574-15,16-9-86 0</inkml:trace>
  <inkml:trace contextRef="#ctx0" brushRef="#br0" timeOffset="171581.96">13047 9115 0 0,'0'0'930'15,"0"0"-639"-15,0 0 40 0,0 0-65 0,0 0-55 16,7 11-41-16,-7-11 6 0,1 16-35 0,-1-16-28 0,2 19-23 16,-2-8 3-16,2 2-20 0,-2 0-6 0,1 0-12 15,1 1 0-15,-2 3-12 0,0-1-7 0,0 0-9 0,-2 0 7 16,2 0-10-16,-1-1-3 0,-6-1-4 0,7 1-13 16,-1-1 1-16,1-1-2 0,0-13-1 0,3 23 8 0,-3-23 0 15,-3 14-2-15,3-14-2 0,0 0-2 0,-4 11-2 16,4-11-1-16,0 0 2 0,0 0 24 0,0 0-7 15,0 0-2-15,0 0-5 0,0 0 107 0,10-12-23 0,-10 12-21 16,6-13-16-16,-6 13 21 0,8-17-17 0,-8 17-13 0,12-17-10 16,-6 6 22-16,-2 0-13 0,-4 11-9 0,10-18-10 15,-6 9 19-15,3-1-11 0,-7 10-7 0,10-14-7 16,-10 14 39-16,9-16-13 0,-9 16-10 0,16-13-8 0,-16 13-2 16,11-9-6-16,-11 9-6 0,0 0-3 0,11-10-9 15,-11 10-1-15,0 0-2 0,0 0-1 0,0 0-17 0,16 7 2 16,-16-7 3-16,0 0 2 0,8 14 2 0,-8-14 1 15,1 14 1-15,-1-14 1 0,0 18-8 0,0-18 2 16,-3 19 2-16,2-8 1 0,-2 2-7 0,0-2 1 0,1 0 4 16,-1 0 0-16,-1 0-33 0,4-11 9 0,-5 19 6 15,5-19 6-15,-1 18-53 0,1-18 15 0,0 12 11 0,0-12 9 16,0 0-11-16,6 12 10 0,-6-12 7 0,0 0 8 16,0 0-14-16,0 0 8 0,21 0 5 0,-21 0 5 0,14-7 13 15,-14 7 1-15,16-10 1 0,-16 10-1 0,13-11 2 16,-13 11 0-16,13-12 0 0,-13 12 2 0,8-11 1 15,-8 11 0-15,7-16 1 0,-7 16-1 0,7-15 4 0,-7 15-1 16,7-15-1-16,-7 15 0 0,4-18 18 0,-4 18-5 16,3-10-3-16,-3 10-2 0,0 0 39 0,2-12-10 0,-2 12-7 15,0 0-7-15,0 0 24 0,0 0-10 0,0 0-8 16,0 0-6-16,0 0 1 0,0 0-6 0,0 0-3 0,0 0-5 16,0 0-20-16,0 0 3 0,0 0 0 0,-9 11 1 15,9-11 5-15,-6 11 0 0,6-11 0 0,0 0 0 0,-3 18-8 16,3-18 1-16,-2 14 2 0,2-14 0 0,0 13-31 15,0-13 6-15,2 15 7 0,-2-15 3 0,5 13-41 0,-5-13 12 16,8 13 9-16,-8-13 9 0,8 9-22 0,-8-9 11 16,14 7 8-16,-14-7 7 0,19 3-5 0,-19-3 8 15,0 0 4-15,24-2 5 0,-24 2 2 0,13-6 5 0,-13 6 0 16,11-6 4-16,-11 6 13 0,11-13 0 0,-11 13-3 16,8-11-1-16,-8 11 62 0,3-13-14 0,-3 13-12 15,3-14-6-15,-3 14 32 0,0-16-14 0,0 16-11 0,-1-14-8 16,1 14 17-16,-7-16-10 0,7 16-9 0,-7-10-7 0,7 10-7 15,-9-13-5-15,9 13-3 0,0 0-1 0,-11-6-5 16,11 6-2-16,0 0-1 0,0 0 0 0,0 0-42 16,-15 6 7-16,15-6 8 0,0 0 5 0,-12 10-64 0,12-10 18 15,0 0 13-15,0 0 9 0,0 0-63 0,-5 11 20 16,5-11 18-16,0 0 13 0,0 0-19 0,0 0 16 0,0 0 12 16,0 0 8-16,0 0 10 0,0 0 6 0,21-3 3 15,-21 3 4-15,0 0 16 0,16-6-1 0,-16 6 0 0,13-7 1 16,-13 7 18-16,11-8-4 0,-11 8-4 0,0 0 0 15,18-6 24-15,-18 6-5 0,0 0-8 0,14-6-3 0,-14 6 21 16,0 0-6-16,0 0-8 0,17-3-6 0,-17 3-4 16,0 0-4-16,16 7-2 0,-16-7-2 0,12 8-8 15,-12-8 0-15,12 12 1 0,-12-12-2 0,8 14 4 0,-8-14-1 16,3 16 0-16,-3-16 0 0,3 15-6 0,-3-15 3 16,3 18 0-16,-3-18 0 0,2 12-26 0,-2-12 7 15,-2 18 3-15,2-18 5 0,0 13-21 0,0-13 7 0,5 11 6 0,-5-11 3 16,0 0-9-16,0 0 6 0,0 0 5 15,-8 8 1-15,8-8 20 0,0 0-2 0,0 0-1 0,0 0 0 16,0-14 32-16,0 14-8 0,0-13-6 0,0 13-2 0,3-14 28 16,-3 14-10-16,3-18-6 0,-3 18-7 0,-3-17 34 15,3 17-13-15,9-16-7 0,-9 16-8 0,11-16 40 16,-11 16-14-16,6-14-10 0,-6 14-10 0,9-13 5 16,-9 13-6-16,10-8-8 0,-10 8-6 0,0 0-6 0,0 0-1 15,20-6-5-15,-20 6-1 0,0 0 0 0,18-2-2 0,-18 2 0 16,0 0-2-16,11 6-13 0,-11-6 2 0,8 10 2 15,-8-10 0-15,10 13-6 0,-10-13 0 0,6 15 3 16,-6-15 1-16,2 18-16 0,-2-18 4 0,1 22 3 0,-1-22 3 16,-3 21-68-16,3-8 13 0,0-13 15 0,-2 26 12 15,2-26-125-15,2 17 35 0,-2-17 25 0,-2 14 23 0,2-14-254 16,0 0 90-16,0 0 60 0,0 12 39 0,0-12-333 16,0 0 95-16,0 0 79 0,17-3 86 0,-17 3-229 15,14-11 34-15</inkml:trace>
  <inkml:trace contextRef="#ctx0" brushRef="#br0" timeOffset="172034.22">13786 9285 0 0,'0'0'539'15,"0"0"-291"-15,1 14-48 0,-1-14-40 0,0 0-10 0,6 12 2 16,-6-12-32-16,0 0-23 0,10 8-19 0,-10-8 4 15,0 0-16-15,18 4-14 0,-18-4-9 0,0 0 5 16,0 0-8-16,20-2-8 0,-20 2-7 0,0 0 37 16,13-6-11-16,-13 6-11 0,14-6-8 0,-14 6 17 0,0 0-9 15,6-10-10-15,-6 10-4 0,4-9 59 0,-4 9-18 0,0 0-13 16,3-16-11-16,-3 16 52 0,0 0-19 0,0-15-9 16,0 15-12-16,0 0 84 0,-2-12-29 0,2 12-21 15,0 0-18-15,0 0 30 0,-8-7-20 0,8 7-17 0,0 0-13 16,0 0 9-16,-13-7-13 0,13 7-10 0,0 0-7 15,0 0-1-15,0 0-5 0,-20 3-6 0,20-3-3 0,-13 8-11 16,13-8-1-16,-12 12-1 0,12-12 0 0,-13 15-5 16,6-6-1-16,4 2 1 0,0 0 2 0,-1 2 1 0,0-2 0 15,3 4 0-15,-1-3 0 0,2 1 1 0,0 2-1 16,2-3 1-16,-1-1 0 0,-4 2 0 0,10-2 0 16,-3-1 1-16,-4-10-1 0,11 15-2 0,-11-15-1 0,13 9 2 15,-13-9-1-15,13 9-2 0,-13-9 2 0,15 4-1 0,-15-4 0 16,0 0 2-16,27-4 2 0,-27 4-2 0,20-9 0 15,-11 4-49-15,-9 5 10 0,19-13 8 0,-19 13 5 0,16-16-251 16,-8 8 53-16,-1-2 46 0,-7 10 35 0,12-15-1084 16,-9 3-384-16</inkml:trace>
  <inkml:trace contextRef="#ctx0" brushRef="#br0" timeOffset="172799.85">14311 9642 0 0,'-4'-17'749'0,"4"17"-402"0,0 0-27 16,-9-11 89-16,9 11-83 0,0 0-65 0,0 0-52 15,0 0-1-15,0 0-26 0,0 0-29 0,0 0-32 0,0 0-33 16,0 0-18-16,-3 15-15 0,3-15-9 0,-3 23 15 16,1-6-13-16,1 1-9 0,-1 1-6 0,-1 8 68 0,2 0-19 15,1 0-17-15,-2 1-12 0,2 7 74 0,0 2-27 16,-2 1-19-16,2-3-17 0,-1 5 11 0,-1-6-15 16,-1 3-12-16,1-4-10 0,-3 4 30 0,2-8-14 0,-2 0-9 15,1-2-11-15,10-3 3 0,-12-3-7 0,1-2-8 16,1-5-3-16,0 1-7 0,1 0-2 0,3-15-2 15,-5 15-2-15,5-15 1 0,0 0-1 0,0 0-2 0,0 0-1 0,0 0 0 16,0 0-1-16,0 0-1 0,0 0 0 0,0 0-106 16,0 0 20-16,0 0 18 0,-13-13 12 0,7 4-470 15,3-1 105-15,0-1 83 0,3 11 68 0,-7-27-1012 16,6 9-403-16</inkml:trace>
  <inkml:trace contextRef="#ctx0" brushRef="#br0" timeOffset="173682.77">14260 9690 0 0,'0'0'822'0,"0"0"-533"15,0 0-21-15,0 0-47 0,0 0 5 0,0 0-47 16,0 0-34-16,0 0-31 0,0 0 15 0,0 0-25 16,6 10-23-16,-6-10-15 0,0 0 90 0,17 6-25 0,-17-6-17 15,0 0-23-15,20 3 39 0,-20-3-27 0,35-2-21 16,-16-1-15-16,3-1-14 0,0 7-11 0,1-10-7 16,-1 2-8-16,3-1-3 0,-1 0-6 0,1-2-4 0,3 0-3 15,2-2 1-15,-1 2-2 0,-2-2-3 0,-3 3 0 0,4-2-6 16,-1 2 1-16,-7-3-1 0,-1 4 1 0,4-2 5 15,-8 2-1-15,0 1-2 0,-3-2 1 0,-12 7-7 16,23-12 2-16,-23 12 0 0,0 0 0 0,20-3 0 0,-20 3 2 16,0 0-2-16,0 0 0 0,0 0 5 0,0 0-1 15,18-5-1-15,-18 5 0 0,0 0 12 0,0 0-4 0,0 0-3 16,0 0-1-16,0 0 4 0,0 0-1 0,0 0-2 16,0 0-2-16,17 5 45 0,-17-5-11 0,0 0-8 0,15 6-6 15,-15-6 22-15,0 0-10 0,7 9-7 0,-7-9-6 16,8 11 17-16,-8-11-10 0,6 15-7 0,-6-15-3 0,7 24 37 15,-4-9-11-15,1-1-10 0,-3 1-8 0,2 3 45 16,-1 4-13-16,-2-1-13 0,1 1-10 0,1 2 4 16,-2-1-9-16,0 2-5 0,0 0-8 0,0 1 5 0,0 2-5 15,-2-3-5-15,1 1-2 0,-1 4-3 0,1-3-2 16,-2 0-1-16,-1-2-2 0,1 2 20 0,-2-3-3 0,2-2-6 16,-2-3-3-16,-1 1 10 0,3 0-4 0,1-4-4 15,-2-1-3-15,4-1-16 0,-3 0 0 0,1-3 2 0,2-11 0 16,-4 17 2-16,4-17-1 0,0 18 1 15,0-18-1-15,0 0 4 0,0 12-2 0,0-12-1 0,0 0 1 0,0 0-1 16,0 0 0-16,0 0 1 0,0 0-1 0,0 13-1 16,0-13 1-16,0 0-1 0,0 0 0 0,0 0 13 15,0 0-3-15,0 0-1 0,0 0-2 0,0 0-5 16,0 0-2-16,0 0 1 0,0 0 0 0,0 0 0 0,0 0 0 16,0 0 0-16,0 0 0 0,0 0-1 0,0 0-1 0,0 0 1 15,0 0-1-15,0 0 0 0,0 0 0 0,0 0 0 16,0 0 0-16,0 0-1 0,0 0-1 0,-11 8 1 0,11-8 1 15,0 0 14-15,-15 3-5 0,15-3 1 0,0 0-3 16,-29 3 0-16,29-3-1 0,-30 3-1 0,10 1-1 16,-6 1-5-16,-1 1 2 0,-5 0-1 0,0-2 0 0,-2 3 0 15,-1-1 0-15,3 1 0 0,2-2 1 0,-1-1 10 16,4 1-3-16,5-2 1 0,3 2-2 0,-2-1-8 16,4-1-1-16,17-3 2 0,-28 5 0 0,28-5 1 0,-25 3-1 15,25-3 1-15,0 0 0 0,-20 3 1 0,20-3-1 16,0 0 1-16,0 0-1 0,0 0-3 0,0 0 0 0,0 0-1 15,0 0 2-15,0 0-44 0,0 0 8 0,-10-10 7 0,10 10 7 16,0 0-206-16,0-14 47 0,0 14 36 0,2-14 29 16,-2 14-264-16,1-16 77 0,-1 16 60 0,2-14 49 15,-2 14-272-15,5-17 130 0,-5 17 68 0,7-12 53 0,-4 1-639 16,-3 11-89-16</inkml:trace>
  <inkml:trace contextRef="#ctx0" brushRef="#br0" timeOffset="174285.52">14560 9796 0 0,'0'0'441'0,"0"0"-70"0,0 0-73 0,0 0-22 15,0 0-48-15,0 0 4 0,0 0-47 0,0 0-37 16,0 0-30-16,-8 12 25 0,8-12-29 0,-3 15-23 0,3-15-19 15,-4 19 30-15,0-6-21 0,3 0-6 0,-1-2-15 16,0 4 56-16,2 0-25 0,0-1-16 0,2 2-16 0,-2-16 24 16,3 30-17-16,-1-11-13 0,0 0-10 0,-1 3 12 15,-2-1-12-15,2-3-8 0,1-1-7 0,-2 0 20 0,0 1-10 16,1-2-8-16,-1-3-6 0,2-1-4 0,-2-12-3 16,0 21-4-16,0-21-2 0,1 14-1 0,-1-14-2 15,0 0-1-15,0 12-3 0,0-12-7 0,0 0 0 0,0 0 0 16,0 0 1-16,0 0-29 0,0 0 8 0,6-17 4 0,-6 17 3 15,4-15-205-15,-4 15 44 0,4-21 36 0,-2 10 27 16,-2-7-326-16,1 3 125 0,2-3 63 0,-2 0 50 16,-1-7-692-16,0 4-99 0</inkml:trace>
  <inkml:trace contextRef="#ctx0" brushRef="#br0" timeOffset="174851.1">14624 9819 0 0,'0'0'513'0,"0"0"-121"0,0 0-66 0,0 0-26 15,0 0-60-15,3-13-4 0,-3 13-48 0,0 0-37 16,0 0-32-16,0 0-2 0,19-5-23 0,-19 5-20 0,16-3-14 16,-16 3-28-16,22-2-7 0,-22 2-3 0,24-2-5 15,-24 2-3-15,23-3-3 0,-23 3-2 0,20-2-3 0,-20 2-2 16,25-2-2-16,-25 2 0 0,19-2-1 0,-19 2 8 15,24-1-2-15,-24 1-3 0,0 0 1 0,0 0-3 16,0 0-1-16,22 0-1 0,-22 0 1 0,0 0 1 0,0 0 1 16,0 0-2-16,7 12 0 0,-7-12 38 0,0 0-9 15,0 16-5-15,0-16-6 0,0 16 19 0,0-16-9 0,-2 16-5 16,2-16-5-16,-1 19 6 0,1-19-6 0,0 21-3 16,0-21-4-16,0 24 16 0,0-12-8 0,0-12-3 0,1 24-3 15,-1-10 6-15,0-1-5 0,0-1-1 0,5 1-4 16,-7 4-1-16,2-3-2 0,-1 0-1 0,1-3-1 0,0 2-2 15,0-13-2-15,0 20 0 0,0-20 0 0,1 17-2 16,-1-17 1-16,0 15-1 0,0-15 1 0,0 0 2 16,0 16 0-16,0-16 0 0,0 0 0 0,0 0-1 0,3 14-1 15,-3-14 1-15,0 0-1 0,0 0 4 0,0 0-2 16,0 0 1-16,-6 8-2 0,6-8 10 0,0 0-3 0,0 0-2 16,0 0 0-16,0 0 23 0,-15 5-6 0,15-5-3 15,0 0-6-15,-18 3 7 0,18-3-5 0,-23 3-3 0,23-3-2 16,-22 3 0-16,22-3-4 0,-25 4 0 0,25-4-2 15,-26 3 2-15,26-3-2 0,-27 6-2 0,27-6 0 0,-24 6-3 16,24-6-1-16,-20 3 1 0,20-3 0 0,0 0-2 16,-24 4 1-16,24-4 0 0,0 0 0 0,-17 6 3 15,17-6 0-15,0 0-1 0,0 0 0 0,0 0-12 0,0 0 2 16,0 0 3-16,0 0 0 0,0 0-153 0,-13-8 35 16,13 8 22-16,0 0 21 0,-5-11-256 0,5 11 98 0,0 0 48 15,-3-9 39-15,3 9-823 0,-3-12-171 0</inkml:trace>
  <inkml:trace contextRef="#ctx0" brushRef="#br0" timeOffset="176339.33">15393 9073 0 0,'7'-17'641'0,"-7"17"-314"0,0 0-52 0,0 0-24 16,0 0 67-16,0 0-64 0,0 0-52 0,0 0-38 0,0 0 7 16,0 0-35-16,0 0-26 0,0 0-17 0,0 0-16 15,0 0-15-15,0 0-13 0,5 11-11 0,-5-11 25 0,3 15-15 16,-3-15-9-16,0 0-7 0,-3 24 39 0,1-9-15 15,-1 0-12-15,-2 1-7 0,-3 7 54 0,0-5-18 0,1 4-15 16,-3 0-11-16,-3 4 19 0,2-2-14 0,-3 1-8 0,3-2-11 16,-6 3 3-16,0-1-8 0,3-1-4 0,-2-3-6 15,2 1-2-15,-1 0-4 0,5-5-3 0,-2-1 0 16,3-2 0-16,1-3-2 0,3 0-2 0,5-11 0 0,-10 14-4 16,10-14 1-16,-8 9-1 0,8-9-1 0,0 0 0 15,-10 7 0-15,10-7 0 0,0 0 0 0,0 0 12 0,0 0-1 16,0 0-3-16,0 0-2 0,0 0 14 0,7-11-4 15,-7 11-5-15,0 0 1 0,0-18-8 0,0 18 0 16,0-12 0-16,0 12-1 0,3-14-27 0,-3 14 5 0,0-17 4 16,0 17 2-16,5-15 9 0,-5 15 1 0,3-15 0 15,-3 15 1-15,6-14-13 0,-6 14 3 0,6-14 4 0,-6 14 2 16,8-15-5-16,-8 15 3 0,9-12 1 0,-9 12 4 16,8-17-1-16,-8 17 2 0,8-10 1 0,-8 10-1 0,6-8 6 15,-6 8 0-15,0 0-3 0,0 0 1 0,5-11 29 16,-5 11-6-16,0 0-6 0,0 0-3 0,0 0 11 15,0 0-4-15,0 0-6 0,0 0-3 0,0 0-14 0,0 0 0 16,0 0 0-16,0 0 0 0,-5 12-5 0,5-12 0 16,-6 13 1-16,6-13 2 0,-9 14 2 0,2-2 0 0,1-3 0 15,1 2 0-15,-1 0 2 0,1 1 0 0,1-2-1 0,4-10 0 16,-12 19 1-16,7-7 0 0,1-1-1 0,4-11 0 16,-7 23 0-16,7-23-1 0,0 0 0 0,0 0 0 15,-4 10 1-15,4-10 0 0,0 0-1 0,0 0 0 0,0 0 6 16,0 0-3-16,0 0 0 0,0 0-1 0,0 0 3 15,0 0-4-15,0 0 1 0,0 0 1 0,18 2-3 16,-18-2 0-16,0 0 0 0,23 2 0 0,-23-2 2 0,20 4 0 16,-20-4 0-16,22 6-1 0,-22-6-11 0,21 9 2 15,-21-9 3-15,28 6-1 0,-28-6-89 0,26 8 18 0,-26-8 16 16,22 4 12-16,-22-4-209 0,23 8 49 0,-23-8 45 16,14 7 30-16,-14-7-345 0,0 0 137 0,19 1 69 15,-19-1 54-15,0 0-643 0,0 0-91 0</inkml:trace>
  <inkml:trace contextRef="#ctx0" brushRef="#br0" timeOffset="177283.89">15470 8747 0 0,'0'14'655'0,"0"-14"-438"0,-1 18 91 15,1-18-16-15,-2 21-58 0,2-21-48 0,-2 23 48 0,0-10-48 16,1-1-37-16,-1 2-30 0,2-1 29 0,-3 0-29 16,1 1-17-16,1-1-15 0,-1 2-4 0,-1-5-17 15,0 2-12-15,3-12-12 0,-5 17 9 0,5-17-11 0,-1 11-8 16,1-11-6-16,0 0-2 0,0 0-7 0,0 0-1 16,0 0-4-16,0 0 7 0,0 0-3 0,0 0-4 0,0 0-4 15,0 0 13-15,0 0-5 0,0 0-2 0,1-14-4 0,-1 14-6 16,2-16-1-16,-2 16 0 0,0-19-1 0,0 6-12 15,-2-1 0-15,2 0 3 0,-1-1 1 0,1 2-2 16,0-1 3-16,-2 2 1 0,1-1-1 0,-1 0 0 16,2 13 0-16,-1-20 2 0,1 20 0 0,-2-19 5 0,2 19 0 15,0-18-1-15,0 18 0 0,3-14 5 0,0 3-3 0,-3 11 1 16,0 0-1-16,6-16 65 0,-6 16-13 0,8-10-13 16,-8 10-6-16,13-7 11 0,-13 7-10 0,14-10-6 15,-14 10-7-15,17-5-5 0,-17 5-3 0,17-7-4 16,-17 7-3-16,15-6-3 0,-15 6-2 0,0 0 0 0,23 4-1 15,-23-4-5-15,0 0-1 0,22 6 2 0,-22-6 0 0,9 11-5 16,-9-11 0-16,8 14 4 0,-8-14-3 0,3 21 2 16,-3-21 1-16,0 23-2 0,0-23 3 0,-6 21 6 15,0-9-2-15,1-3-1 0,-1 1 1 0,-1-1 3 0,7-9 0 16,-15 14-1-16,15-14-1 0,-13 13 0 0,13-13-1 16,-11 7 0-16,11-7-1 0,0 0-15 0,-16 5 2 0,16-5 3 15,0 0 1-15,0 0-34 0,-21-2 8 0,21 2 6 0,0 0 6 16,-12-8-137-16,12 8 32 0,-10-10 25 0,10 10 20 15,-7-9-234-15,7 9 75 0,-6-13 65 0,6 13 34 16,0 0-406-16,2-14 111 0,-2 14 85 0,6-16 115 0,-6 16-181 16,9-11 64-16</inkml:trace>
  <inkml:trace contextRef="#ctx0" brushRef="#br0" timeOffset="178817.54">15627 8568 0 0,'5'-12'588'0,"-5"12"-224"0,0 0-56 0,0 0-29 15,0 0-40-15,0 0-47 0,0 0-40 0,12 5-29 16,-12-5-8-16,7 17-22 0,-7-17-17 0,6 16-18 16,-5-4 12-16,-1-12-13 0,2 21-13 0,-2-21-7 0,-2 26 2 15,2-13-7-15,-1 0-6 0,-1 0-3 0,1 2-4 16,-1-2-3-16,-1 1-4 0,0-2-2 0,1 1 4 15,-1-3-3-15,2 3-2 0,1-13-2 0,-6 18 4 0,6-18-2 16,-7 14-2-16,7-14-2 0,0 0-3 0,-5 11-1 0,5-11 0 16,0 0 0-16,0 0 19 0,0 0-6 0,0 0-3 15,0 0-1-15,0 0 63 0,0 0-13 0,0-16-13 0,0 16-9 16,5-13-2-16,-5 13-5 0,1-12-8 0,-1 12-3 16,6-17 1-16,-6 17-4 0,4-15-3 0,-4 15-3 15,5-11 1-15,-5 11-2 0,0 0-2 0,8-13-2 0,-8 13 8 16,0 0-4-16,11-8-1 0,-11 8-3 0,0 0-5 15,0 0-1-15,0 0 0 0,19-3 0 0,-19 3-3 16,12 4 0-16,-12-4-1 0,0 0 3 0,17-2-3 0,-17 2-1 16,0 0 3-16,0 0 0 0,0 0 1 0,22 4-1 15,-22-4 1-15,0 0-2 0,0 0-4 0,5 9 0 0,-5-9 1 16,0 0 2-16,-2 14 1 0,2-14 0 0,-3 12 1 16,3-12 1-16,-4 11 2 0,4-11-1 0,-4 15 1 0,4-15-1 15,-7 14 0-15,7-14 0 0,2 12 0 0,-2-12-1 16,-9 13-7-16,9-13 1 0,0 0 1 0,0 15 2 0,0-15-21 15,0 0 4-15,0 0 6 0,0 0 1 0,4 10-38 16,-4-10 12-16,0 0 7 0,0 0 7 0,0 0-13 16,0 0 9-16,14-6 5 0,-14 6 6 0,12-8-2 0,-12 8 3 15,11-9 4-15,-11 9 4 0,13-13-1 0,-13 13 2 16,11-12 1-16,-11 12 3 0,9-14-3 0,-9 14 1 16,9-12 2-16,-9 12-1 0,10-13 0 0,-10 13 1 0,7-15 3 15,-7 15-2-15,4-12 2 0,-4 12 0 0,0 0 1 0,6-13 1 16,-6 13 1-16,0 0-1 0,0 0 1 0,5-11 0 15,-5 11 39-15,0 0-9 0,0 0-5 0,0 0-5 0,0 0 59 16,0 0-17-16,0 0-12 0,0 0-11 0,0 0 23 16,0 0-13-16,0 0-11 0,0 0-7 0,0 0-18 0,0 0-3 15,0 0-1-15,0 0-4 0,0 0-15 0,-3 13 3 16,3-13 0-16,0 0 2 0,13 16-1 0,-13-16 2 16,-1 13 1-16,1-13 1 0,1 14 10 0,1 1-1 0,-2-15-1 15,0 0-1-15,4 15-7 0,-4-15 1 0,5 13-2 16,-5-13 2-16,5 11-13 0,-5-11 3 0,6 11 3 0,-6-11 1 15,0 0-16-15,7 11 4 0,-7-11 3 0,0 0 4 0,0 0 1 16,0 0 1-16,0 0 3 0,0 0 0 0,0 0 18 16,14-10-2-16,-14 10-2 0,6-11-2 0,-6 11 23 15,8-12-8-15,-8 12-2 0,5-15-6 0,-5 15 28 16,3-18-8-16,-3 18-6 0,2-20-7 0,-2 20 8 0,3-21-5 16,-3 21-6-16,-2-16-3 0,2 16-7 0,-6-17-2 15,6 17-1-15,-7-12-2 0,7 12 3 0,-8-10-1 0,8 10-1 16,0 0-1-16,-7-6-6 0,7 6 0 0,0 0 2 15,0 0 0-15,0 0-66 0,-15 6 15 0,15-6 10 0,0 0 7 16,-9 8-69-16,9-8 21 0,0 0 17 0,0 0 13 16,0 0-23-16,0 0 15 0,0 0 13 0,0 0 9 0,0 0 12 15,0 0 8-15,18 4 3 0,-18-4 4 0,0 0 14 16,18-2-1-16,-18 2 0 0,0 0 0 0,19-3 19 16,-19 3-1-16,0 0-6 0,18-2-2 0,-18 2 22 0,0 0-6 15,0 0-6-15,0 0-3 0,24 3 21 0,-24-3-7 16,0 0-6-16,19 3-5 0,-19-3 4 0,0 0-3 15,8 8-6-15,-8-8-2 0,12 8-3 0,-12-8-4 0,10 12-1 16,-10-12 0-16,5 9 3 0,-5-9-2 0,4 14-1 16,-4-14-1-16,0 17 0 0,0-17 1 0,-1 20-3 0,1-20 1 15,-3 19 1-15,3-19-1 0,-3 19 0 0,3-19-1 0,-7 15-18 16,7-15 5-16,-5 15 1 0,5-15 1 0,0 0-24 16,-5 11 6-16,5-11 6 0,0 0 4 0,0 0 8 15,0 0 2-15,0 0 1 0,0 0 2 0,0 0 25 16,-3-12-6-16,3 12-1 0,0 0-3 0,2-14-17 0,-2 14 2 15,0-12 0-15,0 12 2 0,1-16-9 0,-1 16 3 0,5-19 0 16,-5 19 3-16,2-18 20 0,-2 18-2 0,4-17-3 16,-4 17-3-16,6-12 18 0,-6 12-5 0,4-10-5 0,-4 10-2 15,0 0 8-15,10-11-5 0,-10 11-2 0,0 0-4 16,11-10-4-16,-11 10 0 0,0 0-3 0,25 0 0 16,-25 0-4-16,18 5 1 0,-18-5-1 0,0 0 0 0,22 0 2 15,-22 0-1-15,0 0 0 0,16 9 0 0,-16-9-5 16,0 0 1-16,9 10 0 0,-9-10 2 0,6 11-6 15,-6-11 2-15,0 14 1 0,0-14 0 0,-1 15 2 0,1-15 1 16,-5 15 1-16,5-15-1 0,-4 20 2 0,4-20 0 16,-4 11 0-16,4-11 0 0,-1 15-14 0,1-15 4 0,-2 14 0 15,2-14 4-15,3 10-23 0,-3-10 5 0,0 0 7 0,5 13 2 16,-5-13-13-16,0 0 7 0,0 0 4 0,16-4 2 16,-16 4 8-16,0 0 2 0,16-9 0 0,-16 9 1 15,14-8 2-15,-14 8 0 0,15-9 1 0,-15 9-1 0,15-13 6 16,-15 13-1-16,16-14-1 0,-16 14 0 0,16-18 5 15,-6 10 0-15,-4-1-4 0,0-1 1 0,-6 10 14 16,11-17-3-16,-11 17-3 0,15-16-2 0,-15 16 32 16,9-14-9-16,-9 14-6 0,5-11-4 0,-5 11 40 0,0 0-13 15,8-11-11-15,-8 11-6 0,0 0 18 0,-10-7-11 0,10 7-7 16,0 0-7-16,0 0-13 0,-17 4-4 0,17-4 0 16,-14 6-4-16,14-6-11 0,-13 9 0 0,13-9 2 0,-13 13 0 15,13-13-21-15,-9 15 6 0,9-15 2 0,-7 16 4 16,7-16 21-16,-1 17-2 0,1-17 0 0,1 15-3 0,-1-15-6 15,8 17-2-15,-8-17 3 0,11 11 0 0,-11-11-36 16,13 9 8-16,-13-9 6 0,16 8 4 0,-16-8-59 16,0 0 17-16,27 1 12 0,-27-1 10 0,0 0-101 0,27-4 29 15,-27 4 21-15,19-7 21 0,-19 7-211 0,19-9 56 16,-19 9 46-16,21-12 35 0,-15 3-751 0,-6 9-99 0</inkml:trace>
  <inkml:trace contextRef="#ctx0" brushRef="#br0" timeOffset="179902.54">15222 10031 0 0,'-17'6'816'0,"17"-6"-529"0,-21 6 126 16,21-6-72-16,0 0-69 0,0 0-54 0,-11 9 13 15,11-9-46-15,0 0-34 0,0 0-15 0,0 0-4 16,0 0-28-16,0 0-20 0,0 0-17 0,0 0 55 0,8 8-24 16,-8-8-22-16,0 0-13 0,33 1 83 0,-33-1-29 0,34-3-23 15,-12 2-20-15,6-2 20 0,1 1-20 0,-2 0-14 16,1 6-12-16,7-9-10 0,-1 2-6 0,-3 0-8 15,0 1-3-15,4 0-8 0,-2 0-1 0,-1 1-4 0,-4 2 0 16,3 1-9-16,-4 0 0 0,-2 0 0 0,-3-1 1 16,2 2 2-16,-5-1 0 0,-2 1-1 0,-17-3 1 0,32 5-41 15,-32-5 9-15,24 4 6 0,-24-4 4 16,17 4-11-16,-17-4 8 0,0 0 2 0,18 4 6 0,-18-4-58 16,0 0 14-16,0 0 12 0,0 0 10 0,0 0-68 0,0 0 20 15,0 0 17-15,0 0 14 0,-2-11-259 0,2 11 61 16,0 0 50-16,-6-11 42 0,6 11-337 0,-14-10 111 0,14 10 77 15,-5-12 62-15,5 12-430 0,-13-12-49 0</inkml:trace>
  <inkml:trace contextRef="#ctx0" brushRef="#br0" timeOffset="180291.12">15784 9938 0 0,'0'0'610'0,"0"0"-274"16,0 0-57-16,0 0-21 0,0 0-52 0,-8 10 3 0,8-10-41 16,0 0-34-16,6 10-27 0,-6-10 5 0,11 8-23 0,-11-8-18 15,10 8-14-15,-10-8-2 0,19 8-12 0,-19-8-7 16,19 6-8-16,-19-6 2 0,23 5-6 0,-23-5-4 16,20 3-5-16,-20-3-1 0,21 1-1 0,-21-1-3 0,0 0-2 15,22 0 21-15,-22 0-7 0,0 0-3 0,0 0-6 16,21 3 33-16,-21-3-10 0,0 0-7 0,0 0-4 0,0 0 17 15,0 0-9-15,0 0-6 0,0 0-5 0,0 0 23 16,0 0-8-16,0 0-7 0,0 0-7 0,0 0 6 0,6 13-4 16,-6-13-6-16,0 0-5 0,-11 9 40 0,11-9-9 15,-6 11-11-15,6-11-5 0,-13 16-10 0,13-16-4 16,-11 16-2-16,11-16-3 0,-10 14 14 0,6-3-5 0,-3-2-4 16,-1 0-3-16,2 0 2 0,6-9-2 0,-11 17-4 15,11-17 0-15,-10 13 0 0,10-13-2 0,-6 9 0 16,6-9-3-16,0 0-159 0,0 0 30 0,-5 12 25 0,5-12 21 0,0 0-307 15,0 0 102-15,0 0 69 0,0 0 44 0,0 0-818 16,5-13-185-16</inkml:trace>
  <inkml:trace contextRef="#ctx0" brushRef="#br0" timeOffset="180967.68">16531 9784 0 0,'0'0'735'0,"0"0"-475"0,4-12-42 16,-4 12 132-16,0 0-69 0,0 0-58 0,-1-12-44 15,1 12 27-15,0 0-44 0,-8-14-32 0,8 14-25 0,-7-10 31 16,7 10-21-16,0 0-23 0,-11-11-19 0,11 11 34 15,0 0-21-15,0 0-18 0,-6-12-13 0,6 12 26 16,0 0-16-16,0 0-14 0,0 0-10 0,0 0-16 0,-5 10-6 16,5-10-3-16,0 0-3 0,-4 13-4 0,4-13-1 15,-4 14-2-15,4-14-1 0,-8 19 9 0,5-8 0 16,3-11-4-16,-5 22-3 0,4-7 30 0,-1-3-8 0,0 3-6 0,2 1-4 16,0 3 15-16,0 0-6 0,0 2-6 15,2-2-4-15,-2 4 14 0,0-1-5 0,0 1-7 0,0-1-3 16,0 4-4-16,0-3-3 0,-8-1-1 0,11-1-1 0,-1 0-1 15,-2-4 0-15,0 1-1 0,1-6-1 0,-1 1 2 16,0-13-2-16,2 19 0 0,-2-19-2 0,0 0-3 0,2 15 1 16,-2-15-1-16,0 0 1 0,0 0 4 0,0 0-1 15,0 0 0-15,0 0-1 0,0 0-111 0,0 0 22 16,0 0 17-16,-7-15 13 0,3 4-280 0,-2 1 66 0,6 10 55 16,-6-22 42-16,3 9-313 0,3 1 113 0,0-4 77 15,0 0 57-15,0-2-484 0,3 3-58 0</inkml:trace>
  <inkml:trace contextRef="#ctx0" brushRef="#br0" timeOffset="181167.97">16399 10003 0 0,'0'0'720'0,"0"0"-459"0,0 0-45 0,0 0 115 16,0 0-68-16,0 0-51 0,0 0-44 0,0 0-10 15,0 0-33-15,0 0-24 0,17-3-20 0,-17 3-8 0,21-5-15 16,-21 5-11-16,24-3-10 0,-24 3-21 0,26-7-2 15,-26 7-5-15,23-3 0 0,-23 3-98 0,17-5 18 0,-17 5 14 16,0 0 12-16,0 0-117 0,17-3 33 0,-17 3 25 0,0 0 22 16,0 0-178-16,0 0 53 0,0 0 42 0,18-3 31 15,-18 3-466-15,0 0-31 0</inkml:trace>
  <inkml:trace contextRef="#ctx0" brushRef="#br0" timeOffset="181969.86">16754 9902 0 0,'4'-15'976'0,"-4"15"-579"0,-4-13-51 15,4 13-68-15,-6-10 72 0,6 10-70 0,0 0-56 0,-11-9-25 16,11 9 4-16,0 0-42 0,-17-3-31 0,17 3-27 15,0 0-12-15,0 0-18 16,-21 3-15-16,21-3-10 0,-15 6-5 0,-1-3-9 0,16-3-7 0,0 0-4 0,-13 13-14 16,13-13 0-16,-11 11-3 0,11-11-1 0,-6 13-4 15,6-13 0-15,-3 15 0 0,3-15 0 0,-1 15 2 0,1-15-2 16,0 18 1-16,0-18-1 0,1 17-1 0,-1-17 0 16,6 16 0-16,-6-16 1 0,8 14-27 0,-8-14 7 0,10 14 2 15,-10-14 4-15,9 7-25 0,-9-7 8 0,0 0 7 0,13 6 3 16,-13-6-16-16,0 0 7 0,0 0 7 0,0 0 3 15,21-3-21-15,-21 3 8 0,9-7 8 0,-9 7 3 16,11-10 38-16,-11 10-3 0,4-10-3 0,-4 10-2 0,11-12 6 16,-11 12-1-16,12-14-4 0,-12 14-2 0,10-17 7 15,-10 17-2-15,8-15-3 0,-8 15-2 0,6-16 28 16,-6 16-7-16,6-15-5 0,-6 15-5 0,0 0 47 0,3-11-13 16,-3 11-10-16,0 0-9 0,0 0 37 0,0 0-15 15,0 0-12-15,0 0-7 0,0 0-20 0,0 0-3 0,0 0-3 16,0 0-2-16,-12 9 1 0,12-9-4 0,-6 12 0 15,6-12 0-15,-6 11-12 0,6-11 2 0,-6 13-1 0,6-13 3 16,-3 14 0-16,3-14-1 0,-9 14 2 0,9-14 0 0,6 17-23 16,-6-17 5-16,6 12 3 0,-6-12 4 15,7 15-49-15,-7-15 13 0,3 10 10 0,-3-10 6 0,13 9-72 16,-13-9 20-16,11 8 17 0,-11-8 13 0,11 7-53 16,-11-7 21-16,0 0 18 0,0 0 12 0,0 0-2 0,20-5 11 15,-20 5 9-15,12-10 8 0,-12 10 6 0,11-11 3 16,-11 11 6-16,11-12 2 0,-11 12 7 0,11-16 3 0,-11 16 0 15,6-16-1-15,-6 16 32 0,7-19-6 0,-7 19-4 16,7-17-6-16,-7 17 49 0,4-18-13 0,6 10-9 0,-10 8-7 16,-9-14 64-16,9 14-20 0,0-13-15 0,0 13-11 15,0 0 51-15,0-16-21 0,0 16-14 0,0 0-16 16,0 0 42-16,0 0-18 0,-5-9-15 0,5 9-12 0,0 0 23 16,0 0-14-16,0 0-10 0,0 0-10 0,0 0-34 15,-14 8 1-15,14-8-2 0,-6 11 0 0,6-11-7 16,-8 11 3-16,8-11 0 0,-5 12 1 0,5-12 3 0,-6 18-1 15,6-18 1-15,-3 18-1 0,3-18 1 0,0 18-1 0,0-18 0 16,1 18 0-16,-1-18-41 0,7 18 6 0,-7-18 10 16,17 14 3-16,-17-14-117 0,10 11 29 0,-10-11 21 0,12 8 18 15,-12-8-125-15,18 3 38 0,-18-3 31 0,0 0 26 16,25-3-183-16,-25 3 57 0,16-7 63 0,-16 7 37 0,16-8-186 16,-16 8 63-16,16-10 49 0,-16 10 41 0,16-12-243 15,-16 12 106-15,11-15 82 0,-11 15 43 0,11-17-112 16,-11 17 93-16</inkml:trace>
  <inkml:trace contextRef="#ctx0" brushRef="#br0" timeOffset="182381.2">17037 9908 0 0,'0'0'363'16,"0"0"-185"-16,0 0-11 0,0 0-34 0,0 0 33 0,0 0-33 15,0 0-9-15,0 0-23 0,0 0 30 0,0 0-27 16,0 0-20-16,0 0-17 0,0 0 51 0,0 0-24 16,0 0-19-16,0 0-14 0,7 9 30 0,-7-9-18 0,0 0-14 15,0 0-13-15,0 0 2 0,15 6-11 0,-15-6-5 0,0 0-8 16,0 0 10-16,0 0-4 0,0 0-8 0,20 2-4 15,-20-2 11-15,0 0-6 0,0 0-5 0,0 0-2 0,17-8-7 16,-17 8-1-16,0 0-2 0,10-9-1 0,-10 9 52 16,11-9-11-16,-11 9-9 0,0 0-8 0,4-12 47 0,-4 12-15 15,0 0-12-15,0 0-10 0,0-14 49 0,0 14-16 16,0 0-15-16,0 0-11 0,-2-12 36 0,2 12-16 16,0 0-13-16,0 0-11 0,0 0 37 0,0 0-15 0,-9-7-14 15,9 7-9-15,0 0-6 0,0 0-7 0,0 0-5 16,0 0-6-16,-21 2-20 0,21-2 1 0,0 0-1 15,-16 8 1-15,16-8-5 0,-11 10-1 0,11-10 3 0,-10 13 2 16,6-1 4-16,4-12-1 0,-10 12 1 0,10-12-1 0,-4 15-1 16,4-15 1-16,-2 16-1 0,2-16 0 0,-2 19 0 15,2-19 0-15,0 18 1 0,0-18 0 0,7 16-4 16,-7-16 2-16,11 12 0 0,-11-12 1 0,13 10 7 0,-13-10-1 16,14 8-3-16,-14-8 1 0,22 0-45 0,-22 0 7 15,24-2 7-15,-24 2 6 0,22-8-154 0,-22 8 38 0,22-11 25 16,-22 11 24-16,19-12-244 0,-19 12 92 0,13-13 55 15,-13 13 38-15,6-16-860 0,-6 16-205 0</inkml:trace>
  <inkml:trace contextRef="#ctx0" brushRef="#br0" timeOffset="183366.25">17472 9707 0 0,'0'0'991'0,"0"0"-491"0,0 0-71 16,0 0-87-16,0 0 0 0,0 0-68 0,0 0-25 0,0 0-47 15,0 0-38-15,0 0-32 0,0 0-28 0,0 0-21 0,6 11 32 16,-6-11-26-16,4 13-16 0,-4-13-15 0,4 19 53 16,-2-8-21-16,-2-11-19 0,1 21-14 0,-2-10 10 15,1-11-16-15,-2 24-9 0,2-24-9 0,0 25 3 16,0-11-6-16,0-1-7 0,0-13-5 0,2 25 2 0,-2-11-5 16,3-2-3-16,-3-12-2 0,5 22-4 0,-5-22-2 0,7 18 0 15,-7-18-1-15,11 13-5 0,-11-13-1 0,12 9 1 16,-12-9 0-16,0 0-24 0,0 0 4 0,25-1 6 0,-25 1 3 15,16-5-3-15,-16 5 5 0,18-5 0 0,-18 5 3 16,12-15 5-16,-12 15-1 0,13-14 2 0,-13 14 1 16,11-17-1-16,-11 17 0 0,14-16-1 0,-8 5 2 0,-1 0 6 15,2 1-3-15,2 1 1 0,-9 9-2 0,5-19 25 16,-5 19-8-16,8-16-2 0,-8 16-5 0,4-13 25 16,-4 13-7-16,0 0-7 0,6-9-3 0,-6 9 36 0,0 0-10 15,0 0-10-15,0 0-7 0,0 0 14 0,0 0-7 16,0 0-8-16,0 0-6 0,0 0-38 0,0 0 1 0,-6 9 4 15,6-9 3-15,-4 11-1 0,4-11 2 0,-7 13 2 16,7-13 0-16,-3 12 1 0,3-12 1 0,-1 14 1 0,1-14 1 16,-3 15-1-16,3-15 2 0,3 13 0 0,-3-13 0 15,4 11-2-15,-4-11 1 0,10 10-1 0,-10-10 1 0,8 7 14 16,-8-7-3-16,0 0-1 0,13 5-1 0,-13-5-14 16,0 0 3-16,21 2 0 0,-21-2 2 0,0 0 1 15,21-8 0-15,-21 8 0 0,15-5 0 0,-15 5 6 0,11-11-2 16,-11 11 0-16,11-8 0 0,-11 8 1 0,10-11 0 0,-10 11-1 15,4-11-1-15,-4 11-5 0,4-13-1 0,-4 13 1 16,0-14 1-16,0 14 5 0,-4-15 0 0,4 15-1 16,-6-14 0-16,6 14-29 0,-11-14 5 0,11 14 6 0,-14-11 1 15,14 11-99-15,-12-8 22 0,12 8 17 0,0 0 18 16,-20-3-258-16,20 3 66 0,0 0 47 0,-23 6 42 0,23-6-270 16,0 0 87-16,-14 9 93 0,14-9 59 0,0 0-384 15,0 0 114-15,0 13 96 0,0-13 119 0,0 0-160 16,0 0 78-16</inkml:trace>
  <inkml:trace contextRef="#ctx0" brushRef="#br0" timeOffset="184284.66">17921 9808 0 0,'5'-10'882'0,"-5"10"-584"0,0 0-16 15,0 0 153-15,0 0-90 0,1-11-67 0,-1 11-56 0,0 0 82 16,0 0-43-16,0 0-52 0,0 0-42 0,0 0 57 16,0 0-46-16,0 0-36 0,0 0-27 0,0 0 29 15,0 0-30-15,0 0-20 0,0 0-21 0,0 0-13 0,0 0-12 16,0 0-11-16,0 0-7 0,0 0-13 0,-14 6-6 16,14-6 0-16,-19 6-3 0,19-6-13 0,-8 13 1 0,8-13 1 15,-11 11 0-15,11-11 8 0,-10 18-2 0,10-18-1 16,-4 15 1-16,4-15-13 0,-2 18 2 0,2-18 2 0,0 16 2 15,0-16-55-15,5 19 14 0,-5-19 7 0,8 17 9 16,-8-17-63-16,11 12 17 0,-11-12 16 0,13 7 11 0,-13-7-36 16,18 7 16-16,-18-7 14 0,0 0 12 0,30-2-17 15,-30 2 14-15,20-5 8 0,-20 5 8 0,21-10 17 16,-21 10 1-16,14-10 3 0,-14 10 1 0,14-16 34 0,-14 16-5 16,11-19-5-16,-11 19-2 0,6-22 70 0,-1 10-16 15,-3 2-15-15,1-2-9 0,-2-2 26 0,-1 2-16 16,2-2-9-16,-2 14-10 0,0-23 16 0,0 23-10 0,1-21-9 15,-1 21-8-15,-1-19 25 0,1 19-11 0,0 0-9 0,-2-13-4 16,2 13-7-16,0 0-5 0,0 0-2 0,0 0-2 16,0 0-18-16,0 0 1 0,0 0 2 0,0 0 2 0,-3 11-5 15,3-11 3-15,-1 15 0 0,1-15 1 0,-2 16-4 16,2-16 1-16,-3 20 4 0,3-20-2 0,0 19 0 16,0-19 1-16,-2 21 0 0,1-10 2 0,1-11-15 0,-2 24 4 15,1-13 2-15,1-11 3 0,-3 21-111 0,3-21 26 16,-2 12 18-16,2-12 15 0,0 20-102 0,0-20 31 0,3 12 27 15,-3-12 21-15,0 0-44 0,0 0 25 0,0 0 20 16,0 0 18-16,0 0 22 0,20-3 7 0,-20 3 8 0,0 0 6 16,9-16-13-16,-9 16 8 0,11-18 3 0,-11 18 6 0,9-18 55 15,-9 18-8-15,10-18-5 0,-5 7-5 16,-2 1 45-16,-3 10-11 0,8-17-11 0,-8 17-9 0,7-18 76 16,-7 18-23-16,7-11-16 0,-7 11-16 0,5-11 51 15,-5 11-22-15,0 0-16 0,0 0-14 0,8-9 24 0,-8 9-17 16,0 0-11-16,0 0-10 0,0 0-12 0,0 0-6 15,0 0-4-15,0 0-3 0,0 0-1 0,0 0-3 16,-2 16-1-16,2-16-3 0,-6 11-8 0,6-11 0 0,-10 13 1 16,10-13 0-16,-16 14 3 0,16-14 1 0,-14 15-2 15,14-15 0-15,-17 12-52 0,17-12 11 0,-17 11 8 0,17-11 5 16,-12 13-53-16,12-13 16 0,-8 8 11 0,8-8 12 0,0 0-52 16,0 0 19-16,0 0 14 0,0 0 13 0,0 0 1 15,0 0 10-15,0 0 6 0,0 0 7 0,0 0 5 16,0 0 4-16,0 0 3 0,14-5 1 0,-14 5 8 15,0 0 0-15,15-5 1 0,-15 5-1 0,0 0 15 0,0 0-3 16,20-1-4-16,-20 1 1 0,0 0-1 0,18 6-1 0,-18-6-2 16,11 6 1-16,-11-6 3 0,11 9-2 0,-11-9 1 15,8 14-3-15,-8-14-7 0,8 15 0 0,-8-15 0 16,6 12 2-16,-3 1 1 0,-3-13 0 0,8 16 1 0,-3-4-1 16,-2 0-6-16,-3-12 1 0,0 0 3 0,0 0-1 0,16 7 6 15,-16-7-2-15,0 0 1 0,16-3 0 0,-16 3 5 16,16-9 0-16,-16 9-2 0,14-9 0 0,-14 9-13 15,11-14 2-15,-11 14 0 0,13-15 2 0,-13 15-133 16,6-15 28-16,-6 15 22 0,5-14 17 0,-5 14-382 0,2-18 114 16,-2 18 86-16,1-16 50 0,-1 16-774 0,-4-18-175 15</inkml:trace>
  <inkml:trace contextRef="#ctx0" brushRef="#br0" timeOffset="185566.81">17572 10201 0 0,'0'0'693'0,"0"0"-439"15,0 0 157-15,-16 1-48 0,16-1-74 0,0 0-57 0,0 0 11 16,0 0-50-16,0 0-37 0,0 0-23 0,20-1-11 16,-20 1-23-16,23-2-21 0,-23 2-15 0,30-3-7 15,-30 3-13-15,32-5-7 0,-32 5-9 0,30-3-8 16,-30 3-2-16,25-3-5 0,-25 3-2 0,24-3 0 0,-24 3-2 16,18-1-1-16,-18 1-3 0,0 0 1 0,18-5 0 15,-18 5-2-15,0 0 0 0,0 0-10 0,0 0 3 0,0 0 0 16,0 0 0-16,0 0 81 0,0 0-17 0,0 0-10 0,0 0-11 15,-17-7 3-15,17 7-8 0,0 0-8 0,-33 0-4 16,33 0-8-16,-29 4-2 0,29-4-3 0,-27 4-1 16,27-4-2-16,-24 5 1 0,24-5-2 0,-19 3 0 0,19-3-8 15,-13 6 0-15,13-6 1 0,0 0 1 0,0 0-3 16,-14 7 1-16,14-7 0 0,0 0 2 0,0 0-11 0,0 0 2 16,0 0 1-16,0 0 2 0,16 6 7 0,-16-6 0 15,0 0 1-15,32-3-1 0,-32 3-50 0,33-3 9 16,-15 0 9-16,-18 3 5 0,35-5-46 0,-35 5 15 0,30-5 12 15,-30 5 8-15,28-4-20 0,-28 4 13 0,16-4 9 16,-16 4 5-16,0 0 19 0,0 0 1 0,0 0 3 0,0 0 0 16,0 0 3-16,0 0-1 0,0 0 2 0,0 0 1 15,0 0-100-15,0 0 21 0,-19-1 17 0,19 1 13 0,-22 0-278 16,22 0 81-16,0 0 50 0,-24 5 40 0,24-5-754 16,0 0-114-16</inkml:trace>
  <inkml:trace contextRef="#ctx0" brushRef="#br0" timeOffset="191851.82">14917 10479 0 0,'0'0'334'0,"0"0"-212"16,0 0 9-16,0 0 35 0,0 0-34 0,0 0-25 0,0 0-22 15,0 0 29-15,0 0-10 0,0 0-20 0,0 0-18 16,0 0 17-16,0 0-19 0,0 0-11 0,0 0-12 16,0 0 2-16,0 0-9 0,0 0-6 0,0 0-6 0,14-6 1 15,-14 6-6-15,0 0-4 0,12-7-2 0,-12 7 23 16,0 0-7-16,12-8-5 0,-12 8-5 0,0 0 1 0,0 0-4 15,0 0-3-15,0 0-2 0,0 0 9 0,0 0-4 16,0 0-2-16,0 0-2 0,0 0-18 0,0 0 3 16,0 0 1-16,0 0 0 0,0 0 17 0,0 0-2 0,0 0-3 15,0 0-1-15,0 0-4 0,0 0 0 0,0 0 0 0,-9 8-2 16,9-8 0-16,-13 7 1 0,13-7-1 0,0 0-1 16,-14 7-2-16,14-7 0 0,0 0 2 0,0 0-1 0,0 0-2 15,0 0 1-15,-12 5 0 0,12-5 1 0,0 0-2 16,0 0 0-16,0 0 1 0,0 0 1 0,0 0 7 15,0 0 0-15,0 0-2 0,0 0-2 0,0 0 5 16,0 0-2-16,0 0 0 0,0 0-2 0,0 0 5 0,0 0-3 16,0 0-1-16,0 0-1 0,0 0 1 0,0 0-3 0,0 0 3 15,0 0-3-15,9-8-10 0,-9 8 2 0,0 0 1 16,0 0 2-16,9-7 9 0,-9 7-1 0,0 0 0 16,0 0-1-16,0 0-1 0,0 0 0 0,0 0-1 0,0 0 0 15,0 0 3-15,0 0 0 0,0 0-2 0,0 0 1 0,0 0-1 16,0 0-2-16,0 0 2 0,0 0-1 0,0 0 3 15,0 0-1-15,0 0-2 0,0 0 3 0,0 0-8 16,0 0 3-16,0 0-1 0,0 0 1 0,0 0-6 0,0 0 1 16,0 0 2-16,0 0 0 0,0 0-3 0,0 0 1 15,0 0 2-15,0 0 1 0,0 0-8 0,0 0 4 0,0 0 0 16,0 0 2-16,0 0 8 0,0 0 0 0,0 0-1 16,0 0 0-16,0 0 3 0,0 0-1 0,0 0 0 0,0 0-1 15,0 0-26-15,0 0 6 0,0 0 4 0,0 0 1 16,0 0 26-16,0 0-2 0,0 0-2 0,0 0-2 15,0 0-6-15,6-10-1 0,-6 10 1 0,0 0-1 0,0 0-12 16,0 0 2-16,0 0 3 0,10-8 0 0,-10 8 7 16,0 0-1-16,0 0 2 0,10-6-2 0,-10 6 4 0,0 0-1 15,0 0-1-15,0 0 0 0,0 0 2 0,0 0-1 16,0 0 0-16,0 0-3 0,0 0 1 0,0 0 0 0,0 0-1 16,0 0 1-16,0 0-73 0,0 0 13 0,-3-12 13 15,3 12 10-15,0 0-792 0,-23-5-82 0</inkml:trace>
  <inkml:trace contextRef="#ctx0" brushRef="#br0" timeOffset="195969.5">15073 10434 0 0,'0'0'451'0,"0"0"-210"0,0 0-48 0,0 0 84 15,0 0-12-15,0 0-52 0,0 0-44 0,-13-8 62 0,13 8-46 16,0 0-36-16,0 0-31 0,0 0 57 0,0 0-34 16,0 0-24-16,0 0-13 0,0 0 35 0,0 0-25 15,0 0-23-15,0 0-19 0,0 0 27 0,0 0-22 0,0 0-15 16,0 0-12-16,0 0 39 0,0 0-17 0,0 0-15 0,-20 0-10 15,20 0 20-15,0 0-12 0,0 0-12 0,0 0-8 16,0 0 3-16,0 0-7 0,0 0-6 0,0 0-5 16,0 0-8-16,0 0-1 0,0 0-2 0,0 0-2 0,0 0-11 15,0 0 2-15,14 5 0 0,-14-5 0 0,0 0 0 16,0 0 2-16,1 16 0 0,-1-16-1 0,3 13 8 0,-3-13-1 16,5 13-3-16,-5-13 1 0,6 14 14 0,-6-14-2 15,7 15-5-15,-7-15-2 0,10 18 10 0,-6-7-4 0,2-1-2 16,0-1-3-16,0 5 29 0,-1-2-4 0,-2 0-10 15,-2 1-5-15,12 1 39 0,0 0-11 0,-2 0-11 16,1-3-8-16,1 1 12 0,0 1-7 0,2-3-9 0,-3 0-4 16,3 0 4-16,-1 0-5 0,1-1-5 0,0-1-1 15,2 0 3-15,-1 0-2 0,0-2-3 0,1-1-3 0,2 0 4 16,-1 0-2-16,3-2-2 0,-4-2-2 0,5 1-3 16,0-1 1-16,-22-1-2 0,37 3-1 0,-37-3 3 15,40 0-2-15,-40 0 0 0,33 0 0 0,-33 0-1 0,34-3-1 16,-34 3 0-16,23-3-1 0,-23 3 2 0,0 0-1 0,24 0 2 15,-24 0-2-15,0 0 29 0,0 0-7 0,21-1-4 16,-21 1-5-16,0 0-27 0,0 0 3 0,0 0 1 0,0 0 2 16,0 0-35-16,0 0 10 0,0 0 5 0,0 0 5 15,0 0-122-15,-6-10 28 0,6 10 24 0,0 0 18 16,-7-10-268-16,7 10 68 0,0 0 55 0,-8-10 44 0,8 10-301 16,-5-10 118-16,5 10 92 0,0 0 53 0,-3-17-754 15,3 17-166-15</inkml:trace>
  <inkml:trace contextRef="#ctx0" brushRef="#br0" timeOffset="196369.55">15638 10655 0 0,'-4'-11'656'0,"4"11"-380"16,0 0-55-16,0 0-10 0,0 0 55 0,0 0-51 0,0 0-45 16,0 0-32-16,0 0 4 0,0 0-29 0,0 0-23 15,0 0-17-15,0 0-15 0,0 0-12 0,0 0-10 0,-4 13-5 16,4-13 3-16,0 0-8 0,5 9-4 0,-5-9-5 15,0 0 8-15,16 10-7 0,-16-10-2 0,0 0-1 0,18 8 9 16,-18-8-4-16,13 6-5 0,-13-6-2 0,0 0 1 16,24 5-4-16,-24-5-2 0,16 3-2 0,-16-3 5 0,19 3-2 15,-19-3-2-15,0 0-2 0,29 2 4 0,-29-2-2 16,0 0-2-16,25 0 0 0,-25 0-2 0,0 0-2 0,0 0 2 16,0 0-1-16,21 1-7 0,-21-1 4 0,0 0-2 15,0 0 2-15,0 0 2 0,0 0 0 0,0 0-1 0,0 0 1 16,-3 15 11-16,3-15 1 0,0 0-5 0,-14 6-1 15,14-6 31-15,-17 12-8 0,17-12-7 0,-13 17-3 16,-2-8 9-16,2-2-6 0,0 3-4 0,2 0-4 0,0-1 2 16,2 0-3-16,-2-1-4 0,3-1-1 0,-1 2 4 15,0 0-3-15,1 7-2 0,8-16-2 0,-11 6 13 16,11-6-3-16,0 0-4 0,-13 9-2 0,13-9 2 0,0 0-2 16,0 0-1-16,0 0-2 0,0 0-11 0,0 0 2 15,0 0 1-15,0 0 0 0,0 0-85 0,0 0 19 0,0 0 12 16,0 0 12-16,0 0-360 0,-1-12 118 0,1 12 56 15,10-15 45-15,-10 15-742 0,6-18-129 0</inkml:trace>
  <inkml:trace contextRef="#ctx0" brushRef="#br0" timeOffset="196952.43">16035 10627 0 0,'0'0'583'0,"0"0"-339"0,0 0-49 0,0 0-35 16,0 0 49-16,11 12-43 0,-11-12-33 0,-3 11-26 15,3-11 39-15,0 14-28 0,0-14-24 0,0 17-18 0,0-17 46 16,-5 18-25-16,5-18-20 0,-4 20-15 0,-1-9 33 15,0 0-18-15,0 0-16 0,2 0-13 0,-2 0 13 0,0-1-11 16,5-10-9-16,-6 15-8 0,6-15-1 0,-7 13-4 16,7-13-7-16,0 0-4 0,0 0-3 0,-4 10-2 15,4-10-2-15,0 0-1 0,0 0 30 0,0 0-8 0,0 0-5 16,0 0-6-16,7-14 39 0,-7 14-13 0,0 0-8 16,9-16-8-16,-4 4-9 0,-2 2-5 0,1 0-3 15,1-1-2-15,2-2-8 0,-1 0 2 0,0 1-2 0,-1-1-1 16,0-1-4-16,8-1 1 0,-10 3 1 0,0-1-1 0,0 0 0 15,0 2 0-15,2 1 0 0,0 1-1 0,-5 9 1 16,11-14 1-16,-11 14-1 0,8-10 1 0,-8 10 8 16,0 0-2-16,0 0-2 0,9-6 0 0,-9 6 4 0,0 0-2 15,0 0-2-15,8 8 0 0,-8-8 6 0,0 0-4 16,0 0 1-16,12 11-3 0,-12-11 17 0,6 10-4 0,-6-10-4 16,3 12-3-16,-3-12 14 0,6 16-7 0,-6-16-1 15,5 18-5-15,-2-7 9 0,1 0-4 0,-4 2-3 0,1-1-3 16,-2 3 5-16,-2 0-2 0,0 1-3 0,2-3-2 15,-2 3 10-15,0 0-2 0,1-5-5 0,-1 0-2 0,1 1 0 16,2-12-4-16,-1 17 1 0,1-17-3 0,1 14 3 16,-1-14-2-16,0 0-1 0,0 0 0 0,0 0 19 15,3 9-3-15,-3-9-5 0,0 0-3 0,0 0-133 0,0 0 23 16,0 0 21-16,8-9 15 0,-8 9-365 0,2-17 88 16,-2 17 101-16,4-10 48 0,-5-1-841 0,1 11-227 0</inkml:trace>
  <inkml:trace contextRef="#ctx0" brushRef="#br0" timeOffset="197177.36">16019 10756 0 0,'0'0'708'0,"0"0"-422"0,0 0 81 16,0 0-49-16,0 0-63 0,0 0-51 0,15-5-30 15,-15 5-34-15,18-4-29 0,-18 4-21 0,23-6-14 16,-23 6-15-16,24-5-12 0,-24 5-9 0,20-5-6 0,-20 5-4 15,21-6-7-15,-21 6-4 0,0 0-37 0,21-3 3 16,-21 3 3-16,0 0 4 0,12-8-137 0,-12 8 32 0,0 0 24 16,0 0 18-16,0 0-211 0,8-9 56 0,-8 9 46 15,0 0 35-15,0 0-584 0,0 0-60 0</inkml:trace>
  <inkml:trace contextRef="#ctx0" brushRef="#br0" timeOffset="197491.2">16308 10579 0 0,'0'0'624'0,"2"-11"-344"0,-2 11 136 0,0 0-40 16,0 0-78-16,0 0-58 0,0 0-2 0,0 0-47 0,0 0-38 15,0 0-25-15,0 0-8 0,0 0-23 0,0 13-21 16,0-13-16-16,-4 9 53 0,4-9-23 0,-1 13-18 0,1-13-14 15,-2 16 21-15,2-16-15 0,-1 17-14 0,1-17-9 16,-2 21 12-16,1-10-12 0,1-11-8 0,-2 22-6 0,1-11-3 16,1-11-5-16,-2 21-4 0,2-21-2 0,-2 22 8 15,2-22-6-15,-2 16-1 0,2-16-4 0,-3 19 1 16,3-19-4-16,-1 13 0 0,1-13-1 0,0 0-73 0,-2 10 13 16,2-10 10-16,0 0 10 0,0 0-218 0,0 0 49 0,0 0 41 15,0 0 34-15,0 0-259 0,0 0 114 0,0 0 54 16,0 0 43-16,18-3-763 0,-18 3-140 0</inkml:trace>
  <inkml:trace contextRef="#ctx0" brushRef="#br0" timeOffset="198598.47">16459 10711 0 0,'14'-7'474'0,"-14"7"-254"0,0 0 53 16,13-6-49-16,-13 6-15 0,0 0-41 0,0 0 64 0,0 0-46 15,0 0-38-15,0 0-30 0,0 0 68 0,0 0-37 16,0 0-30-16,0 0-23 0,-4-11 17 0,4 11-12 16,0 0-19-16,-12-8-16 0,12 8-5 0,-15-4-12 0,15 4-10 15,0 0-9-15,-21-4 11 0,21 4-10 0,-17-8-6 16,17 8-4-16,-15 6 8 0,15-6-6 0,0 0-5 0,-20 7-3 16,20-7-4-16,-10 8-2 0,10-8-1 0,-10 6-2 0,10-6-4 15,-8 9 1-15,8-9-2 0,-3 10-1 0,3-10 3 16,-3 13 0-16,3-13 0 0,0 12-1 0,0-12 7 15,3 13-3-15,-3-13 0 0,4 13-2 0,-4-13-1 16,9 10 0-16,-9-10-1 0,9 9-1 0,-9-9 4 0,11 6-2 16,-11-6-1-16,0 0 0 0,18 8 12 0,-18-8-5 0,0 0-2 15,0 0 0-15,24-3 32 0,-24 3-7 0,0 0-6 16,18-5-6-16,-18 5 97 0,15-12-22 0,-15 12-21 16,9-12-14-16,-9 12 80 0,10-10-27 0,-10 10-23 0,8-14-18 15,-8 14 69-15,7-11-29 0,-7 11-23 0,4-10-17 16,-4 10 55-16,6-11-27 0,-6 11-19 0,0 0-16 0,2-10 87 15,-2 10-31-15,0 0-24 0,0 0-19 0,0 0 19 16,0 0-20-16,0 0-14 0,0 0-13 0,0 0 17 16,0 0-14-16,0 0-11 0,0 0-7 0,0 0-29 0,0 0-1 15,0 0-1-15,0 0-1 0,0 0-23 0,0 0 6 16,-8 8 2-16,8-8 2 0,-8 13-5 0,8-13 2 0,-7 18 4 16,7-18 1-16,-4 21 8 0,1-10 0 0,3-11 0 0,-3 22 0 15,1-9-3-15,2 0 1 0,-2 0 1 0,2-1 0 16,-1 2 13-16,1-1 0 0,0 2-3 0,0-15-2 0,-3 25-11 15,3-12 2-15,0-1 0 0,-2 1 0 0,1 0-37 16,1-13 7-16,-2 20 6 0,2-20 7 0,-2 16-31 16,2-16 11-16,-3 15 8 0,3-15 7 0,0 0-8 15,-5 12 6-15,5-12 6 0,0 0 3 0,0 0-6 16,0 0 3-16,0 0 6 0,0 0 2 0,0 0 2 0,0 0 2 16,0 0 3-16,-18-1 0 0,18 1 1 0,-12-10 1 0,12 10 0 15,-13-13 2-15,13 13-5 0,-7-15 3 0,7 15 1 16,-6-18-2-16,6 18 5 0,-6-16-1 0,6 16 0 15,-1-16 0-15,1 16-2 0,3-16 2 0,-3 16-1 0,4-12 0 16,-4 12-5-16,4-16 2 0,-4 16-1 0,9-15 2 16,-9 15-10-16,16-14 4 0,-16 14 0 0,16-13 2 0,-16 13-16 15,19-13 3-15,-19 13 5 0,18-10 3 0,-7 4-2 16,-11 6 2-16,20-10 4 0,-20 10 0 0,23-11-11 0,-23 11 6 16,17-10 1-16,-17 10 2 0,19-9 12 0,-19 9 0 15,14-8-1-15,-14 8 1 0,17-7 2 0,-17 7-1 16,9-10 1-16,-9 10-2 0,9-8 2 0,-9 8 0 0,0 0-2 15,8-9 0-15,-8 9 16 0,0 0-5 0,0 0-3 0,0 0-2 16,4-11 19-16,-4 11-5 0,0 0-7 0,0 0 0 16,0 0 13-16,-7-11-6 0,7 11-4 0,0 0-4 15,0 0 0-15,0 0-4 0,0 0 0 0,0 0-3 0,0 0-4 16,0 0 0-16,0 0-1 0,0 0-1 0,0 0-17 16,0 0 4-16,0 0 3 0,-19 7 1 0,19-7-3 0,-3 9 3 15,3-9 1-15,-3 13 1 0,3-13-9 0,-4 15 3 16,4-15 3-16,0 17 1 0,0-17 5 0,0 14 1 0,0-14 0 15,4 14 1-15,-4-14-11 0,5 15 2 0,-5-15 1 16,0 0 2-16,4 12-14 0,-4-12 4 0,0 0 2 16,13 7 5-16,-13-7-27 0,0 0 8 0,0 0 6 0,24 0 4 15,-24 0 15-15,14-8-1 0,-14 8 2 0,13-9 1 0,-13 9 7 16,14-14 1-16,-14 14-4 0,15-14 2 0,-9 7 21 16,-2-3-7-16,3-2-3 0,-7 12-1 0,11-15 22 15,-11 15-7-15,6-18-5 0,-6 18-4 0,4-14 14 0,-4 14-6 16,0 0-6-16,-2-15-3 0,2 15-1 0,0 0-5 15,0 0-1-15,-8-9-3 0,8 9-4 0,0 0-1 0,0 0-2 16,-18-3 1-16,18 3-46 0,0 0 9 0,0 0 6 16,-25 3 7-16,25-3-150 0,-17 5 37 0,17-5 24 0,0 0 23 15,-20 6-219-15,20-6 60 0,0 0 51 0,-15 4 37 16,15-4-218-16,0 0 74 0,0 0 60 0,0 0 48 16,0 0-166-16,0 0 101 0,0 0 50 0,0 0 44 0,-9-7-247 15,9 7 84-15,0 0 65 0,0 0 84 0,6-11-262 16,-6 11 46-16</inkml:trace>
  <inkml:trace contextRef="#ctx0" brushRef="#br0" timeOffset="199621.65">16893 10733 0 0,'0'0'512'0,"-6"10"-214"15,6-10-58-15,0 0-33 0,0 0-24 0,0 0 55 16,0 0-49-16,0 0-36 0,0 0-33 0,0 0 41 15,0 0-34-15,0 0-24 0,0 0-22 0,0 0 19 16,0 0-18-16,0 0-18 0,0 0-10 0,0 0 14 0,0 0-14 16,0 0-11-16,0 0-8 0,0 0 15 0,0 0-10 0,0 0-8 15,23-2-8-15,-23 2-5 0,0 0-5 0,0 0-2 16,0 0-2-16,20-5-5 0,-20 5 1 0,0 0-1 0,19-2-1 16,-19 2 10-16,0 0-3 0,0 0-2 0,0 0-1 15,0 0-15-15,0 0 2 0,0 0 0 0,0 0 3 0,0 0-10 16,0 0 2-16,0 0 1 0,0 0 2 0,0 0-32 15,0 0 5-15,0 0 8 0,0 0 6 0,0 0 34 16,0 0-3-16,0 0-2 0,0 0-2 0,-12 7 0 0,12-7-1 16,0 0-1-16,0 0-1 0,0 0 4 0,0 0-2 15,-14 5-1-15,14-5-1 0,0 0-3 0,0 0-1 0,0 0 1 16,0 0-1-16,0 0 1 0,0 0-1 0,0 0 0 16,0 0 0-16,0 0-19 0,0 0 4 0,0 0 3 15,0 0 4-15,0 0-100 0,0 0 24 0,0 0 15 0,4-12 16 16,-4 12-245-16,0 0 62 0,7-9 49 0,-7 9 37 0,0 0-744 15,0 0-98-15</inkml:trace>
  <inkml:trace contextRef="#ctx0" brushRef="#br0" timeOffset="200703.89">16951 10752 0 0,'0'0'470'16,"-14"4"-223"-16,14-4-49 0,0 0 70 0,0 0-16 15,0 0-51-15,0 0-40 0,0 0 46 0,0 0-41 0,0 0-33 16,0 0-28-16,0 0 47 0,0 0-30 0,0 0-25 0,0 0-20 15,0 0 49-15,0 0-21 0,0 0-21 0,0 0-17 16,0 0 32-16,0 0-20 0,0 0-16 0,0 0-12 0,0 0 42 16,6 10-19-16,-6-10-15 0,16 4-12 0,-16-4 43 15,23 0-19-15,-23 0-15 0,24 0-11 0,-24 0 4 16,29-2-10-16,-29 2-9 0,27 0-6 0,-27 0 1 0,31-2-7 16,-31 2-2-16,28-1-5 0,-28 1-4 0,28-2-1 15,-28 2-1-15,23 0-2 0,-23 0 1 0,20-2-2 0,-20 2 0 16,0 0 0-16,22 0 2 0,-22 0-2 0,0 0 0 15,0 0-1-15,0 0 0 0,0 0 1 0,18-3-2 0,-18 3 1 16,0 0 6-16,0 0-1 0,0 0-2 0,0 0 1 16,0 0-4-16,0 0-1 0,0 0 1 0,0 0-1 15,0 0-229-15,0 0 46 0,-2-11 37 0,2 11 28 0,0 0-363 16,-4-11 108-16,4 11 105 0,0 0 52 0,-5-10-774 16,5 10-188-16</inkml:trace>
  <inkml:trace contextRef="#ctx0" brushRef="#br0" timeOffset="201116.88">17170 10663 0 0,'0'0'577'0,"0"0"-290"15,0 0-57-15,0 0 123 0,0 0-59 0,0 0-59 16,0 0-49-16,0 0-8 0,0 0-36 0,0 0-28 0,-3 12-22 16,3-12 49-16,8 7-20 0,-8-7-17 0,9 9-20 15,-9-9 30-15,15 7-22 0,-15-7-19 0,17 10-15 0,-17-10-5 16,19 4-10-16,-19-4-8 0,0 0-7 0,27 4 0 15,-27-4-5-15,0 0-6 0,20 5-2 0,-20-5-3 16,0 0-3-16,20 1-2 0,-20-1-1 0,0 0 0 0,19 3-1 16,-19-3-1-16,0 0-1 0,0 0-18 0,0 0 4 15,16 5 4-15,-16-5-1 0,0 0 27 0,0 0-3 0,0 0-2 16,0 0-4-16,0 0-18 0,0 0 2 0,4 11 1 16,-4-11 0-16,0 0 11 0,-7 13-2 0,7-13 0 0,-8 12-3 15,-1-2 25-15,3-1-7 0,-3-1-1 0,9-8-5 16,-18 18 8-16,9-7-3 0,-1-2-4 0,3 1-3 15,-2 7 13-15,9-17-3 0,-14 11-6 0,14-11-2 0,-8 8 2 16,8-8-5-16,0 0 0 0,0 0-2 0,0 0-9 16,0 0 1-16,0 0-1 0,0 0 1 0,0 0-118 15,0 0 24-15,0 0 20 0,0 0 14 0,0-17-471 0,0 17 127 16,10-8 108-16,-10 8 59 0,3-20-715 0,0 10-151 16</inkml:trace>
  <inkml:trace contextRef="#ctx0" brushRef="#br0" timeOffset="202251.54">17635 10739 0 0,'0'0'983'15,"0"0"-567"-15,0 0-56 0,0 0-70 0,0 0 22 0,0 0-62 16,0 0-50-16,0 0-28 0,0 0-24 0,0 0-31 16,0 0-21-16,0 17-21 0,0-17 56 0,-3 14-25 0,1 1-23 15,1-1-15-15,-1 5 55 0,-1 2-25 0,-1-3-20 16,0 1-14-16,1 2 27 0,-2 1-18 0,-1-2-14 0,3-1-14 15,6 0 3-15,-11 0-10 0,5-1-9 0,-3-2-4 16,0 0 0-16,3-2-5 0,0-4-4 0,3-10-3 0,-3 20-1 16,3-20-3-16,0 0-2 0,0 14-1 0,0-14-7 15,0 0 1-15,0 0-1 0,0 0 1 0,0 0-17 16,0 0 6-16,0 0 1 0,6-16 1 0,-6 16-76 0,6-18 17 16,-6 18 13-16,7-19 11 0,-4 4-33 0,-1-1 15 0,1 0 13 15,0-1 9-15,-1-2-33 0,2 0 12 0,6-1 13 16,-10 1 11-16,2 2-8 0,-2-4 9 0,2 6 7 15,-1-3 7-15,1 1-6 0,-4-1 4 0,5 6 7 0,-1-1 1 16,1 0 7-16,-3 13 3 0,3-20 0 0,-3 20 2 16,6-18 33-16,-6 18-6 0,5-14-4 0,-5 14-5 15,6-13 27-15,-6 13-6 0,7-10-9 0,-7 10-5 0,12-7 15 16,-12 7-8-16,18-5-6 0,-18 5-4 0,0 0-16 16,25 0 1-1,-25 0-1-15,0 0 1 0,30 0-2 0,-30 0 1 0,20 6-1 0,-20-6 0 0,18 6-1 16,-18-6-1-16,17 10 1 0,-17-10-1 0,10 11 1 0,-10-11 0 15,12 14 0-15,-12-14 0 0,5 13 0 0,-5-13-1 0,0 0 1 16,-2 17-1-16,2-17 11 0,-8 12-3 0,8-12 0 16,-10 9-3-16,10-9 4 0,-14 10-1 0,14-10-1 0,-16 8-2 15,16-8 0-15,-19 7-1 0,19-7 0 0,-25 7-1 0,16 0 6 16,9-7 0-16,-21 6-3 0,21-6 1 0,0 0-8 16,-26 6 0-16,26-6 1 0,0 0 1 0,-17 3-110 15,17-3 23-15,0 0 17 0,0 0 13 0,0 0-163 16,0 0 46-16,0 0 32 0,0 0 30 0,0 0-216 0,0 0 92 15,3-13 46-15,-3 13 38 0,17-7-804 0,-17 7-153 0</inkml:trace>
  <inkml:trace contextRef="#ctx0" brushRef="#br0" timeOffset="202934.64">17911 10687 0 0,'0'0'721'16,"0"0"-347"-16,0-12-28 0,0 12-60 0,0 0-19 0,0 0-54 15,15-6-42-15,-15 6-35 0,0 0-31 0,25 0-23 16,-25 0-16-16,0 0-12 0,27 3-8 0,-27-3-7 16,0 0-4-16,19 4-6 0,-19-4-9 0,16 9-3 0,-16-9-3 15,10 10-3-15,-10-10 1 0,0 0-2 0,9 16-1 16,-9-16-2-16,3 15-2 0,-3-15 0 0,2 17-2 0,-2-17 0 15,0 15 3-15,0-15-1 0,-3 15 0 0,3-15-2 0,-4 14 2 16,4-14-1-16,-4 11-1 0,4-11 1 0,0 0-7 16,-5 11 2-16,5-11 0 0,0 0 0 0,0 0 8 15,0 0-3-15,-10 8 1 0,10-8-2 0,0 0 7 16,0 0-2-16,0 0-2 0,0 0-1 0,-9-8 3 0,9 8-2 16,0 0 0-16,-3-19-3 0,3 19 8 0,0 0-4 15,0 0 0-15,0-14-2 0,0 14-7 0,3-11 1 0,-3 11 0 16,4-14 0-16,-4 14 4 0,8-15 1 0,-8 15-1 0,9-13-1 15,-9 13 8-15,9-12-4 0,-9 12 0 0,9-10-2 16,-9 10 32-16,13-8-6 0,-13 8-8 0,10-6-3 16,-10 6 10-16,14-6-6 0,-14 6-4 0,0 0-5 0,0 0-2 15,0 0-2-15,0 0-4 0,0 0 0 0,24 3-6 16,-24-3 0-16,0 0 0 0,1 11 0 0,-1-11 5 0,2 13-1 16,-2-13 0-16,-2 18-2 0,2-18-2 0,2 11 0 15,-2-11 1-15,-5 14-1 0,5-14 4 0,-1 17-2 16,1-17 1-16,0 0-2 0,-2 16-1 0,2-16 0 0,0 0 0 15,3 12 0-15,-3-12 0 0,0 0 0 0,8 10 0 0,-8-10-1 16,0 0 3-16,0 0 0 0,0 0-1 0,0 0 0 16,0 0 10-16,24-4-2 0,-24 4-1 0,12-6-2 15,-12 6 0-15,12-9-2 0,-12 9 0 0,8-10-1 0,-8 10 2 16,12-14 0-16,-12 14-1 0,9-12-1 0,-9 12 9 16,7-17-2-16,-7 17-2 0,8-13-2 0,-8 13 2 15,13-18-3-15,-13 18-1 0,-2-16 0 0,2 16 3 16,-1-18-3-16,1 18 1 0,0 0-2 0,-5-14-5 0,5 14 1 0,0 0-1 15,-8-9 0-15,8 9-100 0,0 0 20 0,0 0 17 16,-18 1 13-16,18-1-224 0,-15 7 62 0,15-7 61 16,-13 9 31-16,13-9-305 0,-11 14 85 0,11-14 68 0,-8 14 55 15,8-14-345-15,-2 13-24 0</inkml:trace>
  <inkml:trace contextRef="#ctx0" brushRef="#br0" timeOffset="203937.2">18392 10668 0 0,'14'-13'597'0,"-14"13"-343"0,7-11 85 0,-7 11-20 0,0 0-63 16,3-11-52-16,-3 11 58 0,0 0-53 0,0 0-41 0,0 0-34 15,-6-9 16-15,6 9-12 0,0 0-28 0,0 0-22 16,-21 3-22-16,21-3-13 0,-14 4-11 0,14-4-8 0,-17 8-12 15,17-8-3-15,-14 10-5 16,14-10-3-16,-17 12-6 0,17-12-3 0,-12 11 0 0,12-11 0 0,-10 15 3 16,10-15-3-16,-11 12 0 0,11-12-1 0,-6 15-2 15,6-15 0-15,-3 12 0 0,3-12 0 0,0 0-6 0,-2 15 2 16,2-15 0-16,0 0 2 0,6 10-13 0,-6-10 2 16,0 0 3-16,0 0 2 0,17 4-10 0,-17-4 4 0,0 0 3 15,17-3 1-15,-17 3 13 0,14-6 1 0,-14 6-2 16,13-7-1-16,-13 7 2 0,11-9 0 0,-11 9-1 0,11-11-1 15,-11 11 5-15,10-11-1 0,-10 11 1 0,7-12-3 16,-7 12 47-16,7-11-10 0,-7 11-8 0,6-10-7 16,-6 10 37-16,0 0-12 0,8-12-11 0,-8 12-7 0,0 0 29 15,0 0-12-15,6-11-11 0,-6 11-6 0,0 0 30 16,0 0-13-16,0 0-9 0,0 0-7 0,0 0-24 0,0 0-1 16,0 0-2-16,0 0 0 0,7 12 3 0,-7-12-1 15,3 12-2-15,-3-12-1 0,3 15 2 0,-3-15-2 0,3 18-2 16,-3-18 2-16,0 21-1 0,0-21 0 0,0 22-1 15,0-22 1-15,-5 18 0 0,4-1 0 0,-1-5 1 0,-1 1-2 16,2 3 2-16,-1-5 1 0,-1 2-2 0,1-1 0 16,-1 3-3-16,1-4 1 0,-3-1 1 0,5-10-2 0,-4 17-16 15,4-17 4-15,-5 14 4 0,5-14-1 0,-5 12-16 16,5-12 3-16,0 0 5 0,0 0 2 0,-6 11 0 0,6-11 4 16,0 0 2-16,0 0 1 0,0 0 9 0,-16-3 0 15,16 3 0-15,0 0 1 0,-17-7 4 0,17 7-1 16,-10-15-2-16,10 15 0 0,-8-14 0 0,8 14-1 0,-6-15 0 15,6 15 0-15,0-16 7 0,0 16-2 0,1-20-1 16,6 11-1-16,-3-1-11 0,-4 10 3 0,13-17 0 0,-6 9 0 16,2-1-3-16,0-1 0 0,-9 10 3 0,16-14 0 15,-3 6 4-15,-2-1-1 0,-11 9 1 0,21-14-1 0,-10 7 2 16,-11 7-1-16,19-12 1 0,-10 5-2 0,3 0 17 16,-3 1-5-16,-9 6-3 0,18-13 0 0,-18 13 24 15,14-9-6-15,-14 9-6 0,12-13-3 0,-12 13 26 0,12-13-9 16,-12 13-6-16,6-9-6 0,-6 9 37 0,8-10-14 15,-8 10-7-15,0 0-8 0,1-14 13 0,-1 14-9 0,0 0-5 16,0 0-8-16,0-12 9 0,0 12-6 0,0 0-6 16,0 0-3-16,0 0-4 0,-4-14-2 0,4 14-2 0,0 0-1 15,0 0-6-15,0 0 0 0,-11-6 0 0,11 6 0 16,0 0-8-16,0 0 1 0,0 0 0 0,0 0 3 0,0 0-14 16,-24 2 3-16,24-2 2 0,0 0 4 0,-9 8-43 15,9-8 10-15,0 0 9 0,-7 11 5 0,7-11-66 16,0 0 18-16,-3 9 14 0,3-9 15 0,0 0-52 0,0 0 19 15,0 13 18-15,0-13 10 0,0 0-12 0,0 0 11 16,8 8 11-16,-8-8 8 0,0 0-5 0,0 0 7 16,14 5 5-16,-14-5 6 0,0 0 3 0,0 0 4 0,0 0 1 15,21 1 3-15,-21-1 6 0,0 0-2 0,0 0 2 16,0 0 1-16,19 2 3 0,-19-2 0 0,0 0 0 0,0 0-1 16,0 0-1-16,0 0-1 0,8 8 0 0,-8-8 1 0,0 0 4 15,0 0-2-15,0 19 0 0,0-19-1 0,0 0 1 16,-1 11 0-16,1-11-1 0,-4 11 0 0,4-11 1 15,-3 13 0-15,3-13-1 0,0 0 1 0,-4 18-2 0,4-18 1 16,0 0 0-16,0 12 0 0,0-12-59 0,0 0 13 16,0 0 9-16,7 8 7 0,-7-8-142 0,0 0 35 0,0 0 27 15,0 0 21-15,0 0-232 0,13-7 68 0,-13 7 51 16,0 0 41-16,17-9-713 0,-17 9-93 0</inkml:trace>
  <inkml:trace contextRef="#ctx0" brushRef="#br0" timeOffset="205151.45">18758 10664 0 0,'0'0'604'0,"0"0"-355"0,0 0-51 0,1-12 149 0,-1 12-53 16,0 0-59-16,0 0-46 0,0 0 58 0,0 0-49 15,-5-13-40-15,5 13-31 0,0 0 0 0,0 0-19 0,-16-6-23 16,16 6-15-16,0 0 11 0,0 0-18 0,-23 1-12 15,23-1-11-15,0 0-14 0,-16 10-6 0,16-10-5 0,-13 8-1 16,13-8-12-16,-13 12-1 0,13-12 0 0,-11 15 1 16,11-15-3-16,-8 14 1 0,8-14 0 0,-6 16 0 0,6-16 4 15,-3 16-2-15,3-16 1 0,-4 12-2 0,4-12-10 16,0 15 3-16,0-15 0 0,2 13 2 0,-2-13-12 16,0 0 4-16,5 11 2 0,-5-11 2 0,0 0-8 15,0 0 2-15,14 7 4 0,-14-7 1 0,0 0 6 0,0 0 1 16,17-9 0-16,-17 9 1 0,10-9 13 0,-10 9-2 15,14-11-1-15,-14 11-4 0,13-11 36 0,-13 11-6 0,10-15-9 16,-10 15-5-16,9-14 39 0,-9 14-12 0,8-13-10 0,-8 13-7 16,7-14 21-16,-7 14-9 0,3-12-9 0,-3 12-5 15,0 0 36-15,5-15-12 0,-5 15-12 0,0 0-5 16,0 0 14-16,0 0-9 0,0 0-9 0,0 0-4 0,0 0-13 16,0 0-1-16,0 0-3 0,0 0-3 0,0 0-11 15,-18 8 1-15,18-8 1 0,0 0 0 0,-10 14-4 0,10-14 1 16,-9 11 1-16,9-11 1 0,-6 15-10 0,6-15 4 15,-3 13 2-15,3-13 2 0,-2 10-27 0,2-10 7 16,0 15 5-16,0-15 4 0,3 10-72 0,-3-10 18 0,0 0 14 16,5 14 10-16,-5-14-90 0,0 0 27 0,8 9 22 15,-8-9 17-15,0 0-135 0,0 0 42 0,0 0 31 0,0 0 26 16,22-5-154-16,-22 5 54 0,11-9 41 0,-11 9 34 0,14-13-166 16,-14 13 60-16,13-13 46 0,-13 13 39 0,13-16-71 15,-13 16 62-15,9-15 31 0,-9 15 28 0,5-15 30 16,-5 15 15-16,5-16 10 0,-5 16 11 0,2-16 87 15,-2 16-10-15,1-12-8 0,-1 12-8 0,0 0 97 0,0-16-23 16,0 16-23-16,0 0-13 0,0 0 72 0,0-13-12 0,0 13-20 16,0 0-22-16,0 0 102 0,0 0-37 0,0 0-30 15,0 0-23-15,0 0 104 0,-1-16-38 0,1 16-34 16,0 0-24-16,0 0 28 0,0 0-27 0,0 0-21 0,4 10-8 16,-4-10-21-16,0 0-10 0,0 0-9 0,2 17-6 15,-2-17-5-15,1 15-2 0,-1-15-6 0,2 14-2 0,-2-14-2 16,-2 21-2-16,2-21-1 0,-3 18-3 0,3-18 2 15,-3 23-1-15,3-23-2 0,-3 17-1 0,3-17 6 16,-5 19-1-16,5-19-2 0,-3 12-1 0,3-12-25 0,0 0 7 16,-4 13 1-16,4-13 2 0,0 0 2 0,0 0 1 15,0 0 0-15,0 0 3 0,0 0 18 0,0 0-4 0,2-13-2 16,-2 13 0-16,2-16-5 0,-2 16 1 0,3-18-2 16,-3 18 0-16,5-19 10 0,-5 19-2 0,3-19-2 15,-3 19-1-15,3-21 27 0,-3 21-7 0,5-16-5 0,-5 16-5 16,6-12 49-16,-6 12-11 0,5-12-12 0,-5 12-10 0,0 0 25 15,7-9-11-15,-7 9-10 0,0 0-7 0,0 0-11 16,14-4-3-16,-14 4-5 0,0 0-2 0,0 0 0 16,24 3-3-16,-24-3-1 0,0 0-1 0,17 7-13 0,-17-7 0 15,10 7 3-15,-10-7 0 0,8 9-18 0,-8-9 5 16,6 16 3-16,-6-16 4 0,6 11-5 0,-6-11 4 0,-2 14 3 16,2-14 1-16,-1 17-7 0,1-17 1 0,-3 15 3 15,3-15 4-15,-5 13-7 0,5-13 2 0,-3 13 3 0,3-13 3 16,0 0-10-16,-2 11 5 0,2-11 1 0,0 0 2 15,0 0 8-15,0 0 0 0,0 0 0 0,0 0 1 0,0 0 8 16,0 0-1-16,0 0-1 0,2-16-2 0,-2 16 8 16,0 0-2-16,0-14-2 0,0 14-1 0,3-14 0 15,-3 14 0-15,0-12-1 0,0 12-2 0,2-14 7 0,-2 14-2 16,3-14-1-16,-3 14-3 0,9-13 35 0,-9 13-9 16,3-16-5-16,-3 16-7 0,7-16 9 0,-7 16-5 0,6-14-5 15,-6 14-4-15,13-11 8 0,-13 11-3 0,9-10-5 16,-9 10-2-16,13-8-9 0,-13 8 0 0,0 0 0 0,20-4-1 15,-20 4-2-15,0 0 0 0,0 0 0 0,24 3-1 16,-24-3-7-16,0 0 1 0,14 10 2 0,-14-10 1 0,6 13 0 16,-6-13-1-16,3 10 2 0,-3-10 1 0,1 17-1 15,-1-17 0-15,2 18 2 0,-2-18 0 0,0 20 0 16,0-20 0-16,2 18 0 0,-2-18 0 0,1 19 7 16,8-10 0-16,-9-9-2 0,-6 15 1 0,6-15-1 0,2 13 0 15,-2-13 0-15,0 0-2 0,11 9-6 0,-11-9 1 0,0 0 1 16,0 0 0-16,0 0-79 0,0 0 16 0,17-4 14 15,-17 4 8-15,14-10-218 0,-14 10 51 0,15-13 42 16,-15 13 36-16,19-17-287 0,-8 11 84 0,0-1 66 0,-11 7 55 16,15-17-499-16,-15 17-55 0</inkml:trace>
  <inkml:trace contextRef="#ctx0" brushRef="#br0" timeOffset="206886.44">19344 10606 0 0,'-26'9'705'0,"26"-9"-452"0,-19 7-48 15,19-7 156-15,0 0-72 0,0 0-58 0,-16 9-45 0,16-9 43 16,0 0-45-16,0 0-38 0,0 0-26 0,0 0 79 16,0 0-39-16,0 0-32 0,0 0-25 0,0 0 63 15,0 0-33-15,0 0-28 0,0 0-19 0,0 0 76 16,0 0-33-16,0 0-25 0,0 0-21 0,0 0 85 0,0 0-32 16,14-4-28-16,-14 4-21 0,19-8 15 0,-3 4-20 15,2-1-17-15,2 1-13 0,4 1-14 0,0-3-9 0,0 2-6 16,-2-1-3-16,6 1-10 0,0-1-2 0,-1 0-1 15,0-1-2-15,2 0-1 0,-2 1-2 0,1 0 0 0,-4 2 0 16,3-4-23-16,-6 3 5 0,3-3 2 0,-3 2 4 16,-2 1-12-16,-3-1 3 0,0 2 6 0,-16 3 1 15,21-6 6-15,-21 6 1 0,18-6 1 0,-18 6 3 0,0 0 0 16,0 0 1-16,0 0 0 0,12-6 0 0,-12 6 5 16,0 0-1-16,0 0 0 0,0 0 0 0,0 0-54 15,0 0 10-15,0 0 8 0,0 0 6 0,0 0-149 0,0 0 31 16,0 0 32-16,0 0 22 0,0 0-214 0,-15-6 62 0,15 6 49 15,0 0 38-15,-11-6-377 0,11 6 123 0,-7-8 113 16,7 8 59-16,-7-13-727 0,7 13-162 0</inkml:trace>
  <inkml:trace contextRef="#ctx0" brushRef="#br0" timeOffset="207238.12">19765 10365 0 0,'0'0'533'0,"-6"10"-259"16,6-10-57-16,0 0-33 0,-3 12-17 0,3-12 16 0,0 0-36 16,5 14-30-16,-5-14-23 0,7 11 22 0,-7-11-22 15,14 11-20-15,-14-11-14 0,17 10 9 0,-17-10-15 0,16 10-10 16,-16-10-9-16,22 6-2 0,-22-6-7 0,0 0-5 16,22 3-4-16,-22-3 13 0,0 0-5 0,23 2-7 0,-23-2-1 15,0 0 50-15,0 0-14 0,0 0-10 0,0 0-9 16,0 0 86-16,24 1-19 0,-24-1-19 0,0 0-17 15,0 0 36-15,0 0-21 0,0 0-15 0,0 0-14 0,0 0 2 16,0 0-12-16,-14 6-9 0,14-6-5 0,0 0-6 16,-3 12-5-16,3-12-2 0,-3 14-3 0,3-14 6 0,-9 19-1 15,3-9-4-15,0-1-3 0,-8 1 2 0,7 4-3 16,7-14-1-16,-10 19-2 0,10-19-1 0,-11 17-1 0,11-17-1 16,-11 7 0-16,11-7-103 0,-6 11 19 0,6-11 18 15,0 0 12-15,-10 7-336 0,10-7 87 0,0 0 86 16,0 0 42-16,0 0-857 0,0 0-223 0</inkml:trace>
  <inkml:trace contextRef="#ctx0" brushRef="#br0" timeOffset="207888.54">20347 9996 0 0,'0'0'765'0,"-13"4"-411"15,13-4-21-15,0 0-61 0,0 0-54 0,0 0 35 16,0 0-50-16,19-4-41 0,-19 4-31 0,25-6 1 16,-7 1-21-16,1 2-14 0,-1-2-18 0,8 1 28 0,-8-3-20 15,2 2-17-15,-2 2-15 0,1-2 26 0,-19 5-16 16,32-5-14-16,-18-8-9 0,-14 13 1 0,22 0-8 0,-22 0-7 16,0 0-5-16,19-2-8 0,-19 2-4 0,0 0-2 0,0 0-1 15,0 0-57-15,0 0 9 0,0 0 9 0,0 0 7 16,0 0-252-16,0 0 55 0,0 0 45 0,0 0 37 0,0 0-344 15,-9 6 97-15,9-6 78 0,0 0 60 0,0 0-382 16,0 0-36-16</inkml:trace>
  <inkml:trace contextRef="#ctx0" brushRef="#br0" timeOffset="208292.16">20569 9939 0 0,'0'0'1030'0,"0"0"-617"16,0 0-61-16,0 0-71 0,0 0-40 0,0 0-49 0,-7 11-36 15,7-11-32-15,-3 19 12 0,0 2-15 0,3-21-23 16,-6 16-20-16,3 3 13 0,0 2-19 0,-1-5-14 0,3 2-12 16,-1 3 1-16,1-2-11 0,-1-3-7 0,2 0-5 15,0 0-8-15,0-3-1 0,6-1-5 0,-6-12 0 16,-1 21-41-16,1-21 6 0,-2 17 4 0,2-17 7 0,0 0-171 16,0 14 39-1,0-14 29-15,0 0 24 0,0 0-118 0,0 0 58 0,0 0 30 0,0 0 25 0,0 0-64 16,0 0 32-16,0 0 28 0,-1-12 19 0,1 12-14 0,0 0 19 15,-9-10 17-15,9 10 11 0,0 0 6 0,-14-6 9 0,14 6 8 16,0 0 4-16,-19-3 36 0,19 3-4 0,0 0-2 16,-20 2 0-16,15 7 90 0,5-9-19 0,0 0-16 0,0 0-12 15,0 0 57-15,0 0-21 0,-15-4-18 0,15 4-13 16,0 0 23-16,0 0-15 0,0 0-12 0,0 0-11 16,0 0 45-16,0 0-17 0,26 0-15 0,-26 0-9 0,22-1-5 15,-22 1-7-15,25-3-7 0,-25 3-5 0,29-5 7 16,-29 5-6-16,30-4-3 0,-30 4-4 0,26-7-38 0,-26 7 4 15,22-6 4-15,-22 6 3 0,16-7-114 0,-16 7 25 16,9-7 20-16,-9 7 18 0,12-7-170 0,-12 7 47 16,0 0 38-16,0 0 30 0,1-18-639 0,-1 18-68 0</inkml:trace>
  <inkml:trace contextRef="#ctx0" brushRef="#br0" timeOffset="208952.7">20753 10015 0 0,'9'-15'955'0,"-9"15"-658"0,0 0 120 0,0 0-82 16,0 0-68-16,0 0-53 0,0 0-61 0,0 0-31 15,0 0-25-15,0 0-13 0,4 14-6 0,-4-14-16 0,0 15-15 16,0-15-7-16,-2 20-10 0,-1-9-6 0,3-11-6 0,-3 20-3 15,1-9 8-15,-1 0-5 0,3-11-4 0,-13 20-2 16,13-20-12-16,4 18 0 0,-4-18 0 0,-2 12 0 0,2-12-5 16,0 0 1-16,2 12-1 0,-2-12 3 0,0 0-17 15,0 0 5-15,0 0 2 0,0 0 2 0,0 0 36 16,0 0-5-16,0 0-3 0,0-15-6 0,0 15-4 0,1-15-2 16,-1 15-1-16,2-15-2 0,-2 15 1 0,4-23-2 15,-4 23-1-15,7-21 0 0,-4 11 10 0,0-1-1 0,-3 11-3 16,7-20-2-16,-7 20 18 0,9-14-4 0,-9 14-5 15,9-14-2-15,-9 14 20 0,10-10-5 0,-10 10-6 16,0 0-4-16,14-8-5 0,-14 8-2 0,0 0-2 0,0 0-3 16,23 4-7-16,-23-4 0 0,11 5 1 0,-11-5 1 15,11 13 2-15,-11-13 1 0,10 12 0 0,-10-12-1 16,7 15-8-16,-7-15 2 0,5 12 0 0,-5-12 2 0,2 20-23 16,-2-20 7-16,0 18 2 0,0-18 4 0,-2 15-26 15,2-15 7-15,-5 15 7 0,5-15 4 0,-6 11-25 0,6-11 9 16,0 0 6-16,-7 9 7 0,7-9-22 0,0 0 10 15,0 0 7-15,0 0 6 0,0 0-2 0,0 0 5 0,0 0 4 16,0 0 3-16,-8-8 7 0,8 8 2 0,2-12 1 16,-2 12 0-16,3-16 3 0,-3 16-1 0,5-19 1 0,-1 9-1 15,-4 10 39-15,4-20-7 0,1 11-8 0,-5 9-4 16,8-16 50-16,-8 16-14 0,7-17-12 0,-7 17-9 0,10-13 26 16,-10 13-13-16,18-12-9 0,-18 12-8 0,10-11 0 15,-10 11-7-15,9-7-5 0,-9 7-4 0,0 0-2 16,0 0-3-16,25-1-2 0,-25 1-1 0,0 0-12 0,21 8 2 15,-21-8 1-15,11 9 0 0,-11-9-3 0,10 13 1 16,-10-13 0-16,6 14 2 0,-6-14-63 0,1 19 15 0,-1-19 9 16,0 20 7-16,0-20-140 0,-3 19 36 0,3-19 27 15,-3 17 23-15,3-17-146 0,-6 17 54 0,6-17 35 0,-3 14 30 16,3-14-163-16,0 0 56 0,-2 15 45 0,2-15 34 16,0 0-484-16,0 0-39 0</inkml:trace>
  <inkml:trace contextRef="#ctx0" brushRef="#br0" timeOffset="209401.99">21168 9983 0 0,'0'0'473'0,"3"-14"-283"0,-3 14 71 0,0 0-52 16,-3-14-14-16,3 14-35 0,0 0 71 0,-4-11-44 0,4 11-38 15,0 0-32-15,0 0 35 0,-10-9-32 0,10 9-23 0,0 0-20 16,0 0-21-16,0 0-10 0,0 0-9 0,-23 4-8 15,23-4-7-15,-16 9-4 0,16-9-4 0,-14 12-3 16,14-12-5-16,-13 22 0 0,13-22-2 0,-11 10-2 0,11-10-4 16,-11 18 2-16,11-18-2 0,-2 15 1 0,2-15-57 15,-7 18 12-15,7-18 8 0,-1 15 8 0,1-15-61 0,1 17 19 16,-1-17 12-16,4 9 15 0,-4-9-19 0,8 7 15 16,-8-7 8-16,0 0 9 0,0 0 8 0,22 3 4 15,-22-3 4-15,16-5 4 0,-16 5 6 0,19-14 1 0,-19 14 1 16,19-13 1-16,-10 6 52 0,0-1-10 0,-3-2-7 15,-6 10-7-15,13-14 50 0,-9 5-14 0,-4 9-12 16,6-18-11-16,-6 18 40 0,6-15-16 0,-6 15-12 0,0-14-10 0,0 14 42 16,0 0-17-16,-2-14-6 0,2 14-10 0,0 0 36 15,0 0-17-15,0 0-14 0,-7-9-9 0,7 9-19 16,0 0-2-16,0 0-7 0,0 0-2 0,-15 9-10 16,15-9 0-16,-10 11-2 0,10-11-1 0,-10 12-1 15,10-12-1-15,-6 14 2 0,6-14-2 0,-4 16-57 0,4-16 13 0,-4 16 7 16,4-16 9-16,0 15-129 0,0-15 30 0,0 17 39 15,0-17 18-15,5 11-131 0,-5-11 40 0,8 12 33 16,-8-12 25-16,10 8-212 0,-10-8 62 0,0 0 52 0,20 4 40 16,-20-4-362-16,15-7-13 0</inkml:trace>
  <inkml:trace contextRef="#ctx0" brushRef="#br0" timeOffset="210197.86">21307 9974 0 0,'3'-13'424'16,"-1"2"-169"-16,-2 11-48 0,1-19-41 0,-1 19 80 15,-1-14-33-15,1 14-42 0,0 0-34 0,-2-16 60 0,2 16-38 16,0 0-32-16,0 0-26 0,-6-10 31 0,6 10-27 16,0 0-20-16,0 0-19 0,0 0-13 0,-12 8-12 15,12-8-4-15,-10 10-7 0,10-10-12 0,-14 12-5 0,14-12-1 16,-11 14-3-16,5-4-2 0,0 0-1 0,6-10 0 16,-11 19-2-16,8-8-55 0,0-1 11 0,3-10 8 0,-5 20 9 15,5-20-76-15,-3 18 20 0,3-18 15 0,1 17 13 0,-1-17-69 16,5 12 21-16,-5-12 22 0,0 0 15 0,0 0-22 15,14 10 17-15,-14-10 14 0,0 0 9 0,0 0-23 16,16 3 14-16,-16-3 9 0,13-6 10 0,-13 6 63 16,14-12-5-16,-14 12-5 0,12-13-4 0,-8 3 53 0,3 1-12 15,-7 9-12-15,7-18-9 0,-2 8 89 0,-5 10-25 0,6-18-19 16,-6 18-16-16,6-18 61 0,-6 18-25 0,3-16-20 16,-3 16-15-16,0-12 55 0,0 12-16 0,0 0-18 15,0-14-20-15,0 14 54 0,0 0-25 0,0 0-19 0,0 0-15 16,0 0-31-16,0 0-5 0,0 0-6 0,0 0-3 15,6 16-8-15,-6-16-3 0,3 17 0 0,-3-17-2 0,5 21-2 16,-4-9-1-16,1-1 1 0,1 3-1 0,-3-1-21 16,1 3 5-16,1-1 2 0,-1-3 3 0,-8 4-39 15,10 0 8-15,-2-2 10 0,-1 0 4 0,2 1-26 0,-5-2 10 16,3-13 9-16,-5 20 7 0,2-9-23 0,0 0 11 16,3-11 8-16,-8 16 6 0,8-16-10 0,-4 9 8 0,4-9 6 15,0 0 3-15,0 0 2 0,0 0 3 0,0 0 2 16,0 0 4-16,0 0-2 0,0 0 3 0,0 0 1 15,-12-9 1-15,12 9 14 0,-2-14-1 0,2 14-3 0,4-16 1 16,-4 16-5-16,4-19 1 0,-4 19-1 0,6-21 0 0,-3 8 3 16,1 0-2-16,-1-1 0 0,2 2-1 0,0-3-5 15,2 2-1-15,-1 3 2 0,0-1 1 0,0-1 7 16,1 1 1-16,-1 3-2 0,1-2 0 0,0 0 16 16,1 2-5-16,-8 8-1 0,11-13-5 0,-11 13 39 0,16-16-9 15,-16 16-8-15,14-9-5 0,-14 9 43 0,13-9-13 0,-13 9-12 16,10-9-9-16,-10 9 32 0,9-7-15 0,-9 7-9 15,0 0-10-15,6-8 46 0,-6 8-14 0,0 0-15 0,0 0-10 16,2-13 26-16,-2 13-13 0,0 0-10 0,0 0-10 16,0 0 19-16,-5-11-11 0,5 11-9 0,0 0-5 15,0 0-7-15,-12-8-4 0,12 8-3 0,0 0-3 0,0 0-8 16,0 0-1-16,0 0 0 0,-23 2 0 0,23-2-8 16,0 0 0-16,-11 12 2 0,11-12 2 0,-7 16-7 0,7-16 3 15,-3 17 1-15,3-17 0 0,-2 23-13 0,4-11 4 16,-1 0 3-16,-1-12 2 0,3 17-57 0,2-7 13 15,-5-10 11-15,8 20 9 0,-2-11-31 0,-6-9 12 0,11 15 12 16,-11-15 8-16,11 10-50 0,-11-10 16 0,0 0 15 0,16 6 9 16,-16-6-5-16,0 0 9 0,19-6 9 0,-19 6 6 15,16-11-122-15,-16 11 30 0,13-12 24 0,-13 12 17 0,12-13-194 16,-12 13 58-16,12-14 42 0,-12 14 32 0,8-16-788 16,-8 16-126-16</inkml:trace>
  <inkml:trace contextRef="#ctx0" brushRef="#br0" timeOffset="210811.99">22092 9274 0 0,'6'-13'1141'0,"-6"13"-771"16,0 0 100-16,0 0-94 0,0 0-75 0,0 0-59 0,0 0-17 15,0 0-46-15,1 13-36 0,-7-5-29 0,1 3 31 16,-3 1-30-16,2-2-22 0,-2 8-19 0,-4-4 31 0,2 2-19 16,-1 0-19-16,-3 1-12 0,-3 2 17 0,1 2-14 15,2-2-12-15,0 1-8 0,-2 1-1 0,2-2-6 16,1 2-9-16,2-2-3 0,0 3-5 0,1-3-2 0,4 1-2 15,-2-3-3-15,2-1 1 0,3-4-2 0,0 0 0 0,3-12-2 16,0 15-64-16,0-15 13 0,0 0 9 0,0 0 8 16,3 18-218-16,-3-18 51 0,0 0 38 0,6-8 31 15,-6 8-253-15,11-16 75 0,-5 7 68 0,3-3 68 0,-5-7-942 16,2 3-302-16</inkml:trace>
  <inkml:trace contextRef="#ctx0" brushRef="#br0" timeOffset="211167.14">21947 9274 0 0,'10'-19'834'0,"-10"19"-558"0,9-15-22 15,-9 15 44-15,12-13-61 0,-12 13-48 0,15-9-35 16,-15 9-10-16,16-16-27 0,-16 16-23 0,0 0-20 0,0 0 9 15,0 0-16-15,0 0-14 0,0 0-7 0,22-4-5 16,-22 4-8-16,0 0-6 0,0 0-6 0,0 0-13 16,0 0-1-16,0 0-1 0,0 0-2 0,0 0 1 15,3 11-2-15,-3-11 0 0,0 0 0 0,0 0 24 0,0 0-5 16,19 6-5-16,-19-6-2 0,13 5 36 0,-13-5-10 0,0 0-8 16,17 7-5-16,-17-7-6 0,12 7-4 0,-12-7-4 0,9 8-3 15,-9-8 14-15,11 12-4 0,-11-12-6 0,10 10-1 16,-7 2 25-16,-3-12-8 0,8 15-6 0,-7-4-5 15,1 4-4-15,-2-1-4 0,0 0-2 0,0-1-1 0,-2-2-77 16,1 5 15-16,-2-1 11 0,0-5 7 0,-2 5-352 16,-1-4 99-16,2 0 71 0,4-11 45 0,-9 18-827 0,2-11-194 15</inkml:trace>
  <inkml:trace contextRef="#ctx0" brushRef="#br0" timeOffset="211652.69">21993 9831 0 0,'0'0'907'0,"0"0"-653"16,0 0 93-16,0 0-68 0,0 0-56 0,0 0-44 16,0 0 36-16,0 0-43 0,0 0-33 0,14-6-29 0,-14 6-13 15,24-6-12-15,-24 6-17 0,29-7-13 0,-12 3-9 16,1 0-9-16,0-1-7 0,2 0-7 0,4 1 0 0,-3 1-3 15,2-4-6-15,-1 7-1 0,3-8-4 0,1 2-1 16,-2 0-3-16,0-1 0 0,1 0 1 0,-3-6-1 0,-1 7-1 16,-1 1-1-16,0-2-5 0,-3 2 2 0,-1-1-1 0,-4 0 0 15,3 1-2-15,-4 0-1 0,-11 5 2 0,15-7 0 16,-15 7 5-16,10-12 1 0,-10 12-2 0,0 0 0 0,0 0-3 16,0 0 0-16,0 0 1 0,0 0-1 0,0 0-140 15,0 0 27-15,0 0 24 0,0 0 17 0,0 0-268 0,0 0 76 16,0 0 52-16,-20 0 43 0,20 0-687 0,-11-9-90 15</inkml:trace>
  <inkml:trace contextRef="#ctx0" brushRef="#br0" timeOffset="211951.34">22444 9534 0 0,'0'0'717'0,"0"0"-455"0,0 0 76 16,0 0-41-16,0 0-58 0,0 0-49 0,0 0-33 15,0 0-33-15,0 0-23 0,11 13-22 0,-11-13 20 0,16 11-21 16,-16-11-15-16,19 8-12 0,-19-8-18 0,20 10-5 16,-20-10-7-16,21 6-3 0,-21-6 4 0,19 6-4 0,-19-6-2 15,16 3-4-15,-16-3 1 0,15 5 0 0,-15-5-5 0,0 0 0 16,0 0-2-16,15 3-3 0,-15-3 0 0,0 0 1 0,0 0 7 16,0 0-2-16,0 0-2 0,0 0-2 0,0 15 23 15,0-15-8-15,0 0-3 0,-4 15-3 0,4-15 15 0,-11 15-7 16,11-15-3-16,-9 16-6 0,3-7 23 0,0 1-8 15,1 1-5-15,-2-1-6 0,-1 3 2 0,1-3-3 16,0 1-5-16,-1-1-1 0,0 3 4 0,0-4-3 0,2 0-1 16,6-9-3-16,-13 16-35 0,13-16 5 0,-11 13 5 0,11-13 3 15,-8 8-214-15,8-8 47 0,0 0 50 0,0 0 30 0,0 0-430 16,0 0 107-16,0 0 84 0,0 0 75 0,0 0-217 16,0 0 5-16</inkml:trace>
  <inkml:trace contextRef="#ctx0" brushRef="#br0" timeOffset="212840.87">23019 8880 0 0,'0'0'790'0,"-7"-9"-436"0,7 9-18 0,0 0 121 15,0 0-92-15,0 0-73 0,0 0-58 0,0 0-8 0,-8 11-36 16,8-11-39-16,0 14-30 0,0-14 59 0,-2 19-37 16,2-19-29-16,-3 21-22 0,3-8 8 0,-1-1-20 15,-5 0-15-15,7 0-13 0,1 1-9 0,-2 0-8 0,0-13-7 16,0 22-5-16,0-22-2 0,0 21-5 0,0-21-4 0,-2 22-2 15,2-22 4-15,-3 17-4 0,3-17-2 0,-3 11-2 0,3-11 4 16,0 0-4-16,0 0 0 0,0 0-1 0,0 0-1 16,0 0 1-16,0 0-2 0,0 0-1 0,0 0-2 15,0 0 0-15,-9-9-1 0,9 9 1 0,-3-18-27 0,3 18 5 16,-3-19 6-16,3 19 2 0,0-25-11 0,0 11 5 0,2 1 4 16,-1-3 3-16,1 0 3 0,1-3 1 0,1 4 2 15,-3 0 2-15,1-1 7 0,3 3 0 0,-2 0 0 0,0 1-1 16,-3 12 12-16,6-18-2 0,-6 18-1 0,6-11-4 15,-6 11 42-15,0 0-8 0,13-10-9 0,-13 10-5 0,0 0-6 16,0 0-2-16,26 0-6 0,-26 0-1 0,20 9-7 16,-20-9 0-16,24 10-1 0,-13-3-1 0,2 3-1 0,-2-3-1 15,1 5 0-15,-2-1 0 0,1-2 23 0,-1 6-6 16,-3-3-3-16,-8 3-3 0,8 0-29 0,-3 0 5 0,-2 0 2 16,-2 2 1-16,0-2-12 0,-5-2 4 0,2 2 4 0,-2-2 2 15,-3 1-13-15,0-2 3 0,-1-5 7 0,2 3 2 0,-2-2 5 16,9-8 1-16,-16 11 4 0,16-11-2 0,-13 7 5 15,13-7 0-15,0 0-1 0,-17 5 1 0,17-5 2 0,0 0 1 16,0 0-2-16,-24-3 0 0,24 3-20 0,0 0 2 16,-16-9 6-16,16 9 1 0,-11-8-115 0,11 8 26 0,-8-7 19 15,8 7 16-15,-6-18-190 0,6 18 51 0,0 0 40 16,0 0 34-16,0-12-263 0,0 12 109 0,0 0 64 0,9-13 44 16,-9 13-319-16,18-5 99 0,-18 5 88 0,19-5 95 0,-19 5-193 15,21-8 78-15</inkml:trace>
  <inkml:trace contextRef="#ctx0" brushRef="#br0" timeOffset="213566.84">23405 8971 0 0,'9'-19'658'0,"-9"19"-397"0,3-15-54 15,-3 15 147-15,0-14-66 0,0 14-58 0,0 0-46 16,-5-12 62-16,5 12-50 0,0 0-38 0,0 0-31 0,0 0 26 15,0 0-30-15,0 0-25 0,0 0-21 0,-24 1-23 0,24-1-12 16,-14 10-9-16,14-10-6 0,-14 9 15 0,14-9-9 16,-15 13-6-16,15-13-6 0,-12 14-26 0,5-6-1 15,7-8 3-15,-9 18 0 0,4-9 3 0,5-9 0 0,-7 16 0 16,7-16-1-16,-4 16-8 0,4-16 2 0,3 14 0 0,-3-14 3 16,3 11-48-16,-3-11 11 0,9 9 8 0,-9-9 6 0,7 8-26 15,-7-8 11-15,0 0 8 0,0 0 5 0,16 4 0 16,-16-4 4-16,0 0 5 0,0 0 6 0,19-7 14 0,-19 7 1 15,11-10-1-15,-11 10 0 0,12-8 45 0,-12 8-8 16,11-13-8-16,-11 13-6 0,7-14 57 0,-7 14-15 0,8-14-13 16,-8 14-11-16,13-14 23 0,-13 14-10 0,3-11-12 15,-3 11-9-15,0 0 32 0,3-13-12 0,-3 13-11 0,0 0-9 16,0 0 3-16,0 0-6 0,0 0-7 0,0 0-4 0,0 0-26 16,0 0 3-16,0 0 0 0,0 0 1 0,-10 12-8 15,10-12 1-15,-4 12 3 0,4-12 1 0,-5 15-14 16,5-15 2-16,-3 14 5 0,3-14 2 0,-2 14-109 0,2-14 24 15,3 16 19-15,-3-16 14 0,9 11-63 0,-9-11 24 0,9 6 20 16,-9-6 16-16,10 7-46 0,-10-7 22 0,0 0 18 0,0 0 15 16,22 5 11-16,-22-5 8 0,0 0 8 0,0 0 6 15,27-5 6-15,-27 5 5 0,13-7 2 0,-13 7 0 16,14-11 31-16,-14 11-6 0,14-14-1 0,-14 14-4 0,10-14 43 16,-10 14-11-16,9-17-9 0,-9 17-5 0,5-18 41 0,-5 18-16 15,5-19-9-15,-5 19-10 0,5-21 22 0,-5 21-12 16,1-20-7-16,-1 20-10 0,0-24 39 0,0 24-12 15,0-24-12-15,0 24-8 0,0-25 8 0,0 12-8 0,0 13-8 16,0-22-4-16,0 22 10 0,0-18-5 0,0 18-6 0,0 0-4 16,0 0 53-16,0-11-14 0,0 11-12 0,0 0-7 0,0 0-23 15,0 0-3-15,0 0-3 0,0 0-1 0,-1 14-10 16,1-14 2-16,-3 15-1 0,3-15 2 0,-4 23 1 0,4-23 1 16,-3 21-1-16,-1-8 1 0,3-1 1 0,-2 3-1 15,1-2 1-15,-1 1-1 0,2 0 6 0,-1 0-2 0,2 1-2 16,0 0 2-16,0 0-26 0,0 1 4 0,0-3 4 15,3-1 3-15,-1 2-103 0,1-2 23 0,0-2 17 0,-3-10 16 16,8 14-103-16,-8-14 34 0,8 14 24 0,-8-14 20 0,0 0-71 16,0 0 45-16,0 0 23 0,24-4 16 0,-24 4-93 15,14-10 30-15,-14 10 28 0,14-15 21 0,-7 4-189 16,-1 1 54-16,1 0 43 0,-3 2 36 0,-1-7-444 0,0 1-27 16</inkml:trace>
  <inkml:trace contextRef="#ctx0" brushRef="#br0" timeOffset="213783.93">23440 8925 0 0,'0'0'444'0,"0"0"-145"0,17-5-59 15,-17 5-45-15,20-5-11 0,-20 5-35 0,25-3-30 0,-25 3-24 16,26-5-18-16,-26 5-76 0,26-5 0 0,-26 5 0 15,20-4 0-15,-20 4-248 0,18-4 50 0,-18 4 39 0,0 0 44 16,17-6-357-16,-17 6 15 0</inkml:trace>
  <inkml:trace contextRef="#ctx0" brushRef="#br0" timeOffset="214299.21">23857 8920 0 0,'0'-14'560'0,"0"14"-313"0,4-13-52 0,-4 13 83 16,0 0-32-16,-3-15-48 0,3 15-41 0,0 0 45 16,-4-10-41-16,4 10-31 0,-7-10-27 0,7 10 17 0,0 0-23 15,0 0-20-15,-16 7-15 0,16-7-13 0,0 0-6 0,-20 6-7 16,20-6-7-16,-16 9 12 0,16-9-7 0,-20 11-8 15,20-11-4-15,-18 15 9 0,18-15-8 0,-17 12-2 16,17-12-6-16,-15 15 0 0,15-15-4 0,-9 16-1 0,9-16-3 0,-9 15-9 16,9-15 0-16,-5 16 0 0,5-16 1 0,0 16 9 15,0-16-1-15,3 15-2 0,-3-15 0 0,7 12-3 16,-7-12-1-16,8 10 0 0,-8-10 0 0,13 9-29 16,-13-9 6-16,13 5 5 0,-13-5 2 0,0 0 1 0,20 0 4 15,-20 0 0-15,0 0 3 0,22-9 20 0,-22 9-2 0,23-9-3 0,-23 9-1 16,8-12 16-16,-8 12-2 0,9-11-6 0,-9 11-2 15,9-15 59-15,-9 15-13 0,7-12-12 0,-7 12-11 16,5-13 54-16,-5 13-17 0,0 0-16 0,3-16-11 0,-3 16 25 16,0 0-16-16,-2-14-9 0,2 14-11 0,0 0 6 15,0 0-8-15,0 0-7 0,0 0-6 0,0 0-18 0,0 0 0 16,0 0-1-16,0 0 0 0,-13 6-17 0,13-6 5 0,-6 13 0 16,6-13 3-16,-3 16 3 0,3-16-1 0,-2 16 3 15,2-16 1-15,4 18-26 0,-4-18 7 0,1 16 3 0,-1-16 5 16,8 21-71-16,-8-21 18 0,7 11 13 0,-7-11 9 0,12 11-111 15,-12-11 29-15,11 9 26 0,-11-9 21 0,0 0-131 16,16 4 47-16,-16-4 46 0,0 0 23 0,19-3-152 16,-19 3 48-16,12-7 41 0,-12 7 30 0</inkml:trace>
  <inkml:trace contextRef="#ctx0" brushRef="#br0" timeOffset="-214280.57">21144 10361 0 0,'-8'8'325'0,"8"-8"-181"0,0 0 8 0,0 0 123 16,0 0-55-16,0 0-17 0,0 0-34 0,0 0 113 15,0 0-56-15,0 0-44 0,0 0-38 0,0 0 78 16,0 0-43-16,0 0-36 0,0 0-17 0,0 0 6 0,0 0-27 15,0 0-19-15,18-4-20 0,-18 4-11 0,0 0-12 0,23-4-8 16,-23 4-8-16,19-6-6 0,-19 6-3 0,19-1-4 16,-19 1-3-16,19-4-11 0,-19 4-1 0,20-4 1 15,-20 4 0-15,0 0-7 0,20-5 1 0,-20 5 2 0,0 0 2 16,0 0 4-16,0 0 0 0,0 0 0 0,0 0-1 16,0 0 9-16,0 0-2 0,0 0-1 0,0 0-2 0,0 0-10 15,0 0-1-15,-23-2 3 0,23 2 0 0,-18 4-7 16,18-4 2-16,-18 6 3 0,18-6 0 0,-19 8 3 15,19-8-1-15,-16 5 2 0,16-5 0 0,-14 7-8 0,14-7 3 16,0 0 0-16,-13 6 3 0,13-6 27 0,0 0-5 16,0 0-3-16,0 0-4 0,0 0-40 0,0 0 8 0,0 0 2 15,0 0 5-15,16-4-14 0,-16 4 7 0,19-9 4 16,-19 9 4-16,24-10-154 0,-10 4 33 0,4-3 26 0,-3 1 23 16,8-1-367-16,1-1 98 0,-2 0 70 0,-3-3 58 15,6-5-495-15,1 2-58 0</inkml:trace>
  <inkml:trace contextRef="#ctx0" brushRef="#br0" timeOffset="-213462.68">23395 9317 0 0,'0'0'553'0,"0"0"-370"0,0 0 143 15,0 0-32-15,0 0-45 0,0 0-49 0,0 0 106 16,0 0-62-16,15-3-49 0,-15 3-38 0,0 0 12 0,16-7-16 15,-16 7-28-15,0 0-26 0,17-8-10 0,-17 8-21 16,0 0-11-16,0 0-13 0,21-3-14 0,-21 3-7 16,0 0-5-16,0 0-3 0,0 0-5 0,0 0-4 0,0 0 1 15,0 0-2-15,0 0-5 0,0 0 0 0,0 0 0 0,0 0 0 16,0 0-8-16,0 0 1 0,0 0 2 0,-21 9 1 16,21-9 5-16,-13 4 1 0,13-4-1 0,-16 6 0 0,16-6-3 15,-15 6 0-15,15-6 1 0,0 0 0 0,-17 8-8 16,17-8 4-16,0 0 0 0,0 0 2 0,0 0-4 15,0 0 3-15,0 0 1 0,0 0 0 0,0 0-2 16,0 0 0-16,0 0 3 0,0 0 0 0,8 10 10 0,-8-10-3 16,0 0 1-16,0 0-2 0,27-4 1 0,-27 4-1 0,17-1-2 15,-17 1 0-15,20-3 2 0,-20 3-1 0,17-5-1 16,-17 5 1-16,17-5-9 0,-17 5 3 0,16-2 0 0,-16 2 0 16,0 0 4-16,21-7 0 0,-21 7 0 0,0 0 1 15,0 0 0-15,0 0 0 0,0 0 0 0,0 0 1 16,0 0 1-16,0 0 0 0,0 0 0 0,0 0-2 0,0 0-51 15,0 0 9-15,0 0 10 0,0 0 5 0,0 0-74 16,-9 11 20-16,9-11 17 0,0 0 11 0,-12 8-278 16,12-8 95-16,0 0 46 0,-11 10 38 0,11-10-820 0,0 0-169 15</inkml:trace>
  <inkml:trace contextRef="#ctx0" brushRef="#br0" timeOffset="-212841.46">23643 9341 0 0,'0'0'985'0,"4"-15"-637"16,-4 15-42-16,0 0 131 0,0 0-88 0,0 0-69 0,0 0-52 15,0 0-8-15,0 0-44 0,0 0-35 0,0 0-28 16,0 0-29-16,8 12-15 0,-8-12-16 0,2 17-10 16,-2-17 59-16,0 24-20 0,-2-12-15 0,2 3-16 0,-3 2 15 15,0 1-15-15,0-1-9 0,-1 2-9 0,-2 3 9 16,-2 2-7-16,2 2-8 0,-2-1-5 0,-5 6 0 0,0-3-3 15,-1 2-5-15,1-2-3 0,-2 4 6 0,-1-2-4 16,0-3-3-16,0-1-1 0,0 1 1 0,3-4-2 16,2-3-3-16,0-2 1 0,0 0 4 0,1-2-2 0,4-2-3 15,0-3-1-15,-3 0 3 0,9-11-1 0,-7 17-2 16,7-17 0-16,-5 11-5 0,5-11 1 0,0 0-2 0,-6 11 2 16,6-11 0-1,0 0 2-15,0 0-1 0,0 0-1 0,-5 11-176 0,5-11 34 0,0 0 29 0,0 0 24 16,0 0-349-16,0 0 87 0,0 0 70 0,0 0 66 0,-24-11-948 15,24 11-350-15</inkml:trace>
  <inkml:trace contextRef="#ctx0" brushRef="#br0" timeOffset="-212308.86">22085 10112 0 0,'0'0'623'0,"0"0"-309"0,0 0-56 0,0 0 98 0,0 0-70 16,0 0-57-16,0 0-46 0,-11 7-32 0,11-7-29 15,0 0-24-15,3 10-21 0,-3-10 15 0,4 13-17 0,-4-13-12 16,12 18-8-16,-1-9 55 0,1-1-23 0,3-1-17 0,1 0-12 16,5 1 8-16,-1 1-13 0,1-3-11 0,3 1-9 15,3 2-4-15,1-4-5 0,2-1-6 0,-1 1-4 16,5 0-1-16,-2-2-3 0,2-2-1 0,0 1-2 0,5 0-3 16,-4-2-1-16,0-2 1 0,-2 2-1 0,1 0-12 15,-6 0 4-15,-4 0 0 0,-7-3 1 0,-17 3-1 0,28 1 1 16,-19 7 1-16,-9-8 0 0,0 0 2 0,0 0 1 15,14-4-1-15,-14 4 1 0,0 0 7 0,0 0-3 0,0 0 1 16,0 0-1-16,0 0-6 0,0 0 1 0,0 0 0 0,0 0 1 16,0 0-162-16,0 0 32 0,-16-5 26 0,16 5 22 0,0 0-348 15,0 0 112-15,0 0 62 0,0 0 52 0,-11-11-636 16,11 11-86-16</inkml:trace>
  <inkml:trace contextRef="#ctx0" brushRef="#br0" timeOffset="-211344.73">23042 10366 0 0,'0'0'904'16,"-14"-6"-544"-16,14 6-32 0,0 0-66 0,0 0 15 0,-9 8-55 16,9-8-44-16,0 0-37 0,-6 16 7 0,6-16-24 0,-3 17-15 15,3-17-22-15,3 21 19 0,-4-9-20 0,2 1-18 16,1 1-13-16,2-1 39 0,-3 0-17 0,-2 1-16 16,8-1-12-16,-2 3 12 0,3-1-10 0,-2 0-12 0,1-3-7 15,-1 4-9-15,0-3-4 0,1-2-5 0,-3 1-1 0,3-3-3 16,-1 1-3-16,-6-10-1 0,10 12-1 0,-10-12 12 15,11 6-5-15,-11-6-2 0,0 0-2 0,17-4 8 0,-17 4-5 16,16-11-1-16,-6 2-3 0,2-1 20 0,-2-3-4 16,1-1-6-16,0 1-3 0,-2-6 55 0,2 4-13 0,-2 0-13 15,-3 0-6-15,0 0-2 0,-1 0-6 0,0 1-7 16,-2 5-3-16,1-6-2 0,-3 4-4 0,-1 11-2 0,3-18-3 16,-3 18-3-16,0-15-1 0,0 15-2 0,0 0 0 0,0 0-73 15,0 0 14-15,0 0 11 0,0 0 11 0,0 0-227 0,0 0 54 16,0 0 42-16,0 0 32 0,0 0-268 0,-16 10 86 15,16-10 92-15,-5 12 45 0,5-12-316 0,-1 18 100 16,1-18 78-16,-5 14 90 0,5-14-222 0,-1 11 35 0</inkml:trace>
  <inkml:trace contextRef="#ctx0" brushRef="#br0" timeOffset="-210296.38">23366 10404 0 0,'0'0'856'0,"0"0"-532"0,0 0-16 15,0 0 137-15,0-13-89 0,0 13-71 0,0 0-57 16,0 0-36-16,0 0-28 0,0 0-31 0,5 12-29 16,-5-12-21-16,6 11-16 0,-6-11-16 0,5 14-8 0,-5-14-7 15,8 19-6-15,-8-19-7 0,5 19-4 0,-5-19-5 16,3 21-2-16,-3-21-4 0,3 17 0 0,-3-17-4 0,0 19 1 15,0-19-3-15,0 16 0 0,0-16-5 0,0 0 0 16,-2 13 0-16,2-13 1 0,0 0-11 0,-3 12 1 0,3-12 3 16,0 0 2-16,0 0-6 0,0 0 2 0,0 0 3 0,0 0 0 15,0 0 13-15,0 0-2 0,0 0 0 0,2-14-1 0,-2 14-16 16,3-15 3-16,-3 15 2 0,3-18 1 0,0 9-1 16,-3 9 3-16,7-20 0 0,-2 11 2 0,-5 9-3 15,9-19 3-15,-9 19-1 0,8-14 1 0,-8 14 32 0,9-17-6 16,-9 17-6-16,10-8-2 0,-10 8 11 0,9-10-4 15,-9 10-5-15,11-6-2 0,-11 6 1 0,12-6-3 0,-12 6-3 16,0 0 0-16,0 0-9 0,18 6 1 0,-18-6 0 16,0 0-1-16,11 14-7 0,-11-14 1 0,6 14 1 0,-6-14 2 15,-2 19 0-15,2-19 1 0,0 22 1 0,0-22 0 0,-4 24 2 16,2-11 0-16,0-1 0 0,0 0 0 0,1-2-15 16,1-10 2-16,0 21 2 0,0-21 4 0,1 19-48 0,-1-19 11 15,0 0 8-15,6 16 9 0,-6-16-28 0,0 0 12 0,10 9 9 16,-10-9 6-16,0 0-1 0,16-6 6 0,-16 6 4 15,13-7 4-15,-13 7-1 0,16-15 2 0,-8 5 3 0,0 2 1 16,1-1 8-16,-3-1 1 0,2-2-1 0,-1 2 1 16,-1-1-2-16,1-2 0 0,0 2 1 0,-2 0 0 0,0-1 7 15,0 1 1-15,-2-2-3 0,2 1 0 0,-4 2 25 16,-1 10-6-16,5-21-4 0,-5 21-5 0,5-14 46 0,-5 14-12 16,0 0-9-16,-2-16-9 0,2 16 34 0,0 0-13 15,0 0-9-15,0 0-10 0,0 0 17 0,0 0-11 0,0 0-7 16,0 0-6-16,0 0-7 0,0 0-3 0,-11-10-3 0,11 10-3 15,0 0-14-15,0 0 1 0,0 0 0 0,0 0 1 0,0 0-2 16,0 14-1-16,0-14 2 0,0 0 0 0,0 0-7 16,-1 17 4-16,1-17 1 0,0 10 2 0,0-10 30 15,0 18-5-15,0-18-3 0,6 19-3 0,-6-19-25 0,1 22 2 16,-1-22 1-16,3 22 3 0,-1-9-30 0,0-2 9 16,-2-11 4-16,3 18 4 0,-3-18-87 0,5 19 22 0,-5-19 15 15,5 11 15-15,-5-11-26 0,0 0 16 0,9 10 13 0,-9-10 9 16,0 0 18-16,0 0 5 0,0 0 3 0,14-9 3 15,-14 9 6-15,10-8 3 0,-10 8-1 0,6-15 1 0,-6 15 25 16,5-16-4-16,-5 16-5 0,6-18-2 0,-6 18 59 16,0-19-14-16,0 19-12 0,6-19-10 0,-6 19 30 0,7-17-13 15,-7 17-10-15,3-12-9 0,-3 12 33 0,0 0-15 16,5-13-9-16,-5 13-9 0,0 0 5 0,0 0-6 0,0 0-9 16,0 0-2-16,0 0-17 0,0 0 0 0,0 0 1 0,0 0-3 15,0 0-4-15,0 0-1 0,0 0 2 0,0 0 0 16,-1 13-10-16,1-13 2 0,0 0 1 0,0 12 2 0,0-12 0 15,3 13 2-15,-3-13 2 0,1 12-2 0,-1-12 5 16,3 14-1-16,-3-14 0 0,5 15 0 0,-5-15-31 0,5 14 8 16,-5-14 3-16,7 13 4 0,-7-13-69 0,7 13 17 15,-7-13 13-15,8 10 12 0,-8-10-59 0,0 0 21 0,16 7 17 16,-16-7 12-16,0 0 1 0,19 3 10 0,-19-3 8 0,14-10 7 16,-14 10 4-16,13-14 4 0,-13 14 5 0,11-14 1 15,-11 14 14-15,13-16-1 0,-7 6 0 0,-6 10 0 0,10-17 34 16,-7 6-6-16,-3 11-6 0,3-19-5 0,-3 19 33 15,0-20-10-15,0 20-8 0,-3-16-8 0,3 16 16 0,-6-17-10 16,2 8-4-16,4 9-7 0,-9-7-7 0,9 7-4 16,0 0-1-16,-16-9-1 0,16 9-78 0,0 0 13 0,-21-1 13 15,21 1 9-15,0 0-170 0,-23 4 43 0,23-4 38 16,-15 6 34-16,15-6-192 0,-12 9 58 0,12-9 44 0,-5 10 36 16,5-10-699-16,0 0-85 0</inkml:trace>
  <inkml:trace contextRef="#ctx0" brushRef="#br0" timeOffset="-209406.25">24037 10366 0 0,'0'0'455'0,"0"0"-226"0,0 0 57 15,0 0-49-15,0 0-17 0,-6-9-45 0,6 9 23 0,0 0-39 16,0 0-34-16,0 0-24 0,0 0 10 0,-20 0-23 16,20 0-18-16,0 0-13 0,-13 4 8 0,13-4-11 0,0 0-12 15,-16 10-8-15,16-10-7 0,-13 11-7 0,13-11-3 16,-9 14-3-16,4-5-1 0,5-9-2 0,-8 18-2 0,8-18-3 16,-7 20 8-16,6-9-3 0,4 0-3 0,-3-11-1 0,2 22-18 15,1-11 2-15,0 0 3 0,2-2 0 0,-5-9 18 16,9 17-4-16,-9-17 0 0,14 15-2 0,-14-15 1 0,15 10-3 15,-15-10 0-15,14 4 0 0,-14-4-26 0,24-1 5 0,-24 1 4 16,19-5 2-16,-19 5 39 0,17-13-5 0,-17 13-5 16,18-14-3-16,-10 5 32 0,0-1-12 0,-2 0-5 15,-1 3-6-15,2-4 63 0,-3 0-16 0,1-2-15 0,-2 2-11 16,2-2 63-16,-2 0-21 0,1-1-18 0,-4 3-14 0,4-3 39 16,-2 1-17-16,-1 0-16 0,-1 13-12 15,4-21 23-15,2 12-14 0,-6 9-12 0,-3-13-8 0,3 13 34 16,0 0-14-16,0 0-11 0,0 0-11 0,0 0 5 0,0 0-7 15,0 0-8-15,0 0-5 0,0 0-24 0,0 0 1 0,0 0 1 16,0 0-1-16,0 0-3 0,6 14 2 0,-6-14 0 0,4 14 1 16,-4-14 1-16,4 17-1 0,-4-17 1 0,0 19 1 15,-2-4-5-15,-1 0 2 0,1-2 1 0,1 1 0 0,-2 2-34 16,0 0 7-16,1-4 6 0,-1 3 4 0,1-1-96 0,1-3 20 16,-1 2 21-16,2-13 15 0,0 16-52 0,0-16 22 15,0 0 19-15,5 13 13 0,-5-13 2 0,0 0 11 16,0 0 8-16,0 0 7 0,22-7 8 0,-22 7 5 0,11-13 3 15,-11 13 3-15,11-17 8 0,-5 8 0 0,1-3 0 16,-2 1 1-16,1 1 33 0,-1-3-5 0,1-1-7 0,-1 2-4 16,0-1 42-16,0 1-11 0,-1-2-11 0,1 5-6 0,0 0 41 15,-5 9-13-15,7-16-13 0,-7 16-8 0,7-10 33 16,-7 10-12-16,0 0-14 0,0 0-7 0,0 0-6 0,0 0-8 16,0 0-3-16,0 0-4 0,0 0-24 0,0 0 2 0,0 0 2 15,-5 16 2-15,5-16 5 0,-11 14 0 0,11-14 0 16,-11 17 0-16,3-9-24 0,0-1 3 0,2 3 5 15,6-10 2-15,-16 14-37 0,16-14 10 0,-13 13 8 0,13-13 6 16,-11 10-33-16,11-10 12 0,0 0 8 0,-11 10 8 0,11-10-21 16,0 0 11-16,0 0 8 0,0 0 6 0,0 0-15 15,0 0 7-15,0 0 7 0,0 0 6 0,13 5 4 16,-13-5 5-16,0 0 3 0,0 0 1 0,22-1 7 0,-22 1 0 0,0 0 0 16,20 3 0-16,-20-3 6 0,15 4-1 0,-15-4-1 15,13 7-1-15,-13-7 0 0,10 11-1 0,-10-11 0 0,11 9 1 16,-11-9 6-16,10 15-2 0,-10-15 0 0,11 16-4 15,-11-16-2-15,12 14 0 0,-12-14-1 0,12 9 1 0,-12-9 5 16,14 10 0-16,-14-10-3 0,13 5 0 0,-13-5 9 0,0 0-4 16,24 0 0-16,-24 0-1 0,18-3-1 0,-18 3 1 15,19-8-3-15,-19 8-1 0,14-10-8 0,-14 10 0 16,11-14 1-16,2 7 1 0,-8-3-245 0,-5 10 52 0,3-17 37 16,-3 17 34-16,3-17-351 0,-3 17 95 0,4-14 76 15,-4 14 63-15,-4-13-395 0,4 13-39 0</inkml:trace>
  <inkml:trace contextRef="#ctx0" brushRef="#br0" timeOffset="-208946.39">23740 10787 0 0,'0'0'751'0,"0"0"-417"0,0 0-27 0,17 5-51 0,-17-5-51 15,28-4-3-15,-28 4-40 0,35-3-33 0,-16 1-25 16,2-4 5-16,1 2-22 0,0-1-17 0,0 0-14 0,4-2-14 15,-6 5-7-15,-2-3-8 0,-3 0-5 0,-15 5-16 16,28-7 1-16,-28 7-3 0,16-3 0 0,-16 3-60 0,0 0 15 16,0 0 7-16,0 0 7 0,0 0-85 0,0 0 22 0,0 0 18 15,0 0 15-15,0 0-59 0,-33 3 24 0,33-3 17 16,-24 6 16-16,8-2 3 0,1 1 11 0,1 8 8 0,14-13 7 16,-27 5 10-16,27-5 4 0,-21 6 3 0,21-6 2 15,-17 4 5-15,17-4 1 0,0 0 2 0,-13 7-1 0,13-7 19 16,0 0-4-16,0 0-3 0,0 0 0 0,0 0 19 15,26 0-5-15,-26 0-4 0,24-3-4 0,-24 3-15 16,33-8 0-16,-18 2 1 0,2 2-1 0,-2-1-115 0,2-1 22 0,-2 0 19 16,0 3 15-16,2-2-328 0,-17 5 116 0,27-7 65 15,-27 7 40-15,0 0-86 0,14-9 86 0</inkml:trace>
  <inkml:trace contextRef="#ctx0" brushRef="#br0" timeOffset="-208330.37">21825 11315 0 0,'0'0'958'0,"0"0"-519"0,0 0 102 16,0 0-107-16,0 0-89 0,0 0-51 0,0 0-13 16,9-7-55-16,-9 7-45 0,27-7-37 0,-8 4-32 0,0 0-23 15,0-1-17-15,0 2-15 0,2-3-17 0,-2 2-8 16,-3 0-5-16,0-3-7 0,-16 6 8 0,27-4-5 0,-27 4-5 16,15-5-4-16,-15 5 7 0,0 0-3 0,13-5-4 15,-13 5-4-15,0 0-5 0,0 0-1 0,0 0-2 16,0 0 1-16,0 0-18 0,0 0 4 0,0 0 2 0,0 0 1 15,0 0-130-15,0 0 27 0,0 0 22 0,0 0 18 0,0-14-295 16,0 14 72-16,0 0 60 0,0 0 47 0,-7-10-232 16,7 10 86-16,0 0 68 0,0 0 53 0,-17-6-521 15,17 6-61-15</inkml:trace>
  <inkml:trace contextRef="#ctx0" brushRef="#br0" timeOffset="-207925.08">22012 11225 0 0,'0'0'760'15,"0"0"-504"-15,0 0-37 0,0 0-22 0,0 0 130 0,0 0-64 16,0 0-53-16,0 0-42 0,0 0 37 0,0 0-39 0,0 0-34 15,-6 11-10-15,6-11 49 0,-4 15-34 0,4-15-29 16,-3 18-20-16,0-5 105 0,0 0-40 0,3 0-28 16,-1 1-27-16,-3 1 29 0,2 0-25 0,1-1-20 0,1 0-16 15,0 3-7-15,0-3-13 0,1-1-8 0,-1-1-8 16,2 1-5-16,-2-13-3 0,2 20-7 0,-2-20-1 16,2 18-16-16,-2-18 1 0,1 11 0 0,-1-11 0 0,0 0-169 15,0 0 36-15,0 0 25 0,0 0 23 0,0 0-211 16,-5 12 61-16,5-12 46 0,0 0 38 0,0 0-289 0,-19-7 133 15,19 7 63-15,0 0 48 0,-11-8-66 0,11 8 52 16,0 0 43-16,-10-8 32 0,10 8 60 0,-8-9 14 0,8 9 12 16,0 0 12-16,0 0 122 0,0 0-15 0,0 0-15 15,-22 0-10-15,22 0 109 0,0 0-32 0,0 0-22 16,0 0-20-16,0 0 67 0,0 0-26 0,0 0-25 0,0 0-19 16,0 0 24-16,0 0-21 0,0 0-15 0,0 0-13 0,0 0 22 15,12 6-15-15,-12-6-12 0,23-3-8 0,-5-2 30 16,-1 0-9-16,2 0-9 0,0-1-10 0,3 0 31 15,-2 1-14-15,-5-2-13 0,1 3-7 0,-2-2-3 0,-14 6-5 16,23-7-5-16,-23 7-7 0,21-6-10 0,-21 6 0 16,0 0-3-16,12-7 0 0,-12 7-144 0,0 0 27 0,0 0 25 15,0 0 14-15,6-11-270 0,-6 11 72 0,0 0 54 16,0 0 44-16,0 0-666 0,3-13-85 0</inkml:trace>
  <inkml:trace contextRef="#ctx0" brushRef="#br0" timeOffset="-207266.86">22216 11272 0 0,'0'0'731'0,"0"0"-398"0,0 0 69 0,0 0-66 0,0 0-67 16,0 0-54-16,0 0-44 0,0 0-34 0,3 15-26 15,-3-15-25-15,6 13-12 0,-6-13-10 0,3 12-11 16,-3-12-11-16,3 16 2 0,-3-16-8 0,2 16-8 0,-2-16-5 0,0 16-1 16,0-16-4-16,-2 14-4 0,2-14-2 0,-1 14-5 15,1-14-1-15,-5 11-2 0,5-11-1 0,0 0 1 16,-7 10-1-16,7-10 1 0,0 0-3 0,0 0-28 16,0 0 5-16,0 0 5 0,0 0 4 0,0 0-38 15,0 0 9-15,-5-10 9 0,5 10 6 0,3-14-17 0,-3 14 10 0,7-17 6 16,-7 17 7-16,8-21 4 0,-3 10 4 0,-5 11 3 15,8-18 0-15,-4 5 7 0,1 4 1 0,-5 9 0 16,10-14-1-16,-10 14 39 0,9-13-6 0,-9 13-4 0,11-9-5 16,-11 9 32-16,9-6-11 0,-9 6-9 0,0 0-7 15,17-5 3-15,-17 5-6 0,0 0-4 0,22 3-5 16,-22-3 3-16,0 0-3 0,19 6-2 0,-19-6-3 0,11 11-6 16,-11-11 0-16,8 12-1 0,-8-12 0 0,6 12 2 0,-6-12-2 15,5 15-1-15,-5-15 1 0,-2 14-3 0,2-14 0 16,2 12 1-16,-2-12 0 0,-2 13-7 0,2-13 2 0,0 0 1 15,-3 11 1-15,3-11-2 0,0 0 1 0,0 0 1 0,0 0 0 16,0 0-10-16,0 0 3 0,0 0 1 0,0 0 3 16,0 0-24-16,0 0 3 0,0 0 8 0,0 0 3 0,-11-9-23 15,11 9 8-15,2-12 5 0,-2 12 6 0,2-12-3 16,-2 12 4-16,6-13 5 0,-6 13 0 0,6-12 8 16,-6 12 0-16,7-13 3 0,-7 13-1 0,8-12 17 0,-8 12-1 15,11-14-2-15,-11 14-2 0,10-10 27 0,-10 10-7 0,12-7-6 16,-12 7-4-16,11-6 18 0,-11 6-7 0,0 0-4 15,19-7-6-15,-19 7 24 0,0 0-9 0,0 0-6 0,23 2-5 16,-23-2-5-16,0 0-3 0,14 6-4 0,-14-6-4 0,4 10-3 16,-4-10-3-16,3 12 1 0,-3-12-1 0,2 14 5 15,-2-14-2-15,-2 20 0 0,2-20-1 0,-6 16-2 0,6-16-1 16,-4 14 0-16,4-14 0 0,-4 12-79 0,4-12 16 16,-1 12 13-16,1-12 10 0,0 0-170 0,0 0 65 0,-2 16 28 15,2-16 24-15,0 0-224 0,0 0 62 0,14-7 52 0,-14 7 41 16,14-9-536-16,-14 9-53 0</inkml:trace>
  <inkml:trace contextRef="#ctx0" brushRef="#br0" timeOffset="-206128.09">22696 11200 0 0,'8'-13'476'0,"-8"13"-238"0,0 0-46 0,3-15 57 0,-3 15-8 0,0 0-50 15,0 0-37-15,-5-10 63 0,5 10-44 0,0 0-34 0,0 0-28 16,-14-5-1-16,14 5-22 0,0 0-18 0,-16-2-13 15,16 2-2-15,-15 8-10 0,8 1-10 0,7-9-7 0,-17 7-5 16,17-7-3-16,-18 10-2 0,18-10-6 0,-17 14 13 16,9-7-6-16,8-7-2 0,-12 9-5 0,9 0-5 0,3-9 0 15,-4 18-3-15,4-18 0 0,-2 14-6 0,2-14 0 0,2 15 0 16,-2-15 1-16,4 10 5 0,-4-10 0 0,6 10 0 16,-6-10-1-16,0 0-19 0,15 9 2 0,-15-9 5 0,0 0 0 15,17 4-17-15,-17-4 2 0,0 0 8 0,0 0 1 0,24-3 12 16,-24 3 1-16,15-5 0 0,-15 5-1 0,11-9 5 15,-11 9-2-15,9-10 0 0,-9 10 1 0,9-13 20 16,-9 13-5-16,9-12-1 0,-9 12-4 0,6-17 51 0,-6 17-12 16,6-13-10-16,-6 13-9 0,4-16 45 0,-4 16-16 0,1-12-13 15,-1 12-8-15,2-11 50 0,-2 11-18 0,0 0-14 16,0 0-12-16,0-15 31 0,0 15-17 0,0 0-11 0,0 0-10 16,0 0-4-16,0 0-7 0,0 0-6 0,0 0-3 15,-8 12-20-15,8-12-1 0,-5 11 2 0,5-11 0 0,-4 15-5 16,4-15 1-16,-4 15 2 0,4-15-1 0,-1 14-67 0,1-14 15 15,0 17 9-15,0-17 12 0,0 13-97 0,0-13 27 16,5 12 21-16,-5-12 17 0,0 0-78 0,9 10 28 0,-9-10 23 16,0 0 20-16,14 5-28 0,-14-5 22 0,0 0 16 15,0 0 13-15,22 0 6 0,-22 0 10 0,0 0 7 0,17-7 4 16,-17 7 9-16,10-8 3 0,-10 8 1 0,13-10 4 0,-13 10 2 16,15-14 1-16,-15 14 3 0,12-14-3 0,-12 14 36 15,15-18-7-15,-15 18-5 0,11-15-5 0,-4 3 24 16,-1 3-7-16,-6 9-7 0,12-17-5 0,-7 8 48 0,-5 9-14 15,9-14-10-15,-9 14-9 0,6-13 49 0,-6 13-8 0,3-11-16 16,-3 11-12-16,0 0 43 0,0 0-18 0,-1-13-16 16,1 13-11-16,0 0 11 0,0 0-10 0,0 0-10 0,0 0-8 15,0 0-16-15,0 0-3 0,-23 2-2 0,23-2-1 0,-12 9-4 16,12-9-1-16,-12 9 0 0,12-9-1 0,-11 10-7 16,11-10 0-16,-9 12 2 0,9-12-1 0,-8 12-52 0,8-12 10 15,-3 12 10-15,3-12 7 0,0 0-80 0,-3 17 21 16,3-17 19-16,0 0 14 0,0 15-54 0,0-15 26 0,0 0 23 15,0 0 14-15,0 0-32 0,3 14 17 0,-3-14 12 16,0 0 11-16,0 0 15 0,0 0 5 0,0 0 4 0,0 0 3 16,20-10 24-16,-20 10-2 0,11-11-1 0,-11 11-3 0,10-14 45 15,-10 14-11-15,0 0-7 0,17-7-6 0,-17 7 38 16,0 0-14-16,0 0-9 0,15-4-9 0,-15 4 5 0,0 0-5 16,0 0-6-16,15 7-4 0,-15-7-2 0,6 11-3 15,-6-11-5-15,5 14-2 0,-5-14 7 0,3 18-6 0,-3-18-1 16,3 24-1-16,-1-12-4 0,-2-12-2 0,-2 21 0 0,2-21-1 15,-2 24-2-15,2-24 0 0,-3 21 0 0,3-21-1 16,-1 19-4-16,1-19 0 0,-6 13 3 0,6-13-2 16,-5 11 9-16,5-11-2 0,0 0-1 0,0 0 1 0,-12 10 7 15,12-10-4-15,0 0 0 0,0 0-2 0,0 0 2 16,0 0 1-16,0 0-4 0,-14-7 1 0,14 7 3 0,0 0-5 16,-3-11 2-16,3 11-1 0,0 0-26 0,5-14 3 0,-5 14 5 15,5-14 2-15,-5 14 17 0,9-12-2 0,-9 12-1 16,10-13 0-16,-4 5-19 0,2-1 2 0,-2 1 5 0,-6 8 1 15,15-18 0-15,-7 9 1 0,-1 1 2 0,1 0 2 0,1-2 4 16,0 1 0-16,0 1 0 0,3 1 1 0,-3-2 25 16,0 0-3-16,1 1-4 0,0 0-5 0,-1 0 61 0,-9 8-15 15,14-13-11-15,-14 13-10 0,12-10 42 0,-12 10-16 16,4-13-12-16,-4 13-13 0,0 0 36 0,5-9-16 0,-5 9-11 16,0 0-11-16,0 0 11 0,-2-12-9 0,2 12-8 15,0 0-7-15,0 0 5 0,0 0-6 0,-19-3-5 0,19 3-4 16,0 0-4-16,-20 4-2 0,20-4-2 0,-15 8-2 0,15-8-6 15,-14 11 1-15,14-11-1 0,-11 11 1 0,11-11-9 16,-8 15 4-16,8-15-1 0,-3 15 2 0,3-15 0 0,1 18 1 16,-1-18 1-16,2 16 0 0,-2-16-23 0,8 16 6 15,-8-16 4-15,8 11 4 0,-8-11-48 0,8 10 13 0,-8-10 9 16,9 8 8-16,-9-8-47 0,0 0 15 0,0 0 13 0,23 1 10 16,-23-1-57-16,17-3 20 0,-17 3 15 0,16-5 12 15,-16 5-148-15,12-10 38 0,-12 10 42 0,17-10 28 16,-17 10-397-16,18-7 96 0,-18 7 80 0,-1-11 59 0,1 11-310 15,0 0-22-15</inkml:trace>
  <inkml:trace contextRef="#ctx0" brushRef="#br0" timeOffset="-205210.48">22926 11565 0 0,'0'0'941'0,"0"0"-500"0,-9-7-53 0,9 7 85 0,0 0-94 16,0 0-71-16,-4 10-31 0,4-10 7 0,-1 19-56 0,-2-10-46 16,4 6-36-16,-1-3 8 0,3 1-32 0,-1 0-23 15,-2 1-22-15,2-1-7 0,0 3-14 0,-1-4-11 0,-1 1-9 16,2 0 2-16,-1-1-9 0,-1-12-4 0,-1 19-7 0,1-19 1 16,3 17-4-16,-3-17-4 0,0 0-2 0,-5 14 2 15,5-14-3-15,0 0-2 0,0 0-1 0,0 0 12 0,0 0-5 16,0 0-2-16,0 0-1 0,0 0-1 0,0 0-2 0,-8-14 0 15,8 14-3-15,-6-18-45 0,4 7 6 0,0-2 10 16,2-1 5-16,-1-2-22 0,-1-1 9 0,1 1 6 0,1-2 7 16,0-1-8-16,1 2 6 0,-1 1 5 0,2 0 3 15,1 0 3-15,-1 2 3 0,-1 3 1 0,-1 11 2 16,5-22 6-16,-5 22 0 0,3-17 0 0,-3 17 0 0,4-11 28 16,-4 11-5-16,0 0-5 0,0 0-2 0,6-9 29 15,-6 9-9-15,0 0-9 0,0 0-3 0,0 0-10 0,20-3-2 16,-20 3-2-16,0 0-3 0,29 0-6 0,-29 0 0 0,24 5-1 15,-24-5 0-15,21 6-4 0,-21-6 1 0,18 6 0 0,-18-6 1 16,10 6-7-16,-10-6 3 0,0 0 0 0,8 15 2 16,-8-15-8-16,0 0 4 0,-3 17 0 0,3-17 2 15,-7 15 4-15,7-15 1 0,-12 14 0 0,12-14 1 16,-16 14 3-16,16-14 0 0,-16 11 0 0,16-11-2 0,-16 7 4 0,16-7 0 16,-11 5-2-16,11-5-1 0,0 0-6 0,0 0 1 15,-17 4-1-15,17-4 2 0,0 0-9 0,0 0 2 0,0 0 2 16,0 0 2-16,0 0-16 0,0 0 5 0,0 0 3 15,0 0 2-15,0 0-5 0,0 0 3 0,0 0 2 0,0 0 3 16,0 0-14-16,0 0 6 0,-17 6 2 0,17-6 3 0,0 0-1 16,0 0 2-16,0 16 1 0,0-16 2 0,0 0-4 15,5 13 2-15,-5-13 1 0,7 13 3 0,-7-13 7 0,8 13 0 16,-8-13-1-16,9 14 0 0,-9-14 4 0,8 14-2 16,-8-14 0-16,4 13 0 0,-4-13-7 0,9 13 1 0,-9-13 1 15,9 11 0-15,-9-11-1 0,7 10 1 0,-7-10 1 0,0 0 0 16,7 7-80-16,-7-7 17 0,0 0 11 0,0 0 12 15,15 7-237-15,-15-7 56 0,0 0 44 0,0 0 36 0,21 0-413 16,-21 0 166-16,9-8 80 0,-9 8 62 0,6-12-610 16,-6 12-90-16</inkml:trace>
  <inkml:trace contextRef="#ctx0" brushRef="#br0" timeOffset="-204480.67">23126 11637 0 0,'0'0'695'0,"0"0"-405"0,0 0 51 16,0 0-40-16,0 0-62 0,0 0-47 0,0 0-16 16,0 0-34-16,0 0-29 0,0 0-23 0,0 0 2 0,21 4-18 15,-21-4-14-15,0 0-14 0,22-5-5 0,-22 5-4 16,15-6-7-16,-15 6-7 0,14-8 2 0,-14 8-6 0,7-8-3 16,-7 8-4-16,8-9 5 0,-8 9-4 0,7-12-3 0,-7 12-1 15,3-11 24-15,-3 11-5 0,0 0-7 0,2-16-3 16,-2 16 28-16,0 0-7 0,-2-14-9 0,2 14-4 0,0 0 41 15,0 0-12-15,0 0-12 0,0 0-8 0,0 0 10 0,0 0-9 16,0 0-6-16,0 0-7 0,-27 5-12 0,27-5-3 16,-18 14-2-16,18-14 0 0,-18 13 6 0,7 3-2 15,11-16-2-15,-19 11-2 0,9-3 28 0,2 1-6 0,8-9-7 16,-11 16-4-16,11-16 1 0,-8 16-3 0,8-16-3 16,-1 16-3-16,1-16-1 0,0 0-2 0,4 17 0 0,-4-17-2 15,9 13 7-15,-9-13-1 0,18 8-2 0,-18-8-2 0,19 3 1 16,-19-3-2-16,24 0-1 0,-24 0 1 0,24-6-41 0,-24 6 7 15,23-7 7-15,-23 7 3 0,24-9-61 0,-24 9 16 16,20-12 12-16,-20 12 11 0,20-13 5 0,-20 13 8 0,13-10 6 16,-13 10 4-16,9-14 6 0,-9 14 3 0,8-16 4 15,-5 1-2-15,-3 15 32 0,7-10-5 0,-7 10-5 0,3-15-3 16,-3 15 45-16,2-14-12 0,-2 14-8 0,0 0-7 16,-5-13 38-16,5 13-15 0,0 0-10 0,0 0-8 0,-10-7 18 15,10 7-11-15,0 0-8 0,0 0-7 0,0 0-10 16,0 0-4-16,0 0-2 0,0 0-2 0,-20 4-3 0,20-4-2 15,0 0 1-15,-9 12-3 0,9-12-8 0,0 0 3 0,-3 15-1 16,3-15 1-16,0 0 4 0,-3 18-1 0,3-18 2 16,-1 13-2-16,1-13 4 0,1 15-1 0,-1-15 1 0,-1 14-3 15,1-14 1-15,1 16-1 0,-1-16 1 0,3 13-1 16,-3-13 4-16,9 13-1 0,-9-13-1 0,0 0 0 0,11 9-28 16,-11-9 5-16,0 0 6 0,0 0 1 0,27 0-28 15,-27 0 8-15,15-9 7 0,-15 9 6 0,20-9-19 0,-20 9 9 16,17-10 6-16,-17 10 5 0,16-17-1 0,-10 10 5 15,-6 7 3-15,14-16 2 0,-14 16 4 0,7-18 0 0,-7 18 1 16,6-14 2-16,-6 14 8 0,5-16-1 0,-5 16-2 16,0 0 1-16,-2-14 42 0,2 14-9 0,0 0-7 0,0 0-5 0,-3-14 12 15,3 14-7-15,0 0-4 0,0 0-8 0,0 0-7 16,-14-5-1-16,14 5-3 0,0 0-2 0,0 0-4 16,-24 3-1-16,24-3 0 0,-13 6 0 0,13-6-31 0,-14 7 7 15,14-7 6-15,-9 6 3 0,9-6-148 0,0 0 31 0,-10 13 28 16,10-13 22-16,0 0-177 0,0 0 55 0,-6 11 42 15,6-11 48-15,0 0-194 0,9 10 62 0,-9-10 49 0,0 0 39 16,15 6-645-16,-15-6-78 0</inkml:trace>
  <inkml:trace contextRef="#ctx0" brushRef="#br0" timeOffset="-203324.05">23720 11514 0 0,'16'-11'760'0,"-16"11"-485"16,0 0-37-16,6-10 136 0,-6 10-74 0,0 0-60 0,0 0-49 16,0 0 16-16,-9-6-42 0,9 6-32 0,0 0-14 0,-23 2-8 15,23-2-22-15,-18 4-18 0,18-4-15 0,-21 5 17 16,21-5-16-16,-24 9-10 0,24-9-9 0,-22 12 10 16,11-7-8-16,11-5-7 0,-18 10-7 0,18-10-10 0,-15 12-4 15,15-12-1-15,-9 11-2 0,9-11-8 0,-6 11 0 0,6-11 0 16,0 0-1-16,2 16 7 0,-2-16-3 0,0 0 0 15,6 11-1-15,-6-11-21 0,0 0 4 0,14 6 3 0,-9 4 1 16,-5-10-12-16,0 0 3 0,19-3 4 0,-19 3 3 0,0 0 3 16,21-5 2-16,-21 5 2 0,10-8-1 0,-10 8 19 15,11-9-4-15,-11 9-2 0,7-10-1 0,-7 10 52 16,6-10-12-16,-6 10-9 0,5-10-7 0,-5 10 40 0,0 0-16 16,7-12-10-16,-7 12-8 0,0 0 99 0,0 0-27 0,0 0-21 15,0 0-17-15,3-11-5 0,-3 11-11 0,0 0-11 16,0 0-9-16,0 0-28 0,2 18-1 0,-2-18 0 0,4 14-2 15,-4-14 20-15,4 25-6 0,-4-25-2 0,4 21-4 16,-2-5-14-16,-1-2 2 0,1 0-1 0,-2 1 0 0,1 0-2 16,-1-1 1-16,2-1 1 0,-2 0 0 0,0-13-24 0,1 24 5 15,-1-24 5-15,0 20 3 0,0-20-12 0,-3 22 4 16,3-22 4-16,-6 16 4 0,6-16-3 0,-8 15 4 16,8-15 2-16,-7 9 2 0,7-9 1 0,0 0 2 0,-12 7 0 15,12-7 3-15,0 0 6 0,0 0-2 0,0 0 1 0,0 0-1 16,-14-8 6-16,14 8 0 0,-1-14-3 0,1 14 0 15,-2-20-5-15,2 20 1 0,3-20-1 0,-1 7 1 0,1-1-7 16,1 0 1-16,1 1 2 0,0-2 0 0,0 1-3 0,1 1 1 16,-1 3 1-16,1-3 1 0,0 0 24 0,2 0-5 15,-1 2-4-15,1 0 0 0,1-3-25 0,-1 5 4 0,0-1 3 16,0 0-1-16,0 1 40 0,0-1-6 0,0 1-6 16,-8 9-4-16,11-14 23 0,-11 14-9 0,9-12-5 0,-9 12-6 15,0 0 36-15,7-9-12 0,-7 9-8 0,0 0-7 0,0 0 8 16,0 0-5-16,0 0-8 0,0 0-4 0,0 0-18 15,0 0-1-15,0 0 0 0,0 0 1 0,0 0-17 16,0 0 3-16,3 16 4 0,-3-16 0 0,4 11-10 0,-4-11 4 16,3 10 2-16,-3-10 3 0,4 14-26 0,-4-14 7 0,5 12 6 15,-5-12 4-15,3 15-38 0,-3-15 14 0,0 10 7 0,0-10 7 16,0 0-25-16,2 14 9 0,-2-14 10 0,0 0 5 16,0 0-18-16,0 0 10 0,1 14 6 0,-1-14 7 15,0 0 7-15,0 0 4 0,0 0 2 0,5-11 2 0,-5 11 12 16,0 0-1-16,3-13-1 0,-3 13 0 0,4-11 7 15,-4 11-3-15,8-15 1 0,-8 15-3 0,4-17-8 0,-4 17 0 16,6-16 2-16,-6 16 0 0,10-19-2 0,-10 19 1 16,10-16 1-16,-10 16 0 0,6-12 1 0,-6 12 0 0,11-10-1 15,-11 10 2-15,0 0 1 0,11-7-1 0,-11 7 0 0,0 0 0 16,0 0-19-16,0 0 5 0,16 6 2 0,-16-6 3 0,8 8 7 16,-8-8 0-16,11 9 0 0,-11-9 2 0,3 12-15 15,-3-12 1-15,8 12 4 0,-8-12 3 0,5 11-57 16,-5-11 15-16,3 9 9 0,-3-9 7 0,0 0-23 0,3 17 9 15,-3-17 11-15,0 0 7 0,-3 13-11 0,3-13 7 0,0 0 8 16,8 12 4-16,-8-12-37 0,0 0 12 0,10 6 8 16,-10-6 9-16,0 0 1 0,0 0 6 0,0 0 4 0,0 0 4 15,18-1-23-15,-18 1 8 0,0 0 6 0,20-5 4 0,-20 5-23 16,15-10 9-16,-15 10 6 0,18-10 5 0,-7 5-3 16,1-2 5-16,-12 7 3 0,18-15 4 0,-10 7 8 15,2 1-1-15,-4-2 3 0,0 0 1 0,1-2 5 0,-3 2-1 16,2-1 0-16,-6 10 0 0,11-21 38 0,-8 10-8 0,-3 11-6 15,6-19-5-15,-6 19 48 0,3-16-12 0,-3 16-14 0,3-12-5 16,-3 12 85-16,0 0-22 0,0 0-21 0,-3-12-16 16,3 12 24-16,0 0-18 0,0 0-13 0,0 0-12 15,0 0-20-15,0 0-7 0,-11 8-1 0,11-8-5 0,-6 13-7 16,6-13 0-16,-10 15-1 0,10-15-1 0,-6 16-2 16,6-16 0-16,-4 18 1 0,4-18-1 0,-3 19-1 0,3-19 1 15,3 21 0-15,-3-21 0 0,7 20-14 0,-7-20 3 16,8 16 2-16,-8-16 1 0,11 17-82 0,-11-17 18 0,11 13 13 15,-11-13 14-15,13 9-83 0,-13-9 24 0,13 10 22 0,-13-10 17 16,0 0-61-16,0 0 26 0,24 0 20 0,-24 0 15 0,12-9-109 16,-12 9 49-16,9-9 25 0,-9 9 21 0,10-17-185 15,-10 17 52-15,7-15 43 0,-7 15 34 0,4-24-638 0,-4 12-70 16</inkml:trace>
  <inkml:trace contextRef="#ctx0" brushRef="#br0" timeOffset="-203046.23">24116 11181 0 0,'-5'12'363'16,"5"-12"-184"-16,-4 19-12 0,4-19-34 0,4 16 25 0,-4-16-32 15,1 12-10-15,-1-12-20 0,0 0 56 0,11 12-30 16,-11-12-25-16,0 0-19 0,0 0 68 0,0 0-29 0,0 0-23 15,23-3-21-15,-23 3 84 0,6-11-32 0,-6 11-24 0,0 0-20 16,5-16 10-16,-5 16-15 0,3-12-15 0,-3 12-7 0,-2-15-5 16,2 15-10-16,-3-11-8 0,3 11-6 0,-5-12-8 15,5 12-5-15,0 0-1 0,-4-10-2 0,4 10-185 16,0 0 43-16,0 0 36 0,0 0 18 0,0 0-550 0,-13 10 126 16,13-10 104-16,-5 10 130 0,5-10-127 0,-5 16 84 0</inkml:trace>
  <inkml:trace contextRef="#ctx0" brushRef="#br0" timeOffset="-202226.03">24350 11295 0 0,'0'0'763'0,"0"0"-505"0,0 0 136 16,13 5-58-16,-13-5-67 0,18 4-55 0,-18-4 21 15,23 0-49-15,-23 0-36 0,24-1-26 0,-24 1 17 16,29-3-28-16,-29 3-22 0,25 0-19 0,-25 0 15 0,22-2-19 16,-22 2-12-16,0 0-13 0,24 0 36 0,-24 0-17 0,0 0-12 15,0 0-9-15,0 0-11 0,0 0-3 0,0 0-8 16,0 0-3-16,0 0 9 0,0 0-4 0,-2 13-7 0,2-13 0 15,-9 8 13-15,9-8-5 0,-13 11-4 0,13-11-3 0,-16 13-3 16,16-13-1-16,-17 14-2 0,17-14-2 0,-17 16-2 16,9-9 1-16,-1 1-2 0,3 1-1 0,-2 0 1 15,2 1-3-15,0-2 1 0,6-8-1 0,-10 12 0 0,10-12-1 16,-2 14 0-16,2-14 0 0,0 0 5 0,6 14-2 16,-6-14-1-16,0 0 0 0,15 5 12 0,-15-5-3 0,0 0-2 0,24-1-1 15,-24 1 1-15,22-6-3 0,-22 6 1 0,21-5-3 16,-21 5-8-16,19-10-1 0,-19 10 3 0,16-9-1 15,-16 9-8-15,15-10 3 0,-15 10 0 0,15-9 3 0,-15 9 0 16,12-11 2-16,-12 11 1 0,12-10-1 0,-12 10 1 16,9-8 0-16,-9 8 1 0,0 0 0 0,13-6-9 0,-13 6 1 15,0 0 2-15,0 0 3 0,0 0-13 0,0 0 3 16,0 0 2-16,0 0 4 0,0 0-1 0,3 13 1 0,-3-13 3 16,0 0 0-16,1 12 0 0,-1-12 1 0,0 0 1 0,4 11 1 15,-4-11-8-15,0 0 3 0,5 10 0 0,-5-10 3 0,0 0-17 16,0 0 3-16,0 0 5 0,0 0 1 0,11 8 6 15,-11-8 0-15,0 0 3 0,0 0 1 0,14-6 6 0,-14 6 2 16,0 0-3-16,14-5 1 0,-14 5-2 0,14-5-1 16,-14 5 0-16,15-8 0 0,-15 8 1 0,17-11 0 0,-17 11 1 15,16-10-2-15,-16 10 8 0,21-10-5 0,-13 1 2 16,-8 9-2-16,23-12-3 0,-23 12 0 0,14-15 0 0,-14 15 1 16,10-16 10-16,-2 8-2 0,-8 8-1 0,0-18-3 0,0 18 4 15,0-15-1-15,0 15-3 0,-3-11-1 0,3 11 33 16,0 0-8-16,-9-10-6 0,9 10-6 15,0 0 5-15,0 0-6 0,0 0-2 0,-24 3-4 0,24-3-8 0,-16 10-1 16,16-10 0-16,-18 11-1 0,18-11-8 0,-9 16-1 0,9-16 2 16,-8 17 2-16,8-17 2 0,-1 21 1 0,1-21-1 0,1 18 0 15,-1-18 6-15,7 20-2 0,-7-20 0 0,7 16-1 16,-7-16-5-16,15 16 1 0,-15-16-1 0,19 11 2 16,-19-11-31-16,25 8 6 0,-25-8 6 0,17 6 3 0,-17-6-55 15,24 3 14-15,-24-3 12 0,24-3 11 0,-24 3-111 16,24-6 31-16,-24 6 24 0,19-8 17 0,-19 8-211 0,16-12 57 15,-16 12 64-15,14-8 38 0,-14 8-496 0,0 0 124 0,18-9 105 16,-18 9 127-16,0 0-129 0,-7-9 86 0</inkml:trace>
  <inkml:trace contextRef="#ctx0" brushRef="#br0" timeOffset="-201894.19">24433 11793 0 0,'0'0'1072'0,"0"0"-726"0,0 0 173 16,0 0-105-16,27-4-83 0,-27 4-58 0,24-7 58 0,-7 3-65 15,1-1-54-15,-1 0-42 0,4-2-23 0,0 3-31 16,-3-1-23-16,0-2-18 0,2 7-12 0,3-7-13 0,-2 1-9 16,-1 1-8-16,-1 0-26 0,-2 2-1 0,-17 3-1 0,24-7 0 15,-24 7-115-15,21-5 21 0,-21 5 19 0,0 0 14 0,0 0-240 16,0 0 59-16,0 0 48 0,0 0 38 0,0 0-197 16,0 0 88-16,-12 17 66 0,0-11 38 0,-2 0-281 0,-4 3 86 15,0-2 72-15,1 0 59 0,0-2-266 0,0 4 3 16</inkml:trace>
  <inkml:trace contextRef="#ctx0" brushRef="#br0" timeOffset="-201728.21">24554 11826 0 0,'-20'12'855'0,"20"-12"-612"0,0 0-23 16,-8 8-35-16,8-8 125 0,0 0-63 0,0 0-48 0,0 0-40 15,20 3 135-15,-20-3-50 0,23-5-28 0,-23 5-42 16,35-6-13-16,-14 2-32 0,0 1-25 0,2 0-23 16,10-1-14-16,-9-1-15 0,0 2-10 0,2 0-9 0,3-3-48 15,-8 2 3-15,0 0 1 0,-4 0 4 0,-17 4-92 16,29-6 20-16,-29 6 16 0,18-7 13 0,-18 7-199 0,9-8 51 15,-9 8 38-15,0 0 32 0,0 0-161 0,0 0 63 0,0 0 46 16,0 0 35-16,0 0-768 0,-1-13-115 0</inkml:trace>
  <inkml:trace contextRef="#ctx0" brushRef="#br0" timeOffset="-199942.31">7064 5923 0 0,'0'0'467'0,"-19"6"-210"0,19-6-52 16,0 0 71-16,-17 5-20 0,17-5-51 0,0 0-41 16,0 0 15-16,0 0-36 0,0 0-28 0,0 0-25 0,0 0 15 15,0 0-23-15,0 0-16 0,-9 8-12 0,9-8-1 16,0 0-9-16,0 0-10 0,0 0-7 0,0 0 0 16,0 0-6-16,0 0-2 0,0 0-5 0,0 0 97 0,0 0-21 15,24-3-18-15,-24 3-14 0,27-15 36 0,-11 7-17 16,2-1-15-16,-3-1-14 0,5 3-8 0,-3-3-8 15,-1 2-6-15,-1 4-5 0,-1-3-21 0,-14 7 0 0,20-10 0 16,-20 10 0-16,14-5-228 0,-14 5 46 0,0 0 36 0,0 0 30 16,0 0-454-16,0 0 121 0,-6 13 90 0,6-13 73 15,-19 7-271-15,19-7-21 0</inkml:trace>
  <inkml:trace contextRef="#ctx0" brushRef="#br0" timeOffset="-198094.47">9785 4524 0 0,'0'0'651'0,"0"0"-374"0,0 0 124 15,0 0-45-15,0 0-71 0,0 0-58 0,0 0 77 16,0 0-61-16,0 0-43 0,0 0-20 0,0 0 14 16,0 0-38-16,0 0-31 0,0 0-24 0,0 0-15 0,0 0-17 15,8 10-13-15,-8-10-12 0,11 6 43 0,-11-6-18 16,0 0-15-16,3 16-9 0,-3-16 39 0,10 11-17 0,-10-11-13 15,4 12-11-15,-4-12 31 0,5 13-16 0,-5-13-10 16,6 13-10-16,-6-13 13 0,9 11-11 0,-9-11-8 0,9 9-8 16,-9-9 11-16,6 9-6 0,-6-9-8 0,0 0-3 0,0 0 18 15,0 0-6-15,10 9-8 0,-10-9-2 0,0 0 57 16,0 0-16-16,0 0-12 0,0 0-9 0,0 0 65 16,0 0-20-16,0 0-18 0,0 0-12 0,0 0 90 15,0 0-29-15,0 0-23 0,0 0-19 0,0 0 93 0,0 0-33 16,14-6-28-16,-14 6-20 0,0 0 17 0,8-10-19 0,-8 10-18 15,9-9-13-15,-9 9-13 0,20-13-7 0,-9 5-7 16,0 0-3-16,8-2-9 0,0 1-3 0,-2-1-1 16,1 1-2-16,1-4 1 0,2 1-3 0,-4-1-1 0,2 3-1 15,2-2-13-15,-2 1 3 0,-2 0 1 0,-1 0 1 16,2 1 4-16,-4-1 0 0,0 3 0 0,0 0 0 0,1 2 5 16,-4-1-1-16,-11 7-2 0,17-11 1 0,-17 11-8 15,15-7 1-15,-15 7 0 0,0 0 2 0,12-9-11 16,-12 9 3-16,0 0 1 0,0 0 2 0,13-6-124 0,-13 6 30 15,0 0 20-15,0 0 15 0,0 0-299 0,0 0 73 16,0 0 59-16,0 0 44 0,0 0-465 0,0 0 129 0,0 0 107 16,0 0 83-16,0 0-1119 0,-13-6-464 0</inkml:trace>
  <inkml:trace contextRef="#ctx0" brushRef="#br0" timeOffset="-196930.59">10936 4316 0 0,'0'0'379'0,"-6"13"-186"0,6-13 86 16,0 0-56-16,-6 10-26 0,6-10-25 0,-3 12 73 0,3-12-50 15,0 0-38-15,-7 8-31 0,7-8 82 0,0 0-41 16,-11 12-33-16,11-12-28 0,0 0 52 0,-10 7-19 0,10-7-28 16,0 0-21-16,0 0 45 0,0 0-26 0,0 0-23 15,0 0-17-15,0 0 62 0,0 0-27 0,0 0-19 16,0 0-19-16,7-12 23 0,-7 12-19 0,11-12-15 0,-11 12-10 16,15-15-12-16,-3 7-6 0,-3-2-6 0,3 0-5 0,5-2-2 15,-5 1-3-15,6 0-2 0,-4-2-3 0,7-1 5 16,-4-1-3-16,4 4-1 0,-3-3-1 0,3-2 24 15,2 2-7-15,-6-1-4 0,4 2-4 0,0 1 11 16,-1-2-7-16,-1 2-2 0,0 2-3 0,2-2 16 0,-2 3-7 16,0-2-2-16,2 1-6 0,3 0 8 0,-3 1-6 15,5 0-3-15,-4 0-2 0,3 0 1 0,1 0-1 0,-1 2-2 16,1-1-4-16,3 0-4 0,-5 2 1 0,2 0-2 16,0-1 1-16,2-1-3 0,1 4 0 0,-3-3 0 15,1 3 0-15,5-1 2 0,-3-1 0 0,-7-1 0 0,9 3-1 16,-1-1-1-16,-2 0 0 0,-3 0 0 0,-1 5-1 0,2-4 2 15,-3 1-1-15,-2-1 0 0,0 1 0 0,-1 1-2 16,0 1-1-16,-20 1 2 0,35-3 0 0,-35 3 0 0,37-1 1 16,-37 1-2-16,35 0 3 0,-15 1-3 0,-20-1 2 15,32 4-1-15,-32-4 1 0,31 3-15 0,-31-3 3 16,27 6 2-16,-27-6 2 0,27 5-8 0,-27-5 2 0,24 7 5 16,-24-7 0-16,21 6-28 0,-21-6 7 0,15 8 6 15,-15-8 7-15,17 7-31 0,-17-7 11 0,14 7 7 0,-14-7 7 16,0 0-34-16,9 10 11 0,-9-10 11 0,0 0 6 15,0 0-52-15,0 0 19 0,0 0 11 0,0 0 11 0,0 0-91 16,0 0 24-16,-2 11 25 0,2-11 14 0,0 0-188 16,0 0 51-16,-21-5 42 0,21 5 32 0,-18-4-502 15,18 4 128-15,-23-7 101 0,23 7 100 0,-20-8-156 0,20 8 24 16</inkml:trace>
  <inkml:trace contextRef="#ctx0" brushRef="#br0" timeOffset="-196467.67">12268 3794 0 0,'0'0'852'0,"-8"-8"-500"0,8 8-22 0,0 0 135 15,0 0-92-15,0 0-74 0,0 0-60 0,0 0 14 0,0 0-53 16,0 0-38-16,0 0-34 0,19 6 11 0,-19-6-28 15,16 8-22-15,-16-8-18 0,22 8 6 0,-22-8-16 16,24 6-14-16,-6-1-8 0,-18-5-2 0,23 7-7 0,-23-7-6 16,25 6-5-16,-25-6 0 0,26 6-4 0,-26-6-3 15,22 5-3-15,-22-5-3 0,21 6-1 0,-21-6-1 0,19 6-2 16,-19-6 4-16,14 3-2 0,-14-3 0 0,18 3-2 0,-18-3 0 16,0 0 0-16,17 4-1 0,-17-4 1 0,0 0-2 15,19 5-2-15,-19-5 2 0,0 0-1 0,9 6-1 16,-9-6 1-16,0 0 0 0,0 0 0 0,10 8-5 15,-10-8 2-15,0 0 1 0,0 0 0 0,5 12 2 0,-5-12 0 16,0 0 1-16,0 0-1 0,-1 19 13 0,1-19-1 0,-9 12-2 16,9-12-1-16,-14 18 21 0,5-9-6 0,-4 1-4 15,0 3-5-15,-5-2 19 0,3 1-8 0,-3-2-5 0,3 2-3 16,-2-4 13-16,5 1-7 0,0-2-3 0,0-1-3 16,12-6 0-16,-16 10-1 0,16-10-5 0,-11 8-1 15,11-8-1-15,0 0-1 0,0 0-3 0,0 0-1 0,0 0-59 16,0 0 10-16,0 0 9 0,0 0 7 0,0 0-345 15,0 0 74-15,0 0 61 0,0 0 48 0,0 0-1285 16,1-16-471-16</inkml:trace>
  <inkml:trace contextRef="#ctx0" brushRef="#br0" timeOffset="-194580.86">9985 5146 0 0,'0'0'582'0,"0"0"-220"0,-12 5-56 16,12-5-28-16,0 0 36 0,0 0-62 0,0 0-50 0,0 0-41 16,0 0 35-16,0 0-41 0,0 0-24 0,0 0-17 15,0 0 40-15,0 0-31 0,0 0-23 0,0 0-21 0,0 0 63 16,0 0-27-16,0 0-25 0,0 0-16 0,0 0 41 16,0 0-24-16,0 0-17 0,20-3-14 0,-20 3 34 15,16-4-19-15,-16 4-14 0,17-5-13 0,-17 5 37 0,27-5-18 16,-27 5-15-16,27-5-8 0,-11 0 0 0,-16 5-9 15,33-5-7-15,-13 2-5 0,0 1 3 0,7 0-5 16,-3-1-4-16,1-1-3 0,6 1-1 0,-4 0-1 0,3-1-3 16,-1 1-3-16,6 0-2 0,-1 2 0 0,0-2-2 15,-1-1 1-15,5 1-3 0,0 2 0 0,-1-1 0 0,1 0 0 16,1-1 3-16,3 2 1 0,-3-1-1 0,1 2-1 0,3 0-4 16,-1 0-1-16,2 2 2 0,-3-2-1 0,8 1 4 15,-3 2-1-15,-3 1 0 0,-2-1-1 0,7 3 0 16,-7-1-1-16,-2-1 1 0,3 3-1 0,4 1-4 15,-2-2-1-15,-3-1 2 0,-2 1 2 0,5 1 0 0,-9 1 0 16,0-2 1-16,-3 0 1 0,4 3-2 0,-4-3 2 0,1 0-1 16,-2 2 0-16,3 0 3 0,0 0-1 0,-4 1 1 15,2-1-2-15,0 1 12 0,-1 1-2 0,0 0-1 0,-3-1-3 16,3 1-3-16,-4 1-1 0,1-5 1 0,-1 6-2 16,1 5 2-16,-2-7-1 0,0 3-1 0,-3-1 2 15,2 5 0-15,-1-2-1 0,-5-6 1 0,2 4-1 0,0 1-5 16,-3-1 2-16,0 1 0 0,-2 0 0 0,5 2 0 15,-4 2 0-15,-1-4 0 0,1 2 1 0,3 1 4 0,-3-1 1 16,2 2-2-16,-2-2-1 0,4 3 5 0,-2-4-4 16,0 1 2-16,0-2-2 0,1 6 1 0,3-6 1 15,-2 2-3-15,-4-3 1 0,2 1-8 0,0 1 0 0,-3-3 2 0,-2 1 1 16,2-2 4-16,-2 0 1 0,0-2 0 0,-4 4-2 16,3-5 0-16,0 0 0 0,-4 0 0 0,1 0 0 15,1 0 0-15,-3 0-1 0,0 2 1 0,-8-10 0 0,21 14 0 16,-14-6 1-16,-7-8-2 0,20 14 1 0,-9-6 10 15,-2 0-3-15,3-2-2 0,-2 1 0 0,3-1-7 16,-13-6 1-16,22 10-1 0,-22-10-1 0,24 12-1 16,-24-12 0-16,20 11 1 0,-20-11 1 0,20 8-1 0,-20-8 1 15,15 6 1-15,-15-6 0 0,0 0 1 0,18 6 2 0,-18-6-2 16,0 0-1-16,0 0 2 0,0 0 0 0,0 0-1 16,0 0-1-16,14 6 7 0,-14-6-3 0,0 0 0 15,0 0-1-15,0 0-46 0,0 0 9 0,0 0 6 0,-12-7 6 16,12 7-120-16,0 0 30 0,0 0 21 0,-18-6 18 15,18 6-146-15,0 0 42 0,-12-6 37 0,12 6 28 0,0 0-192 16,-16-10 59-16,16 10 51 0,-12-7 39 0,12 7-254 16,-9-10 103-16,9 10 61 0,-8-8 50 0,1-2-653 15,7 10-87-15</inkml:trace>
  <inkml:trace contextRef="#ctx0" brushRef="#br0" timeOffset="-194110.11">13009 5756 0 0,'-5'-15'431'16,"5"15"-62"-16,0 0-74 0,0 0-25 0,0 0-44 0,-3 12 1 16,3-12-47-16,0 0-35 0,-1 13-29 0,1-13 58 15,0 14-34-15,0-14-29 0,1 16-22 0,-1-16 38 16,3 22-12-16,-3-22-23 0,5 19-17 0,2-6 31 0,-2-4-20 15,1 1-17-15,-2-1-14 0,3 3-2 0,-1-1-10 0,2-2-9 16,0 1-5-16,0 0-6 0,0 0-3 0,2-1-4 16,-4 1-4-16,2 0 1 0,-8-10-1 0,12 14-3 0,-12-14-1 15,12 12 0-15,-12-12-4 0,6 12 1 0,-6-12-1 16,8 7 22-16,-8-7-7 0,0 0-3 0,0 0-4 16,0 17 45-16,0-17-12 0,0 0-9 0,0 0-8 0,0 0 27 15,-5 11-12-15,5-11-9 0,0 0-5 0,-12 12 46 16,-2-6-15-16,14-6-12 0,-21 12-9 0,3-6 19 0,4 1-11 15,-2-3-10-15,0 1-7 0,-5 3-4 0,4-4-4 16,-2 0-6-16,5 1-4 0,-4 0 4 0,4 0-4 16,14-5-2-16,-27 6-3 0,27-6 2 0,-26 6-3 0,26-6 0 15,-19 3-2-15,19-3 16 0,0 0-4 0,-19 2-4 16,19-2-2-16,0 0 42 0,0 0-11 0,0 0-7 0,0 0-8 16,0 0 16-16,0 0-8 0,0 0-7 0,-9-7-4 15,9 7-22-15,0 0 1 0,0 0-1 0,0 0-1 0,0-15-297 16,0 15 59-16,0 0 47 0,3-13 38 0,-3 13-595 15,0 0 155-15,0-18 177 0,0 18 82 0,0 0-578 0,2-17-115 16</inkml:trace>
  <inkml:trace contextRef="#ctx0" brushRef="#br0" timeOffset="-192162.67">7173 5893 0 0,'0'0'464'0,"0"0"-233"0,0 0-44 16,0 0 88-16,0 0-12 0,0 0-52 0,0 0-41 15,0 0 56-15,0 0-46 0,4 12-35 0,-4-12-29 0,0 0 8 16,0 0-26-16,0 0-19 0,7-11-15 0,-7 11 6 16,15-4-4-16,-15 4-15 0,21-4-9 0,-21 4 9 0,23-1-11 15,-23 1-7-15,21 0-7 0,-21 0-2 0,29-2-5 16,-29 2-4-16,33 0-2 0,-13-1 40 0,4 1-12 0,0-2-7 15,0 0-8-15,6 1-14 0,0 1-3 0,0-2-1 16,2 0-3-16,5 1 37 0,-1 1-9 0,3 0-7 16,-1-1-4-16,7 1 11 0,3-2-4 0,-5 5-8 15,3-2-3-15,7 3 14 0,-3 1-7 0,1-1-4 0,-1 1-4 16,9 1 17-16,-1 4-6 0,-2-5-6 0,-3 4-4 16,6 0 3-16,-13 0-3 0,11 0-6 0,-4 1 0 0,10 1 7 15,-5 0-1-15,0-3-5 0,-5 2-4 0,2 1 6 16,4-1-5-16,-1 2-2 0,-2-2-1 0,5 2 9 0,-3-1-3 15,-2 1-3-15,-6 0-2 0,7 4 7 0,-5-4-3 16,0 4-3-16,-3-1-1 0,3 2 4 0,-4 2-3 0,-4-1 0 16,-3 2-3-16,4 3 3 0,-2 0-3 0,-5-1-1 15,1 2-1-15,5 4 3 0,-5-5-1 0,-2 2-1 0,-2 3-1 16,1-2 5-16,-2 0-2 0,-3 1 0 0,0-3-3 16,0 3 3-16,0-2-3 0,-1 1 1 0,-5-1-2 0,5 2 1 15,-2-3 1-15,0 3-2 0,-1-2-1 0,1 5 3 16,-2 1-2-16,-4 0 0 0,0-1 0 0,2 3 1 15,-2-1-1-15,2 2 1 0,-3-3-2 0,2 4 7 0,0 1-2 16,-1-3-1-16,-2 0-1 0,4 3-4 0,-1-1 1 16,-3-1-2-16,2-2 1 0,-1 2 2 0,-1-2 1 0,0-5-2 15,-3 2-1-15,4-1 2 0,-6 0 0 0,3-2-1 16,-2-2 0-16,2 1 5 0,-5-1-3 0,4-1 1 0,-5-5-1 16,3 6 3-16,-3-3-4 0,-1-1 1 0,2-2 1 0,-2 1 2 15,0-2-2-15,-1 1-1 0,-1 0 1 0,1 1 15 16,0-2-3-16,-1 0-5 0,-1 0-2 0,0 0 16 15,0-1-3-15,0 1-7 0,0-1-1 0,-2 2 26 16,-2-4-9-16,5 3-6 0,-3-3-5 0,0 4 6 0,-1-2-4 16,0-2-6-16,-1 0-2 0,0 3 4 0,1-5-4 0,0 0-3 15,-2 0-3-15,0-3 3 0,-3-9-2 0,6 18-2 16,-6-18-2-16,8 12 23 0,-8-12-8 0,0 0-2 16,0 0-6-16,8 10-15 0,-8-10 1 0,0 0-2 0,0 0 2 15,0 0 8-15,0 0-2 0,0 0 0 0,0 0-2 16,0 0 63-16,0 0-13 0,0 0-10 0,-4-12-9 15,4 12-9-15,0 0-4 0,0 0-4 0,0 0-4 0,0-15-11 16,0 15-1-16,0 0 1 0,0 0-1 0,0 0-30 16,0 0 7-16,-4-11 4 0,4 11 5 0,0 0-117 0,0 0 26 15,0 0 22-15,0 0 17 0,-5-13-177 0,5 13 50 16,0 0 38-16,-5-12 29 0,5 12-278 0,-3-16 79 16,3 16 65-16,-1-12 57 0,-2 1-970 0,3 11-359 0</inkml:trace>
  <inkml:trace contextRef="#ctx0" brushRef="#br0" timeOffset="-191661.19">11130 7809 0 0,'0'0'863'0,"0"0"-512"16,0 0-24-16,0 0 69 0,0 0-80 0,0 0-63 0,0 0-50 15,0 0-32-15,0 0-15 0,0 0-29 0,6 13-27 16,-6-13-16-16,9 14-16 0,-9-14-14 0,8 14-13 0,-3-3-1 16,0-1-9-16,1 1-5 0,1 0-7 0,2 0-4 15,-8 0-3-15,3 0-2 0,-4-11-3 0,5 24-1 16,-2-11-2-16,-3-13-1 0,3 19 0 0,0-5 4 0,-1-3 0 15,-2-11-4-15,0 19 1 0,0-19 0 0,1 18-2 16,-1-18 1-16,0 17-1 0,0-17 1 0,-1 13-1 0,1-13 0 16,0 0 0-16,-3 13 8 0,3-13-4 0,0 0 1 15,0 0-3-15,-6 12 53 0,6-12-14 0,0 0-7 16,-17 3-8-16,17-3 15 0,-20 7-10 0,20-7-6 0,-21 5-4 16,21-5 15-16,-25 1-8 0,25-1-6 0,-26 3-4 0,26-3 3 15,-32 2-4-15,32-2-4 0,-28-2-3 0,28 2 9 16,-25 0-4-16,25 0-3 0,-23-3-4 0,23 3-2 15,-21-1-1-15,21 1-2 0,0 0-1 0,-23 0 3 16,23 0-1-16,0 0 0 0,-19-4-2 0,19 4 0 0,0 0 1 16,0 0-3-16,0 0 0 0,0 0 6 0,0 0-2 0,0 0-1 15,0 0-2-15,0 0 2 0,0 0-2 0,0 0 1 16,0 0-3-16,-19-5-107 0,19 5 21 0,0 0 17 16,0 0 13-16,0 0-608 0,6-9 136 0,-12 0 158 15,6 9 73-15,-8-14-654 0,8 14-150 0</inkml:trace>
  <inkml:trace contextRef="#ctx0" brushRef="#br0" timeOffset="-189530.49">7040 6536 0 0,'0'0'665'0,"0"0"-416"0,0 0-49 16,0 0 133-16,0 0-58 0,0 0-55 0,0-16-45 15,0 16 74-15,0 0-50 0,0 0-40 0,0 0-32 0,0 0 45 16,0 0-31-16,0 0-26 0,0 0-25 0,0 0 51 15,0 0-26-15,0 0-25 0,0 0-18 0,0 0 31 16,0 0-22-16,0 0-14 0,0 0-16 0,0 0 7 16,0 0-11-16,0 0-10 0,0 0-7 0,0 0 12 0,0 0-9 15,0 0-5-15,0 0-6 0,0 0 25 0,0 0-9 16,0 0-6-16,0 0-9 0,0 0 18 0,0 0-8 0,0 0-7 16,0 0-4-16,0 0-9 0,0 0 0 0,0 0-3 15,21-2-3-15,-21 2 2 0,16 8 0 0,-16-8-1 0,14 8-3 16,-14-8 4-16,17 14-2 0,-17-14-1 0,15 16-1 15,-6-4 1-15,1 0-1 0,-3 2-1 0,2 4-1 16,-1-1 14-16,3 2-2 0,-4 0-4 0,2 0-2 0,-1 5 37 16,-2-2-10-16,-3 3-7 0,0-1-6 0,0 5-10 15,-1-2-5-15,0 0 0 0,-4 0-2 0,-1 3 22 16,-1-3-6-16,0 0-6 0,-1 0-2 0,-1 3 11 0,0 1-4 16,-3-5-5-16,5 5-2 0,-4-1 5 0,0-2-3 15,2-1-3-15,-1-1-3 0,1-1 0 0,-1-1-2 16,1 0-2-16,2-4-1 0,-2 1-1 0,2-3-1 0,-1-5 0 0,3 0-1 15,-1-1-2-15,3-12 1 0,-6 21-1 0,6-21 0 16,-2 12 4-16,2-12-2 0,0 0-1 0,-3 13 1 16,3-13 1-16,0 0 0 0,0 0-1 0,0 0 0 0,0 0 4 15,0 0-2-15,0 0-1 0,0 0 0 0,0 0-60 16,0 0 10-16,0 0 11 0,0 0 6 0,-17-8-303 0,17 8 65 16,0 0 56-16,-13-7 41 0,13 7-480 0,-6-12 131 15,6 12 150-15,-2-19 80 0,2 19-688 0,-1-20-175 0</inkml:trace>
  <inkml:trace contextRef="#ctx0" brushRef="#br0" timeOffset="-189129.93">7037 7172 0 0,'-6'-13'556'0,"6"13"-257"0,0 0 122 15,0 0-36-15,0 0-78 0,0 0-61 0,0 0 69 0,-2-9-63 16,2 9-37-16,0 0-30 0,0 0-28 0,0 0-31 16,0 0-28-16,0 0-17 0,0 0-34 0,5 13-9 0,-5-13-8 15,3 18-6-15,-3-4 3 0,2 3-6 0,-2-3-3 16,1 5-5-16,-2 3 17 0,-12-1-6 0,16-2-5 0,-3 0-3 16,2 0 26-16,-2-2-9 0,-2 1-7 0,2 3-4 15,0-7 16-15,2 1-8 0,-1-5-6 0,-1-10-4 0,5 19 8 16,-5-19-4-16,6 19-6 0,-6-19-2 0,0 0 14 15,8 8-7-15,-8-8-3 0,0 0-4 0,0 0 88 16,0 0-21-16,0 0-15 0,16 5-16 0,-16-5 80 0,0 0-28 16,0 0-19-16,14-6-19 0,-14 6 31 0,13-8-19 15,-13 8-16-15,19-8-13 0,-7 2 2 0,-12 6-11 0,18-13-7 16,-6 5-8-16,0 2-8 0,-1-2-4 0,2 0 0 16,0 0-4-16,1-2-113 0,2 1 22 0,-2 2 17 15,-1 1 12-15,1-2-228 0,-14 8 54 0,22-11 46 16,-22 11 37-16,18-11-383 0,-18 11 105 0,13-10 85 0,-13 10 74 0,9-12-906 15,-9 12-354-15</inkml:trace>
  <inkml:trace contextRef="#ctx0" brushRef="#br0" timeOffset="-185331.78">5081 8226 0 0,'0'0'557'0,"0"0"-222"0,0 0-66 16,-4-11-13-16,4 11 84 0,0 0-69 16,0 0-54-16,0 0-43 0,0 0 62 0,0 0-46 0,0 0-24 15,0 0-25-15,0 0 65 0,0 0-39 0,0 0-34 0,0 0-27 16,0 0 42-16,0 0-29 0,0 0-25 0,0 0-18 16,0 0 31-16,0 0-22 0,0 0-16 0,0 0-15 15,0 0-2-15,0 0-10 0,0 0-9 0,0 0-7 0,0 0-14 16,0 0-3-16,4 13-1 0,-4-13-2 0,2 16 4 0,-2-16-3 15,1 19 0-15,1-8-3 0,-1 1 8 0,-1 3-2 16,0-3-3-16,2 2-1 0,-2-1 3 0,0 0-4 16,0 1 1-16,0-1-2 0,2-2 0 0,-1 0-1 0,-1-11-1 15,3 18-1-15,-3-18 1 0,7 15 0 0,-7-15-1 16,5 12 0-16,-5-12 21 0,0 0-4 0,9 7-5 16,-9-7-1-16,0 0-4 0,0 0-1 0,0 0-3 0,0 0 0 15,0 0 6-15,20-2-3 0,-20 2 0 0,7-10-3 0,-7 10 5 16,11-18 0-16,-11 18-2 0,9-17-2 0,-9 17 2 15,7-19-1-15,-7 19-4 0,7-21 2 0,-6 11-2 16,2-2 1-16,-3 12-1 0,6-19-1 0,-6 19 5 0,5-17-3 16,-5 17 1-16,3-15-1 0,-3 15 1 0,0 0 0 15,6-12-1-15,-6 12-1 0,0 0 5 0,0 0-3 0,0 0 0 16,0 0 0-16,0 0-30 0,0 0 4 0,0 0 6 16,0 0 2-16,6 17 6 0,-6-17 3 0,4 14-1 0,-4-14 4 15,7 24-1-15,-7-24 0 0,7 18 1 0,-3-7 1 16,2-1 0-16,-1 1 1 0,0-2 0 0,1 2 0 15,0-1 3-15,0-1-1 0,1 0 1 0,-7-9-1 0,13 14 4 16,-13-14-2-16,11 5 0 0,-11-5 0 0,0 0 9 16,0 0-4-16,24-5 0 0,-24 5-3 0,11-11 11 0,-11 11-5 15,11-18-2-15,-11 18-1 0,9-19 19 0,-5 6-5 16,-1 1-6-16,-2 0-3 0,1-2 30 0,-1 0-10 16,-2 1-6-16,1-1-7 0,-2-1-1 0,1 3-5 0,-2-1-2 15,3 13-3-15,-8-19-4 0,8 19 0 0,-6-18-3 16,6 18-1-16,-7-11-23 0,7 11 2 0,0 0 6 0,0 0 2 15,0 0-223-15,0 0 47 0,0 0 38 0,0 0 30 0,-16 7-460 16,16-7 116-16,-5 11 94 0,5-11 78 0,0 0-880 16,5 12-356-16</inkml:trace>
  <inkml:trace contextRef="#ctx0" brushRef="#br0" timeOffset="-184907.01">5435 8323 0 0,'0'0'570'0,"0"0"-336"16,0 0 7-16,0 0-33 0,0 0-24 0,7 7-37 16,-7-7 14-16,0 0-32 0,0 0-27 0,22 3-19 15,-22-3-3-15,0 0-14 0,0 0-15 0,22-3-9 0,-22 3 7 16,0 0-10-16,0 0-6 0,15-4-8 0,-15 4 40 0,0 0-13 15,10-11-10-15,-10 11-9 0,10-9 19 0,-10 9-11 16,6-10-7-16,-6 10-8 0,0 0 58 0,4-14-12 16,-4 14-11-16,0 0-13 0,0 0 50 0,-6-13-22 0,6 13-13 15,0 0-15-15,0 0 34 0,-14-4-17 0,14 4-13 16,0 0-11-16,0 0-7 0,-22 3-7 0,22-3-4 0,-14 6-6 16,14-6-4-16,-18 11-3 0,18-11-1 0,-14 13-2 0,14-13-10 15,-11 15 0-15,11-15 1 0,-8 17 1 0,8-17-2 16,-5 20 1-16,5-20-1 0,-1 19 3 0,2-8 1 15,-1-11 2-15,2 21-2 0,1-12 0 0,2 1 0 16,0 1 0-16,1-1 0 0,-6-10 0 0,16 13 30 0,-16-13-5 16,16 9-6-16,-16-9-3 0,17 3-60 0,-17-3 9 15,0 0 7-15,27-2 5 0,-27 2-92 0,16-6 22 0,-16 6 20 16,13-8 13-16,-13 8-179 0,11-12 48 0,-11 12 56 16,10-15 28-16,-10 15-332 0,7-14 89 0,-7 14 69 0,7-11 55 15,-7 11-370-15,4-18-30 0</inkml:trace>
  <inkml:trace contextRef="#ctx0" brushRef="#br0" timeOffset="-184181.61">5787 8271 0 0,'-3'-15'677'0,"3"15"-299"0,-7-9-35 15,7 9-54-15,0 0 58 0,-14-5-68 0,14 5-57 16,0 0-43-16,-17-3-18 0,17 3-16 0,0 0-27 0,-17 5-22 16,17-5-21-16,-16 6-16 0,16-6-10 0,-14 9-10 0,14-9-14 15,-13 13-4-15,13-13-5 0,-13 11-2 0,13-11-2 16,-9 16-4-16,9-16 0 0,-8 14-2 0,8-14 3 16,-5 17-2-16,5-17-2 0,-5 15-1 0,5-15-5 15,0 15 0-15,0-15 0 0,2 14 1 0,-2-14 1 0,5 13 1 16,-5-13-1-16,0 0-1 0,9 11-2 0,-9-11-1 0,0 0 2 15,0 0 0-15,16 4-29 0,-16-4 6 0,0 0 4 16,0 0 6-16,23-4 3 0,-23 4 2 0,14-8 2 16,-14 8 2-16,12-11-3 0,-12 11 1 0,12-12 2 0,-12 12 1 15,9-15 12-15,-9 15-1 0,6-12-3 0,-6 12 1 16,3-14 48-16,-3 14-9 0,3-13-9 0,-3 13-7 0,4-12 36 16,-4 12-13-16,0 0-11 0,0 0-7 0,0-13 57 15,0 13-16-15,0 0-17 0,0 0-9 0,0 0-8 0,0 0-7 16,0 0-7-16,0 0-6 0,0 0-18 0,0 0 0 15,0 0-1-15,0 0-1 0,-4 16-5 0,4-16 1 0,3 14 1 16,-3-14 0-16,1 16-2 0,-1-16 2 0,0 19 0 16,0-19 0-16,3 18-4 0,-3-18 1 0,3 19 2 0,-3-19 0 15,5 17-40-15,-5-17 9 0,9 13 7 0,-9-13 5 16,8 9-28-16,-8-9 9 0,0 0 10 0,18 3 6 16,-18-3 14-16,0 0 3 0,22-6 2 0,-22 6 0 0,0 0 4 15,25-11 0-15,-16 1 1 0,-5 1 1 0,3-2 8 16,0 2-2-16,-7 9 0 0,7-19-2 0,-2 7 15 15,-2 1-3-15,-3 11-2 0,3-21-3 0,-1 9 28 0,-2 12-6 16,1-19-7-16,-1 19-6 0,0-21 6 0,0 21-6 0,0-20-2 16,0 20-6-16,-1-18 12 0,1 18-5 0,-2-12-2 15,2 12-4-15,0 0 30 0,-3-14-6 0,3 14-9 16,0 0-4-16,0 0 28 0,0 0-11 0,0 0-9 0,0 0-6 16,0 0-5-16,0 0-4 0,0 0-4 0,0 0-1 15,0 0-19-15,0 0 3 0,0 0 0 0,0 0 2 16,-7 10-8-16,7-10 2 0,0 0 1 0,0 14 2 0,0-14 0 15,0 13 1-15,0-13 2 0,0 16 0 0,0-16 5 16,2 19 0-16,-2-19-1 0,2 22 0 0,-2-9-9 0,0 0 1 16,-2 0 1-16,4-1 2 0,-4 3-197 0,4-3 42 15,-2-12 31-15,1 21 24 0,-1-21-316 0,-1 17 82 0,1-17 84 16,3 13 66-16,-3-13-898 0,0 0-278 0</inkml:trace>
  <inkml:trace contextRef="#ctx0" brushRef="#br0" timeOffset="-183591.34">5901 8265 0 0,'0'0'478'16,"0"0"-274"-16,0 0-41 0,0 0-33 0,14 7 13 0,-14-7-14 15,0 0-20-15,0 0-21 0,20-3 0 0,-20 3-18 0,0 0-14 16,19-6-10-16,-19 6 16 0,0 0-14 0,13-12-8 15,-13 12-8-15,11-10 51 0,-11 10-17 0,11-9-13 16,-11 9-11-16,2-15 77 16,-2 15-26-16,8-14-16 0,-8 14-17 0,3-13 81 0,-3 13-28 0,0 0-23 0,0-14-18 15,0 14 136-15,0 0-42 0,-1-12-32 0,1 12-28 16,0 0 61-16,0 0-33 0,-7-11-26 0,7 11-23 0,0 0 12 16,0 0-18-16,0 0-18 0,0 0-10 0,0 0-33 15,0 0-4-15,0 0-2 0,2 14-2 0,-2-14-6 0,1 13-1 16,-1-13-1-16,0 14-1 0,0-14-2 0,2 18 1 15,-9-6 0-15,7-12-1 0,5 23 4 0,-5-11 2 0,0-12-3 16,0 27 1-16,0-14-13 0,-6-1 2 0,6-12 3 0,1 19-1 16,-1-19-38-16,-1 22 8 0,1-22 9 0,-2 15 3 15,2-15-17-15,0 0 8 0,0 0 6 0,0 0 6 16,0 0 9-16,0 0 2 0,0 0 2 0,0 0 3 0,0 0 14 16,0 0-3-16,5-10 0 0,-5 10-2 0,5-13-2 15,-5 13-2-15,5-14 1 0,-5 14 1 0,6-15 8 16,-6 15-3-16,6-16 1 0,-6 16-2 0,6-14 5 0,-6 14-3 15,7-11-2-15,-7 11 0 0,0 0 11 16,3-13-3-16,-3 13-3 0,0 0-2 0,11-5-8 0,-11 5-1 0,0 0 1 16,0 0-1-16,0 0-9 0,0 0 3 0,0 0 0 15,26 0 2-15,-26 0-19 0,11 9 5 0,-11-9 3 0,9 7 4 16,-9-7-30-16,10 11 10 0,-10-11 5 0,9 10 5 16,-9-10-50-16,8 14 14 0,-8-14 12 0,5 11 8 15,-5-11-55-15,4 18 19 0,-4-18 13 0,0 14 14 0,0-14-139 16,-3 16 36-16,3-16 32 0,-1 13 22 0,1-13-159 15,-3 11 58-15,3-11 39 0,0 0 31 0,-2 11-827 0,2-11-154 16</inkml:trace>
  <inkml:trace contextRef="#ctx0" brushRef="#br0" timeOffset="-183189.55">6235 8255 0 0,'0'0'544'0,"0"0"-259"0,0 0-57 0,-4 10-31 0,4-10 2 15,0 0-40-15,14 7-32 0,-14-7-25 0,0 0 27 0,12 7-25 16,-12-7-22-16,0 0-15 0,0 0-9 16,18 3-11-16,-18-3-11 0,0 0-7 0,0 0 10 0,0 0-8 15,18-4-6-15,-18 4-5 0,0 0 23 0,11-10-8 0,-11 10-7 16,6-9-5-16,-6 9 33 0,0 0-11 0,5-15-10 15,-5 15-5-15,0 0 41 0,1-16-9 0,-1 16-9 0,0 0-11 16,-3-13 62-16,3 13-21 0,0 0-15 0,0 0-15 16,-9-8 58-16,9 8-21 0,0 0-19 0,0 0-14 15,0 0 5-15,0 0-13 0,-20 5-9 0,20-5-8 0,0 0-14 16,-15 11-4-16,15-11-3 0,-13 11-2 0,13-11-11 16,-11 17 1-16,11-17-1 0,-10 17 1 0,7-6 1 0,3-11 0 15,-6 20 0-15,6-20 0 0,-2 24-4 0,2-24 1 16,2 21 0-16,-2-21 0 0,2 20 7 0,2-10-2 0,-4-10 0 15,10 17 0-15,-10-17-155 0,12 14 33 0,-12-14 23 16,13 5 19-16,-13-5-205 0,0 0 55 0,24 0 65 0,-24 0 36 16,17-8-183-16,-17 8 61 0,18-12 51 0,-10 4 39 15,1-1-202-15,-3-1 85 0,1 0 83 0,-2 1 39 0,1-5-188 16,-1 2 102-16</inkml:trace>
  <inkml:trace contextRef="#ctx0" brushRef="#br0" timeOffset="-182798.22">6384 8218 0 0,'-1'-12'427'0,"1"12"-197"0,-3-16-45 0,3 16-36 0,0 0 130 15,-5-10-29-15,5 10-51 0,0 0-38 0,0 0 69 16,0 0-46-16,0 0-38 0,0 0-27 0,0 0-14 0,0 0-20 16,0 0-19-16,0 0-12 0,0 0 32 0,12 10-14 15,-12-10-13-15,10 7-13 0,-10-7 33 0,13 14-16 0,-13-14-13 16,9 12-10-16,-9-12 1 0,12 14-9 0,-12-14-5 16,12 14-6-16,-7-4-5 0,-5-10-2 0,6 17-4 0,-6-17-1 15,7 16 6-15,-7-16-3 0,5 19-2 0,-5-19-1 16,1 20-6-16,-1-5 0 0,0-15-2 0,0 0 1 0,-3 15-4 15,3-15 1-15,-6 13 0 0,6-13 1 0,-7 7-5 16,7-7 3-16,0 0 0 0,-9 8 0 0,9-8 4 16,0 0 0-16,0 0-1 0,0 0-1 0,-24-1 9 0,24 1-1 15,-10-8-2-15,10 8-1 0,0 0 44 0,-6-13-12 16,6 13-5-16,-8-11-8 0,8 11 66 0,-3-11-19 16,3 11-13-16,0-17-13 0,0 17 8 0,5-12-9 0,-5 12-10 15,8-14-7-15,-8 14-12 0,12-14-3 0,-12 14-1 0,13-12-4 16,-13 12-13-16,17-13 0 0,-17 13 3 0,15-9-2 15,-15 9-63-15,16-9 13 0,-16 9 11 0,17-5 8 0,-17 5-153 16,17-6 37-16,-17 6 30 0,15-4 25 0,-15 4-202 16,0 0 61-16,17-4 71 0,-17 4 34 0,0 0-416 15,0 0 109-15,0 0 89 0,0 0 100 0,0 0-191 0,0 0 42 16</inkml:trace>
  <inkml:trace contextRef="#ctx0" brushRef="#br0" timeOffset="-182182.14">7216 8043 0 0,'-9'-17'655'0,"9"17"-261"0,-11-13-38 0,11 13-54 16,0 0 111-16,-3-10-82 0,3 10-67 0,0 0-47 0,0 0 85 15,0 0-60-15,0 0-48 0,0 0-38 0,0 0-21 16,0 0-26-16,0 0-23 0,0 0-16 0,0 0-23 16,0 0-9-16,-6 13-8 0,6-13-7 0,-3 20 24 0,2-9-10 15,1-11-8-15,-5 24-3 0,5-12 48 0,-1 4-15 0,2-1-11 16,-1-1-11-16,0 3 2 0,-3 1-8 0,6-2-6 16,-1 4-5-16,-1-2 9 0,1 2-5 0,-2 1-5 0,1-1-4 15,-1-2-5-15,0 4 0 0,-1 0-2 0,-1-4-2 16,1 0 5-16,1-2-5 0,-2 1 1 0,1-2-1 15,1 2 19-15,-4-6-3 0,4-11-6 0,-4 19-2 0,4-19-1 16,-2 14-3-16,2-14-3 0,0 0 0 0,0 0-126 16,0 0 25-16,-3 9 18 0,3-9 15 0,0 0-257 15,-6-10 64-15,6 10 49 0,-5-13 44 0,0 0-536 0,2 2 184 16,3-4 125-16,-3-2 78 0,0-2-519 0,1-1-84 0</inkml:trace>
  <inkml:trace contextRef="#ctx0" brushRef="#br0" timeOffset="-181929.5">7099 8246 0 0,'0'0'970'0,"0"0"-601"0,0 0-44 0,0 0-64 16,0 0 12-16,0 0-55 0,0 0-43 0,19-7-37 0,-19 7 5 16,30-8-16-16,-15 5-23 0,0-4-20 0,3 3-15 15,-3-1-12-15,0 0-14 0,1 1-5 0,-3-2-18 16,-1 2-3-16,-12 4-3 0,17-8-3 0,-17 8-88 0,13-8 16 15,-13 8 12-15,0 0 11 0,13-6-138 0,-13 6 36 16,0 0 41-16,0 0 21 0,0 0-127 0,0 0 40 0,0 0 35 16,0 0 25-16,0 0-188 0,0 0 59 0,0 0 46 0,8-10 38 15,-8 10-394-15,0 0-17 0</inkml:trace>
  <inkml:trace contextRef="#ctx0" brushRef="#br0" timeOffset="-181348.05">7387 8121 0 0,'0'0'658'0,"0"0"-379"0,0 0 160 16,-7-9-53-16,7 9-78 0,0 0-61 0,0 0 10 16,0 0-52-16,0 0-33 0,0 0-21 0,-14 9-6 15,14-9-27-15,0 0-25 0,-11 11-17 0,11-11 3 0,-10 13-14 16,10-13-14-16,-6 16-10 0,6-16 11 0,-7 18-11 16,7-18-7-16,-3 18-8 0,3-18-1 0,-1 20-7 0,1-20-3 15,4 17-2-15,-4-17 3 0,10 17-4 0,-10-17-1 0,13 8-2 16,-13-8 1-16,18 9 0 0,-18-9-2 0,21 1-3 15,-21-1 12-15,0 0-3 0,22 0-3 0,-22 0-3 16,13-8 9-16,-13 8-3 0,13-8-5 0,-13 8 0 0,13-14 8 16,-13 14-4-16,8-15-2 0,-8 15-3 0,6-15 15 15,-6 15-5-15,1-15-4 0,-1 15-1 0,-1-15 31 0,1 15-8 16,-6-18-8-16,6 18-4 0,-8-14 25 0,8 14-9 16,-10-15-8-16,10 15-8 0,-8-9-27 0,8 9 1 15,0 0-1-15,-9-9 2 0,9 9 1 0,0 0 0 0,0 0-1 16,0 0 1-16,0 0-11 0,0 0 3 0,0 0 1 0,0 0 0 15,0 0-12-15,0 0 2 0,0 0 4 0,0 0 4 16,0 0-16-16,0 0 5 0,0 0 3 0,0 0 5 0,17-4 14 16,-17 4 1-16,0 0 1 0,0 0-2 0,25 0-13 15,-25 0 3-15,0 0 1 0,23 4 3 0,-23-4 1 16,17 1 0-16,-17-1 1 0,16 8 0 0,-16-8-13 0,17 11 2 16,-17-11 3-16,16 11 2 0,-9-1-7 0,-7-10 3 15,15 16 2-15,-15-16 2 0,6 19-15 0,-6-19 4 16,4 16 4-16,-1-5 2 0,-3-11-23 0,2 15 8 0,-2-15 4 15,0 0 5-15,-2 18-14 0,2-18 8 0,0 0 2 16,0 0 7-16,-4 9 7 0,4-9 2 0,0 0 2 0,0 0 0 16,0 0 13-16,0 0-3 0,0 0 1 0,-18-6-3 0,18 6 37 15,-9-9-7-15,9 9-9 0,-10-13-3 16,10 13 41-16,-5-16-11 0,5 16-11 0,-5-19-9 0,5 19 9 16,-3-20-8-16,3 20-7 0,3-20-4 0,-3 20-3 15,5-18-4-15,-5 18-2 0,8-15-3 0,-8 15-31 0,8-9 5 16,-8 9 3-16,8-9 3 0,-8 9-155 0,11-6 32 15,-11 6 28-15,0 0 20 0,0 0-295 0,24 0 77 0,-24 0 60 16,0 0 63-16,19 6-970 0,-19-6-337 0</inkml:trace>
  <inkml:trace contextRef="#ctx0" brushRef="#br0" timeOffset="-180979.7">7685 8193 0 0,'0'0'731'0,"0"0"-456"0,0 0-40 0,0 0 102 0,0 0-65 16,0 0-55-16,0 0-44 0,25-3-24 0,-25 3-30 15,15-5-24-15,-15 5-19 0,12-6-2 0,-12 6-15 0,11-7-11 16,-11 7-10-16,0 0 17 0,16-9-12 0,-16 9-8 16,0 0-7-16,9-13 53 0,-9 13-17 0,0 0-12 15,7-12-11-15,-7 12 80 0,0 0-25 0,1-17-20 0,-1 17-14 16,0 0 26-16,-1-16-19 0,1 16-14 0,0 0-9 15,0 0 48-15,0 0-18 0,-3-9-15 0,3 9-14 0,0 0 10 16,0 0-11-16,0 0-10 0,-18 3-7 0,18-3-12 16,-16 6-4-16,16-6-4 0,-14 10 0 0,6-2-8 15,8-8-1-15,-13 15 1 0,13-15-1 0,-6 18-8 0,6-18 3 16,-5 20-1-16,5-20 2 0,-1 18 3 0,1-18 0 16,3 18-1-16,-3-18 2 0,6 11-81 0,-6-11 17 0,8 16 12 15,-8-16 11-15,12 12-167 0,-12-12 43 0,12 10 31 0,-12-10 28 16,0 0-215-16,22 4 65 0,-22-4 69 0,0 0 44 15,22-4-217-15,-22 4 71 0,23-6 59 0,-23 6 45 16,22-11-488-16,-9 3-48 0</inkml:trace>
  <inkml:trace contextRef="#ctx0" brushRef="#br0" timeOffset="-180031.01">7943 8132 0 0,'2'-17'435'0,"-2"17"-178"0,0 0-50 0,0 0 126 0,0 0-25 16,0 0-63-16,0 0-48 0,-5-17 69 0,5 17-55 15,0 0-41-15,0 0-35 0,0 0 4 0,-9 9-11 0,9-9-27 16,0 0-19-16,-13 8-9 0,13-8-14 0,-10 8-11 16,10-8-11-16,-7 11 3 0,7-11-5 0,-10 15-9 15,10-15-4-15,-3 14-2 0,3-14-5 0,-3 16-3 0,3-16-1 16,2 15-5-16,-2-15-1 0,4 18-1 0,-4-18-1 16,10 9-126-16,-10-9 24 0,9 15 19 0,-9-15 18 0,18 11-158 15,-9-3 47-15,-9-8 51 0,0 0 24 0,32 0-63 16,-32 0 32-16,21-4 25 0,-21 4 23 0,25-4 7 15,-25 4 14-15,24-11 14 0,-24 11 9 0,22-13 52 0,-13 5-4 16,1 0-3-16,0 1 0 0,1 0 108 0,-5-2-23 16,-6 9-18-16,13-17-16 0,-8 7 122 0,-5 10-35 0,7-17-30 15,-7 17-22-15,5-14 100 0,-5 14-36 0,0 0-33 0,2-16-22 16,-2 16 69-16,0 0-33 0,0 0-28 0,-4-9-23 16,4 9 24-16,0 0-22 0,0 0-19 0,0 0-13 15,0 0-25-15,0 0-7 0,-24 4-5 0,24-4-4 0,-12 9-12 16,12-9 0-16,-17 9-2 0,17-9 0 0,-16 13-1 15,16-13 1-15,-14 13-2 0,14-13 0 0,-10 14-8 0,10-14 2 16,-8 14 0-16,8-14 2 0,-5 16-24 0,5-16 4 16,-1 14 6-16,1-14 4 0,3 12-59 0,-3-12 15 15,0 0 12-15,4 12 8 0,-4-12-65 0,0 0 22 16,14 11 15-16,-14-11 13 0,0 0-41 0,0 0 20 0,24 2 13 16,-24-2 13-16,0 0-27 0,24-5 15 0,-24 5 11 0,13-8 11 15,-13 8 19-15,13-10 2 0,-13 10 5 0,9-10 1 0,-9 10 16 16,7-15-2-16,-7 15-1 0,6-14 0 0,-6 14 72 15,4-15-13-15,-4 15-13 0,1-14-10 0,-1 14 77 16,0-14-25-16,0 14-18 0,0-16-14 0,0 16 45 16,0 0-21-16,0 0-17 0,0 0-12 0,0 0-3 0,0 0-10 15,0 0-7-15,0 0-7 0,0 0-28 0,0 0 0 16,0 0 0-16,-7 15 1 0,7-15-2 0,-3 15 0 0,3-15 1 16,-3 17-1-16,3-17-39 0,0 18 8 0,0-18 7 15,0 19 5-15,0-19-70 0,2 17 20 0,-2-17 14 0,3 15 11 16,-3-15-49-16,7 12 18 0,-7-12 17 0,6 10 10 15,-6-10-30-15,0 0 17 0,12 7 11 0,-12-7 12 0,0 0-4 16,0 0 10-16,16-3 6 0,-16 3 6 0,11-9 11 16,-11 9 3-16,11-12 2 0,-11 12 1 0,13-16 17 15,-13 16 0-15,11-17-3 0,-11 17-2 0,11-20 31 0,-6 11-8 16,0-2-6-16,-2 1-4 0,0-2 56 0,0 1-17 16,-3 11-11-16,5-20-10 0,-3 7 43 0,-2 13-16 0,1-15-13 15,-1 15-10-15,2-14 26 0,-2 14-14 0,0 0-10 16,0 0-8-16,0 0 22 0,0-17-12 0,0 17-9 0,0 0-8 15,0 0-16-15,0 0-4 0,-6 10 0 0,6-10-2 16,0 0-12-16,-14 9 1 0,14-9 0 0,-7 13 2 0,7-13-22 16,-5 14 4-16,5-14 5 0,0 0 2 0,2 18-75 15,-2-18 18-15,4 11 15 0,-4-11 9 0,9 11-55 16,-9-11 19-16,11 14 17 0,-11-14 12 0,12 8-61 16,-12-8 23-16,15 10 18 0,-15-10 14 0,15 8-65 0,-15-8 23 15,18 8 22-15,-18-8 15 0,16 4-12 0,-16-4 16 0,14 6 14 16,-14-6 8-16,0 0 0 0,17 9 9 0,-17-9 4 15,0 0 5-15,0 0 27 0,0 0-2 0,13 7 0 0,-13-7-2 16,0 0-13-16,0 0 1 0,0 0 3 0,0 0 1 16,-7 12 23-16,7-12-4 0,0 0-2 0,-10 6-3 15,10-6 14-15,0 0-5 0,-17 7-3 0,17-7-2 0,0 0-27 16,-21 3 4-16,21-3 1 0,0 0 2 0,0 0-180 16,-18-3 37-16,18 3 30 0,0 0 24 0,-6-10-814 15,6 10-112-15</inkml:trace>
  <inkml:trace contextRef="#ctx0" brushRef="#br0" timeOffset="-179763.69">8467 7986 0 0,'0'0'785'0,"0"0"-406"16,0 0-15-16,0 0-73 0,0 0-60 0,0 0-28 15,0 0-40-15,0 15-34 0,0-15-25 0,0 20 70 16,0-20-26-16,3 23-23 0,-3-23-23 0,3 23 4 16,-1-10-23-16,2-1-16 0,-3 1-13 0,1 2-6 0,-1-3-10 15,1 1-7-15,-2-13-6 0,3 22-4 0,-3-22-3 0,2 23-5 16,-2-23-2-16,1 17-96 0,-1-17 18 0,-1 14 14 16,1-14 9-16,-2 11-250 0,2-11 59 0,0 0 67 0,0 0 37 15,0 0-296-15,0 0 86 0,0 0 68 0,0 0 54 16,0 0-373-16,0 0-29 0</inkml:trace>
  <inkml:trace contextRef="#ctx0" brushRef="#br0" timeOffset="-179446.59">8459 8121 0 0,'0'0'561'0,"0"0"-268"16,0 0-58-16,0 0-23 0,0 0-33 0,0 0-11 0,0 0-33 15,0 0-27-15,17-4-23 0,-17 4-12 0,21-2-15 16,-21 2-12-16,18-3-9 0,-18 3-5 0,22-7-9 0,-22 7-1 15,19-4-6-15,-19 4-1 0,23-6-2 0,-23 6-3 16,18-7-2-16,-18 7 18 0,17-5-6 0,-17 5-3 16,0 0-5-16,17-5 66 0,-17 5-16 0,0 0-13 0,0 0-10 15,0 0 67-15,0 0-22 0,0 0-16 0,0 0-8 0,0 0 17 16,0 0-14-16,0 0-12 0,0 0-11 0,14 10 5 16,-14-10-9-16,0 0-9 0,5 17-3 0,-5-17 21 15,-3 16-7-15,3-16-8 0,9 18-7 0,-6-7 15 16,-3-11-8-16,4 21-6 0,-4-21-5 0,3 19 2 0,-3-19-4 15,3 17-4-15,-3-17-3 0,4 14-3 0,-4-14-1 0,0 0-2 16,6 11-1-16,-6-11-159 0,0 0 29 0,0 0 28 16,0 0 18-16,0 0-299 0,8-8 105 0,-8 8 55 15,4-12 44-15,-4 12-744 0,5-19-124 0</inkml:trace>
  <inkml:trace contextRef="#ctx0" brushRef="#br0" timeOffset="-179176.36">8655 7899 0 0,'0'0'629'0,"-2"18"-422"0,2-18 40 0,2 12-23 0,-2-12-34 15,3 13-38-15,-3-13 14 0,6 13-32 0,-6-13-28 0,0 0-22 16,9 8 52-16,-9-8-28 0,0 0-22 0,0 0-17 15,17-5 118-15,-17 5-37 0,11-11-15 0,-11 11-26 0,10-16 49 16,-10 16-31-16,4-16-26 0,-4 16-20 0,0-19-12 16,0 19-15-16,-1-17-11 0,1 17-7 0,-7-18-61 15,7 18 5-15,-8-16 6 0,8 16 1 0,-11-11-354 16,11 11 72-16,-15-10 70 0,15 10 61 0,-12-6-940 0,12 6-294 16</inkml:trace>
  <inkml:trace contextRef="#ctx0" brushRef="#br0" timeOffset="-177939.64">8758 8055 0 0,'0'0'1364'0,"0"0"-860"0,8-8-100 0,-8 8-82 0,0 0 3 15,0 0-30-15,22-2-59 0,-22 2-47 0,0 0-25 16,23 5-34-16,-23-5-25 0,15 8-21 0,-15-8-14 15,12 11-15-15,-12-11-10 0,12 14-10 0,-6-5-9 0,-6-9-6 16,7 18-4-16,-7-18-3 0,4 22-2 0,-4-22-1 0,2 23-3 16,-2-23-1-16,0 22-1 0,0-22-1 0,-2 20-1 15,2-20 1-15,-1 17-25 0,1-17 5 0,-3 14 3 16,3-14 4-16,0 0-27 0,-5 11 10 0,5-11 4 0,0 0 5 16,0 0-10-16,0 0 5 0,0 0 5 0,0 0 3 15,0 0 13-15,0 0 0 0,-9-11 1 0,9 11-1 0,4-13 6 16,-4 13-1-16,-6-16 0 0,6 16-2 0,-2-19 5 15,2 19-3-15,0-21 0 0,0 21-2 0,4-21 14 16,-4 21-3-16,4-20-5 0,-4 20 1 0,6-17 8 0,-6 17-5 16,10-13-2-16,-10 13-1 0,11-10-7 0,-11 10 0 15,16-7 0-15,-16 7-1 0,16-5-2 0,-16 5 1 16,0 0 0-16,26 3-2 0,-26-3-9 0,20 5 4 0,-20-5 0 16,15 8 1-16,-15-8-27 0,15 10 6 0,-15-10 6 15,11 17 4-15,-11-17-28 0,8 15 9 0,-8-15 8 16,5 18 4-16,-5-18-64 0,3 21 18 0,-3-21 12 0,-3 17 14 0,3-17-51 15,-5 17 20-15,5-17 14 0,-2 15 14 0,2-15-87 16,0 0 28-16,2 16 21 0,-2-16 16 0,0 0-61 16,0 0 27-16,11 8 30 0,-11-8 14 0,0 0-15 15,23-2 16-15,-23 2 10 0,18-6 10 0,-18 6-7 0,24-9 9 16,-24 9 7-16,22-10 6 0,-7 4-3 0,-6-3 7 0,3 3 3 16,-1-2 4-16,-2 0 15 0,0-1 1 0,1 1-1 15,-2 2-1-15,0-5 49 0,0 1-10 0,-1 2-9 16,0-3-5-16,-2 0 72 0,-5 11-21 0,8-20-15 0,-8 20-12 15,6-19 62-15,-6 19-13 0,1-16-20 0,-1 16-16 16,0-16 87-16,0 16-31 0,0 0-23 0,-1-14-21 0,1 14 56 16,0 0-25-16,-9-7-23 0,9 7-16 0,0 0-8 15,-16-3-12-15,16 3-11 0,0 0-5 0,-18 6 2 0,18-6-6 16,-15 7-6-16,15-7-4 0,-13 14-16 0,6-7 0 16,1 3-1-16,0-1 0 0,0 1-2 0,-1 2 1 15,2 2-1-15,4-1 1 0,-2 0 2 0,1 0-1 0,0 0-1 16,2-13 2-16,2 23-1 0,-2-23 0 0,3 19 0 0,-3-19 0 15,8 17-9-15,-8-17 3 0,7 9 1 0,-7-9 0 16,0 0-8-16,14 5 3 0,-14-5 0 0,0 0 4 16,19-5 9-16,-19 5-1 0,17-12-1 0,-17 12 1 0,16-12 3 15,-16 12-1-15,16-16-1 0,-16 16-1 0,11-17 47 16,-11 17-10-16,10-16-6 0,-10 16-9 0,8-19 71 0,-8 19-19 16,4-15-15-16,-4 15-13 0,3-13 78 0,-3 13-26 15,0 0-22-15,2-14-14 0,-2 14 66 0,0 0-24 0,0 0-24 16,0 0-14-16,0 0 6 0,0 0-15 0,0 0-10 15,0 0-11-15,0 0-23 0,-3 10-3 0,3-10-2 16,-3 17-2-16,1-2-8 0,-1-3 1 0,0 1-1 0,1 1-1 16,-1 3 20-16,2-3-5 0,-2 3-2 0,2-3-3 15,-1 4-18-15,2-2 3 0,-1 0 0 0,1-1 2 16,0 3-18-16,1-2 2 0,-2 0 6 0,2 0 2 0,-1-1-50 16,-1-2 12-16,1 3 10 0,0-2 8 0,-2 0-41 15,2 0 13-15,0-14 11 0,-4 18 11 0,4-18 7 0,-2 16 7 16,2-16 3-16,-1 13 6 0,1-13 0 0,0 0 3 15,0 0 5-15,0 0-1 0,-13 9 13 0,13-9-3 16,0 0 1-16,-18-3 0 0,18 3 2 0,-20-5 0 0,20 5-2 16,-19-9 0-16,19 9 0 0,-26-7-1 0,26 7-1 0,-20-11 0 15,20 11 58-15,-16-10-13 0,16 10-9 0,-13-17-8 16,3 8 16-16,10 9-10 0,0-18-7 0,0 18-6 0,6-20 25 16,-6 20-10-16,14-19-8 0,-7 6-5 0,5 0-8 15,4 3-4-15,-4 0 0 0,6-1-6 0,1 0-7 16,-2 3 0-16,1 0-1 0,-2 0 1 0,1-1-9 0,-1 3 0 15,-1 2 3-15,-15 4 1 0,26-8-22 0,-26 8 4 16,27-8 6-16,-27 8 2 0,19-7-65 0,-19 7 17 0,14-6 12 16,-14 6 10-16,0 0-192 0,18-7 45 0,-18 7 38 15,0 0 31-15,0 0-358 0,0 0 96 0,0 0 77 0,0 0 60 16,0 0-1109-16,-3-10-428 0</inkml:trace>
  <inkml:trace contextRef="#ctx0" brushRef="#br0" timeOffset="-173893.73">4995 9161 0 0,'0'0'569'0,"0"0"-320"0,0 0-49 0,0 0 20 16,0 0-22-16,0 0-39 0,0 0-33 0,0 0-5 16,0 0-24-16,15 7-19 0,-15-7-16 0,0 0 14 15,29-3-14-15,-29 3-13 0,26-5-11 0,-8 2 12 16,-3-2-11-16,3 1-7 0,-2 0-7 0,5-2 4 0,-2-1-7 0,1 1-4 15,-2-1-3-15,4-1-1 0,-3 2-3 0,-1-2-1 16,-1 3-3-16,1-1-5 0,-3 0-1 0,-2 0 0 16,-13 6 1-16,22-9-37 0,-22 9 6 0,13-6 7 15,-13 6 4-15,0 0 43 0,0 0-5 0,0 0-3 0,0 0-4 16,0 0-47-16,0 0 7 0,0 0 6 0,0 0 4 16,0 0-107-16,0 0 25 0,-7 11 20 0,7-11 15 0,-12 10-288 15,12-10 71-15,-13 12 57 0,13-12 62 0,-14 9-302 16,4 0 22-16</inkml:trace>
  <inkml:trace contextRef="#ctx0" brushRef="#br0" timeOffset="-173545.78">5030 9429 0 0,'0'0'476'0,"0"0"-303"0,0 0-35 0,0 0 55 0,18 7-40 16,-18-7-10-16,0 0-26 0,24-5 23 0,-24 5-28 0,25-5-22 15,-25 5-18-15,28-8 6 0,-13 4-16 0,1-1-13 16,-2 0-9-16,5 1-1 0,-3-1-9 0,1 1-5 0,0-1-4 15,1 1-2-15,-2-1-5 0,10 1 0 0,-26 4-5 16,25-9-17-16,-25 9 2 0,25-8 1 0,-25 8 0 16,20-6-85-16,-20 6 18 0,0 0 14 0,20-5 12 0,-20 5-137 15,0 0 36-15,0 0 30 0,0 0 23 0,0 0-225 16,0 0 91-16,0 0 47 0,0 0 35 0,0 0-64 0,-5 11 81 16</inkml:trace>
  <inkml:trace contextRef="#ctx0" brushRef="#br0" timeOffset="-173183.33">5027 9714 0 0,'0'0'526'0,"-2"14"-280"0,2-14-50 0,0 0-38 15,11 6-14-15,-11-6 48 0,0 0-38 0,24 0-31 16,-24 0-25-16,26-1-5 0,-11-9-18 0,-15 10-14 0,28-3-14 16,-11-2-2-16,0 0-9 0,1 1-7 0,2-2-6 15,0-1-7-15,-1 2-2 0,0-1-3 0,-19 6-2 16,36-9-3-16,-18 2-1 0,-1-1-1 0,-1 2-1 0,0-1-13 15,0 1 2-15,-3 2 2 0,-13 4 0 0,19-10-51 16,-19 10 11-16,12-5 9 0,-12 5 8 0,0 0-116 0,0 0 29 16,0 0 24-16,0 0 18 0,0 0-361 0,0 0 130 15,0 0 74-15,-11-8 45 0,11 8-39 0,0 0 82 16</inkml:trace>
  <inkml:trace contextRef="#ctx0" brushRef="#br0" timeOffset="-169902.79">5924 8869 0 0,'0'0'417'0,"0"0"-201"16,0 0-38-16,0 0-35 0,0 0 87 0,0 0-15 0,0 0-42 15,0 0-35-15,0 0 80 0,0 0-44 0,0 0-34 16,0 0-29-16,0 0 22 0,0 0-26 0,0 0-22 0,0 0-18 16,0 0-6-16,0 0-11 0,0 0-10 0,0 0-4 15,0 0-8-15,0 0-6 0,0 0-3 0,0 0-6 0,0 0-5 16,0 0-3-16,0 0 0 0,0 0-2 0,0 0 2 15,0 0-1-15,0 0-1 0,0 0-1 0,0 0-55 16,-5 11 11-16,5-11 8 0,2 11 7 0,-2-11 85 0,0 15-10 16,0-15-12-16,0 12-6 0,0-12 1 0,0 0-5 15,-2 15-7-15,2-15-3 0,0 0 10 0,0 0-6 0,0 0-4 16,0 12-2-16,0-12 1 0,0 0 0 0,0 0-5 0,0 0-2 16,0 0-2-16,0 0-1 0,0 0-2 0,0 0 0 15,0 0 7-15,0 0-2 0,0 0-2 0,0 0-2 16,0 0-2-16,0 0-1 0,0 0 0 0,3 14 1 0,-3-14 14 15,0 15-4-15,0-15-2 0,2 17-1 0,-2-17 42 16,-2 21-10-16,2-21-7 0,0 17-9 0,0-17-3 16,2 17-4-16,-2-17-3 0,1 15-4 0,-1-15-7 0,2 16 1 15,-2-16-2-15,0 0 0 0,2 14 12 0,-2-14-2 0,0 0-3 16,0 0-2-16,0 0 1 0,0 0-2 0,0 0-1 16,0 0-2-16,0 0 15 0,0 0-6 0,0 0-1 15,0 0-3-15,0 0 59 0,0 0-13 0,0 0-11 0,0 0-9 16,8-10 6-16,-8 10-10 0,0 0-5 0,6-17-4 15,-6 17-9-15,6-18-2 0,-6 18-4 0,7-21 0 0,-2 11-10 16,0 1 2-16,-5 9-1 0,9-16 1 0,-3 6-5 16,-6 10 2-16,10-14 0 0,-10 14 1 0,10-13-4 15,-10 13 2-15,10-6 0 0,-10 6 2 0,0 0-5 0,11-7 2 16,-11 7 0-16,0 0 2 0,0 0-8 0,0 0 5 0,0 0-1 16,0 0 2-16,21 5-3 0,-21-5 3 0,0 0 0 15,8 13 2-15,-8-13-2 0,3 11 1 0,-3-11-1 16,2 13 3-16,-2-13 3 0,0 16 1 0,0-16-1 0,-2 14 0 15,2-14 0-15,0 16 0 0,0-16 0 0,-1 13 0 16,1-13-4-16,0 13 0 0,0-13 2 0,0 0-1 0,3 15-41 16,-3-15 10-16,0 0 7 0,3 13 5 0,-3-13-130 15,0 0 29-15,0 0 25 0,8 8 19 0,-8-8-193 16,0 0 57-16,0 0 62 0,14-5 31 0,-14 5-322 0,15-6 88 16,-15 6 72-16,12-15 57 0,-4 7-325 0,-8 8-19 15</inkml:trace>
  <inkml:trace contextRef="#ctx0" brushRef="#br0" timeOffset="-169237.22">6186 8906 0 0,'0'0'449'0,"-11"5"-247"0,11-5-41 0,-9 7 51 15,9-7-37-15,0 0-13 0,-13 9-33 0,13-9 9 16,-7 17-26-16,7-17-25 0,-9 14-16 0,9-14 23 15,-6 17-19-15,6-17-14 0,-6 13-13 0,6-13 11 0,-3 18-13 16,3-18-8-16,0 13-8 0,0-13 10 0,3 14-10 0,-3-14-4 16,7 11-7-16,-7-11 11 0,8 10-8 0,-8-10-3 15,8 7-5-15,-8-7 24 0,11 6-6 0,-11-6-8 16,0 0-5-16,21 2 7 0,-21-2-4 0,0 0-5 0,22-5-4 16,-22 5 14-16,16-10-5 0,-16 10-4 0,14-10-3 15,-7 0 8-15,-7 10-3 0,10-14-4 0,-10 14-4 0,7-15 29 16,-7 15-6-16,3-17-9 0,-3 17-5 0,4-17 52 15,-4 17-16-15,-7-15-11 0,7 15-10 0,-7-14 15 16,7 14-11-16,-10-11-5 0,10 11-10 0,-11-11-4 0,11 11-4 16,-12-7-3-16,12 7-4 0,0 0 15 0,-14-11-6 15,14 11-4-15,0 0-4 0,0 0-3 0,0 0-2 0,0 0-2 16,0 0-1-16,0 0-4 0,0 0 0 0,0 0 0 16,0 0 0-16,0 0-17 0,0 0 2 0,0 0 3 15,0 0 3-15,14 7 6 0,-14-7 1 0,19 2-1 0,-19-2 2 16,19 1 0-16,-19-1 1 0,19 3-1 0,-19-3 2 0,20 7-4 15,-20-7 2-15,17 4 0 0,-17-4 1 0,12 8 1 16,-12-8-1-16,10 10 1 0,-10-10 0 0,10 11-2 16,-10-11 2-16,4 12-1 0,-4-12 1 0,3 15 0 15,-3-15 1-15,4 12-1 0,-4-12 2 0,3 15-1 0,-3-15 1 16,10 11-1-16,-10-11 0 0,-7 13-3 0,7-13 1 0,5 11 0 16,-5-11 0-16,5 9 3 0,-5-9-1 0,8 8 1 15,-8-8-1-15,0 0 3 0,7 8-1 0,-7-8-1 0,0 0-1 16,0 0 0-16,0 0-1 0,0 0 0 0,0 0 0 15,17-5 15-15,-17 5-3 0,6-8-2 0,-6 8-2 0,9-12 16 16,-9 12-4-16,9-16-2 0,-9 16-5 0,7-21 20 16,-7 21-5-16,5-20-6 0,-2 8-5 0,-1 1 14 15,-2 11-5-15,1-22-7 0,-1 22-3 0,-8-20-5 0,8 20-2 16,-3-16-1-16,3 16-2 0,0 0-10 0,-6-15 2 16,6 15 0-16,0 0 1 0,-16-4-8 0,16 4 1 15,-14 4 4-15,14-4-1 0,-13 7-59 0,13-7 15 0,-16 11 8 16,16-11 10-16,-13 11-273 0,13-11 62 0,-8 13 54 0,8-13 53 15,0 0-376-15,-3 14 102 0,3-14 83 0,0 0 64 16,0 0-255-16,0 0-12 0</inkml:trace>
  <inkml:trace contextRef="#ctx0" brushRef="#br0" timeOffset="-168742.76">6448 8909 0 0,'0'0'561'0,"0"0"-304"0,0 0-51 16,0 0-35-16,0 0 35 0,0 0-41 0,0 0-33 16,18 6-27-16,-18-6 33 0,0 0-29 0,18 8-21 15,-18-8-18-15,0 0 3 0,17 10-14 0,-17-10-12 0,9 7-9 16,-9-7 14-16,6 9-11 0,-6-9-8 0,6 9-6 16,-6-9 27-16,7 9-9 0,-7-9-10 0,3 12-6 0,-3-12-7 15,3 11-5-15,-3-11-2 0,0 0-4 0,0 15 6 16,0-15-2-16,0 0-4 0,0 0-2 0,-1 12-5 15,1-12-1-15,0 0-1 0,0 0 0 0,0 0-16 0,0 0 2 16,0 0 3-16,0 0 1 0,0 0 5 0,0 0 2 16,0 0 0-16,0 0 0 0,-2-15 3 0,2 15 0 15,0 0-1-15,5-15 2 0,-5 15 10 0,6-13-2 0,-6 13-2 16,6-13-2-16,-6 13 18 0,7-16-3 0,-7 16-3 16,7-14-6-16,-7 14 24 0,9-13-9 0,-9 13-4 0,8-9-6 15,-8 9 9-15,7-11-6 0,-7 11-5 0,0 0-2 0,15-7-12 16,-15 7 0-16,0 0-1 0,0 0 0 0,0 0-6 15,24 2 0-15,-24-2 3 0,0 0-1 0,9 9 3 16,-9-9-1-16,0 0 1 0,8 13 0 0,-8-13-4 16,3 16 1-16,-3-16 2 0,2 14-1 0,-2-14 2 0,-2 18-1 15,2-18 1-15,-1 17 0 0,1-17-1 0,-2 18-1 0,2-18 1 16,0 14 1-16,0-14 1 0,2 14 2 0,-2-14-3 16,3 12 1-16,-3-12-22 0,0 0 5 0,0 0 2 15,10 9 3-15,-10-9-181 0,0 0 53 0,0 0 30 0,9 7 20 16,-9-7-311-16,0 0 81 0,0 0 63 0,19-2 51 15,-19 2-371-15,0 0-26 0</inkml:trace>
  <inkml:trace contextRef="#ctx0" brushRef="#br0" timeOffset="-168493.79">6815 8961 0 0,'0'0'827'0,"0"0"-531"16,0 0 133-16,0 0-79 0,0 0-71 16,0 0-56-16,0 0-16 0,0 0-40 0,0 0-32 0,0 0-13 15,0 0 9-15,0 0-25 0,0 0-22 0,19 6-16 0,-19-6-4 16,25-1-13-16,-25 1-10 0,25-2-8 0,-25 2-7 16,26-5-5-16,-26 5-4 0,18-4-4 0,-18 4-28 15,0 0 4-15,23-3 2 0,-23 3 1 0,13-7-173 16,-13 7 33-16,13-9 33 0,-13 9 22 0,11-10-514 0,-11 10 143 15,14-15 94-15,-14 15 73 0,11-18-293 0,-6 7-29 0</inkml:trace>
  <inkml:trace contextRef="#ctx0" brushRef="#br0" timeOffset="-167809.97">7234 8620 0 0,'0'0'668'0,"0"0"-337"0,0 0-2 0,0 0-40 0,0 0-59 16,-3 13-45-16,3-13 34 0,6 15-44 0,-6-15-35 15,6 19-27-15,-1-7 34 0,-2 0-21 0,2 3-18 0,0-2-21 16,-2 2 24-16,3 3-22 0,-3-3-18 0,-1 2-14 16,0 2 16-16,-2-2-13 0,0-1-12 0,1-2-11 0,-4 1 0 15,3-1-7-15,0-14-8 0,0 19-2 0,0-19-3 16,-2 15-4-16,2-15-2 0,0 0-2 0,0 0-2 0,0 0-2 16,0 0 1-16,0 0-3 0,0 0 18 0,0 0-3 15,0 0-3-15,0 0-4 0,0 0 15 0,0 0-5 16,0 0-4-16,8-12-4 0,-8 12-3 0,0 0-2 0,6-22-1 15,-6 22-2-15,0 0-3 0,7-14 0 0,-7 14-1 0,7-7 0 16,-7 7-7-16,6-14 0 0,-6 14 1 0,0 0 2 16,0 0-3-16,16-8 2 0,-16 8-1 0,0 0 3 0,17-5-4 15,-17 5 0-15,0 0 0 0,0 0 3 0,21 0-2 16,-21 0 0-16,0 0 2 0,17 5 0 0,-17-5-5 16,10 8 0-1,-10-8 2-15,8 9 2 0,-8-9-7 0,6 12 3 0,-6-12 1 0,5 15 2 0,-5-15-11 0,1 16 4 16,-1-16 2-16,0 16 2 0,0-16-5 0,2 18 3 0,-2-18 1 15,1 14 3-15,-1-14-67 0,5 11 15 0,-5-11 12 16,0 0 8-16,5 11-89 0,-5-11 24 0,0 0 21 16,0 0 17-16,0 0-147 0,0 0 47 0,0 0 47 0,0 0 23 15,21-5-258-15,-21 5 72 0,14-9 55 0,-14 9 45 16,16-15-517-16,-10 5-54 0</inkml:trace>
  <inkml:trace contextRef="#ctx0" brushRef="#br0" timeOffset="-167029.28">7532 8856 0 0,'0'0'476'0,"0"0"-178"0,0 0-59 0,17-3-38 0,-17 3-19 16,0 0 23-16,18-5-39 0,-18 5-35 0,0 0-25 15,18-6 27-15,-18 6-26 0,11-6-22 0,-11 6-16 0,0 0-3 16,11-10-12-16,-11 10-11 0,0 0-8 0,4-9-8 15,-4 9-5-15,0 0-4 0,0 0-5 0,9-11 106 0,-9 11-24 16,0 0-9-16,0 0-16 0,-9-10 11 0,9 10-14 16,0 0-15-16,0 0-11 0,-14-6 9 0,14 6-10 15,0 0-8-15,0 0-7 0,0 0 4 0,-20 3-8 0,20-3-4 16,0 0-2-16,-18 7-4 0,18-7-2 0,-14 9-1 0,14-9-3 16,-14 12 4-16,14-12-1 0,-15 13-2 0,15-13-1 15,-11 14-7-15,11-14-1 0,-9 10 2 0,9-10 0 0,-6 17-2 16,6-17 2-16,0 16-1 0,0-16 0 0,3 16-2 15,-3-16 0-15,9 11 1 0,-9-11 0 0,12 13-119 16,-12-13 23-16,21 6 19 0,-21-6 18 0,28 3-156 0,-28-3 57 16,28-3 39-16,-28 3 25 0,32-4-72 0,-16-2 32 15,-3 1 28-15,2-2 23 0,-2 1 11 16,-2-1 15-16,0 1 12 0,-11 6 9 0,18-13 51 0,-10 5-2 0,-8 8-2 16,11-13-2-16,-11 13 101 0,1-15-22 0,-1 15-17 15,13-15-14-15,-13 15 64 0,5-12-23 0,-5 12-19 0,5-13-16 16,-5 13 42-16,0 0-21 0,3-11-16 0,-3 11-12 0,0 0 48 15,0 0-16-15,0 0-17 0,0 0-14 0,-10-8 20 16,10 8-14-16,0 0-13 0,0 0-9 0,0 0-16 16,-17 6-5-16,17-6-3 0,0 0-3 0,-16 9-5 15,16-9-1-15,-13 7-2 0,13-7-1 0,-9 11-2 0,9-11 0 16,-13 15-1-16,2-9 1 0,11-6-31 0,-7 18 8 0,7-18 3 16,-4 15 5-16,4-15 30 0,-7 16-2 0,7-16-3 15,-3 16-2-15,3-16-21 0,2 13 2 0,-2-13 3 16,0 0 1-16,8 13-64 0,-8-13 15 0,0 0 10 0,14 4 9 15,-14-4-28-15,0 0 13 0,19-1 11 0,-19 1 7 16,14-5-1-16,-14 5 8 0,13-8 4 0,-13 8 7 0,11-10 24 16,-11 10-1-16,9-11-2 0,-9 11 1 0,9-12-15 15,-9 12 3-15,6-19 1 0,-6 19 3 0,0 0 44 16,6-15-7-16,-6 15-7 0,2-12-6 0,-2 12 39 0,0-15-13 16,0 15-10-16,0 0-7 0,0-12 39 0,0 12-14 15,0 0-10-15,0 0-9 0,0 0 33 0,0 0-13 0,0 0-11 16,0 0-10-16,0 0-16 0,0 0-3 0,0 0-5 15,0 0-2-15,-5 9-11 0,5-9 0 0,-3 15 0 0,3-15 0 16,-3 14 2-16,3-14 0 0,-2 16 0 0,2-16-1 0,11 16 1 16,-11-16 0-16,-3 15 0 0,3-15-1 0,2 13-30 15,-2-13 6-15,4 16 4 0,-4-16 6 0,8 9-193 16,-8-9 43-16,0 0 33 0,10 7 25 0,-10-7-294 16,0 0 87-16,20 3 64 0,-20-3 49 0,18-5-589 0,-18 5-74 15</inkml:trace>
  <inkml:trace contextRef="#ctx0" brushRef="#br0" timeOffset="-166696.33">7863 8772 0 0,'0'0'668'15,"0"0"-325"-15,0 0-43 0,0 0-37 0,0 0-53 0,0 0-35 16,0 0-37-16,3 13-26 0,-3-13-24 0,3 15 6 15,-3-15-21-15,1 14-13 0,-1-14-14 0,7 18 6 16,-4-6-9-16,2-3-10 0,-5-9-7 0,6 21 4 0,-1-12-6 16,-5-9-6-16,8 18-3 0,-8-18-3 0,3 16-4 15,-3-16 0-15,8 13-3 0,-8-13 2 0,8 7-2 0,-8-7 0 16,0 0-1-16,0 0 4 0,0 0-2 0,0 0-1 16,0 0 0-16,19-3 102 0,-19 3-20 0,8-9-18 15,-8 9-15-15,6-14 106 0,-6 14-31 0,8-13-26 0,-5 2-21 0,0-1 49 16,-1 2-25-16,-2 10-22 0,5-21-17 0,-4 8-3 15,-1 13-13-15,4-19-10 0,-4 19-9 0,1-14-18 16,-1 14-6-16,2-13 1 0,-2 13-2 0,0 0-198 16,0 0 40-16,0 0 29 0,0 0 25 0,0 0-439 15,0 0 123-15,0 0 115 0,0 0 58 0,0 0-721 0,0 15-161 16</inkml:trace>
  <inkml:trace contextRef="#ctx0" brushRef="#br0" timeOffset="-166047.02">8070 8774 0 0,'0'0'748'0,"0"0"-382"16,0 0-24-16,0 0-61 0,0 0-56 0,0 0-41 16,-9 11-37-16,9-11-31 0,-6 13-22 0,6-13 9 15,-5 16-21-15,5-16-16 0,-1 17-14 0,1-17 15 0,-3 20-8 16,3-20-11-16,0 17-8 0,0-17-9 0,6 15-6 15,-6-15-5-15,6 13-3 0,-6-13-4 0,8 13-1 0,-8-13-2 16,7 8-2-16,-7-8 18 0,10 8-6 0,-10-8-4 16,0 0-2-16,16 2 41 0,-16-2-10 0,0 0-9 15,0 0-8-15,24-5 96 0,-24 5-23 0,17-11-22 16,-17 11-16-16,15-13 83 0,-6 3-31 0,-3 2-22 0,0-1-18 16,1-2 46-16,0-1-26 0,-1 3-17 0,-1-1-17 0,-1 1 47 15,-4 9-23-15,10-17-15 0,-10 17-15 0,3-18 43 16,-3 18-19-16,10-11-16 0,-10 11-13 0,6-11 19 0,-6 11-14 15,0 0-12-15,0 0-8 0,0 0-14 0,0 0-5 16,0 0-3-16,0 0-2 0,0 0-21 0,0 0 2 0,3 11 1 16,-3-11 2-16,0 16 3 0,0-16-1 0,-2 19 2 15,2-19-1-15,0 23 3 0,0-9-1 0,-1 0 1 0,1 0-1 16,-2-1 0-16,1 2 0 0,-1 1 1 0,1-1-1 16,-1 2 8-16,-1 0-4 0,-2 0 2 0,5-2-3 15,0 3 1-15,0-2 1 0,0-2-3 0,-1 0 0 0,2 2-15 16,-2-3 3-16,-1-3 2 0,2-10 2 0,0 23-14 15,0-23 4-15,0 16 3 0,0-16 3 0,-1 14-7 0,1-14 4 16,0 0 2-16,-3 12 4 0,3-12 13 0,0 0-2 16,0 0 0-16,-14 10 1 0,14-10 0 0,0 0 1 15,0 0-3-15,-21-3 1 0,21 3 3 0,-12-7 0 0,12 7-1 16,-12-10-2-16,12 10-14 0,-13-14 2 0,13 14 4 0,-10-16-2 16,10 16 23-16,-6-18-3 0,6 18-3 0,-2-17-2 15,2 17-6-15,2-17-1 0,-2 17 0 0,6-19 0 0,-1 11-5 16,-5 8 0-16,11-18 0 0,-11 18 2 0,16-16-7 15,-16 16 2-15,14-14-1 0,-14 14 3 0,21-13-28 0,-21 13 5 16,18-12 5-16,-18 12 5 0,20-9-56 0,-20 9 14 16,18-9 12-16,-18 9 11 0,18-6-135 0,-18 6 33 15,18-9 28-15,-18 9 23 0,16-6-177 0,-16 6 55 0,0 0 40 16,16-7 35-16,-16 7-357 0,0 0 106 0,6-10 112 16,-6 10 55-16,0 0-785 0,0-13-200 0</inkml:trace>
  <inkml:trace contextRef="#ctx0" brushRef="#br0" timeOffset="-165429.15">8605 8658 0 0,'0'0'1125'15,"0"0"-695"-15,7-10 75 0,-7 10-101 0,0 0-79 0,0 0-44 16,20-3-24-16,-20 3-50 0,0 0-43 0,24 0-33 16,-24 0-21-16,24 5-23 0,-24-5-17 0,14 8-14 0,-14-8-24 15,13 13-7-15,-13-13-6 0,11 14-3 0,-11-14 16 16,10 17-8-16,-10-17-6 0,6 21-2 0,-6-21 4 0,4 21-3 15,-4-21-4-15,2 20-3 0,-2-20-2 0,2 21-3 16,-2-21 1-16,0 18-2 0,0-18-1 0,0 14 2 16,0-14-3-16,0 0 0 0,-4 14 3 0,4-14-1 0,0 0 1 15,0 0-3-15,0 0 3 0,0 0-1 0,0 0-1 0,0 0-1 16,0 0 16-16,0 0-3 0,0 0-3 0,0 0-4 16,-10-10 16-16,10 10-5 0,-2-11-4 0,2 11-1 15,0-16 31-15,0 16-8 0,3-18-6 0,0 6-8 0,0 1-2 16,2 0-2-16,0 0-4 0,2 1-4 0,0 1-1 15,0-1-1-15,-7 10-3 0,14-14-2 0,-14 14 0 0,16-11 0 16,-16 11-1-16,13-8-1 0,-13 8-23 0,14-5 2 16,-14 5 6-16,0 0 2 0,0 0-184 0,0 0 41 15,17 9 30-15,-17-9 25 0,0 0-347 0,0 0 91 0,0 0 70 16,5 14 60-16,-5-14-952 0,0 0-364 0</inkml:trace>
  <inkml:trace contextRef="#ctx0" brushRef="#br0" timeOffset="-164730.59">9005 8701 0 0,'4'-17'639'0,"-4"17"-313"0,0 0 171 0,0-17-67 15,0 17-87-15,0 0-69 0,-7-9 46 0,7 9-35 16,0 0-51-16,0 0-45 0,0 0-7 0,0 0-35 0,-23-1-31 15,23 1-22-15,-16 2-25 0,16-2-13 0,-19 10-13 0,19-10-7 16,-18 16-9-16,18-16-6 0,-19 11-3 0,9-1-4 16,1 1-6-16,1-3 0 0,0 5-1 0,2-4-3 15,3 2 1-15,-2 0-3 0,5-11 0 0,-5 19 0 16,5-19-6-16,-1 16 3 0,1-16-2 0,4 13 1 0,-4-13-54 16,7 9 11-16,-7-9 9 0,0 0 8 0,17 5-8 0,-17-5 9 15,0 0 4-15,24-2 6 0,-24 2-14 0,19-8 6 16,-19 8 7-16,14-7 2 0,-14 7 8 0,19-14 2 15,-19 14 2-15,16-14 1 0,-8 7 3 0,0-1 1 0,-8 8 0 16,9-15 0-16,-9 15 29 0,10-17-7 0,-10 17-3 16,8-14-5-16,-8 14 47 0,6-18-11 0,-6 18-10 0,5-12-9 15,-5 12 42-15,2-13-15 0,-2 13-11 0,0 0-9 0,0 0 19 16,0 0-11-16,0 0-8 0,0 0-9 0,0 0-12 16,0 0-6-16,0 0 0 0,0 0-3 0,0 0-11 15,-16 9 0-15,16-9 1 0,-11 15-1 0,11-15 0 16,-8 17 0-16,8-17 1 0,-6 16 0 0,4-5-10 0,2-11 4 15,0 17-1-15,0-17 4 0,6 17-39 0,-6-17 8 0,3 14 9 16,-3-14 4-16,7 11-42 0,-7-11 13 0,8 9 10 16,-8-9 9-16,0 0-29 0,17 8 12 0,-17-8 10 15,0 0 8-15,19-3-3 0,-19 3 5 0,16-6 7 0,-16 6 4 16,19-11 0-16,-19 11 4 0,16-15 2 0,-10 5 4 16,-6 10 0-16,13-17 1 0,-13 17 3 0,10-17-1 0,-10 17 25 15,6-12-5-15,-3 0-3 0,-3 12-3 0,3-16 49 16,-3 16-11-16,4-16-10 0,-4 16-7 0,1-12 32 0,-1 12-12 15,2-15-10-15,-2 15-8 0,0 0 19 0,0-14-10 16,0 14-8-16,0 0-7 0,0 0 18 0,0 0-7 16,0 0-9-16,0 0-6 0,0 0-22 0,0 0 0 0,0 0 0 15,0 0 0-15,0 0-10 0,-2 17 0 0,-6-7 3 16,8-10 1-16,3 19 6 0,-3-19 0 0,1 19-1 0,-1-19 1 16,4 17-30-16,-4-17 5 0,7 18 5 0,-7-18 5 0,6 14-94 15,-6-14 23-15,4 13 17 0,-4-13 14 0,7 9-149 16,-7-9 42-16,0 0 32 0,4 12 26 0,-4-12-238 15,0 0 68-15,0 0 64 0,0 0 58 0,0 0-309 16,17-5 92-16,-17 5 76 0,7-11 57 0,-7 11-335 0,3-16-24 16</inkml:trace>
  <inkml:trace contextRef="#ctx0" brushRef="#br0" timeOffset="-164440.96">9100 8485 0 0,'-9'11'395'0,"9"-11"-125"15,-6 14-43-15,6-14-44 0,-3 14-24 0,3-14 18 16,0 15-33-16,0-15-32 0,5 12-21 0,-5-12 17 0,6 14-21 16,-6-14-18-16,9 7-14 0,-9-7 2 0,0 0-12 15,15 7-8-15,-15-7-8 0,0 0 29 0,0 0-11 16,18-5-11-16,-18 5-5 0,12-13 49 0,-12 13-17 0,11-11-12 15,-11 11-10-15,5-14 31 0,-5 14-14 0,1-15-12 16,-1 15-9-16,0-15-13 0,0 15-3 0,-3-12-4 0,3 12-2 16,-5-12-98-16,5 12 22 0,0 0 13 0,-12-8 8 15,12 8-295-15,0 0 68 0,0 0 52 16,-13 11 44-16,13-11-576 0,-11 13-65 0</inkml:trace>
  <inkml:trace contextRef="#ctx0" brushRef="#br0" timeOffset="-163930.15">9163 8627 0 0,'0'0'874'0,"0"-12"-478"16,0 12-32-16,0 0 17 0,0 0-74 0,0 0-63 15,0 0-48-15,0 0-46 0,16 8-13 0,-16-8-28 0,11 11-22 16,-11-11-15-16,6 14-15 0,-6-14-11 0,11 15-9 0,-11-15-9 15,10 16-6-15,-9-5-4 0,-1-11-4 0,2 19-9 16,-2-19-2-16,-3 20-1 0,3-20 0 0,-8 18-1 0,8-18 1 16,-5 16-2-16,5-16 1 0,-5 11-5 0,5-11 2 15,0 0 1-15,0 0 0 0,-5 11 2 0,5-11 0 16,0 0 1-16,0 0-1 0,0 0 25 0,0 0-7 0,0 0-3 16,3-16-3-16,-3 16 46 0,7-13-12 0,-7 13-10 15,8-14-7-15,-8 14 27 0,13-17-13 0,-9 7-7 0,-1-3-9 16,9 6 23-16,-12 7-8 0,8-15-11 0,-8 15-4 15,7-13 28-15,-7 13-10 0,8-10-10 0,-8 10-7 0,9-9-3 16,-9 9-6-16,0 0-5 0,0 0-2 0,0 0-10 16,0 0 0-16,0 0-1 0,0 0 1 0,0 0-22 15,0 0 4-15,14 7 3 0,-14-7 3 0,3 11 8 0,-3-11 0 16,4 13 0-16,-4-13 0 0,3 17-4 0,-3-17 2 0,6 19 0 16,-6-19 0-16,5 20-3 0,-4-8 0 0,2-1 3 15,-3-11 0-15,2 23-2 0,-1-13 1 0,-1-10 0 16,2 19 1-16,-2-19-7 0,3 18 3 0,-3-18 1 0,5 11 2 15,-5-11-20-15,0 0 6 0,6 9 3 0,-6-9 2 16,0 0-70-16,0 0 14 0,0 0 16 0,16-6 10 16,-16 6-213-16,9-14 51 0,-9 14 41 0,11-18 33 0,-5 8-366 15,1 0 128-15,1-1 75 0,-2-4 57 0,-1 1-530 16,2 2-69-16</inkml:trace>
  <inkml:trace contextRef="#ctx0" brushRef="#br0" timeOffset="-162094.9">6111 9371 0 0,'4'-11'495'0,"-4"11"-127"16,0 0-73-16,0 0-13 0,0 0-57 0,0 0 75 0,0 0-60 15,0 0-49-15,0 0-37 0,0 0-1 0,0 0-31 16,0 0-20-16,0 0-13 0,0 0-33 0,0 0-13 0,0 0-7 16,-10 11-9-16,10-11-9 0,0 0-3 0,-8 14-3 15,8-14-3-15,0 0-14 0,-5 13 1 0,5-13 0 0,0 0 2 16,0 0 16-16,5 12-4 0,-5-12-2 0,0 0-1 15,0 0 1-15,0 0-3 0,-5 10 0 0,5-10-2 16,0 0 23-16,0 0-6 0,5-11-3 0,-5 11-3 0,0 0 32 16,7-11-8-16,-7 11-6 0,0 0-8 0,11-12 7 15,-11 12-8-15,0 0-3 0,9-12-5 0,-9 12 6 0,0 0-5 16,5-14-4-16,-5 14-1 0,0 0 1 0,3-13-4 16,-3 13-1-16,0 0-1 0,0-12 24 0,0 12-5 0,0 0-6 15,0 0-2-15,0 0 23 0,0 0-8 16,0 0-8-16,-7-9-3 0,7 9-8 0,0 0-3 0,0 0-2 0,-17 5-1 15,17-5-9-15,-14 8 0 0,14-8 1 0,-14 10-2 16,1-4-1-16,13-6 1 0,-19 12-1 0,10-3 2 16,-1-2 1-16,0 1 0 0,2 1 0 0,-1 0 1 0,1 4-4 15,1-4 1-15,3 1 1 0,4-10 0 0,-6 19-1 16,6-19 1-16,3 20 1 0,-3-20 0 0,6 19 2 0,0-9 1 16,-6-10-2-16,15 13 1 0,-15-13 4 15,17 14-1-15,-6-8-3 0,-11-6 3 0,26 7-8 0,-26-7 1 0,25 1 0 16,-25-1 2-16,29 0-83 0,-29 0 20 0,24-5 11 15,-24 5 10-15,20-4-131 0,-20 4 34 0,19-8 29 16,-19 8 21-16,13-10-209 0,-13 10 84 0,10-11 43 0,-10 11 34 16,12-11-843-16,-12 11-179 0</inkml:trace>
  <inkml:trace contextRef="#ctx0" brushRef="#br0" timeOffset="-161728.03">6251 9385 0 0,'0'0'604'0,"0"0"-297"0,0 0-61 16,0 0-10-16,0 0-40 0,0 0-39 0,2 13-31 0,-2-13-27 16,3 15 14-16,-3-15-24 0,5 18-17 15,-5-18-14-15,12 21 7 0,-15-11-11 0,3-10-12 0,3 22-8 0,-3-22 0 16,4 18-7-16,-4-18-4 0,6 15-7 0,-6-15-4 15,4 10-3-15,-4-10-2 0,0 0-1 0,10 10 53 16,-10-10-11-16,0 0-10 0,0 0-9 0,0 0 151 16,0 0-25-16,14-11-32 0,-14 11-24 0,7-14 99 0,-7 14-38 15,8-16-32-15,-8 16-26 0,6-19 46 0,-6 19-31 0,5-19-21 16,-5 19-21-16,6-20 4 0,-6 20-16 0,5-21-11 16,-5 21-12-16,-2-17-12 0,2 17-6 0,3-14-3 15,-3 14-4-15,0 0-86 0,8-10 15 0,-8 10 11 0,0 0 9 16,0 0-309-16,0 0 67 0,0 0 59 0,0 0 41 15,-8 12-387-15,8-12 169 0,4 12 81 0,-4-12 63 0,0 0-597 16,8 13-88-16</inkml:trace>
  <inkml:trace contextRef="#ctx0" brushRef="#br0" timeOffset="-160930.52">6404 9460 0 0,'0'0'402'0,"0"0"-184"0,0 0 78 0,0 0-59 0,0 0-11 15,17-3-45-15,-17 3 20 0,14-7-39 0,-14 7-34 16,16-4-24-16,-16 4-31 0,16-7-13 0,-16 7-12 0,0 0-10 16,19-5-3-16,-19 5-6 0,11-8-6 0,-11 8-4 15,0 0 42-15,8-9-11 0,-8 9-11 0,0 0-7 16,6-10 60-16,-6 10-18 0,0 0-15 0,-3-12-6 0,3 12 26 16,-9-9-16-16,9 9-14 0,0 0-9 0,-6-9 24 15,6 9-14-15,0 0-9 0,0 0-9 0,0 0 5 16,-16-4-7-16,16 4-8 0,0 0-3 0,-16 8-12 0,16-8-1 15,-13 7-1-15,13-7-2 0,-11 16-7 0,11-16 0 0,-9 14 1 16,9-14 1-16,-6 21-4 0,6-21 2 0,-3 19 0 16,3-19 2-16,2 19-18 0,-2-19 5 0,4 17 2 0,-4-17 3 15,6 17-30-15,-6-17 9 0,11 14 6 0,-11-14 5 16,0 0-2-16,12 9 3 0,-12-9 4 0,0 0 3 16,16 7 1-16,-16-7 3 0,0 0 0 0,0 0 3 0,24-8 7 15,-24 8 0-15,16-10-1 0,-8-1 2 0,-8 11 23 16,16-14-4-16,-7 3-5 0,-4 3-4 0,1-3 55 15,1 1-13-15,-7 10-12 0,9-19-8 0,-6 8 45 0,-3 11-14 16,5-18-14-16,-5 18-11 0,3-15 55 0,-3 15-22 16,0 0-14-16,3-14-11 0,-3 14 9 0,0 0-11 0,0 0-9 15,0 0-8-15,0 0-11 0,0 0-5 0,0 0-4 0,0 0 0 16,0 0-21-16,0 0 2 0,0 0 2 0,0 15 1 16,0-15 4-16,2 14-1 0,-2-14 2 0,-5 15 0 15,5-15 3-15,5 17 1 0,-5-17-1 0,3 15 0 0,5-7-12 16,-8-8 1-16,-1 15 5 0,1-15-2 0,1 16-50 15,-1-16 10-15,2 15 9 0,-2-15 9 0,3 11-51 0,-3-11 15 16,0 0 13-16,0 0 11 0,3 11-26 0,-3-11 12 16,0 0 10-16,0 0 11 0,0 0 11 0,0 0 4 15,0 0 5-15,6-11 0 0,-6 11 11 0,5-11 0 0,-5 11 1 16,5-13 0-16,-5 13 2 0,7-14 0 0,-4 2 0 16,-3 12 0-16,6-14-1 0,-6 14 0 0,8-14 0 0,-8 14 1 15,8-15 13-15,-8 15-5 0,8-12-1 0,-8 12-1 16,9-11-12-16,-9 11 0 0,11-8 1 0,-11 8 1 15,0 0 0-15,16-5 0 0,-16 5 0 0,0 0 1 0,0 0-14 16,18 3 3-16,-18-3 3 0,0 0 3 0,17 10-8 16,-17-10 4-16,11 4 2 0,-11-4 1 0,8 10-52 0,-8-10 13 15,10 8 9-15,-10-8 7 0,8 13-40 0,-8-13 15 16,8 9 11-16,-8-9 9 0,3 15-16 0,-3-15 11 0,4 12 7 16,-4-12 11-16,3 13 6 0,-3-13 4 0,3 18 3 15,-3-18 1-15,0 23 2 0,0-23 1 0,0 0 2 0,1 13 0 16,-1-13-1-16,0 0 1 0,0 0 1 0,0 0 1 15,0 0 3-15,0 0-1 0,0 0 1 0,0 0-1 0,22-4 13 16,-22 4-1-16,15-13-4 0,-15 13 0 0,15-16-189 16,-7 6 38-16,2 1 27 0,-2-3 24 0,3 1-465 0,0-1 112 15,-3-1 123-15,1 2 84 0,-1-4-102 16,2 4 101-16</inkml:trace>
  <inkml:trace contextRef="#ctx0" brushRef="#br0" timeOffset="-160477.31">7211 9439 0 0,'0'0'864'0,"-18"5"-608"0,18-5 121 15,0 0-69-15,-20 4-62 0,20-4-49 0,0 0-15 16,0 0-36-16,0 0-31 0,-7 10-21 0,7-10-6 0,0 0-10 15,0 0-14-15,7 10-12 0,-7-10 44 0,0 0-21 16,23 4-15-16,-23-4-11 0,29 0 19 0,-29 0-12 16,38 0-13-16,-17 0-8 0,3-3 1 0,-4 2-9 0,5-2-5 15,0-1-4-15,2 3-3 0,-3 3-2 0,2-7-3 16,-4 0-2-16,3 0-31 0,-4-1 6 0,-1 1 1 0,1 2 5 16,-2-2-72-16,-1-1 18 0,-18 6 11 0,28-7 12 15,-28 7-16-15,23-6 12 0,-23 6 8 0,17-5 9 0,-17 5-43 16,0 0 15-16,0 0 11 0,0 0 9 0,12-6-120 15,-12 6 43-15,0 0 22 0,0 0 20 0,0 0-281 16,0 0 71-16,0 0 55 0,0 0 48 0,0 0-481 16,0 0-45-16</inkml:trace>
  <inkml:trace contextRef="#ctx0" brushRef="#br0" timeOffset="-158047.03">8428 9175 0 0,'0'0'731'0,"0"0"-414"0,0 0-35 16,0 0 147-16,0 0-85 0,0 0-69 0,0 0-55 16,0 0-22-16,0 0-31 0,0 0-23 0,0 0-27 0,0 0-5 15,21 5-21-15,-21-5-19 0,12 12-14 0,-12-12 31 16,14 16-17-16,-6-7-14 0,-3 1-14 0,0 5 17 0,-1-1-12 16,0 1-10-16,-1-1-8 0,-2 2-3 0,2 0-6 15,-1-4-3-15,2 3-4 0,-4-1-4 0,1-1-2 16,1-1 0-16,-1 1-3 0,1-2 1 0,-2-11 0 0,1 18-1 15,-1-18-2-15,-6 11-6 0,6-11 0 0,0 0-1 16,0 0 2-16,5 16-4 0,-5-16-1 0,0 0 4 0,0 0-1 16,0 0 18-16,0 0 0 0,-3-11-4 0,3 11-5 15,0 0 4-15,-10-13-2 0,10 13-1 0,-8-13-3 16,8 13 3-16,-5-17 0 0,5 17-3 0,-3-19 0 0,5 7 2 16,-1 1-2-16,1-1 1 0,-2 12-3 0,6-19 14 15,-1 8-4-15,0-1-2 0,1 3-2 0,4-2-1 0,-3 2 0 16,-7 9-1-16,14-19-2 0,-4 9 0 0,1 3 0 0,1 0-1 15,-12 7-2-15,19-10-1 0,-19 10 0 0,17-9 0 16,-17 9 0-16,13-7-1 0,-13 7 0 0,0 0-1 16,0 0 1-16,0 0-29 0,0 0 6 0,0 0 5 0,0 0 4 15,18 4-199-15,-18-4 44 0,0 0 33 0,0 0 27 16,0 12-347-16,0-12 108 0,0 0 94 0,0 0 52 0,-4 13-787 16,4-13-185-16</inkml:trace>
  <inkml:trace contextRef="#ctx0" brushRef="#br0" timeOffset="-157342.06">8796 9233 0 0,'0'0'743'15,"0"0"-476"-15,-2-15 140 0,2 15-58 0,0 0-71 0,-9-9-54 16,9 9 26-16,0 0-51 0,-15-10-38 0,15 10-17 15,0 0-11-15,0 0-27 0,-26 2-21 0,26-2-17 0,-16 3-7 16,16-3-11-16,-16 10-10 0,16-10-9 0,-16 11-4 16,16-11-4-16,-13 15-6 0,13-15-3 0,-11 16-9 15,11-16-1-15,-8 20-1 0,8-20 0 0,-5 18 4 0,5-18-3 16,-3 20 1-16,3-20-2 0,0 19 2 0,0-19-3 16,5 16 1-16,-5-16-1 0,5 12-13 0,-5-12 2 0,9 10 4 15,-9-10 0-15,13 8-12 0,-13-8 3 0,0 0 3 16,19 2 1-16,-19-2 1 0,19-5 2 0,-19 5 1 0,16-10 0 15,-16 10 8-15,19-10-1 0,-19 10 0 0,16-14-1 16,-8 5 8-16,0 1-4 0,-8 8 1 0,9-16-2 0,-2 6 33 16,-7 10-7-16,6-19-4 0,-6 19-7 0,8-17 74 15,-5 1-19-15,-3 16-13 0,3-13-14 0,-3 13 59 16,2-12-23-16,-2 12-14 0,0 0-16 0,0 0 55 0,0-11-23 16,0 11-15-16,0 0-15 0,0 0 6 0,0 0-13 15,0 0-10-15,0 0-6 0,-10 7-24 0,10-7 0 0,-4 15-3 16,4-15 1-16,-6 17-3 0,0-6-1 0,3 1 0 15,3-12 0-15,-5 20-22 0,5-20 5 0,-1 21 3 16,1-21 2-16,1 20-67 0,-1-20 17 0,2 16 11 0,-2-16 12 16,5 14-68-16,-5-14 21 0,10 10 18 0,-10-10 13 0,12 11-22 15,-12-11 17-15,11-8 12 0,-11 8 9 0,16-3 4 16,-16 3 9-16,16-8 4 0,-16 8 5 0,18-11 3 16,-11 3 2-16,-7 8 4 0,15-14-1 0,-7 2 8 15,-2 2 0-15,0 1 0 0,-6 9 0 0,11-18 24 0,-11 18-4 16,7-20-6-16,-7 20-2 0,6-17 52 0,-6 17-13 0,3-14-11 15,-3 14-8-15,0-13 29 0,0 13-11 0,-6-8-11 16,6 8-8-16,0 0 18 0,0 0-10 0,0 0-9 0,0 0-5 16,0 0-20-16,0 0-1 0,0 0-1 0,0 0-1 15,-6 8-7-15,6-8 1 0,-6 11 1 0,6-11 1 16,-3 13 4-16,3-13-1 0,-3 17 1 0,3-17-1 16,-3 16-57-16,3-16 11 0,0 16 9 0,0-16 7 0,0 14-128 15,0-14 30-15,2 13 27 0,-2-13 19 0,0 0-226 0,4 14 60 16,-4-14 51-16,0 0 39 0,12 7-318 0,-12-7 99 15,0 0 75-15,20-3 60 0,-20 3-425 0,13-12-46 0</inkml:trace>
  <inkml:trace contextRef="#ctx0" brushRef="#br0" timeOffset="-157079.27">8926 9063 0 0,'-15'11'392'0,"15"-11"-173"0,-10 12 42 15,10-12-53-15,-5 10-23 0,5-10-25 0,0 0 9 0,0 17-34 16,0-17-27-16,0 0-21 0,8 10 10 0,-8-10-19 0,0 0-17 16,0 0-12-16,16 5 27 0,-16-5-15 0,0 0-13 15,0 0-9-15,15-5 52 0,-15 5-19 0,0 0-14 0,10-10-11 16,-10 10 29-16,5-13-17 0,-5 13-11 0,3-10-6 15,-3 10-1-15,0 0-8 0,-1-16-7 0,1 16-5 16,-3-13-130-16,3 13 27 0,-9-9 21 0,9 9 12 0,0 0-310 16,0 0 72-16,-12-5 57 0,12 5 46 0,0 0-547 15,-14 9-61-15</inkml:trace>
  <inkml:trace contextRef="#ctx0" brushRef="#br0" timeOffset="-156580.08">8980 9211 0 0,'0'0'908'0,"0"0"-522"0,0 0-40 16,0 0 73-16,0 0-85 0,0 0-66 0,0 0-54 0,8-9-18 16,-8 9-36-16,0 0-34 0,0 0-24 0,26 7-16 15,-26-7-18-15,14 9-14 0,-14-9-11 0,13 13 16 16,-13-13-14-16,9 14-8 0,-9-14-8 0,6 16-9 15,-6-16-3-15,2 16-3 0,-2-16-5 0,0 16-14 0,0-16 2 16,-6 18 1-16,6-18 0 0,-8 12-32 0,8-12 7 0,-7 11 7 16,7-11 2-16,0 0-54 0,-8 11 15 0,8-11 12 15,0 0 8-15,0 0-39 0,0 0 15 0,0 0 14 0,0 0 8 16,0 0 27-16,0 0 2 0,0 0 2 0,0-12 1 16,0 12-4-16,3-13 1 0,-3 13 3 0,6-15 1 15,-6 15 8-15,7-18 0 0,-7 18-1 0,10-16 2 0,-10 16 25 16,4-16-2-16,-4 16-7 0,8-15-4 0,-8 15 16 15,10-13-5-15,-10 13-5 0,13-10-5 0,-13 10 5 0,12-6-6 16,-12 6-1-16,15-5-3 0,-15 5-14 0,0 0 2 16,24-5 0-16,-24 5 0 0,17 3-1 0,-17-3-1 0,16 7 1 15,-16-7 0-15,14 7 0 0,-14-7-1 0,9 12 0 16,-9-12 2-16,12 12-3 0,-12-12-1 0,6 17 2 16,-6-17 1-16,3 20 7 0,-3-20-1 0,3 17-2 0,-3-17 1 15,-1 18-4-15,1-18 0 0,1 14 1 0,-1-14-1 0,-1 16 0 16,1-16-2-16,-2 11 0 0,2-11 2 0,0 0-89 15,0 0 19-15,-1 12 15 0,1-12 10 0,0 0-438 16,0 0 136-16,8-9 69 0,-8 9 56 0,7-9-623 16,-7 9-88-16</inkml:trace>
  <inkml:trace contextRef="#ctx0" brushRef="#br0" timeOffset="-155013.02">5939 10140 0 0,'0'0'447'0,"0"0"-201"0,0 0 82 16,0 0-42-16,0 0-36 0,-12-9-49 0,12 9 68 15,0 0-54-15,0 0-44 0,0 0-32 0,0 0 37 16,0 0-35-16,0 0-15 0,0 0-23 0,0 0 26 0,0 0-27 16,0 0-20-16,10-9-17 0,-10 9 0 0,0 0-14 15,0 0-8-15,0 0-11 0,0 12-16 0,0-12-2 0,0 0-5 16,0 0 0-16,0 16 3 0,0-16-1 0,0 14-4 15,0-14-1-15,0 23 12 0,0-23-5 0,-2 19-2 0,2-19-2 16,0 20 0-16,0-20-2 0,2 18-1 0,-2-18-1 16,2 22-1-16,-2-22 1 0,1 19-3 0,-1-19 1 15,2 12-2-15,-2-12 2 0,0 0-2 0,1 15 0 0,-1-15-16 16,0 0 4-16,0 0 3 0,0 0 1 0,0 0-4 16,0 0 2-16,0 0 1 0,0 0 2 0,0 0 16 0,0 0-2 15,3-16-1-15,-3 16-2 0,2-14-7 0,-2 14 1 16,3-18 0-16,-3 18 0 0,3-22 9 0,2 11-2 15,-1 0-1-15,0-1-1 0,2-1-9 0,-2 0 0 0,3 0 1 16,0 2 0-16,1-1-3 0,0 0-1 0,1 4 3 16,-3-1 1-16,-6 9-4 0,15-13 2 0,-15 13 1 0,14-8 1 15,-14 8-1-15,0 0 1 0,0 0 2 0,21-3-1 0,-21 3-9 16,0 0 2-16,14 8 2 0,-14-8 2 0,10 10 6 16,-10-10-1-16,9 14 1 0,-9-14-1 0,10 17 3 15,-10-17-1-15,3 18-1 0,-3-18 1 0,6 19-8 16,-6-19 3-16,4 20-2 0,-4-20 3 0,1 17-28 0,-1-17 4 15,2 12 7-15,-2-12 4 0,0 0-43 0,0 13 12 0,0-13 9 16,0 0 8-16,0 0 4 0,0 0 6 0,0 0 3 16,0 0 4-16,0 0 18 0,0 0 0 0,0 0-3 15,0 0 0-15,-9-13 3 0,9 13-3 0,0 0 0 0,-4-16 0 16,4 16-4-16,-2-17 1 0,2 17 0 0,2-18 0 16,-2 18-2-16,1-19-1 0,-1 19 3 0,3-16 0 0,-3 16 3 15,7-14 0-15,-7 14 1 0,6-11-1 0,-6 11-8 16,11-11 3-16,-11 11 0 0,15-7-1 0,-15 7-7 15,22-6 2-15,-22 6 3 0,21-3 1 0,-21 3 2 0,24-1 2 16,-24 1-1-16,20 4 0 0,-20-4-9 0,16 8 3 16,-16-8 1-16,14 11 2 0,-14-11-40 0,9 16 9 0,-9-16 8 15,6 18 5-15,-6-18-47 0,1 20 15 0,-1-20 9 16,-3 19 11-16,1-8-87 0,2-11 28 0,-5 21 18 0,5-21 16 16,-4 18-121-16,4-18 34 0,-3 17 30 0,3-17 23 15,-4 12-144-15,4-12 47 0,0 0 39 0,0 0 30 0,0 0-457 16,0 0-26-16</inkml:trace>
  <inkml:trace contextRef="#ctx0" brushRef="#br0" timeOffset="-154408.54">6419 10055 0 0,'0'0'624'0,"0"-12"-303"0,0 12-57 0,0 0-18 15,0 0-49-15,0 0-16 0,0 0-35 0,0 0-30 0,0 0-23 16,-9 11-33-16,9-11-12 0,-9 14-11 0,9-14-6 16,-8 16 1-16,8-16-6 0,-9 18-5 0,9-18-4 0,-4 20-12 15,4-20 1-15,-3 20-2 0,3-20 0 0,0 21 9 16,0-21-2-16,4 18-3 0,-4-18-2 0,6 15-1 0,-6-15-2 16,12 13 2-16,-12-13-4 0,12 10-1 0,-12-10 0 15,15 4 0-15,-15-4-1 0,0 0 3 0,22 0 0 16,-22 0 0-16,13-6-1 0,-13 6-2 0,12-11 1 0,-12 11-1 15,10-8 0-15,-6-2 15 0,-4 10-3 0,9-19-3 16,-9 19 0-16,3-22 44 0,-3 22-8 0,2-19-10 0,-2 19-6 16,1-24 33-16,-1 24-13 0,-1-22-9 0,1 22-5 0,-5-21 72 15,5 21-21-15,-2-17-17 0,2 17-14 0,-3-13 33 16,3 13-18-16,0 0-15 0,0 0-9 0,0 0 12 16,0-13-12-16,0 13-9 0,0 0-8 0,0 0-20 15,0 0-3-15,0 0 0 0,0 0-2 0,20 5-3 0,-20-5 1 16,15 5-1-16,-15-5 0 0,19 8-1 0,-19-8 1 15,18 10-1-15,-18-10 1 0,21 11-7 0,-9-6 1 0,-1 2 0 16,-11-7 3-16,21 16-9 0,-12-8 3 0,0 0 3 16,-2 2-1-16,-1-1-39 0,1 0 8 0,-7-9 8 0,7 18 5 15,-3-7-15-15,-4-11 9 0,3 18 5 0,-3-18 5 16,-3 15-27-16,3-15 10 0,-7 17 8 0,7-17 5 0,-7 12-16 16,7-12 10-16,-12 8 5 0,12-8 4 0,-11 7-1 15,11-7 4-15,0 0 4 0,0 0 2 0,-22-4 15 16,22 4 0-16,0 0-1 0,-8-12 0 0,6-1 19 0,2 13-4 15,-3-13-2-15,3 13-4 0,2-17 7 0,-2 17-3 16,4-18-4-16,-4 18-1 0,8-17 14 0,-8 17-6 16,9-15-3-16,-9 15-3 0,11-10 0 0,-11 10-3 15,10-10 0-15,-10 10-3 0,12-8-3 0,-12 8-1 0,14-8 1 0,-14 8-1 16,0 0-119-16,21-5 25 0,-21 5 19 0,0 0 13 16,0 0-391-16,29-1 89 0,-29 1 74 0,17-5 56 0,-17 5-442 15,12-4-48-15</inkml:trace>
  <inkml:trace contextRef="#ctx0" brushRef="#br0" timeOffset="-153865.2">7229 10091 0 0,'0'0'639'0,"0"0"-346"0,-21 2 84 15,21-2-40-15,0 0-67 0,0 0-54 0,0 0-30 0,0 0-38 16,0 0-28-16,0 0-25 0,0 0-15 0,0 0-17 0,20 5-12 15,-20-5-6-15,31 0 7 0,-7-2-11 0,3 0-6 16,2-1-9-16,10 1 3 0,-7-2-6 0,3-1-4 16,-5 2-5-16,5-2-7 0,-5 2 0 0,0 0-3 0,-3-2 1 15,-1 2-17-15,-1 0 3 0,-3 0 1 0,-2 1 1 16,-3-1-17-16,-17 3 3 0,27-4 5 0,-27 4 3 0,0 0-19 16,0 0 4-16,0 0 8 0,0 0 2 0,0 0-14 15,0 0 6-15,0 0 6 0,0 0 6 0,0 0-132 0,0 0 31 16,0 0 21-16,0 0 20 0,0 0-498 0,-13-7 113 15,13 7 109-15,0 0 104 0,-3-13-135 0,3 13 99 16</inkml:trace>
  <inkml:trace contextRef="#ctx0" brushRef="#br0" timeOffset="-153101.8">8218 9868 0 0,'0'0'1009'15,"0"0"-659"-15,0 0 115 0,0 0-92 0,0 0-75 16,-13-5-60-16,13 5-46 0,0 0-21 0,-18 6-32 0,18-6-29 16,-20 8-22-16,20-8-17 0,-24 11-15 0,24-11-10 0,-20 13-5 15,20-13-8-15,-18 13-7 0,18-13-4 0,-9 14-7 32,9-14-1-32,-9 13-4 0,9-13-1 0,-5 15-6 0,5-15 0 0,0 17-1 0,0-17 1 0,5 12-1 0,-5-12 0 15,9 12 0-15,-9-12-1 0,14 13 11 0,-14-13-4 16,22 8-2-16,-11-3 0 0,7-1 5 0,-18-4-4 15,29 4 0-15,-11-2-2 0,-18-2 30 0,27 6-9 0,-27-6-5 16,21 7-4-16,-21-7-24 0,0 0 0 0,17 3 1 16,-17-3 3-16,0 0-7 0,0 0 3 0,0 0 2 0,0 0 0 15,0 0 10-15,-1 11-2 0,1-11-1 0,-11 8 2 16,11-8-4-16,-19 7 0 0,19-7 0 0,-19 7 0 0,19-7-4 16,-27 7 2-16,27-7 0 0,-24 5 1 0,24-5 1 15,-23 7 1-15,23-7-1 0,-23 5 0 0,23-5-34 16,0 0 7-16,-24 3 5 0,24-3 4 0,0 0-244 0,0 0 53 15,-9-10 41-15,9 10 34 0,6-10-1108 0,2 1-390 16</inkml:trace>
  <inkml:trace contextRef="#ctx0" brushRef="#br0" timeOffset="-152311.89">8367 9890 0 0,'0'0'595'0,"0"0"-335"0,0 0 14 16,-9 8-18-16,9-8-46 0,0 0-43 0,-5 13 38 15,5-13-43-15,-1 12-31 0,1-12-27 0,-2 12 2 0,2-12-20 16,-1 15-19-16,1-15-12 0,1 17 0 0,-1-17-11 16,5 16-10-16,-5-16-6 0,6 17 2 0,-6-17-5 15,8 14-4-15,-8-14-3 0,10 13-55 0,-10-13 13 0,8 10 3 16,-8-10 6-16,0 0-52 0,0 0 14 0,12 7 9 0,-12-7 10 15,0 0 14-15,6-15 3 0,-6 15 3 0,0 0 4 16,9-7 35-16,-9 7-6 0,4-12-2 0,-4 12-6 0,8-15 22 16,-8 15-6-16,3-18-7 0,-3 18-4 0,3-19 73 15,-3 19-19-15,5-17-4 0,-5 17-15 0,5-15 83 0,-5 15-26 16,5-9-22-16,-5 9-17 0,0 0 54 0,0 0-24 16,0 0-20-16,0 0-16 0,11-9 16 0,-11 9-15 15,0 0-14-15,0 0-9 0,0 0-29 0,-9 9-2 0,9-9-4 16,0 0-1-16,-4 13 2 0,4-13-1 0,-2 11-2 15,2-11 1-15,-1 14 0 0,1-14 1 0,-3 14-3 16,3-14 1-16,0 14-1 0,0-14-1 0,0 17 0 0,0-17 1 0,3 14-93 16,-3-14 19-16,5 11 14 0,-5-11 12 0,5 11-172 15,-5-11 44-15,0 0 34 0,11 10 29 0,-11-10-97 16,0 0 51-16,19-3 41 0,-19 3 23 0,0 0-37 16,14-7 27-16,-14 7 19 0,6-11 18 0,-6 11 15 0,8-12 9 15,-8 12 11-15,4-13 3 0,-4 13 54 0,4-17-7 16,-4 17-3-16,3-16-3 0,-3 16 71 0,4-17-14 0,-4 17-15 15,3-15-11-15,-3 15 62 0,0-14-19 0,0 14-19 16,0 0-13-16,4-13 50 0,-4 13-15 0,0 0-13 0,0 0-16 16,0 0 10-16,0 0-15 0,0 0-11 0,0 0-10 15,0 0-20-15,18 4-1 0,-18-4-4 0,9 9-1 0,-9-9-46 16,10 12 9-16,-10-12 5 0,10 12 4 0,-10-12-81 16,11 15 20-16,-11-15 16 0,9 14 12 0,-9-14-90 15,5 14 33-15,-5-14 24 0,4 12 16 0,-4-12-40 0,4 14 21 16,-4-14 18-16,-7 11 14 0,7-11-70 0,0 0 25 15,2 12 20-15,-2-12 16 0,0 0-122 0,0 0 38 0,-8 10 28 16,8-10 25-16,0 0-64 0,0 0 52 0,0 0 22 16,-14-8 17-16,14 8 42 0,-5-10 7 0,5 10 2 15,-7-11 5-15,7 11 82 0,-3-14-14 0,3 14-10 0,-3-16-10 16,3 16 77-16,0-17-5 0,0 17-22 0,2-18-16 0,-2 18 84 16,6-18-30-16,-6 18-24 0,7-12-21 0,-7 12 50 15,12-6-24-15,-12 6-22 0,10-13-17 0,-10 13 15 16,17-8-16-16,-17 8-13 0,0 0-12 0,26 0-11 15,-26 0-7-15,19 2-4 0,-19-2-3 0,17 3 1 0,-17-3-4 16,22 7-1-16,-22-7-4 0,12 9-10 0,-12-9-1 0,8 13 3 16,-8-13-2-16,4 14-66 0,-4-14 13 0,3 14 10 15,-3-14 10-15,2 16-204 0,-2-16 47 0,1 16 40 0,-1-16 30 16,-1 13-612-16,1-13-62 0</inkml:trace>
  <inkml:trace contextRef="#ctx0" brushRef="#br0" timeOffset="-151713.92">8783 10028 0 0,'14'-6'612'0,"-14"6"-406"0,18-8 14 0,-18 8-33 0,17-10-19 15,-17 10-33-15,21-9 12 0,-21 9-28 0,17-12-24 0,-17 12-20 16,18-12 38-16,-18 12-24 0,14-15-17 15,-14 15-14-15,13-15 21 0,-7 5-15 0,-6 10-13 0,8-15-10 16,-6 3 32-16,-2 12-14 0,4-19-12 0,-4 19-8 0,0-21 29 16,0 21-13-16,0-18-8 0,0 18-6 0,-1-18 24 15,1 18-13-15,-3-13-10 0,3 13-7 0,0 0 55 16,-5-13-16-16,5 13-16 0,0 0-11 0,0 0 35 0,0 0-16 16,0 0-12-16,0 0-13 0,0 0-20 0,-11 7-6 15,11-7-1-15,-6 11-3 0,6-11-1 0,-7 16-4 0,7-16 1 16,-5 19-1-16,5-19-10 0,-3 19 3 0,3-19-1 15,0 16 1-15,0-16 2 0,0 21 0 0,0-21-1 0,2 19 1 16,-2-19-3-16,6 19 0 0,-6-19 0 0,7 15 0 16,-7-15-16-16,12 17 2 0,-12-17 4 0,11 11 1 15,-11-11-63-15,13 8 14 0,-13-8 14 0,0 0 8 0,21 3-27 16,-21-3 13-16,0 0 10 0,27-6 10 0,-27 6-22 16,14-5 12-16,-14 5 7 0,16-10 8 0,-16 10-9 0,14-11 6 15,-14 11 8-15,13-13 2 0,-13 13 13 0,11-13 2 16,-11 13-1-16,8-14 2 0,-8 14 44 0,7-15-9 15,-7 15-6-15,4-15-5 0,-4 15 57 0,2-14-15 0,-2 14-12 16,5-13-10-16,-5 13 40 0,1-13-17 0,-1 13-12 0,2-11-10 16,-2 11 26-16,0 0-13 0,0 0-11 0,0 0-8 15,0-10 25-15,0 10-13 0,0 0-8 0,0 0-8 16,0 0-25-16,0 0-1 0,0 0 0 0,-2 14-3 0,2-14-9 16,-1 14 2-16,1-14 1 0,0 17 0 0,0-17 10 15,0 23-3-15,1-12 0 0,-1-11 1 0,3 20-67 0,-3-20 14 16,5 19 9-16,-5-19 9 0,8 18-136 0,-3-6 34 15,-5-12 27-15,0 0 22 0,14 5-260 0,-14-5 98 0,0 0 54 16,0 0 39-16,29-1-364 0,-29 1 104 0,14-11 93 16,-4 1 100-16,-10 10-180 0,12-19 82 0</inkml:trace>
  <inkml:trace contextRef="#ctx0" brushRef="#br0" timeOffset="-151426.65">9156 9664 0 0,'0'0'466'0,"-19"9"-238"0,19-9-46 16,-8 9-37-16,8-9-28 0,-3 13 20 0,3-13-23 16,-3 14-24-16,3-14-17 0,2 14 3 0,-2-14-16 0,4 11-13 15,-4-11-7-15,6 10 4 0,-6-10-8 0,0 0-8 0,14 8-5 16,-14-8 15-16,0 0-6 0,0 0-8 0,0 0-3 15,20-5 51-15,-20 5-15 0,0 0-10 0,8-10-10 0,-8 10 49 16,0-12-16-16,0 12-14 0,-1-11-12 0,1 11 1 16,0 0-10-16,-7-11-5 0,7 11-7 0,0 0-26 15,-10-13 0-15,10 13 0 0,0 0 2 0,-18-3-252 0,18 3 51 16,-13 4 41-16,13-4 31 0,0 0-682 0,-14 12-80 16</inkml:trace>
  <inkml:trace contextRef="#ctx0" brushRef="#br0" timeOffset="-150079.61">9335 9823 0 0,'0'0'510'0,"2"-12"-152"0,-2 12-73 15,0 0-13-15,-6-10-53 0,6 10 1 0,0 0-45 16,-14-5-35-16,14 5-27 0,0 0-5 0,-20 3-22 16,20-3-16-16,0 0-15 0,-21 7 18 0,21-7-14 0,-15 8-13 15,15-8-9-15,-12 9 11 0,12-9-7 0,-14 13-6 16,14-13-8-16,-9 14 6 0,9-14-9 0,-9 16-5 0,9-16-2 16,-6 13-7-16,6-13-3 0,-2 12-1 0,2-12-1 15,5 11 9-15,-5-11-3 0,0 0-3 0,4 12-1 0,-4-12-3 16,0 0-1-16,0 0 0 0,10 7-2 0,-10-7 14 0,0 0-5 15,0 0-2-15,0 0-1 0,22-2 3 0,-22 2-2 16,0 0-1-16,16-7-2 0,-16 7 24 0,0 0-5 16,14-14-7-16,-14 14-1 0,0 0 37 0,13-5-8 15,-13 5-11-15,0 0-5 0,11-8 51 0,-11 8-17 0,0 0-12 16,8-9-10-16,-8 9 51 0,0 0-17 0,9-8-14 16,-9 8-15-16,0 0 74 0,0 0-24 0,0 0-19 0,0 0-17 15,0 0-2-15,0 0-13 0,0 0-9 0,0 0-7 0,0 13-17 16,0-13-2-16,2 13-2 0,-2-13-1 15,2 23 1-15,-1-10-2 0,-1-1 0 0,0 4-3 0,0-1-1 16,0-1 0-16,-1 2 0 0,-1-1-2 0,0 3 22 16,1-4-3-16,-1 1-5 0,1-1-3 0,-1 0-22 0,1-1 1 15,-1-2 2-15,2-11 3 0,-1 19-26 0,1-19 7 16,-4 14 3-16,4-14 7 0,0 0-25 0,-3 13 7 0,3-13 7 16,0 0 5-16,0 0 1 0,0 0 5 0,0 0 3 15,0 0 1-15,0 0 8 0,0 0 1 0,-11-11 0 0,11 11-1 16,-3-11 7-16,3 11-1 0,-3-16-2 0,3 16 1 15,1-21-4-15,1 10-1 0,-2 11 1 0,4-22 0 0,-1 9 10 16,0 2-2-16,3 0-3 0,0 0 1 0,0 0-10 16,1 1 2-16,-3-1 1 0,2 1-2 0,4 0-10 0,-2-2 3 15,0 3 3-15,0-1 0 0,0 1 3 0,2-1-1 16,-4 1 2-16,1-3 0 0,0 3 10 0,1 0-2 16,-8 9 1-16,11-20-3 0,-6 11-2 0,-1 0 0 0,-4 9 0 15,9-17 0-15,-9 17 26 0,8-15-5 0,-8 15-6 16,3-13-1-16,-3 13 42 0,4-12-9 0,-4 12-11 0,0 0-7 15,0-17 28-15,0 17-12 0,0 0-8 0,-1-12-8 0,1 12 34 16,0 0-12-16,0 0-10 0,0 0-8 0,0 0 30 16,0 0-12-16,0 0-10 0,0 0-9 0,0 0 0 15,0 0-4-15,0 0-8 0,0 0-2 0,0 0-30 16,0 0 2-16,0 0 2 0,0 0 2 0,-3 15-13 0,3-15 5 16,-2 14 2-16,2-14 2 0,0 20-14 0,0-20 4 0,0 22 6 15,0-22 2-15,2 23-43 0,-2-23 12 0,1 27 9 16,-1-27 7-16,2 20-50 0,-2-20 18 0,0 19 10 15,0-19 10-15,1 18-22 0,-1-18 12 0,4 15 10 0,-4-15 9 16,0 0-9-16,4 11 8 0,-4-11 8 0,0 0 3 16,0 0 17-16,0 0-1 0,0 0 2 0,9-8 0 0,-9 8 44 15,7-8-9-15,-7 8-6 0,8-15-5 0,-8 15 30 16,9-16-11-16,-9 16-6 0,9-18-9 0,-3 9 26 16,-6 9-13-16,8-20-6 0,-8 20-6 0,5-16 11 0,-5 16-7 15,6-17-6-15,-6 17-5 0,5-11 12 0,-5 11-7 16,0 0-2-16,5-9-8 0,-5 9-3 0,0 0-1 0,0 0-4 15,0 0 0-15,0 0-24 0,0 0 3 0,0 0 3 16,0 0 3-16,8 12-12 0,-8-12 3 0,3 12 6 16,-3-12 0-16,0 0-25 0,3 19 9 0,-3-19 3 0,3 17 7 0,-3-17-38 15,3 16 13-15,-3-16 8 0,2 18 6 0,-2-18-31 16,3 17 13-16,7-10 10 0,-10-7 5 0,-2 18-54 16,2-18 17-16,5 16 14 0,-5-16 10 0,3 13-68 15,-3-13 22-15,6 11 18 0,-6-11 15 0,0 0-17 0,11 7 15 16,-11-7 11-16,0 0 9 0,18-5 16 0,-18 5 3 0,11-7 4 15,-11 7 3-15,16-12 12 0,-16 12-1 0,9-15 1 16,-9 15 1-16,13-16 9 0,-13 16-2 0,11-19-1 16,-11 19-1-16,7-20 36 0,-4 10-8 0,0-1-8 0,0 0-4 15,0-2 4-15,-2 2-6 0,1-2-4 0,-2 13-2 16,2-23 29-16,0 10-7 0,-2 13-7 0,0-22-7 0,0 9 0 16,0 13-6-16,-2-22-2 0,2 22-2 0,-4-17 20 15,4 17-5-15,0-12-7 0,0 12-2 0,0 0 20 16,0 0-7-16,0 0-7 0,0 0-5 0,0 0-19 0,0 0 0 15,0 0 1-15,0 0-2 0,-6 10-4 0,6-10 0 16,-3 14 2-16,3-14 1 0,0 16 1 0,0-16 1 16,-1 20 0-16,1-6 0 0,0-14-3 0,0 22 0 0,0-22 1 15,1 23 2-15,2-8 2 0,-3-1 1 0,2-1-1 0,-1 1 2 16,1 2-6-16,-1-2 1 0,3 1 1 0,-2-2 0 16,-1-1 5-16,4 1 0 0,0-3-1 0,-5-10-1 15,11 17 0-15,-3-7 1 0,-8-10-1 0,0 0 0 0,22 10-2 16,-22-10 0-16,16 3 0 0,-16-3 0 0,17-3-31 15,-17 3 4-15,16-7 8 0,-16 7 2 0,19-13-130 0,-19 13 31 16,18-12 21-16,-10 5 21 0,-2-5-342 0,0 3 84 16,1-1 98-16,-1 1 49 0,-6-6-860 0,0 15-238 0</inkml:trace>
  <inkml:trace contextRef="#ctx0" brushRef="#br0" timeOffset="-149855.45">9676 9806 0 0,'0'0'590'0,"0"0"-322"0,0 0 86 15,0 0-24-15,0 0-66 0,7 8-53 0,-7-8 6 16,0 0-43-16,29-2-35 0,-29 2-28 0,22-1-2 0,-22 1-24 16,24-2-11-16,-24 2-10 0,22-3-143 0,-22 3 23 15,19-4 12-15,-19 4 10 0,21-3-266 0,-21 3 60 16,0 0 47-16,21-5 41 0,-21 5-672 0,6-9-81 0</inkml:trace>
  <inkml:trace contextRef="#ctx0" brushRef="#br0" timeOffset="-147462.95">3418 10679 0 0,'0'0'509'0,"0"0"-107"16,0 0-66-16,0 0-29 0,0 0-61 0,0 0 48 0,0 0-59 16,0 0-46-16,0 0-37 0,0 0-27 0,0 0-25 15,-2 14-8-15,2-14-18 0,2 15 48 0,-2-15-24 16,0 23-21-16,0-10-14 0,0 6 26 0,-2-3-19 0,1-3-13 16,-1 4-12-16,2 2 11 0,-1-2-13 0,-2 1-7 15,2-4-8-15,-1 1 16 0,1-1-11 0,1-3-5 0,0-11-7 16,-5 20 2-16,5-20-4 0,-3 19-4 0,3-19-3 15,-3 10-9-15,3-10 0 0,0 0-1 0,0 0 0 0,-5 11-244 16,5-11 47-16,0 0 40 0,0 0 30 0,0 0-212 16,0 0 90-16,-9-11 59 0,9 11 38 0,-7-10-868 15,7 10-212-15</inkml:trace>
  <inkml:trace contextRef="#ctx0" brushRef="#br0" timeOffset="-147029.08">3409 10719 0 0,'0'0'591'16,"-4"-11"-244"-16,4 11-58 0,0 0-22 0,0 0 46 15,0-17-63-15,0 17-49 0,4-9-41 0,-4 9-10 0,13-14-30 16,-13 14-23-16,17-11-21 0,-17 11 15 0,23-11-13 15,-23 11-18-15,21-5-10 0,-21 5-5 0,25-4-8 16,-25 4-8-16,21 4-5 0,-21-4 0 0,21 9-3 0,-12-2-4 16,-9-7-4-16,21 14 0 0,-10-6-3 0,1 0-2 15,-3 0-1-15,3 1 0 0,-3 1-2 0,-1-1 0 0,1 1-1 16,-3 1 2-16,-6-11-2 0,12 12 0 0,-9 0-2 16,0 0-7-16,0 0 1 0,-3-12 2 0,0 20-1 0,0-20 7 15,-6 19-2-15,6-19 0 0,-6 18 0 0,6-18 12 16,-9 17-3-16,9-17-1 0,-17 13-2 0,5-5-1 15,1 0 0-15,-2-2-1 0,-1 3-1 0,-2 0-5 0,0-3 0 16,0-2 1-16,0 3-1 0,0-2 3 0,2 0-1 0,0 0-1 16,14-5 0-16,-21 6-7 0,21-6 3 0,-15 4 0 15,15-4 1-15,0 0-46 0,0 0 10 0,0 0 8 16,0 0 6-16,0 0-191 0,-9-9 44 0,9 9 44 0,9-13 32 16,-9 13-232-16,17-15 66 0,-6 8 51 0,-11 7 43 15,22-14-601-15,-11 7-71 0</inkml:trace>
  <inkml:trace contextRef="#ctx0" brushRef="#br0" timeOffset="-146248.42">3925 10717 0 0,'-1'-13'682'15,"1"13"-469"-15,-5-11 99 0,5 11-23 0,0 0-56 0,-7-9-48 16,7 9 29-16,0 0-43 0,-11-8-34 0,11 8-28 0,0 0 17 16,0 0-25-16,0 0-21 0,-21-1-11 0,21 1-13 15,0 0-9-15,-18 7-10 0,18-7-8 0,-16 9 22 16,16-9-11-16,-14 12-8 0,14-12-6 0,-14 16 1 16,14-16-5-16,-10 15-4 0,10-15-5 0,-5 17-5 0,5-17-1 15,-8 17-3-15,8-17 1 0,-3 17 6 0,3-17-3 0,2 17-2 16,-2-17 1-16,6 18-2 0,-6-18 1 0,12 12-3 15,-12-12 1-15,13 10-67 0,-13-10 14 0,17 7 10 0,-17-7 6 16,0 0-62-16,31-1 17 0,-31 1 15 0,22-6 14 16,-22 6-12-16,20-7 15 0,-20 7 10 0,14-10 7 15,-14 10 3-15,10-21 5 0,-10 21 3 0,0 0 4 0,14-12 40 16,-14 12-4-16,3-12-4 0,-3 12-5 0,1-12 95 16,-1 12-14-16,-1-13-15 0,1 13-16 0,6-11 67 15,-6 11-27-15,0 0-19 0,-8-11-19 0,8 11 65 0,0 0-28 16,0 0-19-16,0 0-17 0,0 0 19 0,0 0-18 0,0 0-13 15,0 0-9-15,0 0-27 0,0 0-3 0,0 0-3 16,-15 8-3-16,15-8-4 0,-3 14-2 0,3-14-1 16,-7 15 0-16,7-15 4 0,-2 18-2 0,2-18 1 0,2 18-2 15,-2-18-6-15,4 21 2 0,-4-21-2 0,6 18 2 0,-6-18-1 16,10 17 0-16,-10-17 0 0,11 12 1 0,-11-12-58 16,15-8 11-16,-15 8 10 0,14 13 8 0,-14-13-22 15,0 0 11-15,21 2 8 0,-21-2 6 0,17-10-13 16,-9 2 8-16,0 0 6 0,0 1 6 0,0-6-17 0,0 5 6 15,-1-2 6-15,-3-3 7 0,1 2-2 0,-2 1 6 0,0-3 3 16,-3 13 1-16,3-21 10 0,0 9-1 0,-3 12 1 16,3-20 0-16,-1 7 14 0,-2 13-4 0,0-20-1 15,0 20-1-15,1-20 12 0,-1 20-4 0,0-15-2 0,0 15-4 16,0-15 18-16,0 15-6 0,0 0-5 16,-1-10-2-16,1 10 36 0,0 0-9 0,0 0-10 0,0 0-5 15,0 0 23-15,0 0-10 0,0 0-8 0,0 0-7 0,0 0-10 16,0 0-4-16,0 0-2 0,0 0-2 0,-17 3-9 15,17-3 0-15,-8 9 1 0,8-9 0 0,-7 13-4 0,7-13 0 16,-1 15 2-16,-1-2 0 0,2-13-1 0,0 22 1 16,0-10 1-16,0-12-1 0,5 28 7 0,-1-12-3 0,-1-1 1 15,0-1-1-15,1 3-57 0,1 0 10 0,-2-3 9 0,2 2 8 16,1-1-104-16,1-4 27 0,-1 2 20 0,-6-13 17 16,13 16-159-16,-13-16 45 0,11 11 36 0,-11-11 39 15,13 5-108-15,-13-5 43 0,0 0 35 0,0 0 27 0,18-9-142 16,-18 9 50-16,10-10 41 0,-10 10 32 0,8-18-495 15,-8 18-37-15</inkml:trace>
  <inkml:trace contextRef="#ctx0" brushRef="#br0" timeOffset="-146042.89">4056 10721 0 0,'0'0'656'0,"0"0"-401"0,0 0-50 0,0 0 44 15,0 0-42-15,25-4-42 0,-25 4-32 0,16-5-44 16,-16 5-16-16,13-7-17 0,-13 7-9 0,15-6-200 16,-15 6 33-16,13-8 23 0,-13 8 19 0,0 0-654 0,13-9-60 15</inkml:trace>
  <inkml:trace contextRef="#ctx0" brushRef="#br0" timeOffset="-145390.16">4357 10705 0 0,'5'-12'663'0,"-5"12"-391"0,0-17 147 0,0 17-50 16,0 0-74-16,0-15-58 0,0 15 69 0,0 0-61 0,0 0-32 15,-5-12-33-15,5 12 45 0,0 0-45 0,0 0-37 16,0 0-29-16,0 0-6 0,-17-3-24 0,17 3-14 16,0 0-17-16,-15 3-19 0,15-3-7 0,0 0-7 0,-22 6-2 15,22-6-6-15,-14 13-1 0,14-13-2 0,-12 11-2 16,12-11-4-16,-15 14 1 0,15-14-1 0,-13 12-1 0,13-12-13 15,-3 16 1-15,3-16 2 0,-14 13 2 0,14-13-68 16,-2 18 17-16,2-18 9 0,0 16 11 0,0-16-46 16,2 17 19-16,-2-17 10 0,1 14 12 0,-1-14-32 0,5 18 16 15,-5-18 10-15,5 10 11 0,-5-10-4 0,8 8 7 16,-8-8 7-16,0 0 7 0,14 6 1 0,-14-6 5 16,13-6 2-16,-13 6 3 0,17-7 17 0,-17 7-2 0,18-11-2 15,-18 11 0-15,8-11 32 0,-8 11-8 0,18-13-5 0,-18 13-5 16,14-13 23-16,-14 13-8 0,10-12-6 0,-10 12-6 15,9-14 17-15,-9 14-10 0,6-13-4 0,-6 13-4 0,9-13 1 16,-7 1-2-16,-2 12-4 0,0 0-5 0,0 0 26 16,8-12-7-16,-8 12-7 0,0 0-4 0,0 0 18 15,0 0-7-15,0 0-6 0,0 0-3 0,0 0-12 0,0 0-2 16,0 0-2-16,0 0 1 0,0 0-12 0,-5 13 3 16,5-13 0-16,0 0 1 0,-5 17 4 0,5-17 1 0,-1 15-1 15,1-15-1-15,-3 16 0 0,3-16-1 0,1 19 1 16,-1-19-1-16,3 14 3 0,-3-14 2 0,7 16-2 15,-7-16-1-15,7 14 1 0,-7-14-1 0,12 17 0 0,-12-17 1 16,11 12-12-16,-11-12 4 0,12 9-1 0,-12-9 3 16,0 0-58-16,20 5 11 0,-20-5 10 0,0 0 9 0,22-2-38 15,-22 2 14-15,16-12 12 0,-16 12 7 0,13-15-84 16,-13 15 24-16,11-17 20 0,-11 17 13 0,11-17-123 0,-8 5 37 16,2 3 35-16,-2-2 31 0,2 1-223 0,-5 10 61 15,6-19 49-15,-6 19 40 0,3-17-659 0,-3 17-81 16</inkml:trace>
  <inkml:trace contextRef="#ctx0" brushRef="#br0" timeOffset="-142904.09">3929 10221 0 0,'0'0'580'0,"0"0"-334"16,0 0-49-16,0 0 50 0,0 0-27 0,0 0-44 0,0 0-35 16,0 0 43-16,0 0-36 0,0 0-30 0,0 0-24 0,0 0 38 15,0 0-26-15,0 0-20 0,0 0-18 0,0 0 62 16,0 0-12-16,0 0-22 0,0 0-19 0,-11-7 22 16,11 7-20-16,0 0-17 0,-6-13-11 0,6 13 13 0,-2-14-13 15,2 14-10-15,-4-17-7 0,4 17 12 0,-1-16-8 16,1 16-9-16,-4-21-5 0,3 8 2 0,-1 2-6 0,1 0-4 15,1 11-2-15,-3-26 11 0,0 14-4 0,1-1-4 16,-1 0-5-16,1-1 8 0,-1 1-3 0,2 1-6 16,-2-1 0-16,3 13 3 0,-6-22-2 0,5 11-4 0,1 11 0 15,-3-24 12-15,-1 11-3 0,1 2-4 0,2 0-3 16,-1-3 0-16,1-1-3 0,-1 1-1 0,-7 0-1 0,9-2-3 16,1 3 0-16,-1-4 0 0,-1-1-1 0,1-1 0 15,0 0 0-15,-2 2 0 0,2 1 0 0,-1-3-8 0,-2 1 3 16,3-1-1-16,-1 3 2 0,-1-4 6 0,2 2 1 15,0 3-3-15,-1-3 1 0,1-1-1 0,0 2 0 16,-2-1 1-16,2 2-1 0,0-4 6 0,0 2 0 0,0-1-1 16,0 4-2-16,0-5 7 0,2 1-2 0,-2 1-2 0,1 1-2 15,1-2 8-15,-2 0-4 0,1 0-1 0,-2 0-1 16,5-4-2-16,-3 3-1 0,1-1-1 16,-1 1-1-16,2-2-13 0,-1-1 1 0,1 6 2 0,-1-4 3 0,2-1 20 15,-1 2-1-15,1 1-4 0,-3 4-3 0,1-6-8 16,1 6 0-16,-1-2 0 0,1 0 0 0,-1-2-3 15,1 1 1-15,-2-1 1 0,2 3-1 0,1-6-3 0,-3 2 1 16,2-1 0-16,-1 2 2 0,1-1-3 0,-2 0 3 0,1-2 0 16,0 5 0-16,-1-2 1 0,1 1 0 0,0-1 1 15,0 3 0-15,-1-3-3 0,-1 2 3 0,2-1-1 16,-1 1 1-16,1-1 1 0,1 4-1 0,-2-4 1 0,2 4 0 16,1-5-4-16,0 0-1 0,-1 1 2 0,0 5 1 15,4-7-5-15,-2 1 2 0,1 2 1 0,2-1 1 0,-2-2 0 16,3-1 2-16,-2 4 0 0,0-2 0 0,0-2 2 15,2-1-1-15,-3 3 0 0,2-2 0 0,3-1 6 16,-3 3-3-16,-2-2 0 0,2 5 0 0,0-3 0 0,-5 4 0 16,6 0 0-16,-3 1-1 0,0 1 1 0,0 0-1 15,-1 3-1-15,0-4 1 0,2-3-2 0,-1 4-2 0,1 4 2 16,1-3-1-16,-1-4 5 0,2-1-3 0,1 2 1 16,-1-2-1-16,1-4-4 0,1-1 1 0,0 1-1 0,2-6 1 15,4 1-3-15,-2 2-1 0,2-1 4 0,-2-2-2 16,2 2-1-16,-1-2 2 0,-2 4-2 0,-2 6 3 0,1-2 15 15,-3 0-3-15,-2 5-2 0,0-1-1 0,0 3-1 16,-2-1-1-16,0 3-2 0,-1-1-1 0,2 0-1 0,-1 1-1 16,2 1 0-16,0-4 0 0,-2 4-4 0,1-4 1 15,0 0 0-15,1 2 1 0,2-3 4 0,1 1 1 0,-2-1-2 16,2-2 0-16,2-3-9 0,0 3 3 0,0 0-1 16,-8 0 3-16,10 1-5 0,0 2 2 0,-1 0 1 15,-14 13 0-15,18-14 6 0,-18 14-1 0,9-11 2 0,-9 11-2 16,0 0-5-16,0 0 2 0,0 0 1 0,9-7-2 0,-9 7-2 15,0 0 1-15,0 0 2 0,0 0-2 0,0 0-5 16,0 0 3-16,0 0 0 0,0 0 3 0,0 0-8 16,0 0 4-16,0 0 1 0,0 0 0 0,0 0-58 15,0 0 13-15,0 0 9 0,0 0 10 0,0 0-112 0,0 0 28 16,0 0 24-16,0 0 18 0,0 0-233 0,0 0 63 16,-14 5 73-16,14-5 34 0,0 0-465 0,-14 7 121 15,14-7 106-15,0 0 118 0,-20-4-131 0,20 4 92 0</inkml:trace>
  <inkml:trace contextRef="#ctx0" brushRef="#br0" timeOffset="-142196.77">4422 7195 0 0,'0'0'741'0,"-19"-5"-523"0,19 5 71 0,0 0-28 0,0 0-52 16,0 0-41-16,0 0 36 0,0 0-43 0,0 0-31 15,0 0-25-15,0 0 11 0,0 0-22 0,-25 0-20 0,25 0-14 16,0 0-17-16,0 0-8 0,0 0-4 0,0 0-6 0,0 0-8 16,0 0-4-16,0 0-2 0,0 0-3 15,19 5 10-15,-19-5-4 0,0 0-4 0,0 0-1 0,0 0 14 16,0 0-3-16,22 0-4 0,-22 0-5 0,0 0 11 15,20-5-4-15,-20 5-5 0,0 0-1 0,24-5 1 0,-24 5-1 16,20-4-3-16,-20 4-3 0,22-5 6 0,-8 0-4 16,-1 0 0-16,1-2-1 0,-3 2-4 0,6-2-1 0,-4 0 0 15,1 0 0-15,1-2 4 0,-1 3 0 0,-4-1-2 16,1 2 0-16,1-4 3 0,-1 3-2 0,-11 6-2 0,15-9 2 16,-15 9-8-16,12-7 2 0,-12 7 0 0,0 0 1 15,12-10 2-15,-12 10 2 0,0 0-3 0,0 0 1 0,12-7-1 16,-12 7 1-16,0 0 0 0,0 0-2 0,0 0 21 15,0 0-5-15,0 0-2 0,0 0-4 0,0 0 43 16,0 0-11-16,0 0-7 0,0 0-9 0,0 0 27 0,0 0-10 16,0 0-10-16,0 0-5 0,0 0-8 0,0 0-4 15,0 0-2-15,0 0-4 0,0 0-7 0,0 0 0 0,5 13-1 16,-5-13 1-16,0 0 0 0,0 0 1 0,0 0-1 16,3 9 0-16,-3-9 26 0,0 0-5 0,0 0-6 15,2 16-2-15,-2-16 35 0,0 0-11 0,0 15-8 0,0-15-7 16,-5 13 55-16,5-13-15 0,-1 21-13 0,1-21-11 0,-7 23 16 15,4-10-12-15,-1 1-9 0,0-1-7 0,1 0 12 16,0 5-7-16,-1-5-9 0,3 1-3 0,-5 0 9 16,4-1-7-16,1-1-5 0,-1 1-2 0,0 0-2 0,2-2-3 15,-1 0-2-15,1-11-1 0,-2 18-3 0,2-18-1 16,0 12-1-16,0-12-1 0,0 0 4 0,0 16-3 0,0-16 0 16,0 0 0-16,2 12-3 0,-2-12 0 0,0 0 0 15,8 10-1-15,-8-10 0 0,0 0 0 0,0 0-1 0,0 13 1 16,0-13 8-16,0 0-3 0,0 0 0 0,0 0-2 15,0 0-30-15,0 0 5 0,0 0 6 0,0 0 1 0,0 0-91 16,0 0 20-16,0 0 18 0,0 0 13 0,0 0-175 16,0 0 44-16,0 0 38 0,0 0 30 0,0 0-413 15,-10 8 130-15,10-8 104 0,0 0 60 0,-6-8-711 0,6 8-147 16</inkml:trace>
  <inkml:trace contextRef="#ctx0" brushRef="#br0" timeOffset="-137217.64">9662 8779 0 0,'0'0'838'0,"0"0"-435"0,0 0-32 16,0 0-72-16,0 0-61 0,0 0 42 0,0 0-55 15,0 0-47-15,-21-2-23 0,21 2 44 0,0 0-40 16,0 0-33-16,0 0-22 0,0 0 11 0,0 0-24 0,0 0-16 15,0 0-16-15,0 0 4 0,0 0-12 0,0 0-10 0,0 0-9 16,0 0 23-16,0 0-11 0,0 0-10 0,0 0-6 16,25 0 16-16,-25 0-9 0,22-3-8 0,-22 3-3 0,30-7-4 15,-12 4-5-15,-1 2-2 0,-1-4-4 0,3 1-1 16,-4 0-1-16,2 1-3 0,-17 3 0 0,27-5-4 16,-27 5 0-16,22-7-1 0,-22 7 1 0,19-6-3 0,-19 6-1 15,0 0 2-15,21-4-1 0,-21 4-3 0,0 0 1 16,0 0 1-16,0 0 1 0,0 0-97 0,0 0 20 0,0 0 16 15,0 0 13-15,0 0-356 0,0 0 80 0,0 0 66 16,0 0 52-16,-27 0-993 0,27 0-376 0</inkml:trace>
  <inkml:trace contextRef="#ctx0" brushRef="#br0" timeOffset="-136059.92">10087 9757 0 0,'0'0'716'0,"0"0"-452"0,0 0-47 0,0 0 149 0,0 0-74 15,0 0-59-15,0 0-44 0,0 0 30 0,0 0-44 16,0 0-35-16,0 0-24 0,0 0 47 0,0 0-34 16,0 0-24-16,0 0-21 0,0 0 12 0,0 0-20 0,0 0-15 15,10-8-12-15,-10 8-3 0,17-5-12 0,-17 5-5 16,15-5-7-16,-15 5-2 0,24-8-4 0,-24 8-4 0,24-9-1 16,-10 4 0-16,2 1-3 0,-3-2 0 0,2 2-2 15,2-3-1-15,-3 2-2 0,-14 5-1 0,24-8 2 0,-24 8-7 16,24-7 2-16,-24 7 0 0,15-3 0 0,-15 3 3 15,16-7 0-15,-16 7 0 0,0 0-1 0,16-6-2 16,-16 6-1-16,0 0 2 0,0 0 0 0,0 0-114 0,15-5 22 16,-15 5 20-16,0 0 12 0,0 0-371 0,0 0 96 0,0 0 93 15,0 0 49-15,-8-11-816 0,8 11-205 16</inkml:trace>
  <inkml:trace contextRef="#ctx0" brushRef="#br0" timeOffset="-135294.02">9783 9319 0 0,'0'0'1053'0,"-25"-2"-651"0,25 2-66 15,0 0-67-15,-13 8 54 0,13-8-66 0,0 0-51 16,0 0-23-16,0 0 31 0,0 0-42 0,0 0-36 16,0 0-25-16,0 0 48 0,0 0-31 0,0 0-27 15,0 0-20-15,0 0 48 0,0 0-27 0,0 0-21 0,5-11-16 16,-5 11 40-16,0 0-22 0,0 0-18 0,16-7-11 0,-16 7-4 15,25-6-10-15,-25 6-8 0,29-8-6 0,-29 8-6 16,35-6-3-16,-21 1-5 0,4 2-2 0,-2 0-81 0,-1-2 13 16,-1 0 14-16,-14 5 7 0,24-5-178 0,-24 5 44 15,20-5 33-15,-20 5 29 0,0 0-233 0,0 0 67 16,0 0 57-16,0 0 42 0,0 0-454 0,0 0 152 0,0 0 97 16,0 0 76-16,-34 2-287 0,34-2-27 0</inkml:trace>
  <inkml:trace contextRef="#ctx0" brushRef="#br0" timeOffset="-132730">7883 10952 0 0,'-6'-9'1045'15,"6"9"-506"-15,0 0-91 0,0 0-88 0,0 0 92 16,0 0-44-16,0 0-75 0,0 0-68 0,0 0 6 15,0 0-56-15,0 0-42 0,0 0-34 0,0 0-27 0,0 0-22 16,0 0-18-16,0 0-14 0,-2 14-10 0,2-14-9 0,2 18-8 16,-2-18-7-16,5 23 25 0,-4-12-11 0,1 3-8 15,0 0-5-15,-2 3 16 0,0-3-9 0,-2 2-6 0,0-2-4 16,-1 2 9-16,3-2-5 0,0-1-5 0,-2 0-6 16,1-1-10-16,1-12-1 0,-4 21 1 0,4-21-3 15,-3 17 8-15,3-17-2 0,-3 13-2 0,3-13 0 0,0 0-163 16,0 0 32-16,-1 11 25 0,1-11 20 0,0 0-327 15,0 0 80-15,0 0 67 0,0 0 51 0,0 0-453 16,16-11 161-16,-16 11 133 0,22-13 72 0,-13 5-591 0,3 1-95 16</inkml:trace>
  <inkml:trace contextRef="#ctx0" brushRef="#br0" timeOffset="-131995.52">8166 11019 0 0,'0'0'820'0,"0"0"-485"0,-10-10-13 0,10 10 138 16,0 0-92-16,0 0-74 0,-11-8-59 0,11 8 63 15,0 0-53-15,0 0-48 0,-20-2-40 0,20 2-20 16,-18 5-27-16,18-5-22 0,-20 7-18 0,20-7 7 0,-21 11-14 16,21-11-15-16,-17 11-8 0,17-11-10 0,-15 13-5 15,15-13-6-15,-6 12-2 0,6-12-5 0,-7 18-3 0,7-18-1 16,-3 12-2-16,3-12 0 0,2 21-2 0,-2-21 0 15,3 18-2-15,3-9 4 0,-6-9 0 0,10 18-1 16,-10-18-2-16,16 12-20 0,-16-12 6 0,17 12 0 0,-17-12 3 16,19 6-38-16,-19-6 8 0,20 1 8 0,-20-1 7 15,0 0-15-15,26-3 8 0,-26 3 4 0,15-6 8 0,-15 6 4 16,11-12 5-16,-11 12 2 0,6-12 1 0,-6 12 14 16,3-13-1-16,-3 13-2 0,0-16-1 0,0 16 40 15,-2-15-10-15,2 15-7 0,-1-18-4 0,1 18 35 0,-2-16-10 16,2 16-11-16,-1-16-7 0,1 16 3 0,0 0-6 15,-2-14-7-15,2 14-2 0,0 0 8 0,0 0-5 0,0 0-5 16,0 0-1-16,0 0 5 0,0 0-3 0,0 0-3 0,0-14-3 16,0 14-11-16,0 0 0 0,0 0 1 0,0 0-1 15,0 0-11-15,0 0 3 0,8 9 3 0,-8-9-1 0,0 0 5 16,0 0 1-16,25 5 0 0,-25-5 0 0,0 0-2 16,24 2 2-16,-24-2-1 0,0 0-1 0,19 3 0 15,-19-3 0-15,0 0 1 0,19 5 0 0,-19-5-3 0,0 0 2 16,0 0 0-16,14 7 1 0,-14-7-6 0,0 0 1 15,3 12 0-15,-3-12 2 0,0 0 4 0,-1 17-2 16,1-17 2-16,-2 14-1 0,2-14 1 0,-4 16-1 0,4-16 1 16,-3 15-1-16,3-15 3 0,-2 17-1 0,2-17 2 15,2 14-3-15,-2-14 3 0,6 18-1 0,-6-18-1 0,8 12 0 16,-8-12 3-16,13 14-1 0,-13-14-2 0,12 7 0 16,-12-7 1-16,0 0 0 0,23 5-2 0,-23-5 1 0,0 0 5 15,24-5 0-15,-24 5-2 0,15-7 1 0,-15 7 0 16,15-12 0-16,-15 12-2 0,12-13 1 0,-12 13 14 15,7-17-4-15,-7 17-2 0,3-18-3 0,-3 18 41 0,0-20-10 16,-2 9-9-16,-1 0-7 0,-3-2 32 0,0 3-12 0,-1 1-9 16,-1-1-8-16,2 1 1 0,-5 1-6 0,11 8-4 15,-16-12-4-15,16 12-15 0,-21-4 1 0,21 4 0 16,0 0 0-16,-28 0-78 0,28 0 14 0,-20 4 14 0,20-4 9 16,-11 7-300-16,11-7 69 0,0 0 55 0,-7 8 42 15,7-8-445-15,0 0 133 0,0 0 143 0,15 6 67 0,-15-6-675 16,0 0-152-16</inkml:trace>
  <inkml:trace contextRef="#ctx0" brushRef="#br0" timeOffset="-131694.21">8555 10971 0 0,'0'0'858'0,"0"0"-551"15,0 0-12-15,0 0 30 0,0 0-64 0,0 0-52 0,0 0-43 16,9 10 24-16,-9-10-39 0,0 0-30 0,3 14-11 0,-3-14 13 16,0 0-25-16,-3 17-19 0,3-17-16 0,5 10-5 15,-5-10-11-15,-8 9-10 0,8-9-7 0,-11 10 7 16,11-10-7-16,0 0-6 0,-15 8-6 0,15-8 3 16,0 0-7-16,0 0 0 0,0 0-3 0,0 0 18 0,-20-5-7 15,20 5-3-15,0 0-5 0,-10-9-6 0,10 9-3 0,-6-12 0 16,6 12-1-16,-6-12 0 0,6 12 0 0,-3-13-2 15,3 13 0-15,-5-19-36 0,5 19 7 0,0 0 6 0,2-13 5 16,-2 13-106-16,0 0 25 0,0 0 18 16,0 0 17-16,7-8-265 0,-7 8 81 0,0 0 64 0,0 0 36 15,0 0-413-15,16 6 111 0,-16-6 101 0,0 0 108 0,16 5-155 16,-16-5 88-16</inkml:trace>
  <inkml:trace contextRef="#ctx0" brushRef="#br0" timeOffset="-131388.17">8742 10876 0 0,'0'0'1089'0,"-8"-8"-701"16,8 8-69-16,0 0 12 0,0 0-67 0,-3 16-51 0,3-16-45 15,-8 20 60-15,5-7-33 0,-2 1-37 0,2 1-34 16,-4 3 17-16,3 0-28 0,-1-2-23 0,0 3-17 0,-3 3 14 15,2 0-17-15,-1 0-14 0,1-4-11 0,-2 4-4 16,2 0-9-16,0-5-6 0,0 0-5 0,2 0-1 16,-1-1-3-16,1-2-4 0,4-14-2 0,-7 18-119 0,7-18 22 15,-1 17 17-15,1-17 12 0,0 0-289 0,4 14 69 0,-4-14 54 16,0 0 46-16,16 3-376 0,-16-3 120 0,15-3 87 16,-15 3 70-16,17-12-319 0,-17 12-29 0</inkml:trace>
  <inkml:trace contextRef="#ctx0" brushRef="#br0" timeOffset="-131091.15">8804 11130 0 0,'5'-11'694'0,"-5"11"-408"0,0 0 149 16,8-13-58-16,-8 13-75 0,0 0-62 0,12-11-3 0,-12 11-46 15,0 0-36-15,16-5-16 0,-16 5-8 0,0 0-26 16,16-6-21-16,-16 6-17 0,0 0-15 0,15 4-11 0,-15-4-8 15,0 0-6-15,0 0-10 0,11 10-3 0,-11-10-2 16,0 0-3-16,7 16 2 0,-7-16-3 0,2 11-2 16,-2-11 0-16,0 14-8 0,0-14 1 0,0 13 0 15,0-13-1-15,-2 14 16 0,2-14-4 0,-4 13-2 0,4-13-3 0,-10 13 2 16,10-13-3-16,-11 9 1 0,11-9-2 0,0 0 0 16,-14 9-1-16,14-9 1 0,0 0-2 0,-24 6 4 15,24-6 0-15,0 0-1 0,0 0-2 0,-19-4 6 16,19 4-2-16,0 0-2 0,-13-9 0 0,13 9-46 0,-5-13 9 15,5 13 7-15,-3-16 4 0,0 5-182 0,0 0 41 16,3 11 33-16,-2-20 25 0,2 20-395 0,5-20 116 0,-2 11 77 16,-3 9 61-16,3-20-453 0,-3 20-53 0</inkml:trace>
  <inkml:trace contextRef="#ctx0" brushRef="#br0" timeOffset="-130229.62">9283 10991 0 0,'0'0'570'0,"0"0"-223"16,0 0-62-16,0 0-20 0,0 0 132 0,10-7-81 15,-10 7-62-15,0 0-51 0,0 0 81 0,0 0-27 16,0 0-50-16,0 0-43 0,0 0 96 0,0 0-54 0,0 0-40 15,0 0-33-15,0 0 9 0,0 0-28 0,0 0-23 0,0 0-17 16,0 0-31-16,0 0-6 0,0 0-10 0,0 0-4 16,-3 12-10-16,3-12-2 0,-2 15-4 0,2-15-1 15,-1 17 4-15,1-17-3 0,-4 19 0 0,1-8-3 0,0 1 3 16,0 2-3-16,2-1 1 0,-3-2-1 0,4-11-1 16,-3 22 0-16,1-10 0 0,1 1-2 0,1-13 1 0,-5 16-1 15,5-16-1-15,-2 14 1 0,2-14 3 16,0 0-3-16,0 0 1 0,0 0-1 0,0 0-3 0,0 0 0 15,0 0 1-15,0 0 0 0,0 0-3 0,0 0 1 0,-1-14 1 16,1 14 1-16,0-14-57 0,0 14 12 0,1-21 9 16,-1 8 8-16,2 2-13 0,-1-2 8 0,1 1 8 0,0-1 3 15,1 0-1-15,-2-1 5 0,2 2 4 0,1-1 2 16,1 0 0-16,-1 0 3 0,1 2 1 0,-5 11 1 16,6-19-1-16,-1 10 2 0,-5 9 0 0,8-11 3 0,-8 11 0 15,10-10 1-15,-10 10 1 0,0 0 1 0,0 0 6 16,0 0-1-16,0 0-1 0,0 0 0 0,0 0-9 0,0 0 0 15,22 3 2-15,-22-3 0 0,11 8 5 0,2-3-1 16,-13-5 0-16,4 11 1 0,-4-11 1 0,9 14-1 0,-9-14-1 16,7 18 1-16,-2-8 8 0,0 1-3 0,-2-1 0 15,0 3-2-15,0 2 4 0,1-4-1 0,-1 3-2 0,0-1 0 16,-1 1 0-16,1 0 1 0,-3-3-2 0,0-11-2 16,1 24 4-16,1-13 0 0,-2-11-2 0,1 19-1 0,-1-19-35 15,4 15 7-15,-4-15 2 0,0 0 8 0,1 12-108 16,-1-12 24-16,0 0 21 0,0 0 16 0,0 0-161 15,0 0 44-15,0 0 37 0,5-9 29 0,-5 9-374 0,0-16 133 16,0 16 83-16,3-15 53 0,-3 15-713 0,0-20-131 16</inkml:trace>
  <inkml:trace contextRef="#ctx0" brushRef="#br0" timeOffset="-129982.59">9249 11084 0 0,'0'0'690'0,"0"0"-318"16,0 0-33-16,0 0-52 0,0 0-59 0,0 0 0 15,0 0-48-15,0 0-35 0,0 0-29 0,25-4-12 16,-25 4-21-16,20-3-17 0,-20 3-13 0,24-4-90 0,-24 4 7 16,19-7 6-16,-19 7 5 0,16-5-208 0,-16 5 46 15,8-7 35-15,-8 7 30 0,0 0-800 0,0 0-116 0</inkml:trace>
  <inkml:trace contextRef="#ctx0" brushRef="#br0" timeOffset="-128658.08">9588 11003 0 0,'0'0'722'0,"0"0"-425"15,0 0-41-15,0 0-28 0,0 0 120 0,0 0-69 0,0 0-56 16,0 0-44-16,0 0 49 0,0 0-39 0,0 0-22 0,0 0-34 16,0 0 33-16,-5-13-34 0,5 13-27 0,0 0-20 15,0 0 28-15,-17-8-24 0,17 8-18 0,0 0-12 16,0 0 38-16,0 0-19 0,0 0-15 0,-17-1-13 0,17 1 8 15,0 0-11-15,-17 4-11 0,17-4-6 0,-11 6-4 16,11-6-4-16,0 0-7 0,-12 13 0 0,12-13-6 0,-9 13-3 16,9-13 0-16,-6 16-2 0,6-16 3 0,-1 21-2 15,1-21-1-15,1 20 0 0,1-7 2 0,-1-2-2 16,2 0-1-16,-3-11-1 0,9 23-1 0,-4-10 0 0,1-4 0 0,-6-9-1 16,11 17-55-16,-11-17 10 0,18 11 10 0,-18-11 6 15,17 8-35-15,-17-8 12 0,21 2 11 0,-21-2 8 16,19-7 1-16,-19 7 6 0,20-9 6 0,-11-1 4 0,-9 10 2 15,20-11 4-15,-20 11 1 0,14-14 3 0,-6 5 11 16,0-1-1-16,-3 2-1 0,1-3-1 0,0 1 24 0,-1 0-5 16,0 0-4-16,-5 10-4 0,6-21 53 0,-6 21-12 15,5-17-12-15,-5 17-8 0,0-13 53 0,0 13-17 16,2-13-14-16,-2 13-11 0,0 0 54 0,0 0-20 0,0 0-16 16,-5-11-13-16,5 11 15 0,0 0-11 0,0 0-12 15,0 0-9-15,0 0-21 0,0 0-2 0,-13 7-3 0,13-7 0 16,0 0-9-16,-13 12 1 0,13-12 0 0,-7 9 0 15,7-9-1-15,-8 13 0 0,8-13 0 0,-6 15 1 16,6-15-3-16,-6 16 2 0,6-16-2 0,-5 17 2 0,5-17-10 16,2 17 2-16,-2-17 3 0,2 13 1 0,-2-13-53 15,5 14 12-15,-5-14 11 0,8 14 6 0,-8-14-63 16,8 9 19-16,-8-9 14 0,0 0 12 0,17 9-67 0,-17-9 24 16,0 0 18-16,0 0 13 0,27-1 1 0,-27 1 11 0,14-7 10 15,-14 7 8-15,13-10 4 0,-13 10 6 0,11-10 2 16,-11 10 6-16,11-13 16 0,-11 13 1 0,10-14-3 0,-10 14 0 15,7-16 7-15,-7 16-2 0,7-18-3 0,-7 18 1 16,8-19 38-16,-8 19-10 0,5-16-6 0,-5 16-5 0,3-16 40 16,-3 16-11-16,0 0-11 0,1-12-8 0,-1 12 46 15,0 0-16-15,0 0-12 0,0 0-9 0,0 0 16 16,-1-15-10-16,1 15-11 0,0 0-7 0,0 0-18 0,0 0-2 16,0 0-2-16,-8 12-4 0,8-12-3 0,0 0 0 15,-8 12-1-15,8-12 1 0,-5 13-1 0,5-13 0 0,-2 13 0 16,2-13 1-16,-3 15-23 0,3-15 7 0,2 15 2 0,-2-15 3 15,1 17-44-15,-1-17 9 0,3 15 11 16,-3-15 7-16,7 14-56 0,-7-14 16 0,7 10 14 0,-7-10 10 16,6 10-59-16,-6-10 20 0,0 0 17 0,9 8 13 0,-9-8-20 15,0 0 15-15,0 0 11 0,18-2 11 0,-18 2 10 16,15-7 6-16,-15 7 4 0,9-9 3 0,-9 9 22 16,9-10-1-16,-9 10-2 0,8-11-1 0,-8 11 63 15,6-16-14-15,-6 16-10 0,6-16-9 0,-6 16 40 0,6-16-16 16,-6 16-10-16,5-16-10 0,-5 16 40 0,3-16-17 0,-3 16-12 15,0 0-10-15,3-12 46 0,-3 12-17 0,0 0-14 16,0 0-11-16,0 0 9 0,0 0-12 0,0 0-7 0,0 0-8 16,0 0-21-16,0 0-1 0,0 0-1 0,0 0 0 15,0 0-15-15,-11 9 2 0,11-9 3 0,0 0 1 16,-3 16-13-16,3-16 3 0,0 13 4 0,0-13 1 0,1 13-65 16,-1-13 15-16,3 10 12 0,-3-10 10 0,7 12-33 15,-7-12 16-15,4 9 10 0,-4-9 9 0,0 0-19 0,8 10 10 16,-8-10 10-16,0 0 7 0,0 0-9 0,0 0 8 15,0 0 5-15,16 3 7 0,-16-3 13 0,0 0 1 16,14-10 2-16,-14 10 0 0,10-11 18 0,-10 11-4 0,11-13-2 16,-11 13-1-16,8-14 17 0,-8 14-4 0,8-17-5 15,-8 17-4-15,8-19 21 0,-3 9-8 0,0-1-4 0,-5 11-5 16,6-14 13-16,-3 3-8 0,-3 11-4 0,3-18-4 16,-3 18 16-16,3-15-5 0,-3 15-7 0,0 0-1 0,0 0 20 15,0 0-7-15,-1-12-7 0,1 12-3 0,0 0-19 16,0 0 0-16,0 0 0 0,-10 10-1 0,10-10-9 0,-8 9 3 15,8-9 0-15,-8 11 2 0,8-11-8 0,-3 12 0 16,3-12 5-16,0 0 0 0,-2 14-68 0,2-14 15 16,0 0 11-16,5 10 10 0,-5-10-29 0,0 0 14 0,13 9 10 15,-13-9 9-15,0 0 7 0,0 0 6 0,0 0 4 16,19 2 4-16,-19-2 5 0,0 0 1 0,0 0 3 0,0 0-1 16,16-5 6-16,-16 5 0 0,0 0 0 0,0 0-1 0,0 0 2 15,0 0 0-15,0 0-1 0,0 0 1 0,0 0-2 16,0 0 0-16,0 0 1 0,0 0-1 0,0 0 3 15,21 3-2-15,-21-3 1 0,0 0 0 0,0 0-10 16,5 14 2-16,-5-14 1 0,0 0 2 0,0 0-54 0,0 18 13 16,0-18 8-16,0 0 7 0,-4 15-107 0,4-15 27 0,0 0 22 15,-3 15 18-15,3-15-160 0,-7 9 46 0,7-9 36 16,0 0 45-16,0 0-191 0,3 13 58 0,-3-13 48 16,0 0 36-16,0 0-278 0,0 0 88 0,21-1 112 0,-21 1 46 15,10-7-151-15,-10 7 99 0</inkml:trace>
  <inkml:trace contextRef="#ctx0" brushRef="#br0" timeOffset="-127545.77">10235 10999 0 0,'0'0'683'0,"0"0"-345"0,-4-14-40 16,4 14-39-16,0 0-52 0,-3-13 73 0,3 13-58 15,0 0-45-15,0 0-33 0,-11-6 38 0,11 6-30 16,0 0-18-16,0 0-26 0,-26 2 10 0,26-2-25 0,-15 4-18 15,15-4-15-15,-20 7-3 0,20-7-12 0,-14 17-9 16,14-17-6-16,-16 9-3 0,16-9-7 0,-6 14-4 0,6-14-1 16,-3 17-1-16,3-17-1 0,-2 16-3 0,2-16-3 0,2 18-14 15,-2-18 1-15,1 15 0 0,-1-15 2 0,-1 14-74 16,1-14 16-16,11 13 12 0,-11-13 10 0,13 8-59 16,-13-8 19-16,0 0 17 0,15 7 12 0,-15-7 0 15,0 0 9-15,21-2 9 0,-21 2 7 0,11-6 18 0,-11 6 1 16,11-10 2-16,-11 10 0 0,10-10 66 0,-10 10-14 0,6-14-8 15,-6 14-7-15,8-12 56 0,-8 12-18 0,3-16-13 16,-3 16-11-16,2-14 63 0,-2 14-23 0,0-17-16 0,0 17-14 16,-2-14 54-16,2 14-24 0,-11-13-16 0,11 13-13 15,0 0 30-15,2-12-17 0,-2 12-15 0,0 0-10 16,0 0-11-16,0 0-6 0,0 0-6 0,0 0-4 0,0 0-28 16,0 0 3-16,-6 12 1 0,6-12 2 0,-5 15-15 15,5-15 4-15,-5 17 4 0,5-17 1 0,-2 16-83 0,2-16 19 16,-3 19 15-16,3-19 10 0,3 18-120 0,-3-18 35 15,4 14 26-15,-4-14 21 0,6 13-78 0,-6-13 34 16,6 8 25-16,-6-8 22 0,0 0-80 0,11 8 32 0,-11-8 40 16,0 0 18-16,0 0-14 0,30 0 18 0,-30 0 15 15,13-7 10-15,-13 7 27 0,13-9 3 0,-13 9 4 16,9-12 1-16,-9 12-8 0,12-11 2 0,-12 11 5 0,11-12 0 16,-11 12 66-16,7-16-13 0,-7 16-8 0,8-16-7 0,-8 16 35 15,10-16-12-15,-10 16-10 0,6-16-9 0,-6 16 41 16,0-14-15-16,0 14-12 0,7-13-4 0,-7 13 49 15,1-10-18-15,-1 10-14 0,0 0-11 0,0 0 7 0,2-14-8 16,-2 14-11-16,0 0-6 0,0 0 10 0,0 0-8 16,0 0-7-16,0 0-4 0,0 0-17 0,-13 10-1 0,13-10 0 15,-7 8-1-15,7-8-2 0,-9 14 0 0,9-14 0 16,-6 12 1-16,6-12-4 0,-3 15 2 0,3-15 0 0,-3 16 1 16,3-16 6-16,0 16 2 0,0-16-2 0,1 13-2 15,-1-13-28-15,3 12 4 0,-3-12 6 0,5 11 1 0,-5-11-30 16,8 10 10-16,-8-10 6 0,0 0 5 0,13 10-43 15,-13-10 14-15,0 0 11 0,15 4 7 0,-15-4-11 16,0 0 8-16,21-4 7 0,-21 4 8 0,14-7-21 0,-14 7 11 16,18-11 8-16,-18 11 5 0,16-11 10 15,-6 5 3-15,-1-2 0 0,-9 8 1 0,12-16 46 0,-12 16-9 16,15-16-3-16,-15 16-4 0,13-10 83 0,-7-9-21 0,-6 19-17 16,11-17-15-16,-11 17 60 0,5-18-23 0,-5 18-19 0,6-15-14 15,-6 15 82-15,0 0-29 0,2-13-23 0,-2 13-18 16,0 0 79-16,0 0-33 0,0 0-22 0,0 0-20 0,0 0-20 15,0 0-13-15,0 0-8 0,0 0-7 0,-13 6-13 16,13-6-4-16,-4 10 0 0,4-10-3 0,-6 14-3 0,6-14-2 16,-7 14 1-16,7-14-1 0,0 19-28 15,0-19 8-15,1 18 2 0,-1-18 3 0,2 15-81 0,-2-15 20 16,1 17 13-16,-1-17 14 0,5 12-100 0,-5-12 28 0,5 10 25 16,-5-10 18-16,0 0-43 0,13 9 25 0,-13-9 17 15,0 0 16-15,0 0-1 0,21 0 11 0,-21 0 11 0,0 0 9 16,17-8 10-16,-17 8 3 0,10-7 4 0,-10 7 4 15,14-9 41-15,-14 9-6 0,10-9-5 0,-10 9-4 16,10-11 83-16,-10 11-20 0,8-10-16 0,-8 10-12 16,0 0 92-16,8-9-27 0,-8 9-24 0,0 0-19 0,0 0 57 15,0 0-26-15,0 0-22 0,0 0-14 0,0 0-24 0,0 0-8 16,0 0-6-16,0 13-8 0,0-13 2 16,-1 12-5-16,1-12-3 0,-4 18-5 0,1-7 5 0,0 0-4 15,0 0-4-15,-1 0-1 0,3 2-28 0,-2-3 2 0,1 3 6 16,-1-1 1-16,0-1-79 0,0 0 19 0,-2 0 15 0,5-11 10 15,-16 17-61-15,16-17 20 0,-6 15 19 0,6-15 13 16,-7 18-47-16,7-18 21 0,0 0 18 0,0 0 11 0,0 0-63 16,0 0 24-16,0 0 18 0,-25-2 15 0,25 2-92 15,-6-9 29-15,6 9 25 0,-7-10 21 0,7 10-205 16,-6-18 63-16,6 18 44 0,-5-17 35 0,0 2-792 0,4 3-132 16</inkml:trace>
  <inkml:trace contextRef="#ctx0" brushRef="#br0" timeOffset="-127195.03">10883 10768 0 0,'0'0'896'0,"21"5"-595"0,-21-5 156 0,13 7-91 16,-13-7-74-16,11 8-59 0,-11-8 65 0,16 13-31 15,-16-13-49-15,12 16-42 0,-5-6 32 0,-7-10-40 0,13 18-35 16,-9-8-25-16,2 3 39 0,-1 0-29 0,-1-1-25 0,1 1-17 16,-1 0-9-16,1 1-13 0,0 0-12 0,-2 0-8 15,1 1-6-15,3-1-6 0,1-1-5 0,-3-2-3 0,1-2-63 16,-1 3 7-16,1-1 11 0,-6-11 6 0,13 15-122 15,-13-15 30-15,9 12 22 0,-9-12 20 0,10 10-61 16,-10-10 29-16,0 0 20 0,10 7 18 0,-10-7-71 0,0 0 29 16,0 0 22-16,0 0 17 0,0 0-245 0,6-10 66 15,-6 10 72-15,-2-12 38 0,-1 2-925 0,3 10-258 16</inkml:trace>
  <inkml:trace contextRef="#ctx0" brushRef="#br0" timeOffset="-126923.95">11120 10820 0 0,'0'0'1019'0,"-9"10"-679"0,9-10 183 16,-20 15-104-16,11-7-84 0,0 2-67 0,-5 1 145 15,2 0-83-15,0 0-67 0,-5 3-51 0,5 1 59 0,-4 1-53 16,0 0-44-16,1-1-35 0,1 3 18 0,-1 0-34 0,3-4-23 15,1 1-20-15,-3 2-14 0,4-3-13 0,3 1-12 16,-1-5-7-16,1 3-2 0,2-3-6 0,5-10-4 0,-9 14-6 16,9-14-64-16,0 0 9 0,-5 11 9 0,5-11 7 15,0 0-270-15,0 0 60 0,0 0 46 0,0 0 39 0,0 0-440 16,7-13 118-16,-7 13 94 0,10-12 75 0,-10 12-899 16,2-17-375-16</inkml:trace>
  <inkml:trace contextRef="#ctx0" brushRef="#br0" timeOffset="-124846.27">8358 11857 0 0,'18'-3'731'15,"-18"3"-475"-15,0 0 148 0,0 0-54 0,0 0-70 0,4-10-56 16,-4 10 58-16,0 0-56 0,0 0-39 0,0 0-21 0,0 0 75 16,0 0-50-16,7-11-38 0,-7 11-30 0,0 0 43 15,0 0-34-15,0 0-27 0,0 0-19 0,0 0 43 16,0 0-25-16,0 0-21 0,0 0-17 0,4-9 25 0,-4 9-19 16,0 0-14-16,0 0-12 0,-8-10-7 0,8 10-9 15,0 0-6-15,0 0-4 0,-10-10-4 0,10 10-5 0,0 0-1 16,-9-8-1-16,9 8-8 0,0 0 1 0,-17-3-1 15,17 3 0-15,0 0-7 0,-19-2 1 0,19 2 2 0,0 0 0 16,-23 2-2-16,23-2 2 0,0 0 1 0,-22 0 0 16,22 0-1-16,0 0 2 0,-22 5-1 0,22-5 0 15,-18 3-3-15,18-3 1 0,-15 9 1 0,15-9 0 0,-17 6-1 16,17-6 1-16,-10 9-1 0,10-9 3 0,-14 11 0 16,14-11 1-16,-7 17 0 0,7-17 0 0,-7 18-9 0,7-18 0 15,-3 19 1-15,3-19 3 0,-1 22 2 0,1-22 0 16,3 20 1-16,-3-20 1 0,6 17-8 0,1-8 1 15,-7-9 3-15,14 13-1 0,-14-13 0 0,18 9 1 0,-18-9 1 16,18 5 2-16,-18-5-22 0,23-1 8 0,-23 1 1 16,22-4 3-16,-22 4-25 0,28-9 8 0,-28 9 7 0,23-9 2 15,-12 2-5-15,0 1 3 0,0-2 6 16,-11 8 2-16,16-16 1 0,-8 9 3 0,-2-3 3 0,1 0 0 0,-3 1 1 16,3 1 2-16,-7 8 1 0,5-16 0 0,-5 16 12 15,0 0-2-15,1-19 0 0,-1 19-3 0,2-15 42 16,-2 15-10-16,0 0-6 0,-2-12-8 0,2 12 47 0,0 0-17 15,0 0-8-15,0 0-10 0,0 0 19 0,-3-12-11 0,3 12-8 16,0 0-8-16,0 0-1 0,0 0-5 0,0 0-4 16,0 0-3-16,0 0-23 0,0 0 4 0,0 0-1 15,0 0 3-15,0 0-5 0,-1 17 3 0,1-17 1 0,0 12 1 16,0-12-2-16,-2 15 2 0,2-15 0 0,0 17 1 16,0-17 3-16,-2 18 1 0,2-18-1 0,0 19 1 0,-2-5-1 15,2-14 1-15,0 27-1 0,0-27 1 0,0 25 2 16,2-12-2-16,-2 0 0 0,-2-3 0 0,4 5-2 15,-4-2 0-15,1-3 1 0,1-10-1 0,-5 23 3 0,5-23 0 16,-1 19-1-16,1-19 0 0,-5 16 0 0,5-16-1 16,-5 13 2-16,5-13-2 0,-6 10 38 0,6-10-7 0,-10 9-6 15,10-9-5-15,-11 9-43 0,11-9 6 0,-15 7 2 0,15-7 4 16,-20 6 10-16,20-6 0 0,-24 4 0 0,24-4 0 16,-22 5-2-16,22-5 1 0,-19 0 0 0,19 0 1 15,0 0-32-15,-25-3 7 0,25 3 6 0,0 0 4 0,-13-6-120 16,13 6 25-16,0 0 25 0,-6-10 16 0,6 10-236 15,0 0 61-15,3-17 49 0,-3 17 39 0,12-16-343 0,-2 6 100 16,4-1 116-16,-1 2 61 0,3-7-799 16,0 2-218-16</inkml:trace>
  <inkml:trace contextRef="#ctx0" brushRef="#br0" timeOffset="-124356.92">8721 11759 0 0,'0'0'836'0,"-4"-14"-404"15,4 14-35-15,0 0-80 0,0 0 74 0,0 0-79 16,0 0-56-16,0 0-26 0,0 0 2 0,-20 6-46 0,20-6-36 15,-14 8-31-15,14-8 51 0,-13 10-35 0,13-10-25 0,-11 12-25 16,11-12 6-16,-12 12-18 0,12-12-15 0,-12 14-12 16,12-14 6-16,-9 12-10 0,9-12-8 0,-9 15-9 15,9-15 1-15,-6 19-8 0,6-19-1 0,-12 15-5 0,12-15-2 16,-2 21-1-16,2-21-2 0,-1 23-3 0,1-23 3 16,1 18-3-16,-1-18 0 0,2 21-1 0,3-10 8 0,-5-11-2 15,3 15-2-15,-3-15-3 0,7 20 7 0,-1-11-2 16,-6-9-2-16,14 13-2 0,-14-13 5 0,16 6-2 0,-16-6-1 15,17 5-2-15,-17-5 10 0,21-3-2 0,-21 3-4 16,20-5 0-16,-7 0 3 0,-13 5 0 0,19-11-3 16,-19 11-1-16,16-16-5 0,-16 16 2 0,11-10-2 0,-11 10-1 15,8-13 9-15,-8 13-3 0,2-12-1 0,-2 12-4 16,-4-11 2-16,4 11-2 0,-6-12-1 0,6 12 0 16,-14-10-7-16,14 10 0 0,-15-7 2 0,15 7 1 0,-17-4-49 15,17 4 10-15,-24-3 8 0,24 3 7 0,-18-3-192 16,18 3 45-16,0 0 32 0,-20 0 30 0,20 0-302 0,-10-7 83 15,10 7 66-15,0 0 53 0,0 0-484 0,6-14 162 16,-6 14 105-16,6-14 95 0,-6 14-148 0,14-12 7 0</inkml:trace>
  <inkml:trace contextRef="#ctx0" brushRef="#br0" timeOffset="-124021.03">9023 11693 0 0,'0'0'430'0,"-2"14"-202"0,2-14 70 0,0 0-54 16,-1 17-17-16,1-17-44 0,0 0 4 0,-2 12-35 16,2-12-32-16,0 0-23 0,-3 16 22 0,3-16-23 0,0 0-20 15,-4 12-15-15,4-12 12 0,0 0-15 0,-7 10-11 16,7-10-10-16,0 0 36 0,0 0-16 0,-17 5-9 0,17-5-6 15,0 0 13-15,-20-5-12 0,20 5-8 0,0 0-7 16,-14-10 16-16,14 10-9 0,-13-10-7 0,13 10-6 16,-8-12 11-16,8 12-7 0,-3-11-6 0,3 11-4 0,0 0-1 15,-3-12-4-15,3 12-1 0,0 0-3 0,0 0-41 16,0 0 7-16,0 0 6 0,6-10 4 0,-6 10-168 0,0 0 39 16,0 0 35-16,0 0 30 0,24 3-288 0,-24-3 73 15,14 5 59-15,-14-5 48 0,0 0-533 0,23 3-61 0</inkml:trace>
  <inkml:trace contextRef="#ctx0" brushRef="#br0" timeOffset="-123756.45">9109 11685 0 0,'0'0'897'0,"0"0"-631"0,0 0 152 16,0 0-85-16,0 0-66 0,0 0-54 0,0 0-38 0,0 0-35 15,0 0-28-15,-4 14-21 0,4-14 24 0,0 20-21 16,0-20-20-16,0 20-15 0,0-4 6 0,0-2-11 0,-1 1-12 16,-1 0-9-16,-1 3 4 0,0-1-8 0,0 2-6 15,0-4-4-15,-2 4-6 0,-1-1-2 0,-1-3-3 16,2 1-1-16,1-1-13 0,2-3 3 0,2-12 0 0,-3 17 1 16,3-17-186-16,0 17 36 0,0-17 33 0,0 0 21 15,6 10-278-15,-6-10 87 0,0 0 58 0,23-3 47 16,-23 3-663-16,15-12-87 0</inkml:trace>
  <inkml:trace contextRef="#ctx0" brushRef="#br0" timeOffset="-123402.18">9235 11851 0 0,'0'0'626'0,"14"-5"-265"0,-14 5-50 0,0 0-34 0,0 0-56 15,17-2-19-15,-17 2-38 0,0 0-34 0,14 5-26 16,-14-5-14-16,10 6-18 0,-10-6-15 0,6 10-11 16,-6-10-2-16,4 13-10 0,-4-13-6 0,2 14-6 0,-2-14 6 15,-3 17-5-15,3-17-5 0,-5 18-3 0,1-9-10 16,4-9 0-16,-7 18-2 0,0-10 1 0,7-8 5 0,-15 14 0 16,9-1-3-16,6-13 1 0,-14 6 2 0,14-6-4 15,0 0 1-15,-15 4-2 0,15-4 14 0,0 0-5 16,0 0-2-16,0 0-2 0,-17-5 22 0,17 5-5 0,0 0-5 15,-7-14-5-15,7 14 22 0,-2-13-5 0,2 13-9 16,2-10-5-16,-2 10-4 0,2-13-1 0,-2 13-4 0,0 0-2 16,8-14-6-16,-8 14 0 0,8-10-1 0,-8 10 0 15,9-9-69-15,-9 9 14 0,12-8 11 0,-12 8 7 0,9-8-172 16,-9 8 58-16,0 0 28 0,11-8 27 0,-11 8-273 16,0 0 75-16,0 0 58 0,12-9 48 0,-12 9-415 15,0 0-31-15</inkml:trace>
  <inkml:trace contextRef="#ctx0" brushRef="#br0" timeOffset="-122263.52">9980 11619 0 0,'0'0'851'0,"0"0"-549"16,0 0-12-16,0 0-59 0,0 0 62 0,-9 12-60 15,9-12-46-15,-9 18-36 0,5-5 43 0,-1-1-39 0,1-1-13 16,-1 2-28-16,-1 0 24 0,-1 1-28 0,2-1-22 0,0-2-17 16,1 3 2-16,1-3-15 0,-2-1-10 0,5-10-11 15,-6 19-11-15,6-19-4 0,-4 13-5 0,4-13-4 0,0 0-1 16,0 0-4-16,0 0-1 0,-2 10-1 0,2-10-4 16,0 0 0-16,0 0 0 0,0 0-1 0,0 0 97 0,3-13-18 15,-3 13-18-15,4-15-11 0,-1 4-9 0,-3 11-7 16,7-21-9-16,-3 9-3 0,-1-3-24 0,2 1-1 0,0 0 1 15,-2-2 1-15,2 1 21 0,1-2-2 0,-1 5-4 16,0-2-5-16,-2 2 1 0,1 1-3 0,0 0-1 0,-4 11-2 16,10-17 6-16,-10 17-1 0,9-14-2 0,-9 14-3 15,0 0 15-15,0 0-3 0,0 0-5 0,6-9-1 16,-6 9-1-16,0 0-2 0,0 0-4 0,0 0 1 0,0 0-11 16,6 15 3-16,-6-15 0 0,7 12-1 0,-7-12 1 15,5 15 0-15,-5-15 1 0,5 20 0 0,-2-8 4 16,-2 2 1-16,2-3-1 0,-3 1-1 0,4 3-9 0,-1 0 3 0,0 0-1 15,-2 1 2-15,2 3 4 0,-2-2-1 0,2 1 1 16,-3-1-1-16,3 2 14 0,-1-1-3 0,-2-1-1 16,0-1-4-16,3 1-13 0,-1-2 3 0,5-4-1 0,-7-11 3 15,2 20-25-15,-2-20 6 0,4 15 4 0,-4-15 4 0,0 0-70 16,17 6 16-16,-17-6 14 0,0 0 11 0,20-9-103 16,-8 2 29-16,1 1 24 0,-5-2 19 0,1-2-213 0,-1-1 58 15,-1-2 46-15,1-1 40 0,1 0-218 0,-3 0 73 16,0 0 58-16,-4 2 45 0,-2-5-606 0,-2 4-74 0</inkml:trace>
  <inkml:trace contextRef="#ctx0" brushRef="#br0" timeOffset="-122059.91">9949 11730 0 0,'0'0'613'0,"0"0"-234"0,0 0-50 15,0 0-38-15,0 0-45 0,0 0-48 0,0 0-40 16,0 0-32-16,0 0 9 0,0 0-27 0,0 0-21 16,0 0-19-16,24-2-87 0,-24 2 5 0,17-4 1 0,-17 4 3 15,22-4-332-15,-22 4 68 0,19-3 54 0,-19 3 44 0,16-8-548 16,-16 8-59-16</inkml:trace>
  <inkml:trace contextRef="#ctx0" brushRef="#br0" timeOffset="-120925.02">10291 11647 0 0,'0'0'531'0,"0"-13"-297"0,0 13-48 0,0 0 113 15,-8-9-27-15,8 9-53 0,0 0-46 0,0 0 68 0,-9-7-48 0,9 7-38 16,0 0-31-16,-15-6 27 0,15 6-28 0,0 0-11 16,0 0-23-16,-17-3 55 0,17 3-30 0,0 0-20 15,0 0-21-15,-19 3 17 0,19-3-19 0,0 0-16 0,-12 10-8 16,12-10 27-16,-10 9-13 0,10-9-14 0,-8 12-8 16,8-12 2-16,-6 14-8 0,6-14-5 0,-4 13-8 15,4-13-4-15,-4 17-5 0,4-17-2 0,-2 19-2 0,2-19 1 16,2 21 0-16,-2-21-3 0,4 20-1 0,0-8 2 15,0-2 0-15,2 0-2 0,-6-10 0 0,15 17-65 0,-15-17 11 16,14 14 10-16,-14-14 9 0,21 9-54 0,-21-9 18 0,17 3 12 16,-17-3 13-16,0 0-9 0,24-3 10 0,-24 3 8 0,15-5 6 15,-15 5 10-15,15-11 3 0,-15 11 3 0,11-12 1 16,-11 12 13-16,12-18-1 0,-12 18-1 0,17-18 2 0,-16 8 39 16,-1 10-8-16,7-23-6 0,-4 12-7 0,1-2 68 15,-1 0-18-15,0 2-16 0,-3 11-9 0,4-19 73 0,-4 19-25 16,2-16-17-16,-2 16-17 0,0 0 74 0,2-12-28 15,-2 12-20-15,0 0-17 0,0 0 18 0,0 0-16 0,0 0-15 16,0 0-10-16,0 0-36 0,0 0-3 0,-5 9-1 16,5-9-2-16,-3 13 3 0,3-13-2 0,-6 19 0 15,6-19-2-15,-9 19-19 0,4-8 3 0,5-11 3 0,-4 19 2 16,4-19-56-16,-2 21 13 0,2-21 10 0,2 17 9 0,-2-17-60 16,1 16 20-16,-1-16 13 0,5 11 12 0,-5-11-43 15,5 13 19-15,-5-13 15 0,0 0 9 0,13 8-55 16,-13-8 21-16,0 0 15 0,0 0 15 0,25-2-35 0,-25 2 18 15,14-5 12-15,-14 5 12 0,13-7-15 0,-13 7 12 0,18-10 8 16,-18 10 9-16,10-15 5 0,-10 15 6 0,12-13 4 0,-12 13 3 16,9-19 7-16,-9 19 1 0,5-26 0 0,-5 26 1 15,5-14 52-15,-5 14-11 0,3-16-7 0,-3 16-8 16,1-18 68-16,-1 18-19 0,0-15-13 0,0 15-13 0,0-15 50 16,0 15-20-16,0 0-15 0,-1-13-12 0,1 13 48 15,0 0-20-15,0 0-15 0,0 0-13 0,0 0 20 0,0 0-16 16,0 0-9-16,0 0-9 0,0 0-22 0,0 0-3 15,0 0-1-15,0 0-5 0,-11 15-5 0,11-15-1 16,0 0 1-16,-5 11 0 0,5-11-1 0,0 14 0 0,0-14 0 16,2 15 2-16,-2-15-30 0,3 17 5 0,-3-17 6 0,3 17 3 15,-3-17-48-15,5 16 12 0,-5-16 11 0,6 12 7 16,-6-12-82-16,10 13 24 0,-10-13 17 0,8 7 15 16,-8-7-47-16,0 0 19 0,0 0 18 0,17 3 15 0,-17-3 12 15,13-4 8-15,-13 4 8 0,12-9 5 0,-12 9 11 0,12-12 3 16,-12 12 0-16,11-14 4 0,-7 4 23 0,-4 10-4 15,8-17-3-15,2 8-2 0,-7-1 87 0,-3 10-20 0,2-23-15 16,-2 23-12-16,3-19 37 0,-3 19-18 0,-2-20-13 0,2 20-12 16,0-18 8-16,0 18-10 0,2-14-8 0,-2 14-7 15,0 0-5-15,-3-16-3 0,3 16-5 0,0 0-3 16,0 0-9-16,0 0-2 0,0 0 2 0,0 0-1 0,-13 9-12 16,13-9 3-16,-5 12 0 0,5-12 2 0,-3 15-24 15,3-15 5-15,-3 16 5 0,3-16 4 0,-2 15-80 0,2-15 19 16,3 14 15-16,-3-14 13 0,7 10-62 0,-7-10 21 15,0 0 19-15,10 11 14 0,-10-11-22 0,0 0 16 0,0 0 11 16,21 0 13-16,-21 0 1 0,14-7 8 0,-14 7 6 16,10-6 6-16,-10 6 12 0,11-10 3 0,-11 10-1 15,10-9 2-15,-10 9 16 0,11-10-5 0,-11 10 0 0,8-9-1 16,-8 9 39-16,8-10-9 0,-8 10-7 0,0 0-7 0,10-6 15 16,-10 6-9-16,0 0-6 0,0 0-3 0,0 0-9 15,0 0-4-15,0 0 1 0,0 0-3 0,14 6-2 16,-14-6-2-16,0 0 1 0,4 13-1 0,-4-13 0 15,2 14-1-15,-2-14 0 0,0 15 0 0,0-15-40 0,1 19 7 16,-1-19 8-16,0 15 5 0,0-15-182 0,0 0 40 0,2 16 32 16,-2-16 27-16,4 16-218 0,-4-16 65 0,3 11 52 15,-3-11 40-15,0 0-295 0,9 8 94 0,-9-8 119 16,0 0 50-16,0 0-128 0,19-6 97 0</inkml:trace>
  <inkml:trace contextRef="#ctx0" brushRef="#br0" timeOffset="-119762.2">10858 11622 0 0,'5'-17'411'16,"-5"17"-155"-16,3-12-46 0,-3 12-41 0,-10-7 97 0,10 7-35 16,0 0-47-16,0 0-36 0,0 0 80 0,0 0-46 15,0 0-35-15,0 0-31 0,0 0 3 0,-9-8-23 16,9 8-20-16,0 0-14 0,0 0-2 0,-19 9-14 0,19-9-8 16,-11 9-8-16,11-9 8 0,-8 13-8 0,8-13-6 0,-8 14-4 15,8-14-5-15,-8 18-5 0,8-18 0 16,-2 16-3-16,2-16-8 0,0 17 1 0,0-17 0 0,6 15 0 15,-3-3-61-15,-3-12 15 0,0 0 8 0,11 11 6 0,-11-11-79 16,0 0 27-16,13 5 23 0,-13-5 10 0,0 0-23 16,0 0 14-16,23 0 10 0,-23 0 12 0,0 0 29 15,14-11 2-15,-14 11 0 0,10-9 3 0,-10 9 0 0,8-13 1 16,-8 13 1-16,6-14 1 0,-6 14 78 0,5-13-15 0,-5 13-13 16,3-16-8-16,-3 16 38 0,4-14-16 0,-4 14-11 15,1-13-6-15,-1 13 36 0,0 0-15 0,-1-14-14 0,1 14-11 16,0 0 17-16,0 0-10 0,0 0-11 0,-4-11-7 0,4 11-19 15,-10 11-4-15,10-11 1 0,0 12-4 0,0-12-6 16,-3 11-1-16,3-11 1 0,-3 13 0 0,3-13-95 16,0 17 19-16,0-17 13 0,2 15 15 0,-2-15-153 0,1 12 59 15,-1-12 32-15,5 12 20 0,-5-12-119 0,9 7 42 16,-9-7 33-16,12 7 27 0,-12-7-42 0,0 0 29 0,0 0 25 16,18 1 18-16,-18-1 5 0,15-4 14 0,-15 4 12 0,11-6 9 15,-11 6 30-15,13-12 3 0,-13 12 0 0,11-15 1 16,-11 15 95-16,9-15-19 0,-9 15-13 0,10-16-13 15,-10 16 109-15,5-16-32 0,-5 16-25 0,-1-14-19 0,1 14 121 16,0-16-40-16,0 16-32 0,0 0-26 0,-6-14 55 16,6 14-32-16,-1-11-15 0,1 11-18 0,0 0 34 0,-10-11-24 15,10 11-21-15,0 0-17 0,0 0-6 0,0 0-13 16,0 0-8-16,0 0-8 0,0 0-18 0,0 0-2 16,0 0-4-16,-6 12 0 0,6-12-3 0,-3 15-1 0,3-15 0 15,-5 16 0-15,5-16-16 0,-4 18 2 0,4-18 3 0,-4 16 3 16,2 3-38-16,2-19 9 0,0 0 8 0,3 17 5 15,-3-17-67-15,6 10 17 0,-6-10 16 0,4 12 12 0,-4-12-89 16,0 0 27-16,0 0 25 0,14 5 23 0,-14-5-38 16,0 0 20-16,0 0 15 0,23-5 13 0,-23 5-8 15,0 0 12-15,17-5 8 0,-17 5 9 0,13-17 7 0,-13 17 5 16,11-13 2-16,-11 13 4 0,9-16 31 0,-9 16-4 0,9-14-2 16,-9 14-4-16,6-16 47 0,-6 16-12 0,3-15-8 15,-3 15-8-15,2-12 44 0,-2 12-16 0,0 0-10 16,1-13-10-16,-1 13 42 0,0 0-16 0,0 0-4 0,0 0-13 0,0 0 30 15,0 0-16-15,0 0-11 0,0 0-10 0,0 0-17 16,0 0-3-16,0 0-4 0,0 0-3 0,0 0 8 16,-8 8-3-16,8-8-3 0,0 0-4 0,0 16-21 15,0-16 2-15,0 0 2 0,2 16 1 0,-2-16 4 16,2 12 0-16,-2-12-1 0,4 11 2 0,-4-11-17 0,3 12 4 16,-3-12 1-16,6 9 3 0,-6-9-48 0,7 8 9 0,-7-8 11 15,0 0 7-15,11 7-51 0,-11-7 17 0,0 0 13 16,0 0 12-16,20-2 1 0,-20 2 9 0,12-6 5 0,-12 6 5 15,12-11 35-15,-12 11-4 0,14-14-2 0,-14 14-3 0,12-14 31 16,-12 14-9-16,9-15-3 0,-9 15-3 16,8-18 96-16,-8 18-23 0,0-14-18 0,0 14-17 0,9-15 81 15,-9 15-29-15,3-12-21 0,-3 12-20 0,0 0 101 16,3-13-36-16,-3 13-25 0,0 0-24 0,0 0 37 0,0 0-25 16,0 0-22-16,0 0-13 0,0 0-36 0,0 0-7 15,-3 11-3-15,3-11-6 0,-2 16-2 0,2-16-2 0,-3 23-2 16,2-11-1-16,-1 2 3 0,-2 1-1 0,3-1-1 0,-1 0-2 15,0 4-3-15,-1-1-1 0,2-3 1 0,-2 2-1 16,1 2-33-16,1-4 7 0,1 0 5 0,-2-1 5 0,1 1-69 16,1-1 19-16,-2-2 13 0,2-11 8 0,0 21-45 15,0-21 18-15,0 27 14 0,0-27 10 0,-5 13-16 16,5-13 12-16,0 0 10 0,-1 15 9 0,1-15 9 16,0 0 3-16,-7 10 7 0,7-10 1 0,0 0 12 0,0 0 1 15,0 0-1-15,0 0 0 0,-19 2 32 0,19-2-6 0,0 0-4 16,-15-9-7-16,15 9 54 0,-10-6-14 0,10 6-12 0,-11-8-9 15,11 8 51-15,-12-11-18 0,12 11-12 0,-8-13-12 0,8 13 46 16,-3-15-17-16,3 15-14 0,-1-15-12 0,1 15-7 16,7-14-8-16,-7 14-6 0,15-15-5 0,-5 8-51 0,-1-1 4 15,4 0 7-15,-1 1 3 0,1-1-135 0,0 4 31 16,-1-2 25-16,3 0 19 0,-2 2-185 0,-1-1 52 0,-12 5 43 16,24-6 34-16,-24 6-186 0,22-6 65 0,-22 6 74 15,21-4 37-15,-21 4-209 0,21-1 71 0,-21 1 56 0,0 0 44 16,12-5-492-16,-12 5-49 0</inkml:trace>
  <inkml:trace contextRef="#ctx0" brushRef="#br0" timeOffset="-119228.24">11607 11536 0 0,'0'0'1273'0,"0"0"-738"0,0 0-107 16,-4-10-84-16,4 10 77 0,0 0-47 0,0 0-74 0,0 0-61 15,0 0-14-15,0 0-46 0,0 0-34 0,0 0-30 0,0 0-33 16,14 7-17-16,-14-7-14 0,0 0-9 0,13 13 0 16,-13-13-9-16,6 15-5 0,-6-15-6 0,5 15 19 15,-5-15-7-15,6 14-7 0,-6-14-5 0,5 15-19 16,-5-15 0-16,3 13 1 0,-3-13-2 0,7 10 2 0,-7-10 1 15,0 0-2-15,7 8-1 0,-7-8 16 0,0 0-6 0,0 0-1 16,0 0-2-16,0 0 51 0,24-2-11 0,-24 2-10 16,13-7-8-16,-13 7 31 0,14-9-13 0,-14 9-10 15,18-15-6-15,-11 7 28 0,3-1-12 0,0-1-9 0,-1-1-9 16,2 0-3-16,2 1-6 0,-4-1-4 0,2 2-3 16,2-3-4-16,-2 1-2 0,0 2-1 0,-1 1-1 0,0-2-4 15,-4 2-1-15,-6 8 0 0,16-12-1 0,-16 12-37 16,11-9 8-16,-11 9 6 0,0 0 3 0,9-13-217 15,-9 13 47-15,0 0 38 0,0 0 30 0,0 0-547 0,0 0 133 16,0 0 107-16,0 0 85 0,0 0-899 0,-32 6-389 16</inkml:trace>
  <inkml:trace contextRef="#ctx0" brushRef="#br0" timeOffset="-107412.75">14940 3978 0 0,'0'0'337'15,"0"0"-201"-15,0 0 73 0,0 0-40 0,0 0-35 0,0 0-27 16,0 0 2-16,-13-5-11 0,13 5-21 0,0 0-15 0,0 0 13 16,0 0-16-16,0 0-12 0,0 0-9 0,0 0 24 15,0 0-12-15,0 0-9 0,0 0-10 0,0 0 34 16,0 0-13-16,0 0-12 0,0 0-6 0,0 0 22 15,0 0-10-15,0 0-10 0,0 0-7 0,0 0 23 0,0 0-11 16,0 0-8-16,0 0-6 0,0 0 11 0,0 0-8 0,0 0-5 16,0 0-6-16,0 0 9 0,0 0-5 0,0 0-6 15,0 0-1-15,0 0 4 0,0 0-3 0,0 0-4 16,0 0-2-16,18 5 43 0,-18-5-11 0,0 0-8 0,27-3-8 16,-27 3 25-16,24-5-11 0,-24 5-8 0,26-5-3 15,-26 5 5-15,35-6-9 0,-16 3-4 0,0-3-4 16,0 2 3-16,4-2-4 0,-5 1-4 0,5 1-2 0,1-3 5 15,-2 0-2-15,0 3-4 0,2-1-2 0,-1-1-8 16,-2 2 0-16,2 0 0 0,-5-1 0 0,3 1 0 0,-4 2 0 16,1-1-1-16,-4-1 1 0,-14 4 1 0,29-5 0 15,-29 5-1-15,22-4 1 0,-22 4 0 0,23-3 2 0,-23 3-3 16,0 0 1-16,21-3 0 0,-21 3-1 0,0 0 1 0,23 0-1 16,-23 0-2-16,0 0 1 0,20 1 0 0,-20-1-1 15,0 0 0-15,0 0 0 0,15 3 0 0,-15-3 1 16,0 0 0-16,0 0-2 0,0 0 3 0,0 0-1 0,0 0-2 15,0 0 1-15,0 0-1 0,0 0 1 0,0 0 7 16,0 0-1-16,0 0-2 0,0 0 2 0,0 0-4 16,0 0 0-16,0 0 1 0,0 0-1 0,0 0-102 15,0 0 19-15,0 0 20 0,0 0 17 0,0 0-554 0,0 0 121 16,-15-3 96-16,15 3 90 0,0 0-176 0,-26-1 18 0</inkml:trace>
  <inkml:trace contextRef="#ctx0" brushRef="#br0" timeOffset="-104429.73">14920 6645 0 0,'0'0'301'0,"0"0"-151"0,0 0 17 15,0 0-34-15,0 0-26 0,0 0 37 0,0 0-29 0,0 0-13 16,0 0-14-16,0 0 51 0,0 0-27 0,0 0-22 0,0 0-19 16,0 0 48-16,0 0-23 0,0 0-20 0,0 0-16 15,-13-6 31-15,13 6-18 0,0 0-17 0,0 0-8 16,0 0 16-16,0 0-11 0,0 0-11 0,0 0-8 0,0 0 5 15,0 0-5-15,0 0-9 0,0 0-5 0,0 0 20 16,0 0-8-16,0 0-7 0,0 0-4 0,0 0 7 0,0 0-6 16,0 0-3-16,0 0-5 0,0 0 5 0,0 0-4 15,0 0-1-15,0 0-3 0,0 0 9 0,0 0-6 0,0 0-2 16,0 0-2-16,0 0-5 0,0 0-2 0,0 0 0 16,0 0 0-16,0 0 4 0,0 0 0 0,0 0-3 15,0 0 1-15,0 0 5 0,0 0-2 0,0 0-2 0,0 0 0 16,0 0-11-16,0 0 2 0,0 0 1 0,0 0 0 0,0 0 32 15,0 0-6-15,20 4-6 0,-20-4-3 0,27-1 24 16,-27 1-8-16,33-3-5 0,-33 3-7 0,38 0-4 16,-15 0-5-16,-1 0 0 0,-22 0-2 0,46 3 1 15,-21-3-1-15,-1 1-3 0,-2 1 1 0,4-1 0 0,-2 1-1 16,-1 0-1-16,-2-1 0 0,5 3-3 0,-6-2-1 0,-1 4 0 16,-19-6 1-16,40-2 1 0,-40 2 0 0,34 0-1 15,-34 0 2-15,32 0 1 0,-32 0-1 0,26 3 0 0,-26-3 0 16,22-4-2-16,-22 4 1 0,17-5-1 0,-17 5-1 15,17-4 11-15,-17 4-3 0,0 0-1 0,15-6-2 16,-15 6 0-16,9-11-2 0,-9 11-1 0,0 0 1 0,0 0 7 16,0 0-4-16,0 0 1 0,0 0-3 0,0 0 5 15,15-5-2-15,-15 5-2 0,0 0-2 0,0 0 2 0,0 0 0 16,0 0-3-16,0 0 1 0,0 0-1 0,0 0 0 16,0 0-1-16,0 0 0 0,0 0-9 0,0 0 1 15,0 0 3-15,0 0 1 0,0 0-6 0,0 0 3 0,0 0 1 16,0 0 0-16,0 0 0 0,-6 10 0 0,6-10 2 15,0 0 1-15,0 0-8 0,0 0 2 0,0 0 1 0,0 0 3 16,-4 11-44-16,4-11 9 0,0 0 7 0,0 0 8 16,0 0-145-16,0 0 34 0,0 0 39 0,-11 6 21 0,11-6-314 15,0 0 76-15,-15 7 65 0,15-7 48 0,-18-3-491 16,18 3-51-16</inkml:trace>
  <inkml:trace contextRef="#ctx0" brushRef="#br0" timeOffset="-101640.61">12957 9681 0 0,'-16'6'526'0,"16"-6"-343"0,0 0 50 0,-14 9-47 0,14-9-14 0,0 0-29 15,-11 7 37-15,11-7-35 0,0 0-29 0,0 0-24 16,-15 7 14-16,15-7-23 0,0 0-16 0,0 0-14 15,0 0 12-15,-9 8-13 0,9-8-10 0,0 0-8 0,0 0 17 16,0 0-12-16,0 0-6 0,0 0-8 0,0 0-2 16,0 0-4-16,0 0-4 0,0 0-4 0,0 0 21 15,0 0-8-15,0 0-4 0,0 0-4 0,1 11 53 0,-1-11-13 16,0 0-5-16,13 5-10 0,-13-5 63 0,22 3-20 16,-22-3-18-16,29-4-11 0,-7 4 24 0,2 0-16 15,3-2-12-15,2 2-10 0,2 2-10 0,1-7-7 0,0 2-3 16,-2 0-5-16,3-1-1 0,-1 1-3 0,-5 1-4 0,1-2 0 15,1 1 0-15,0 0-2 0,-5-2-2 0,-3 3-1 16,2-1 0-16,1-5 0 0,-24 8-1 0,35-2 0 0,-35 2 3 16,28-2-3-16,-28 2 1 0,21-4 0 0,-21 4-1 15,17-3 0-15,-17 3-1 0,0 0 0 0,31-1-3 16,-31 1 0-16,0 0 0 0,0 0 0 0,0 0 5 0,0 0-1 16,17-2-1-16,-17 2 1 0,0 0-7 0,0 0 0 15,0 0 2-15,0 0 1 0,0 0 2 0,0 0 1 0,0 0 0 16,0 0-1-16,0 0 2 0,0 0-1 0,0 0 0 15,0 0 0-15,0 0-12 0,0 0 2 0,0 0 4 0,0 0-1 16,0 0-19-16,0 0 6 0,0 0 2 0,0 0 6 16,0 0-39-16,0 0 10 0,0 0 8 0,0 0 5 0,0 0-53 15,0 0 15-15,0 0 13 0,0 0 11 0,0 0-59 16,0 0 21-16,0 0 17 0,0 0 11 0,0 0-44 16,0 0 24-16,0 0 13 0,0 0 13 0,0 0-127 0,0 0 35 15,-10 8 28-15,10-8 21 0,0 0-385 0,0 0 94 16,-19-5 101-16,19 5 75 0,-14-7-181 0,14 7 98 0</inkml:trace>
  <inkml:trace contextRef="#ctx0" brushRef="#br0" timeOffset="-98996.83">9821 8185 0 0,'0'0'470'0,"0"0"-217"0,0 0-51 0,0 0 74 16,0 0-17-16,0 0-54 0,0 0-40 0,0 0 53 0,0 0-44 15,0 0-36-15,0 0-26 0,0 0 10 0,0-13-25 16,0 13-18-16,0 0-17 0,0 0 1 0,0 0-5 0,0 0-11 16,0 0-11-16,0 0-7 0,0 0-5 0,0 0-6 0,0 0-2 15,4 12-12-15,-4-12 1 0,0 0-2 0,7 12 0 16,-7-12 29-16,9 11-6 0,-9-11-6 0,9 10-3 0,-9-10 11 15,6 7-7-15,-6-7-4 0,0 0-3 0,8 8 2 16,-8-8-2-16,0 0-3 0,0 0-3 0,10 10-1 16,-10-10-1-16,0 0-2 0,9 8 1 0,-9-8 18 0,0 0-4 15,0 0-5-15,0 0-1 0,0 0 14 0,0 0-3 16,0 0-8-16,0 0-1 0,0 0 38 0,0 0-11 0,0 0-7 16,0 0-7-16,24 0 52 0,-24 0-16 0,13-13-13 15,-5 5-10-15,-8 8 8 0,19-12-9 0,-11 6-9 16,3-2-6-16,0 2-4 0,-11 6-4 0,19-12-4 15,-19 12-2-15,22-13 10 0,-4 8-5 0,-18 5-3 0,17-11-2 16,-17 11-4-16,20-9 0 0,-20 9-3 0,17-9 1 0,-17 9 2 16,19-10-1-16,-19 10-1 0,15-7-1 0,-15 7-3 15,18-7 1-15,-18 7-1 0,0 0 0 0,14-7-3 16,-14 7 1-16,0 0 0 0,0 0 0 0,0 0 6 0,0 0-1 16,0 0 0-16,0 0-2 0,10-9 3 0,-10 9-1 15,0 0 0-15,0 0-2 0,0 0 2 0,0 0 0 0,0 0-1 16,0 0-1-16,0 0 4 0,0 0-1 0,0 0-1 0,0 0-1 15,8-8-1-15,-8 8-1 0,0 0 0 0,0 0 0 16,0 0 4-16,0 0-2 0,0 0-1 16,0 0 1-16,0 0-2 0,0 0 0 0,0 0 0 0,0 0 0 0,0 0-32 15,0 0 7-15,0 0 4 0,0 0 4 0,0 0-52 16,0 0 16-16,0 0 10 0,0 0 8 0,0 0-69 0,0 0 23 16,0 0 15-16,0 0 13 0,0 0-61 0,0 0 24 15,0 0 17-15,0 0 14 0,0 0-134 0,0 0 38 16,0 0 30-16,0 0 34 0,0 0-337 0,0 0 86 0,0 0 68 15,-18 6 54-15,18-6-468 0,-15 3-49 0</inkml:trace>
  <inkml:trace contextRef="#ctx0" brushRef="#br0" timeOffset="-95488.3">14648 11531 0 0,'0'0'761'0,"0"0"-489"0,0 0-36 0,0 0 126 0,0 0-73 16,0 0-57-16,0 0-46 0,0 0-4 0,0 0-36 0,0 0-30 16,0 0-23-16,0 0 23 0,0 0-21 0,1 18-18 15,-1-18-17-15,2 20 66 0,-1-3-25 0,-1-2-20 0,-1 7-16 16,-1 6 73-16,-2-2-28 0,-1 1-22 0,-1-1-17 0,-1 4 18 15,0-1-18-15,3-1-13 0,-1-6-13 0,-3 4-4 16,5-5-10-16,1-2-5 0,0-2-4 0,2 0-6 16,0-2-3-16,4-3-2 0,-4-12-3 0,5 19 2 0,-5-19-1 15,6 16-3-15,-6-16-1 0,0 0 7 0,0 0-1 0,0 0-3 16,25-3-1-16,-25 3 5 0,19-11-2 0,-6 4-1 0,-2 0-3 16,0-1-5-16,2 0 2 0,-3-2-2 0,-3-1 0 15,3 0-149-15,-3 0 32 0,-1 0 22 0,0 1 20 16,-4-2-250-16,2-1 65 0,-2 2 52 0,-2 11 42 0,5-19-433 15,-5 19 148-15,3-19 89 0,-8 7 72 0,5 12-341 16,-6-16-37-16</inkml:trace>
  <inkml:trace contextRef="#ctx0" brushRef="#br0" timeOffset="-95221.37">14678 11551 0 0,'0'0'650'0,"0"0"-304"16,0 0-47-16,0 0-34 0,0 0 2 0,0 0-54 16,0 0-42-16,0 0-35 0,0 0-17 0,0 0-23 15,15-7-20-15,-15 7-15 0,0 0 7 0,21-4-14 0,-21 4-11 16,0 0-9-16,20-2-43 0,-20 2 2 0,0 0 0 0,18-4 2 15,-18 4-191-15,16-3 38 0,-16 3 33 0,0 0 24 16,18-6-875-16,-18 6-175 0</inkml:trace>
  <inkml:trace contextRef="#ctx0" brushRef="#br0" timeOffset="-94961.45">14586 11738 0 0,'0'0'731'16,"0"0"-477"-16,0 0-44 0,24 0 151 0,-24 0-72 0,20-7-59 15,-20 7-45-15,21-6-18 0,-21 6-34 0,18-6-27 16,-18 6-20-16,23-5-15 0,-23 5-13 0,22-5-7 0,-22 5-10 16,19-6-120-16,-19 6 24 0,0 0 11 0,19 3 9 0,-19-3-287 15,0 0 66-15,20-3 51 0,-20 3 41 0,0 0-624 16,0 0-74-16</inkml:trace>
  <inkml:trace contextRef="#ctx0" brushRef="#br0" timeOffset="-93998.4">14908 11684 0 0,'0'0'677'0,"0"0"-418"16,0 0 111-16,0 0-38 0,0 0-67 0,0 0-53 16,0 0-6-16,0 0-41 0,0 0-33 0,0 0-27 0,0 0-31 15,0 0-14-15,0 0-12 0,0 0-3 0,0 0-8 16,0 0-8-16,5 15-3 0,-5-15-8 0,0 15 16 16,0-15-6-16,-2 17-7 0,2-17-3 0,0 14 13 0,0-14-6 0,-1 19-3 15,1-19-6-15,-3 20 12 0,3-20-5 0,-9 17-5 16,9-17-4-16,-6 16 2 0,6-16-5 0,-6 11-1 0,6-11-1 15,0 0-2-15,-5 12-2 0,5-12 1 0,0 0-3 16,0 0 2-16,0 0 0 0,0 0-2 0,0 0-1 0,0 0 14 16,0 0-4-16,0 0-2 0,0 0-2 0,0 0 68 15,0 0-14-15,1-14-13 0,-1 14-10 0,0 0 2 0,5-15-8 16,-5 15-8-16,2-13-4 0,-2 13 7 0,3-12-5 16,-3 12-5-16,3-13-3 0,-3 13 12 0,6-12-7 0,-6 12-2 15,0 0-5-15,9-14 12 0,-9 14-6 0,0 0-4 16,0 0-3-16,7-11 3 0,-7 11-3 0,0 0-2 0,0 0-3 0,0 0-3 15,14-6 1-15,-14 6-2 0,0 0 0 0,0 0-13 16,0 0 1-16,0 0 5 0,17 6-2 0,-17-6 2 16,0 0 1-16,6 11-1 0,-6-11 2 0,3 12-4 0,-3-12 2 15,3 12 1-15,-3-12 1 0,0 15 2 0,0-15 1 16,-2 17-1-16,2-17 1 0,-1 14 0 0,1-14 1 0,-2 16-1 16,2-16 0-16,-3 14 3 0,3-14-1 0,0 0-2 15,0 13 1-15,0-13 0 0,0 0 1 0,0 0-2 0,0 0 0 16,0 0 3-16,0 0 0 0,0 0-2 0,0 0 0 0,0 0 13 15,0 0-2-15,0 0-3 0,0 0-3 0,0 0 0 16,5-16 0-16,-5 16-3 0,0 0 1 0,3-11-1 16,-3 11-1-16,5-11 1 0,-5 11-3 0,5-12-2 0,-5 12 1 15,6-12 0-15,-6 12 0 0,6-12 9 0,-6 12-1 0,8-12-3 16,-8 12-1-16,12-8 3 0,-12 8-1 0,0 0-4 0,11-9 1 16,-11 9-3-16,0 0 0 0,0 0 0 0,17-5 0 15,-17 5-4-15,0 0 2 0,0 0-2 0,18 5 3 0,-17 4-8 16,-1-9 2-16,0 0 1 0,0 0 2 0,11 8-1 15,-11-8 2-15,0 0-1 0,5 13 1 0,-5-13-2 0,0 0-1 16,0 16 3-16,0-16-1 0,0 13 0 0,0-13 2 16,-5 12-2-16,5-12 3 0,-6 12-32 0,6-12 6 15,-2 13 6-15,2-13 3 0,0 0-67 0,-3 12 17 0,3-12 13 0,0 0 11 16,0 0-114-16,0 0 30 0,0 0 27 0,0 0 19 0,0 0-152 16,0 0 47-16,0 0 57 0,0 0 25 0,0 0-149 15,23 1 51-15,-23-1 41 0,12-3 32 0,-12 3-175 16,18-5 63-16,-18 5 47 0,12-4 65 0,-12 4-320 0,14-7 35 15</inkml:trace>
  <inkml:trace contextRef="#ctx0" brushRef="#br0" timeOffset="-92988.36">15175 11820 0 0,'11'-9'216'0,"-11"9"-69"15,12-10-8-15,-12 10-2 0,10-9 41 0,-10 9-34 0,6-10-30 16,-6 10-20-16,8-9 115 0,-8 9-41 0,0 0-35 0,8-12-26 16,-8 12 86-16,0 0-39 0,0 0-30 0,4-10-25 15,-4 10 72-15,0 0-33 0,0 0-28 0,0 0-23 16,0 0 96-16,0 0-32 0,0 0-31 0,-12-10-25 0,12 10-8 15,0 0-19-15,0 0-12 0,-15 4-13 0,15-4-11 0,0 0-7 16,-17-4-6-16,17 4-2 0,0 0 13 0,-17 4-5 16,17-4-6-16,-13 7-2 0,13-7-15 0,-12 9-1 0,12-9 1 15,-7 8-1-15,7-8-7 0,-8 17 1 0,8-17 1 16,-3 12 1-16,3-12 11 0,-6 16-1 0,6-16-2 0,-4 12-1 0,4-12-5 16,0 13 1-16,0-13-1 0,0 0 1 0,4 14-14 15,-4-14 3-15,0 0 1 0,0 0 4 0,3 12-14 16,-3-12 4-16,0 0 4 0,16 3 1 0,-16-3 9 15,0 0-1-15,19-3 2 0,-19 3 0 0,14-5-1 0,-14 5 1 16,16-6 0-16,-16 6 0 0,13-8 5 0,-13 8 1 0,11-10-3 16,-11 10 1-16,11-11 3 0,-11 11-2 0,8-11-1 15,-8 11 1-15,8-11 14 0,-8 11-4 0,5-11-3 0,-5 11-2 16,0 0 42-16,4-11-10 0,-4 11-9 0,0 0-6 0,0 0 30 16,-1-15-10-16,1 15-11 0,0 0-7 0,0 0 40 15,0 0-13-15,0 0-10 0,0 0-11 0,0 0-12 0,0 0-4 16,0 0-4-16,0 0-3 0,0 0-14 0,-11 5 1 15,11-5 1-15,0 0 0 0,0 0-7 0,-5 13 4 0,5-13-1 16,0 0 2-16,-5 14 1 0,5-14 0 0,-2 12-1 0,2-12 2 16,0 0-33-16,0 16 7 0,0-16 4 0,0 0 6 15,3 14-58-15,-3-14 15 0,0 0 12 0,3 13 9 0,-3-13-21 16,10 5 13-16,-10-5 8 0,0 0 9 0,14 7-34 16,-14-7 12-16,0 0 11 0,0 0 9 0,23-4 2 15,-23 4 6-15,0 0 5 0,17-3 3 0,-17 3 2 0,12-5 4 16,-12 5 0-16,0 0 2 0,12-13 24 0,-12 13-4 0,8-9-2 15,-8 9-2-15,7-11 45 0,-7 11-10 0,4-9-9 0,-4 9-7 16,3-12 57-16,-3 12-17 0,0 0-13 0,2-12-11 16,-2 12 43-16,0 0-17 0,0 0-13 0,0 0-12 0,0 0 29 15,0 0-15-15,0 0-11 0,0 0-10 0,0 0-11 16,-9-8-7-16,9 8-3 0,0 0-3 0,0 0-12 0,0 0 1 16,0 0-1-16,0 0 0 0,0 0-7 0,0 0 0 15,-6 10 4-15,6-10-2 0,0 0-2 0,0 0 1 0,0 0 2 16,-4 12 1-16,4-12-6 0,-5 10 2 0,5-10 3 0,0 0 0 15,0 15-13-15,0-15 3 0,0 0 4 0,0 17 1 16,0-17-57-16,0 0 13 0,2 17 9 0,-2-17 10 0,4 10-62 16,-4-10 18-16,0 0 16 0,9 9 11 0,-9-9-19 15,0 0 13-15,0 0 11 0,14 7 10 0,-14-7 6 16,0 0 8-16,16-7 2 0,-16 7 6 0,11-7-3 0,-11 7 3 16,11-9 3-16,-11 9 1 0,11-14 11 0,-11 14 0 0,11-15-1 15,-11 15-1-15,9-15 25 0,-2 7-5 0,-7 8-5 0,7-18-1 16,-7 18 19-16,7-20-5 0,-7 20-6 0,3-21-4 15,1 10 26-15,-4 11-8 0,3-19-9 0,-3 19-2 0,1-21 15 16,-1 21-8-16,2-18-5 0,-2 18-6 0,0-18 9 16,0 18-6-16,-2-14-4 0,2 14-6 0,-3-12 23 15,3 12-6-15,0 0-9 0,-3-11-2 0,3 11 9 0,0 0-5 16,0 0-6-16,0 0-3 0,0 0 1 0,0 0-2 16,0 0-5-16,0 0 0 0,0 0-19 0,0 0 2 15,0 0 2-15,0 0 1 0,-8 9-10 0,8-9 4 0,-3 14 3 0,3-14 1 16,-3 17-2-16,3-17 3 0,-2 21 1 0,2-21 0 15,-2 25 4-15,2-12-1 0,0-13 1 0,-1 25 0 0,1-11 5 16,1 1-3-16,-2-3 1 0,2 1 1 0,-1 0-30 16,0-2 5-16,0-11 4 0,4 21 4 0,-4-21-117 0,3 17 26 15,-3-17 20-15,6 11 18 0,-6-11-96 0,0 0 32 16,13 10 28-16,-13-10 18 0,0 0-83 0,21-5 32 0,-21 5 27 16,14-8 26-16,-14 8-101 0,18-11 37 0,-18 11 30 15,13-14 23-15,-5 3-93 0,1 2 38 0,-3 0 29 0,-1-2 24 16,1-2-244-16,-2 1 66 0,0-1 90 0,-3-1 38 0,1-4-239 15,-7 2 97-15</inkml:trace>
  <inkml:trace contextRef="#ctx0" brushRef="#br0" timeOffset="-92641.11">15316 11549 0 0,'0'0'614'0,"6"9"-384"0,-6-9 56 15,5 13-17-15,-5-13-50 0,0 15-43 0,0-15 30 16,-5 12-39-16,5-12-35 0,-8 14-25 0,8-14 9 16,-9 13-23-16,9-13-18 0,-15 11-15 0,15-11-5 0,-12 10-11 15,12-10-9-15,-11 6-5 0,11-6 2 0,0 0-6 16,-18 5-5-16,18-5-4 0,0 0 0 0,0 0-1 0,-15-5-5 15,15 5-2-15,0 0 11 0,-6-13-7 0,6 13 1 16,-3-14-6-16,3 14 2 0,5-17-1 0,-5 17-2 16,0 0-2-16,8-19-5 0,-8 19-1 0,8-18 1 0,-8 18 0 15,6-11 1-15,-6 11 1 0,0 0-1 0,0 0 0 16,13-8-16-16,-13 8 5 0,0 0 3 0,14-5 0 0,-14 5-152 16,0 0 42-16,0 0 29 0,0 0 17 0,0 0-198 15,0 0 54-15,8 10 42 0,-8-10 36 0,0 0-683 16,0 0-82-16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43:56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16078 11561 0 0,'0'0'492'0,"0"0"-255"15,0 0-47-15,0 0 68 0,0 0-15 0,0 0-49 0,0 0-38 0,0 0 38 16,0 0-40-16,-6-10-30 0,6 10-25 0,0 0 5 0,0 0-22 0,0 0-15 16,0 0-14-16,-7-12 34 0,7 12-17 0,0 0-15 15,0 0-10-15,0 0 4 0,-13 8-10 0,13-8-8 16,0 0-6-16,-17 7-12 0,17-7-1 0,-19 4-3 15,19-4-2-15,-16 5 4 0,16-5-1 0,-18 6-3 0,18-6-1 16,-13 6-6-16,13-6 0 0,-18 6 1 0,18-6-1 0,-13 6 0 16,13-6 1-16,0 0-1 0,-14 6 1 0,14-6 0 15,0 0 2-15,0 0-1 0,-7 8-1 0,7-8-2 16,0 0 1-16,0 0 0 0,0 0 0 0,0 0-4 0,5 13 3 16,-5-13 0-16,0 0 0 0,13 8 20 0,-13-8-2 15,9 6-5-15,-9-6-2 0,16 5-10 0,-16-5 0 0,16 3 0 16,-16-3 0-16,16 5-6 0,-16-5 3 0,16 5-1 15,-16-5 1-15,16 3-1 0,-16-3-2 0,14 6 3 0,-14-6 0 16,10 7 1-16,-10-7 0 0,0 0 2 0,10 6-1 0,-10-6-5 16,0 0 0-16,0 0 2 0,0 0 0 0,0 15 0 15,0-15-1-15,0 0 2 0,-7 9 1 0,7-9 1 16,0 0 0-16,-14 11 1 0,14-11-2 0,-17 9-24 0,17-9 3 16,-20 7 6-16,20-7 2 0,-25 8 34 0,25-8-4 0,-26 8-2 15,26-8-3-15,-25 6-8 0,25-6-1 0,-27 6 1 16,27-6-1-16,-22 5 2 0,22-5-1 0,-18 3 0 0,18-3-1 15,0 0-8-15,0 0 2 0,-19 2 1 0,19-2 0 16,0 0 12-16,0 0-3 0,0 0 0 0,0 0-1 0,0 0-102 16,0 0 19-16,0 0 20 0,13-10 15 0,-13 10-251 0,21-5 58 15,-21 5 48-15,21-4 37 0,-8-3-696 0,-13 7-88 16</inkml:trace>
  <inkml:trace contextRef="#ctx0" brushRef="#br0" timeOffset="590.77">16186 11586 0 0,'0'0'505'0,"0"0"-265"0,0 0-48 0,0 0-38 16,0 0-20-16,0 0 47 0,0 12-37 0,0-12-28 15,0 14-23-15,0-14 22 0,-4 18-24 0,4-18-18 16,-1 17-15-16,1-4 13 0,-2-3-14 0,1 10-12 16,1-20-9-16,-5 19 5 0,5-19-9 0,-5 21-6 15,2-10-4-15,-1 0 0 0,4-11-2 0,-7 21-7 0,7-21 0 0,-5 18 11 16,5-18-5-16,-6 15-4 0,6-15-2 0,-3 13 4 16,3-13-5-16,0 0-2 0,-3 11-1 0,3-11-4 0,0 0-2 15,0 0 0-15,0 0 0 0,0 0 12 0,0 0-3 0,0 0-2 16,0 0-3-16,0 0 61 0,0 0-14 0,6-13-11 15,-6 13-10-15,0-13 2 0,0 13-5 0,1-15-5 0,-1 15-7 16,0-20 0-16,0 20-3 0,-1-18-4 0,1 18-2 16,0-21-2-16,0 21-1 0,-2-19-2 0,2 19 0 0,-1-21 5 15,1 21-2-15,0-17-1 0,0 17-2 0,3-18 27 16,-3 18-5-16,1-14-6 0,-1 14-4 0,5-14-3 0,-5 14-2 16,3-12-3-16,-3 12-3 0,0 0 3 0,15-10-1 15,-15 10-3-15,0 0 1 0,0 0-4 0,5-14 0 16,-5 14 0-16,0 0-1 0,14-5-6 0,-14 5 3 0,0 0-1 15,0 0 1-15,0 0 6 0,20 1-2 0,-20-1 0 16,0 0 0-16,16 6 3 0,-16-6 0 0,10 8-2 0,-10-8 1 16,0 0-11-16,9 11 4 0,-9-11 0 0,5 10-1 0,-5-10 1 15,2 12 0-15,-2-12 1 0,0 0 1 0,-4 18 1 16,4-18-2-16,-6 11 1 0,6-11 1 0,-7 11-8 16,7-11 1-16,-14 10 3 0,14-10-1 0,-11 9 0 0,11-9-1 15,-10 10 1-15,10-10 2 0,-10 6-63 0,10-6 14 16,0 0 10-16,-10 8 8 0,10-8-131 0,0 0 38 0,0 0 25 15,0 0 22-15,0 0-217 0,0 0 59 0,0 0 48 16,0 0 38-16,-11-11-534 0,11 11-51 0</inkml:trace>
  <inkml:trace contextRef="#ctx0" brushRef="#br0" timeOffset="1793.24">16376 11601 0 0,'11'-11'483'0,"-11"11"-249"16,9-9-47-16,-9 9 64 0,0 0-10 0,4-12-49 0,-4 12-38 15,0 0 46-15,0 0-41 0,0 0-32 16,2-13-24-16,-2 13 39 0,0 0-28 0,0 0-24 0,0 0-17 0,0 0 15 16,0 0-17-16,-20-4-7 0,20 4-12 0,0 0-15 15,-14 4-8-15,14-4-5 0,-14 4-5 0,14-4 0 16,-14 8-5-16,14-8-2 0,-8 8-2 0,8-8-1 15,-16 11-2-15,16-11-1 0,-10 13-2 0,10-13-4 0,-6 12 0 16,6-12 0-16,-3 13 0 0,3-13 3 0,-1 12 0 16,1-12-1-16,0 12-1 0,0-12-2 0,1 11 1 0,-1-11-1 15,0 0 1-15,6 13-17 0,-6-13 4 0,0 0 3 16,0 0 1-16,0 0 10 0,0 0 0 0,0 0 0 0,17 3 0 16,-17-3-4-16,0 0 1 0,0 0 1 0,15-6 0 15,-15 6 3-15,0 0 1 0,11-7-2 0,-11 7 1 0,8-11 18 16,-8 11-5-16,7-11-2 0,-7 11-2 0,6-11 11 15,-6 11-4-15,5-12-3 0,-5 12-3 0,4-13 22 0,-4 13-7 16,0 0-4-16,2-10-6 0,-2 10 27 0,0 0-8 16,0 0-8-16,0 0-5 0,0 0 18 0,0-13-10 0,0 13-5 15,0 0-5-15,0 0-7 0,0 0-3 0,0 0-1 0,0 0-2 16,0 0-15-16,0 0 2 0,0 0-1 0,-6 11 3 16,6-11 2-16,0 0 0 0,0 15-1 0,0-15 1 15,0 0 1-15,0 15 0 0,0-15 0 0,1 13 1 0,-1-13-19 16,-3 15 2-16,3-15 4 0,8 14 4 0,-8-14-66 15,8 15 15-15,-8-15 11 0,-2 10 10 0,2-10-68 0,13 11 20 16,-13-11 19-16,0 0 13 0,9 6-29 0,-9-6 15 16,0 0 16-16,0 0 15 0,0 0 7 0,0 0 6 0,21-3 4 15,-21 3 5-15,0 0 8 0,7-11 1 0,-7 11 2 16,4-9 0-16,-4 9 6 0,3-16 0 0,-3 16-1 0,3-13 0 16,-3 13 41-16,7-16-8 0,-7 16-7 0,1-16-6 0,-1 16 25 15,2-18-6-15,-2 18-9 0,0-14-4 0,0 14 34 16,1-13-11-16,-1 13-10 0,0 0-8 0,2-15 29 15,-2 15-12-15,0 0-10 0,0 0-8 0,0 0 16 0,0 0-9 16,0 0-8-16,0 0-5 0,0 0-11 0,0 0-3 16,0 0-2-16,0 0-2 0,0 0-15 0,0 0 2 0,0 0 1 15,0 0 0-15,5 15 2 0,-5-15 1 0,0 0 0 16,2 25-1-16,-2-25 13 0,0 0-3 0,1 16 0 16,-1-16-4-16,2 15-2 0,-2-15-1 0,0 13 0 0,0-13 0 15,-2 18-9-15,2-18 1 0,2 15 2 0,-2-15 0 16,0 0 1-16,0 10 0 0,0-10 3 0,0 0 0 0,0 0 0 15,0 0 0-15,0 0 1 0,0 0 0 0,0 0 5 0,0 0-1 16,0 0-1-16,0 0-1 0,0 0 8 0,3-10-2 16,-3 10-2-16,0 0 0 0,0-17 6 0,0 17-3 15,9-14-2-15,-9 14 0 0,0-15 4 0,0 15-4 0,2-14-1 16,-2 14-1-16,5-12 8 0,-5 12-4 0,3-13 0 0,-3 13-3 16,0 0 7-16,5-11-2 0,-5 11-2 0,0 0-3 15,0 0 6-15,6-9-1 0,-6 9-1 0,0 0-3 0,0 0-7 16,0 0-1-16,0 0 1 0,0 0 1 0,22 1-9 15,-22-1 3-15,0 0 1 0,12 8 1 0,-12-8-1 16,0 0 1-16,7 12 1 0,-7-12 0 0,5 12-7 16,-5-12 2-16,5 10 1 0,-5-10 2 0,1 12-9 15,-1-12 2-15,3 13 2 0,-3-13 4 0,2 10-4 0,-2-10 4 16,2 13-1-16,-2-13 3 0,0 0-18 0,0 17 5 0,0-17 4 16,0 0 2-16,0 0-3 0,0 0 4 0,0 0 1 0,0 0 2 15,0 0-1-15,0 0 1 0,0 0 2 0,0 0 1 16,0 0 8-16,0 0-1 0,0 0-1 0,0 0 1 0,0 0-6 15,-7-13 1-15,7 13 1 0,-1-13 1 0,1 13 18 16,0 0-2-16,1-16-4 0,-1 16-2 0,2-13 9 16,-2 13-6-16,3-13 0 0,-3 13-3 0,8-12-5 0,-8 12 2 15,7-10-3-15,-7 10 0 0,7-9 2 0,-7 9-1 16,10-8-2-16,-10 8 0 0,11-7-2 0,-11 7-1 0,11-13 0 16,-11 13 1-16,0 0-6 0,0 0 1 0,23-2 0 0,-23 2 2 15,0 0 10-15,0 0-3 0,17 2 0 0,-17-2-2 16,0 0-11-16,0 0 2 0,10 7 1 0,-10-7 1 15,0 0-7-15,6 13 4 0,-6-13 0 0,-8 10 3 0,8-10-2 16,8 10 3-16,-8-10 0 0,5 13-1 0,-5-13 3 16,-2 14 0-16,2-14 1 0,2 18-1 0,-2-18 4 0,-4 19-1 15,4-19 0-15,0 17-1 0,0-17-21 0,-1 20 2 16,1-20 5-16,-2 14 3 0,2-14-116 0,-1 14 27 0,1-14 20 16,0 0 14-16,-3 14-242 0,3-14 81 0,0 0 45 15,0 0 36-15,3 10-813 0,-3-10-158 0</inkml:trace>
  <inkml:trace contextRef="#ctx0" brushRef="#br0" timeOffset="2507.87">16310 11920 0 0,'0'0'1122'16,"0"0"-696"-16,0 0-81 0,0 0-68 0,0 0 27 16,0 0-61-16,12-6-46 0,-12 6-19 0,22-3-9 0,-4 0-35 15,-2 0-27-15,3-1-21 0,1-1-15 0,1 2-14 0,0 0-13 16,-4 0-7-16,4-2-11 0,-2 4-4 0,-19 1-5 16,33-5-2-16,-33 5-5 0,29-5-3 0,-29 5 0 0,22-1-3 15,-22 1 2-15,0 0-3 0,24-2 1 0,-24 2-1 0,0 0-28 16,0 0 4-16,0 0 6 0,0 0 3 0,0 0-50 15,0 0 13-15,0 0 10 0,-14 11 7 0,14-11-22 16,-26 8 12-16,12-5 8 0,-2 2 7 0,-4-2-59 16,-1 2 17-16,2 0 12 0,-2-1 13 0,2 3-4 0,0-3 9 15,3 1 9-15,-6 0 6 0,22-5-3 0,-25 10 5 0,25-10 5 16,-18 8 3-16,18-8 9 0,-13 4 1 0,13-4 1 0,0 0 0 16,0 0 9 15,0 0-2-31,0 0 0 0,-9 10-2 0,9-10 19 0,0 0-3 0,29 1-4 0,-29-1-4 0,21-1 42 0,-21 1-11 0,32-5-8 0,-12 3-7 15,0-2-2-15,-1 1-7 0,2-1-1 0,-21 4-4 0,30-8-3 0,-11 7-1 16,0-4-2-16,-19 5-1 0,27-5 0 0,-27 5 0 16,19-5-3-16,-19 5 0 0,0 0-5 0,0 0 2 0,0 0 0 15,0 0-2-15,0 0-13 0,0 0 1 0,0 0 5 0,0 0 2 16,-11 15-11-16,11-15 4 0,-27 5 3 0,27-5 2 0,-33 6-23 16,15-1 6-16,1-1 6 0,17-4 4 0,-32 8 2 15,32-8 4-15,-22 10 1 0,22-10 2 0,-14 7 1 0,14-7 3 16,0 0 0-16,0 0 1 0,0 0-8 0,0 0 2 15,0 0 3-15,0 0-1 0,0 0 4 0,17 4-1 0,-17-4 2 16,24-7 0-16,-9 3-201 0,1-2 56 0,0 1 30 16,0 0 23-16,3-1-494 0,-3-2 118 0,-5 0 112 0,1 2 107 15,-12 6-127-15,20-10 105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6383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17T17:44:15.6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1117 1722 0 0,'0'0'792'0,"0"0"-517"0,0 0 76 0,0 0-56 15,0 0-59-15,-6 15-47 0,4-1 53 0,-1 0-49 16,2 4-39-16,-1-1-30 0,-1 5 45 0,1 0-28 0,1 1-29 16,1-1-22-16,-2 3 16 0,1-1-21 0,1 0-16 15,-3-2-15-15,3-1-2 0,-1 1-11 0,-1-4-9 0,2-1-6 16,0-1 0-16,2-2-6 0,-4-3-3 0,2-11-5 15,2 17 26-15,-2-17-9 0,0 0-4 0,5 10-6 0,-5-10-37 16,0 0 5-16,0 0 1 0,0 0 4 0,2-17-7 16,-2 17 2-16,0-24 5 0,0 9 0 0,-2-4-11 0,-2 1 6 15,3-7 0-15,-2-1 5 0,0-4-1 16,0 0 2-16,1 3 1 0,0-2 2 0,4-3-3 0,0 4 1 16,-2 1 1-16,1-1 2 0,4 0 12 0,-1 2-3 0,0 3 0 15,3-1-2-15,0 1 22 0,3 0-4 0,-2 4-6 16,3 0-2-16,0 3 62 0,2 3-18 0,-2 1-9 0,0 3-11 15,0 0 66-15,-11 9-20 0,20-9-18 0,-20 9-13 16,21-4 10-16,-21 4-14 0,21 2-10 0,-21-2-7 0,14 10 1 16,-14-10-5-16,13 17-7 0,-7-6-4 0,-2 4 10 15,0 0-7-15,-2 2-2 0,0 1-4 0,-4 3 3 16,-1-1-4-16,-4 1-2 0,-1 0-2 0,-1 4 7 16,-2-3-4-16,-4 3-3 0,1-5 0 0,-5 4-2 0,2-4-1 15,-3-3-2-15,1 3 1 0,1-3-8 0,-2-2 0 0,5-3 1 16,0-1 0-16,-2-3-4 0,6-1 1 0,11-7 2 15,-18 6-1-15,18-6 6 0,0 0 0 0,0 0-1 0,0 0 0 16,0 0 10-16,0 0-2 0,0 0-3 0,0 0 1 16,0 0-1-16,3-16-1 0,-3 16 0 0,0 0-2 15,15-10-8-15,-15 10 1 0,14-4 1 0,-14 4 0 0,0 0-10 16,24 1 4-16,-24-1 1 0,20 8 2 0,-7-1 11 16,0 1 0-16,-2-1-2 0,0 4 0 0,2 4 0 0,-2-1 0 15,0 0-2-15,0 2 0 0,1 0 3 0,-2 0-1 16,0 1-1-16,1-4 0 0,-1 3-3 0,-3-3 0 15,3 1 1-15,-2-3-1 0,0 1-138 0,0-2 27 0,1-1 22 16,-9-9 19-16,10 14-345 0,-10-14 83 0,9 7 67 16,-9-7 52-16,0 0-351 0,0 0 155 0,0 0 82 0,0 0 65 15,14-7-489-15,-14 7-66 0</inkml:trace>
  <inkml:trace contextRef="#ctx0" brushRef="#br0" timeOffset="437.24">1492 1894 0 0,'0'0'723'0,"-11"6"-468"0,11-6 137 0,-8 9-53 0,8-9-66 16,-5 12-55-16,5-12 26 0,-1 11-49 0,1-11-38 16,1 11-28-16,-1-11-7 0,0 0-25 0,0 0-18 0,8 10-18 15,-8-10 0-15,0 0-12 0,0 0-10 0,0 0-8 16,0 0 19-16,22 0-9 0,-22 0-9 0,0 0-4 0,17-12 26 15,-17 12-8-15,12-12-11 0,-12 12-7 0,9-15 44 16,-9 15-15-16,7-15-12 0,-7 15-8 0,1-14 67 16,-1 14-20-16,-1-14-17 0,1 14-14 0,-4-11 63 0,4 11-23 15,0 0-20-15,-7-13-14 0,7 13 48 0,0 0-22 16,-17-4-17-16,17 4-13 0,0 0 11 0,-18 3-12 0,18-3-11 16,-18 7-9-16,9 0-10 0,-1 1-4 0,2 2-4 15,0-1-4-15,2 4-5 0,-2 1-2 0,1 1-2 0,-1-1 0 16,4 5 0-16,-1-1-1 0,1-1-1 0,2 0 1 15,2 1-9-15,2-2 2 0,-4-4 1 0,7 0 1 16,1-2-11-16,0 0 3 0,3-2 3 0,-9-8 2 16,15 11-39-16,-15-11 10 0,18 3 6 0,-18-3 6 15,17-1-7-15,-17 1 5 0,15-7 5 0,-15 7 5 0,17-9-29 16,-17 9 9-16,11-10 6 0,-11 10 7 0,10-13-37 0,-10 13 12 16,7-9 10-16,-7 9 7 0,0 0-150 0,5-14 38 15,-5 14 26-15,0 0 24 0,2-16-315 0,-2 16 79 0,0 0 66 16,0-11 54-16,0 11-989 0,0 0-373 0</inkml:trace>
  <inkml:trace contextRef="#ctx0" brushRef="#br0" timeOffset="1289.91">1741 1957 0 0,'0'0'418'0,"6"-11"-215"15,-6 11-37-15,0 0 105 0,0 0-31 0,0 0-33 16,2-13-42-16,-2 13 59 0,0 0-44 0,0 0-37 16,0 0-28-16,0 0 102 0,0 0-44 0,0 0-35 0,-2-14-16 15,2 14 88-15,0 0-44 0,0 0-33 0,0 0-25 0,0 0 49 16,0 0-32-16,0 0-25 0,-3-11-20 0,3 11 65 15,0 0-29-15,0 0-23 0,0 0-20 0,0 0 10 16,0 0-17-16,0 0-13 0,0 0-11 0,-14 6-6 0,14-6-8 16,-10 8-6-16,10-8-4 0,-9 11-6 0,9-11-3 15,-10 13-3-15,10-13 1 0,-12 19-6 0,7-8 1 16,5-11-2-16,-7 21 2 0,7-21-5 0,-4 22 2 0,2-11-1 16,2-11 1-16,2 22-16 0,-2-22 3 0,4 20 3 15,-4-20 1-15,7 14-86 0,-7-14 20 0,11 9 16 0,-11-9 10 16,0 0-39-16,19 5 18 0,-19-5 13 0,0 0 14 0,22-5-1 15,-22 5 11-15,16-9 5 0,-16 9 7 0,16-16 6 16,-7 8 5-16,-1 1 1 0,1-5 1 0,-3 4 1 16,-1-3 2-16,-1 1-1 0,1-1 3 0,0-2 47 0,-5 13-10 15,5-20-5-15,-5 20-6 0,5-19 89 0,-5 19-23 16,1-16-16-16,-1 16-16 0,0-14 69 0,0 14-26 0,0 0-19 16,0 0-16-16,0 0 75 0,-3-12-27 0,3 12-23 15,0 0-17-15,0 0-6 0,0 0-13 0,0 0-11 16,0 0-9-16,0 0-23 0,-8 10-1 0,8-10-1 0,-7 12-2 15,7-12 0-15,-7 19 0 0,7-19-3 0,-7 16 0 0,7-16-4 16,-4 21 1-16,4-21 0 0,-2 21 0 0,2-21-9 16,2 19 2-16,1-6 0 0,-3-13 1 0,6 15-45 15,-6-15 11-15,12 15 7 0,-12-15 8 0,15 9-95 16,-15-9 25-16,22 7 19 0,-22-7 14 0,22 0-24 0,-22 0 18 16,24-4 14-16,-24 4 11 0,19-10 6 0,-19 10 8 15,18-12 6-15,-18 12 4 0,12-17 7 0,-5 4 2 0,-7 13 2 16,8-19 3-16,-5 8 43 0,-1-2-8 0,-2 13-6 0,0-22-4 15,0 22 58-15,-3-24-14 0,-1 14-13 0,1-2-11 16,-2 1 1-16,0 2-7 0,5 9-7 0,-11-17-6 16,11 17-9-16,-12-7-2 0,12 7-1 0,0 0-4 0,-18-5-82 15,18 5 15-15,0 0 12 0,-17 11 10 0,17-11-330 16,-18 14 74-16,12-6 58 0,1 2 48 0,5-10-539 0,-7 18 197 16,7-18 126-16,0 0 80 0,6 16-461 0,-6-16-74 15</inkml:trace>
  <inkml:trace contextRef="#ctx0" brushRef="#br0" timeOffset="2334.15">2076 1839 0 0,'0'0'934'0,"1"-10"-615"0,-1 10-29 0,0 0-58 0,0 0-9 15,0 0-46-15,2 15-35 0,-2-15-29 0,5 13 23 0,-5-13-28 16,1 21-21-16,-1-21-17 0,-1 19-5 0,1-19-5 16,-2 22-11-16,-1-10-10 0,1 0-11 0,2 1-5 15,0-13-5-15,-1 19-4 0,1-19 4 0,0 19-4 0,0-19-2 16,0 11-4-16,0-11 4 0,0 0-5 0,0 0 0 0,1 13-1 16,-1-13-35-16,0 0 5 0,0 0 4 0,0 0 7 15,0 0 74-15,5-13-11 0,-5 13-10 0,2-11-8 16,-2 11 53-16,1-19-18 0,3 8-13 0,-1 1-10 0,-3 10 57 15,3-22-20-15,0 11-17 0,2-4-12 0,-2 4 50 16,2-2-21-16,-2 2-16 0,-3 11-13 0,7-15 55 16,-7 15-21-16,5-10-17 0,-5 10-13 0,0 0 4 0,0 0-13 15,9-11-8-15,-9 11-9 0,0 0-14 0,0 0-4 16,0 0-2-16,0 0-1 0,15 6-5 0,-15-6 2 0,9 8-3 16,-9-8 1-16,8 15-18 0,-8-15 4 0,6 17 1 15,-6-17 2-15,0 22-51 0,0-22 11 0,-2 24 10 0,1-13 8 16,1 4-69-16,-3-3 21 0,0-1 15 0,-1 0 12 0,1 0-46 15,3-11 18-15,-7 14 15 0,7-14 14 0,0 0-19 16,3 14 15-16,-3-14 11 0,0 0 7 0,0 0 11 16,0 0 6-16,0 0 3 0,7-8 3 0,-7 8 39 15,8-15-6-15,-8 15-3 0,9-19-6 0,-2 8 44 0,-3 0-13 16,-4 11-9-16,7-22-6 0,-2 9 53 0,-2 0-16 16,0 2-13-16,0-1-11 0,2 0 22 0,-5 12-13 0,7-17-10 15,-2 8-8-15,-2-3 19 0,-3 12-10 0,18-14-9 16,-18 14-6-16,0 0-12 0,6-11-1 0,-6 11-6 0,0 0 1 15,0 0-12-15,0 0 0 0,14 8 2 0,-14-8 1 16,9 10-6-16,-9-10 3 0,5 13 1 0,-5-13 0 0,3 18-39 16,-3-18 10-16,2 17 5 0,-2-17 5 0,3 19-72 15,-3-19 16-15,2 20 17 0,-2-20 12 0,-2 15-44 16,2-15 18-16,2 17 15 0,-2-17 13 0,-2 12-35 0,2-12 16 16,0 0 14-16,0 15 10 0,0-15 2 0,0 0 9 15,0 0 5-15,0 0 6 0,0 0 10 0,0 0 3 0,0 0 1 16,0 0 2-16,0 0 38 0,0 0-7 0,0 0-5 15,-3-12-4-15,3 12 61 0,-2-12-17 0,2 12-11 0,-2-16-11 16,2 16 21-16,4-19-12 0,-4 19-11 0,3-20-6 16,-3 20 35-16,6-16-13 0,-6 16-12 0,6-14-8 0,-6 14 12 15,8-11-10-15,-8 11-7 0,0 0-4 0,10-11-8 16,-10 11-2-16,0 0-4 0,0 0-2 0,0 0-10 16,24 2 0-16,-24-2 1 0,0 0-2 0,14 13-4 15,-14-13 0-15,8 12 1 0,-8-12 1 0,6 15-31 0,-6-15 7 16,6 15 4-16,-6-15 7 0,5 18-40 0,-5-18 12 0,7 17 9 15,-7-17 9-15,6 18-53 0,-6-18 16 0,3 16 13 16,-3-16 10-16,0 12-42 0,0-12 16 0,0 0 13 0,2 13 13 16,-2-13-5-16,0 0 11 0,0 0 5 0,0 0 8 15,0 0 13-15,0 0 2 0,0 0 3 0,0 0-1 16,0 0 63-16,0 0-11 0,-3-17-10 0,3 17-8 0,0-17 74 16,0 17-23-16,0-19-14 0,0 19-15 0,0-20 45 15,0 20-19-15,3-22-16 0,-3 22-11 0,3-20 45 0,-3 20-18 16,6-20-16-16,-6 20-12 0,9-14 13 0,-9 14-11 15,6-10-10-15,-6 10-10 0,11-7 3 0,-11 7-9 0,0 0-3 16,18-9-5-16,-18 9-8 0,0 0 0 0,24 0-4 16,-24 0 1-16,18 4-7 0,-18-4 0 0,17 6 0 0,-17-6 0 15,17 8-54-15,-17-8 11 0,15 13 9 0,-3-7 8 16,-12-6-77-16,6 20 22 0,-5-5 16 0,-1-15 13 0,2 22-58 16,-2-8 23-16,-2 0 17 0,1 3 13 0,-4 2-56 15,2-4 24-15,-2 1 16 0,2-3 16 0,-4 0-191 16,1-2 49-16,2-2 41 0,4-9 35 0,-8 16-336 15,8-16 91-15,-6 13 75 0,6-13 58 0,0 0-417 0,0 0-44 16</inkml:trace>
  <inkml:trace contextRef="#ctx0" brushRef="#br0" timeOffset="3298.11">2739 1813 0 0,'0'0'695'0,"0"0"-441"0,0 0 76 16,0 0-32-16,-10 7-60 0,10-7-48 0,0 0 12 16,0 0-40-16,0 0-33 0,0 0-25 0,0 0 27 15,0 0-28-15,14 4-16 0,-14-4-10 0,0 0 46 0,0 0-24 0,0 0-19 16,20 1-18-16,-20-1 27 0,0 0-19 0,16-3-14 15,-16 3-12-15,0 0 5 0,18-8-9 0,-18 8-9 16,9-8-4-16,-9 8 52 0,8-7-16 0,-8 7-12 0,0 0-10 16,0-12 59-16,0 12-19 0,0 0-16 0,4-13-13 15,-4 13 44-15,0 0-19 0,0 0-15 0,0 0-13 0,-12-7 10 16,12 7-12-16,0 0-10 0,0 0-7 0,-14 5-9 16,14-5-3-16,-15 9-5 0,15-9-2 0,-21 14-2 0,9-7-1 15,1 2-1-15,2 0-3 0,-3 0-11 0,5 1 3 16,-3 0 0-16,3 0 0 0,0-1 2 0,2 2 1 15,0-1 0-15,5-10 0 0,-6 20-7 0,6-20 3 16,-3 20 0-16,3-20 2 0,1 18-5 0,-1-18 1 0,8 17 3 16,-8-17 0-16,8 12-12 0,-8-12 2 0,12 11 3 0,-12-11 4 15,20 7-21-15,-20-7 7 0,21 0 3 0,-21 0 6 16,25-5-5-16,-25 5 4 0,20-6 3 0,-20 6 2 16,21-15 5-16,-10 9 0 0,-2-2 2 0,-9 8 0 0,15-18 8 15,-9 9-3-15,1 0 1 0,-2-3-2 0,0 1 16 0,-1 1-4 16,1 0-3-16,-2-1-1 0,-3 11 60 0,5-23-12 15,-2 12-14-15,-3 11-8 0,5-17 33 0,-5 17-15 0,3-13-10 16,-3 13-10-16,0 0 42 0,0 0-15 0,0 0-13 16,0 0-9-16,0 0-18 0,0 0-7 0,0 0 0 15,0 0-4-15,0 0-9 0,0 0-2 0,10 11 1 0,-10-11 0 16,3 11-4-16,-3-11 0 0,4 16 0 0,-4-16 1 0,4 16-14 16,-4-16 3-16,0 17 2 0,0-17 2 0,1 18-55 15,-1-18 11-15,-3 16 11 0,3-16 8 0,-3 17-65 16,3-17 20-16,-3 13 15 0,3-13 14 0,0 0-51 15,-2 11 23-15,2-11 13 0,0 0 14 0,0 0 1 0,0 0 9 16,0 0 8-16,0 0 6 0,0 0 25 0,0 0 0 16,0 0 0-16,8-11 0 0,-8 11 37 0,3-14-10 15,-3 14-4-15,5-16-3 0,-5 16 31 0,7-16-10 0,-7 16-9 16,6-16-6-16,-6 16 23 0,11-17-11 0,-11 17-7 0,11-13-4 16,-4 4 12-16,-7 9-7 0,12-14-5 0,-12 14-6 15,14-13-4-15,-14 13-2 0,16-8-5 0,-16 8 1 0,16-8-10 16,-16 8 1-16,18-5 0 0,-18 5 0 0,0 0-3 15,22 1-2-15,-22-1 3 0,0 0 0 0,16 10-23 0,-16-10 4 16,9 14 6-16,-9-14 3 0,1 16-63 0,-1-16 17 16,0 19 11-16,0-19 9 0,-3 21-83 0,-1-9 23 15,2 0 21-15,-1-2 16 0,0 3-158 0,0-1 44 0,0-2 36 16,3-10 27-16,-2 18-217 0,2-18 67 0,2 14 62 16,-2-14 54-16,6 8-364 0,-6-8 102 0,14 8 82 15,-14-8 65-15,0 0-240 0,21-4-9 0</inkml:trace>
  <inkml:trace contextRef="#ctx0" brushRef="#br0" timeOffset="3855.62">3339 1806 0 0,'4'-12'773'16,"-4"12"-398"-16,11-15-17 0,-11 15-70 0,-3-11 115 0,3 11-80 15,0 0-65-15,0 0-37 0,-10-8 79 0,10 8-60 16,0 0-47-16,0 0-40 0,-19-1 9 0,19 1-33 0,-16 3-25 15,16-3-21-15,-20 5 17 0,20-5-22 0,-21 9-14 16,10-2-14-16,0-1-28 0,-3 2-4 0,6 0-6 0,-2 1 0 16,0 1-4-16,1 1-3 0,0 1 0 0,2-2-2 15,1 4-5-15,1 0 0 0,0-2 0 0,4-1-1 0,1 5-83 16,0-16 16-16,1 20 14 0,2-8 12 0,2-2-78 16,-5-10 24-16,9 17 19 0,-9-17 17 0,14 11-29 15,-14-11 18-15,17 4 16 0,-17-4 9 0,21-3 16 0,-12-9 6 16,-9 12 5-16,19-8 3 0,-5-1 22 0,-4-1 0 15,1 0-1-15,-2-1-2 0,5-3 49 0,-5-2-11 16,0 2-9-16,1-2-5 0,0-2 85 0,-4 0-22 0,-2 3-17 16,1-3-14-16,0 1 48 0,-4-2-20 0,3 0-17 0,-2 0-13 15,-1-2 51-15,-1 3-19 0,0 0-20 0,0 0-13 0,0 0 29 16,0 5-16-16,0 0-15 0,0 13-10 0,-1-18 39 16,1 18-17-16,0 0-11 0,-4-10-11 0,4 10-3 15,0 0-9-15,0 0-6 0,0 0-3 0,0 0-21 16,-9 12 0-16,9-12 1 0,-5 17-1 0,3-4 1 0,-1 1-1 15,0-1 1-15,5 1-1 0,-4 2 1 0,-1 0 1 0,2 5-2 16,-3-5 1-16,3 2-2 0,-3 0 1 0,2 0 0 16,2-2 0-16,-1 4-6 0,-1-1 2 0,2 2 1 15,0-6 0-15,2 4-86 0,-2-2 18 0,1-3 16 0,3 0 8 16,1 1-111-16,0-3 32 0,1-2 26 0,-6-10 19 16,14 15-49-16,-14-15 27 0,21 7 20 0,-21-7 16 0,28 0-48 15,-28 0 21-15,21-7 20 0,-8 2 14 0,-1-4-71 16,0 3 26-16,0-2 20 0,-1 0 19 0,-1-3-143 15,-2 1 44-15,0 1 31 0,-1-4 28 0,-2 2-214 0,0-2 74 16,-1 3 49-16,-4 10 40 0,1-23-745 0,-1 23-104 16</inkml:trace>
  <inkml:trace contextRef="#ctx0" brushRef="#br0" timeOffset="4912.38">3727 1824 0 0,'6'-11'945'0,"-6"11"-643"0,0 0 210 15,0 0-102-15,0 0-82 0,-3-11-66 0,3 11 110 16,0 0-58-16,-6-11-63 0,6 11-50 0,0 0 13 0,-9-12-43 15,9 12-34-15,0 0-27 0,0 0 25 0,-18-6-27 0,18 6-22 16,0 0-17-16,-27 0-9 16,27 0-13-16,-20 6-9 0,20-6-8 0,-23 12-10 0,12-4-2 0,0-1-5 0,11-7-3 15,-14 14-8-15,6-5 0 0,8-9-1 16,-12 17-1-16,12-17 1 0,-9 18-1 0,9-18 1 0,-3 15-1 16,3-15-8-16,0 15 4 0,0-15-2 0,3 11 3 15,-3-11-19-15,8 9 5 0,-8-9 2 0,0 0 4 0,13 8-11 16,-13-8 5-16,0 0 3 0,0 0 3 0,25-1 0 0,-25 1 3 15,17-6 0-15,-17 6 3 0,18-9 3 0,-8 2 0 16,-10 7 0-16,17-14 1 0,-9 7 6 0,0-1-2 16,-8 8-1-16,12-14 0 0,-7 4 2 0,-5 10-1 0,10-12-1 15,-10 12 0-15,5-17 36 0,-5 17-8 0,4-14-7 0,-4 14-3 16,3-9 85-16,-3 9-22 0,0 0-16 0,0 0-13 16,0 0 44-16,0 0-19 0,0 0-17 0,-1-11-12 15,1 11-13-15,0 0-6 0,0 0-6 0,0 0-5 0,0 0-33 16,-6 12 5-16,6-12-1 0,-5 15 3 0,2-5-6 15,3-10 3-15,-5 19 1 0,5-19 2 0,-2 21-35 16,0-10 9-16,2-11 5 0,0 20 5 0,0-20-89 0,2 17 22 16,-2-17 17-16,5 13 16 0,-5-13-58 0,11 10 22 0,-11-10 20 15,11 5 13-15,-11-5-13 0,18 4 15 16,-18-4 10-16,0 0 11 0,29-4-26 0,-29 4 11 0,20-5 9 16,-9 0 10-16,0-2-8 0,-11 7 8 0,20-13 7 0,-10 6 5 15,-2-1 3-15,0-2 6 0,-2 2 1 0,1-1 1 16,-2-4 9-16,-1 1-1 0,0-2 0 0,-1 3 1 15,0-3 26-15,0 1-5 0,-2-1-4 0,1 0-4 0,0-4 61 16,-1 3-15-16,1-3-13 0,-2 3-9 0,2-3 33 16,6 2-15-16,-10 1-10 0,1 3-10 0,1 12 53 0,-2-23-18 15,2 23-14-15,-1-14-11 0,1 14 74 0,0 0-24 16,-6-10-18-16,6 10-17 0,0 0-6 0,0 0-10 0,0 0-9 16,0 0-7-16,0 0-21 0,-6 14 1 0,6-14-4 15,-5 14 1-15,2-3-1 0,2 1 1 0,-1 2-3 0,0-2 1 16,1 4 1-16,-2-1-2 0,1 1 0 0,1 1 0 15,-1 0 1-15,2 2-1 0,-1-2 0 0,1-1-1 0,-2 2-12 16,0-2 2-16,2-2 3 0,-2 0 0 0,2 0-72 16,-1 0 15-16,1-14 14 0,-7 18 8 0,12-8-142 15,0-1 36-15,-5-9 30 0,10 9 25 0,-10-9-216 0,0 0 63 16,0 0 48-16,23 0 41 0,-23 0-390 0,21-13 110 16,-9 4 114-16,0 1 78 0,-3-4-794 0,4 1-233 0</inkml:trace>
  <inkml:trace contextRef="#ctx0" brushRef="#br0" timeOffset="5254.89">3927 1714 0 0,'0'0'595'15,"0"0"-238"-15,0 0-56 0,0 0-28 0,0 0 7 16,0 0-56-16,0 0-45 0,9-8-36 0,-9 8 25 0,0 0-34 15,26-3-27-15,-26 3-22 0,16-5 28 0,-16 5-18 16,16-4-17-16,-16 4-17 0,0 0 48 0,19-1-22 0,-19 1-18 16,0 0-13-16,0 0 40 0,20 1-19 0,-20-1-17 0,0 0-10 15,0 0 5-15,20 6-13 0,-20-6-5 0,0 0-9 16,7 9-6-16,-7-9-3 0,10 9-6 0,-10-9-1 16,7 9-2-16,-7-9-2 0,3 13-2 0,-3-13-1 0,0 15 2 15,0-15 0-15,-3 18-3 0,-4-7 0 0,4 4-4 16,-4-3 0-16,3 2 1 0,-4-1-1 0,0 5 6 15,1-3-1-15,-1-1-1 0,2 0-1 0,0 0-52 0,-1-5 11 16,7-9 4-16,-3 16 10 0,3-16-264 0,0 0 59 0,3 12 43 16,-3-12 40-16,0 0-337 0,23-6 118 0,-12 0 73 15,-2-3 59-15,2-2-517 0,-1-1-65 0</inkml:trace>
  <inkml:trace contextRef="#ctx0" brushRef="#br0" timeOffset="5539.57">4089 1483 0 0,'0'0'590'0,"-21"4"-359"0,21-4 53 16,-9 10-22-16,9-10-44 0,-5 14-43 0,5-14-4 0,-3 18-33 16,3-18-29-16,2 18-20 0,-2-18-23 0,7 20-14 15,-7-20-8-15,8 15-10 0,-8-15-3 0,13 13-6 0,-13-13-5 16,16 5-4-16,-16-5 5 0,0 0-4 0,21-1-5 15,-21 1 0-15,12-8-2 0,-12 8 0 0,12-12-4 0,-12 12 0 16,6-12 44-16,-6 12-11 0,5-16-7 0,-5 16-7 16,0-18 19-16,0 18-10 0,-4-16-5 0,4 16-4 0,-4-15-8 15,4 15-4-15,-7-15-1 0,7 15-6 0,-8-8-60 16,8 8 13-16,0 0 10 0,0 0 6 0,0 0-236 0,-25 5 53 16,25-5 41-16,-5 14 34 0,5-14-764 15,-11 18-98-15</inkml:trace>
  <inkml:trace contextRef="#ctx0" brushRef="#br0" timeOffset="6287.99">4330 1708 0 0,'0'0'855'0,"-5"-13"-496"0,5 13 231 15,0 0-117-15,0 0-96 0,0 0-64 0,0 0 29 16,-15-4-69-16,15 4-54 0,0 0-43 0,-18 6-34 0,18-6-29 16,-14 11-23-16,14-11-18 0,-15 11-10 0,6-3-12 15,9-8-10-15,-12 18-9 0,6-8-9 0,2 3-4 0,-1-2-4 16,5-11-2-16,-5 21-7 0,5-21-1 0,-4 24 0 0,5-13-2 16,4 1-95-16,-2 6 17 0,-3-18 17 0,9 11 11 15,-9-11-101-15,17 11 30 0,-17-11 24 0,21 5 18 16,-21-5-10-16,17-7 16 0,-17 7 16 0,0 0 11 15,27-4 7-15,-27 4 9 0,15-10 4 0,-15 10 6 0,15-12 44 16,-15 12-5-16,8-16-6 0,-8 16-2 0,7-18 122 16,-7 18-27-16,2-19-22 0,-2 19-17 0,0-20 78 0,0 20-29 15,-5-21-25-15,5 21-18 0,-4-20 52 0,4 20-26 16,-3-17-18-16,3 17-19 0,-4-14 44 0,4 14-24 16,0 0-15-16,0 0-16 0,0-11 6 0,0 11-13 0,0 0-9 15,0 0-7-15,0 0-15 0,0 0-3 0,0 0-2 0,0 0-2 16,14 5-7-16,-14-5-1 0,15 8 0 0,-15-8 0 15,19 8-1-15,-19-8 1 0,18 8 0 0,-18-8 0 0,15 11-42 16,-9-2 8-16,-6-9 7 0,10 8 6 0,-10-8-65 16,10 14 17-16,-10-14 13 0,6 15 12 0,-6-15-78 15,3 16 22-15,-3-16 21 0,2 15 16 0,-2-15-48 0,0 17 22 16,0-17 17-16,0 12 15 0,0-12-29 0,-2 11 16 16,2-11 14-16,0 0 12 0,0 0-8 0,-3 13 11 15,3-13 7-15,0 0 8 0,0 0 10 0,0 0 2 0,0 0 3 16,0 0 2-16,0 0 14 0,-9-8-1 0,9 8-1 0,-4-12 0 15,4 12 41-15,-3-12-9 0,3 12-7 0,-1-12-5 16,1 12 64-16,0-18-16 0,0 18-16 0,1-20-9 0,2 10 44 16,-3 10-18-16,10-19-15 0,-10 19-12 0,8-14 3 15,-8 14-10-15,13-13-8 0,-13 13-7 0,15-13-4 16,-15 13-5-16,20-11-3 0,-20 11-2 0,24-8-6 0,-24 8 1 16,21-6-2-16,-21 6 0 0,21-2-4 0,-21 2 0 15,20-4 1-15,-20 4 0 0,0 0-11 0,24 0 5 0,-24 0 1 16,10 6 1-16,-10-6-11 0,7 9 3 0,-7-9 4 15,1 16 1-15,-1-16-18 0,-1 23 4 0,1-8 6 16,-3 1 2-16,-3 3-6 0,3-1 5 0,0 4 2 0,-2-8 3 16,2 2-23-16,-1-2 8 0,2-1 4 0,2-13 5 15,0 21-85-15,0-21 22 0,0 14 15 0,0-14 14 0,0 0-303 16,0 0 70-16,0 0 58 0,0 0 45 0,27-1-506 16,-27 1 156-16,20-15 107 0,-12 7 92 0,2-4-147 15,3-1 7-15</inkml:trace>
  <inkml:trace contextRef="#ctx0" brushRef="#br0" timeOffset="7001.74">5227 1689 0 0,'0'0'849'0,"0"0"-354"16,2-11-51-16,-2 11-88 0,0 0-71 0,0 0 10 15,0 0-48-15,-21-3-31 0,21 3-41 0,-16 4-14 0,16-4-32 16,-20 4-27-16,20-4-18 0,-21 8-8 0,21-8-16 16,-19 9-10-16,19-9-11 0,-17 11-10 0,17-11-4 15,-11 15-7-15,11-15-2 0,-7 14-5 0,7-14-4 0,1 15-1 16,-1-15-1-16,9 18 2 0,-9-18-1 0,12 14-2 15,-12-14 0-15,24 12 2 0,-24-12 1 0,27 7-1 16,-27-7-2-16,31 5 0 0,-31-5 0 0,31 5-1 0,-31-5-1 16,27 4-2-16,-27-4 1 0,22 0-1 15,-22 0 1-15,16 7-4 0,-16-7 1 0,0 0 1 0,10 8 0 0,-10-8-5 16,0 0 3-16,-2 18 0 0,2-18 0 0,0 0 4 16,-13 9 2-16,13-9-3 0,-12 8 1 0,12-8 8 0,-21 9-3 15,8-3-1-15,13-6-1 0,-28 7 12 0,14-4-4 16,14-3-3-16,-26 6-1 0,26-6-4 0,-22 5 1 15,22-5-2-15,-17 3 0 0,17-3-8 0,0 0 0 0,0 0 1 16,0 0 2-16,-21-1-134 0,21 1 27 0,0 0 23 0,0 0 16 16,3-17-356-16,-3 17 84 0,13-15 75 0,-2 7 77 15,3-3-913-15,-1 1-295 0</inkml:trace>
  <inkml:trace contextRef="#ctx0" brushRef="#br0" timeOffset="7906.32">5422 1693 0 0,'0'0'654'0,"0"0"-137"0,0 0-25 16,0 0-97-16,0-14-80 0,0 14 47 0,0 0-53 15,0 0-44-15,0 0-53 0,0 0-25 0,0 0-38 0,-4 12-29 16,4-12-25-16,-3 10-5 0,3-10-16 0,-7 15-16 16,7-15-11-16,-4 19-3 0,4-19-7 0,-3 19-9 0,3-19-5 15,-4 20-2-15,4-8-5 0,0-12-2 0,0 19-3 0,0-19-44 16,2 17 5-16,-2-17 8 0,3 13 2 0,-3-13-123 15,0 0 28-15,9 9 22 0,-9-9 19 0,0 0-16 16,0 0 16-16,18-5 15 0,-18 5 12 0,13-10 15 16,-13 10 5-16,12-15 5 0,-6 7 4 0,-6 8 52 0,15-17-7 15,-10 7-6-15,1-1-4 0,-1 1 122 0,-5 10-27 16,7-18-23-16,-7 18-19 0,6-16 135 0,-6 16-39 16,3-13-34-16,-3 13-27 0,0 0 90 0,3-11-39 0,-3 11-31 15,0 0-25-15,0 0 23 0,0 0-23 0,0 0-21 0,0 0-15 16,0 0-27-16,0 0-8 0,0 0-7 0,1 11-3 15,-1-11-11-15,4 21-2 0,-1-12-1 0,0 4-2 0,-2 1 10 16,1 2-4-16,-1 0-1 0,1 0-4 0,-4 3-8 16,2 0 0-16,0 0 0 0,-1 2 0 0,-1-1-45 0,1 1 10 15,-2 0 7-15,-2-2 7 0,2 1-89 16,0-3 22-16,-2-1 19 0,1-1 12 0,4-15-30 0,-9 22 17 16,6-11 15-16,3-11 12 0,-8 16-23 0,8-16 13 0,0 0 12 15,-5 13 8-15,5-13 11 0,0 0 5 0,0 0 2 16,0 0 5-16,0 0 12 0,0 0-1 0,-16-3 1 15,16 3 0-15,-9-10 14 0,9 10-4 0,-9-14-2 0,9 14-1 16,-12-19 24-16,9 8-6 0,-3 0-6 0,1 0-3 0,2-3 23 16,0 0-9-16,1 2-6 0,1 1-4 0,1-2 26 15,0 13-8-15,3-22-9 0,0 11-6 0,3 1-5 16,0 0-3-16,1 2-5 0,3 1-1 0,-1-2-4 0,2 0-1 16,2 3 0-16,-2-2-2 0,1 2-1 0,3-3-1 15,-3 3 1-15,3-1-1 0,-1-2-5 0,-1 4 1 0,1-2 1 16,-3 0 0-16,4 1 5 0,-4-2-2 0,-2 2 1 15,2-1 0-15,-11 7 4 0,18-12-1 0,-18 12-1 0,11-9 0 16,-11 9 57-16,9-15-11 0,-9 15-10 16,5-13-8-16,-5 13 42 0,6-12-17 0,-6 12-9 0,0 0-11 15,0-18 7-15,0 18-9 0,-1-11-6 0,1 11-7 0,-3-11 3 16,3 11-4-16,0 0-4 0,-5-13-3 0,5 13-4 16,0 0-1-16,-9-9-3 0,9 9-1 0,0 0-9 0,0 0 1 15,-20-2 0-15,20 2 2 0,-14 5 6 0,14-5-1 16,-13 9-1-16,13-9-1 0,-14 15-49 0,14-15 11 15,-11 14 7-15,11-14 4 0,-8 17-74 0,8-17 19 0,-5 18 17 16,5-18 12-16,2 17-91 0,-2-17 28 0,3 16 23 16,-3-16 20-16,6 14-67 0,7-7 29 0,-13-7 20 15,5 11 20-15,-5-11-68 0,15 9 29 0,-15-9 20 0,20 8 19 0,-20-8-84 16,22 6 30-16,-22-6 26 0,20 2 19 0,-20-2-39 16,0 0 26-16,26 3 17 0,-26-3 15 0,0 0 10 15,18 4 11-15,-18-4 7 0,0 0 7 0,11 6 4 16,-11-6 5-16,0 0 2 0,0 0 3 0,0 12-7 0,0-12 4 15,0 0 3-15,-10 13 2 0,10-13 2 0,-13 11 3 16,13-11 1-16,-17 11 0 0,17-11 5 0,-22 10-1 0,22-10 0 16,-21 9 0-16,21-9-42 0,-20 10 7 0,20-10 9 15,-14 4 3-15,14-4-195 0,0 0 63 0,0 0 33 0,0 0 24 16,0 0-395-16,0 0 97 0,0 0 81 0,6-16 73 16,-6 16-234-16,9-17 12 0</inkml:trace>
  <inkml:trace contextRef="#ctx0" brushRef="#br0" timeOffset="8193.27">5910 1556 0 0,'0'0'1011'0,"0"0"-562"0,1-12-65 15,-1 12-78-15,0 0-3 0,0 0-62 0,0 0-49 16,0 0-15-16,5 18 38 0,-5-18-43 0,2 17-34 0,-2-17-27 15,3 24 35-15,-2-9-29 0,-1 0-25 0,2 2-16 0,-2 1 29 16,0 1-23-16,-5-1-14 0,5-1-15 16,0 4-2-16,0-4-10 0,0 1-7 0,0-1-9 0,0-2 0 15,0 0-8-15,0-3-1 0,0-12-4 0,2 22-65 16,-2-22 12-16,3 14 6 0,-3-14 10 0,0 0-275 0,0 0 63 16,10 6 46-16,-10-6 39 0,0 0-410 0,8-8 149 0,-8 8 102 15,7-12 60-15,-7 12-657 0,2-18-109 0</inkml:trace>
  <inkml:trace contextRef="#ctx0" brushRef="#br0" timeOffset="8389.64">5797 1770 0 0,'0'0'880'0,"0"0"-617"0,24-3 102 16,-24 3-70-16,22-7-59 0,-22 7-47 0,23-8-23 0,-23 8-35 15,23-7-24-15,-23 7-23 0,22-8-39 0,-22 8-11 16,23-10-6-16,-23 10-5 0,15-8-242 0,-15 8 45 16,14-8 33-16,-14 8 29 0,10-10-834 0,-10 10-145 15</inkml:trace>
  <inkml:trace contextRef="#ctx0" brushRef="#br0" timeOffset="9369.2">5986 1776 0 0,'0'0'714'0,"0"0"-479"0,24-3 50 0,-24 3-24 16,18-6-51-16,-18 6-43 0,20-7-23 0,-20 7-27 0,18-9-23 16,-18 9-20-16,18-10 78 0,-18 10-30 15,17-9-25-15,-17 9-19 0,14-8 47 0,-14 8-15 0,9-12-18 16,-9 12-18-16,8-9 92 0,-8 9-34 0,0 0-25 0,7-12-22 15,-7 12 92-15,0 0-34 0,0 0-29 0,-4-12-24 16,4 12 54-16,0 0-29 0,0 0-24 0,0 0-18 16,-16-3 0-16,16 3-15 0,0 0-12 0,-18 2-10 0,18-2-6 15,-20 2-6-15,20-2-6 0,-18 7-2 0,18-7-7 16,-20 11-2-16,20-11-1 0,-15 11-1 0,15-11 19 0,-13 17-3 16,13-17-6-16,-8 15-2 0,8-15-19 0,-3 19 2 15,3-19-1-15,0 19 3 0,3-7-8 0,-3-12 0 16,4 16 4-16,-4-16 0 0,8 15-79 0,-8-15 16 0,10 15 15 15,-10-15 10-15,14 9-135 0,-14-9 36 0,14 3 29 16,-14-3 24-16,0 0-69 0,24 2 31 0,-24-2 27 0,16-5 19 16,-16 5 11-16,16-8 12 0,-16 8 14 0,15-11 7 0,-15 11 14 15,12-13 4-15,-12 13 4 0,13-14 3 0,-13 14 28 16,8-17-2-16,-8 17-4 0,5-16-1 0,-5 16 76 16,4-19-19-16,-4 19-10 0,3-18-13 0,-3 18 59 15,5-19-20-15,-5 19-17 0,3-17-11 0,-3 17 47 0,2-15-17 16,-2 15-19-16,0 0-12 0,0 0 17 0,0 0-14 0,0 0-10 15,0 0-10-15,0 0-19 0,0 0-2 0,0 0-3 16,0 0-3-16,0 0-4 0,0 0-1 0,-2 18-1 16,2-18-1-16,3 15-4 0,-3-15 0 0,-1 20 0 0,1-20 2 15,-3 19-62-15,3-19 12 0,0 19 10 0,0-19 9 16,-2 19-66-16,-1-8 20 0,3-11 15 0,-5 17 13 0,5-17-44 16,-4 18 20-16,4-18 14 0,-3 14 13 0,3-14-21 15,0 0 12-15,-2 11 13 0,2-11 8 0,0 0 14 16,0 0 4-16,0 0 4 0,0 0 1 0,0 0 45 0,0 0-8 15,-7-13-4-15,7 13-4 0,-1-12 82 0,1 12-20 16,0-15-16-16,0 15-12 0,3-23 58 0,-2 10-22 0,3 1-17 16,-4 12-14-16,6-27 29 0,-3 15-18 0,2 1-13 15,0-2-10-15,-1-1 12 0,3 2-10 0,-7 12-10 0,13-18-6 16,-13 18-4-16,14-11-6 0,-14 11-4 0,14-4-2 0,-14 4-16 16,0 0 0-16,21 4 1 0,-21-4 0 0,13 11-5 15,-13-11 0-15,14 13 2 0,-14-13-1 0,9 16-69 16,-9-16 14-16,8 18 11 0,-8-18 11 0,5 16-94 15,-5-16 27-15,5 20 20 0,-5-20 19 0,0 19-55 0,0-19 25 16,-3 19 19-16,3-19 14 0,0 19-25 0,0-19 15 0,-3 19 16 16,3-19 10-16,-7 15-15 0,7-15 12 0,-7 12 11 15,7-12 7-15,0 0 3 0,-6 11 5 0,6-11 5 16,0 0 3-16,0 0 33 0,0 0-4 0,0 0-4 0,-8-11 0 16,8 11 40-16,0 0-9 0,2-16-9 0,-2 16-7 15,5-19 57-15,4 9-16 0,-14 1-15 0,10-1-9 16,0 1 12-16,2-2-10 0,-1-1-9 0,-6 12-8 0,14-18 10 15,-6 7-7-15,-2 1-6 0,4-1-5 0,-2 3-7 16,2 0-2-16,-1-1-2 0,-9 9 0 0,19-7-7 0,-19 7 0 16,19-5 1-16,-19 5 0 0,0 0-4 0,25 3 0 15,-25-3 0-15,14 8 1 0,-14-8-24 0,14 14 4 0,-14-14 5 16,10 13 4-16,-10-13-38 0,8 16 10 16,-8-16 9-16,8 16 7 0,-8-16-19 0,7 17 9 0,-7-17 6 0,5 17 8 15,-5-17-20-15,3 17 8 0,-3-17 7 0,1 16 4 16,-1-16 1-16,0 17 3 0,0-17 6 0,-1 17 1 0,1-17-27 15,0 18 8-15,0-18 6 0,-3 13 6 0,3-13-147 16,-4 15 34-16,4-15 30 0,0 0 28 0,0 0-304 16,4 10 74-16,-4-10 62 0,0 0 49 0,0 0-541 15,0 0-61-15</inkml:trace>
  <inkml:trace contextRef="#ctx0" brushRef="#br0" timeOffset="9531.57">6797 1791 0 0,'0'0'53'0,"0"0"-72"0</inkml:trace>
  <inkml:trace contextRef="#ctx0" brushRef="#br0" timeOffset="10968.52">2124 2240 0 0,'0'0'426'0,"0"0"-187"0,0 0 20 16,-18 5-51-16,18-5-14 0,0 0-35 0,0 0-9 15,0 0-29-15,0 0-26 0,9 9-19 0,-9-9 13 16,14 7-17-16,-14-7-15 0,20 3-11 0,-20-3 17 16,25 1-13-16,-25-1-9 0,31 2-10 0,-31-2 5 0,38-2-7 15,-38 2-6-15,33-1-4 0,-11-1-8 0,1 1-4 0,-5-1 0 16,3-1-1-16,0 0 11 0,-1-3-4 0,0 4-2 16,-20 2-1-16,32-5-4 0,-32 5 2 0,24-4-3 15,-24 4-1-15,0 0-5 0,0 0 1 0,0 0 0 0,0 0 0 16,0 0 4-16,0 0-2 0,0 0-1 0,0 0 1 15,-12 7 0-15,12-7 0 0,-30 6 0 0,13-2-1 0,-6 0-13 16,-1 1 3-16,2 0 0 0,0-2 3 0,-4 2-24 16,6-2 7-16,-2 3 4 0,1-1 4 15,0-1-1-15,4-2 4 0,1 1 1 0,16-3 3 0,-24 4-3 16,24-4 4-16,0 0 0 0,-21 0 2 0,21 0 39 0,0 0-7 16,0 0-5-16,0 0-5 0,5-12 29 0,-5 12-8 0,20-7-8 15,-7 4-7-15,5-4 0 0,2 5-4 0,3-2-5 16,-1-1-2-16,6 0-50 0,-2 2 6 0,1-2 7 0,-3 2 5 15,5 0-167-15,-1 0 35 0,-3 1 31 0,1 0 24 16,-4-1-791-16,-2 0-97 0</inkml:trace>
  <inkml:trace contextRef="#ctx0" brushRef="#br0" timeOffset="13141.61">1643 3162 0 0,'0'0'951'0,"0"0"-604"0,0 0-38 0,0 0 86 0,0 0-79 0,0 0-64 16,0 0-50-16,0 0 0 0,0 0-25 0,0 0-37 0,0 0-28 15,10-9-8-15,-10 9-22 0,21-7-14 0,-6 4-16 0,4-3 15 16,0 1-15-16,1-2-10 0,1 3-9 0,2-4 27 16,-3 3-14-16,1-1-8 0,-1 1-8 0,-1 0 16 15,1 1-9-15,-5-2-9 0,0 2-4 0,-15 4-1 16,25-7-5-16,-25 7-3 0,0 0-3 0,19-3-6 0,-19 3 1 15,0 0-3-15,0 0 1 0,0 0-23 0,0 0 5 16,0 0 2-16,0 0 2 0,0 0-177 0,0 0 39 16,0 0 29-16,0 0 23 0,-11 7-205 0,11-7 60 0,-10 6 49 15,10-6 48-15,-11 7-258 0,11-7 80 0,-11 8 65 16,11-8 49-16,0 0-506 0,-21 0-57 0</inkml:trace>
  <inkml:trace contextRef="#ctx0" brushRef="#br0" timeOffset="13569.11">1868 3099 0 0,'0'0'631'0,"0"0"-366"0,0 0 149 16,0 0-42-16,0 0-74 0,0 0-60 0,0 0 12 0,0 0-52 15,0 0-38-15,-12 6-23 0,12-6 33 0,-4 16-34 16,4-16-27-16,-6 19-21 0,3-6 28 0,1-1-22 0,0 3-19 16,1-1-14-16,-2 1 5 0,3 2-13 0,-2-2-12 15,2 1-7-15,0 1-5 0,0 1-6 0,0-2-5 16,-1-1-4-16,1 0 2 0,0-3-3 0,0 2-3 0,1-3-3 15,-1-11-3-15,2 21-1 0,-2-21-1 0,1 14-1 0,-1-14-87 16,0 0 16-16,2 11 14 0,-2-11 12 0,0 0-146 16,0 0 38-16,0 0 31 0,0 0 23 0,0 0-36 15,0 0 26-15,0 0 23 0,0 0 17 0,0 0-10 16,0 0 22-16,0 0 10 0,-5-10 9 0,5 10 9 0,0 0 5 16,0 0 6-16,-14-6 3 0,14 6 0 0,0 0 3 15,-18-2 3-15,18 2 0 0,0 0 10 0,0 0-2 16,-24 0 1-16,24 0 0 0,0 0 25 0,0 0-4 0,-15 5-4 0,15-5-5 15,0 0 11-15,0 0-4 0,0 0-4 0,0 0-3 16,0 0-2-16,0 0-1 0,0 0-2 0,0 0-2 16,27-1 20-16,-27 1-8 0,23-7-2 0,-23 7-3 0,32-6-5 15,-14 1-1-15,-4 0-2 0,2 1-1 0,0-3 1 16,-2 2 0-16,-1 1-1 0,-13 4-1 0,22-10 4 16,-22 10-1-16,16-5-2 0,-16 5 1 0,0 0-34 0,11-9 9 15,-11 9 4-15,0 0 2 0,8-8-175 0,-8 8 36 16,0 0 33-16,0 0 21 0,6-9-874 0,-6 9-172 0</inkml:trace>
  <inkml:trace contextRef="#ctx0" brushRef="#br0" timeOffset="14429.33">1973 3252 0 0,'0'0'517'0,"0"0"-137"0,-6-11-68 0,6 11-20 15,0 0-59-15,0 0 48 0,-2-12-54 0,2 12-45 16,0 0-38-16,5-10 17 0,-5 10-31 0,7-6-17 16,-7 6-18-16,0 0-24 0,15-8-14 0,-15 8-12 0,0 0-9 15,16-6 1-15,-16 6-8 0,0 0-7 0,0 0-2 16,24 0 1-16,-24 0-5 0,0 0-2 0,18 6-3 0,-18-6-6 15,10 9 0-15,-10-9-2 0,8 12-1 0,-8-12 1 16,5 11-2-16,-5-11 0 0,3 15 0 0,-3-15-1 16,0 17 0-16,0-17 0 0,-3 14 0 0,3-14 3 0,-5 16-2 15,5-16 1-15,-8 14 0 0,8-14-2 0,-10 16 0 16,10-16 0-16,-7 9 0 0,7-9-4 0,0 0 2 16,0 0-1-16,-7 8 2 0,7-8-15 0,0 0 5 0,0 0 2 15,0 0 1-15,0 0 18 0,7-10-4 0,-7 10 1 0,0 0-3 16,11-12-8-16,2 5-1 0,-13 7 3 0,6-14-1 15,-6 14 0-15,11-15 0 0,-11 15 0 0,11-15 2 0,2 7 6 16,-13 8-1-16,4-16 0 0,-4 16-1 0,7-12-2 16,-7 12 1-16,8-11-1 0,-8 11 0 0,9-10 21 15,-9 10-4-15,8-8-5 0,-8 8-1 0,0 0 12 16,13-8-7-16,-13 8 0 0,0 0-5 0,0 0-6 0,19-3-2 0,-19 3 1 16,0 0-3-16,15 5-1 0,-15-5-1 0,0 0 0 15,14 7 0-15,-14-7 3 0,6 12-2 0,-6-12 2 16,4 9-2-16,-4-9-6 0,6 16 3 0,-6-16 0 0,-2 18 0 15,0-8-24-15,2-10 5 0,-6 22 3 0,6-22 5 16,-6 20-7-16,2-9 3 0,4-11 5 0,-6 18 2 0,6-18-91 16,-1 14 22-16,1-14 15 0,0 0 13 0,3 11-106 15,-3-11 34-15,0 0 36 0,0 0 18 0,22-3-58 16,-22 3 26-16,17-11 21 0,-17 11 16 0,21-13-81 0,-10 4 30 16,0 1 24-16,-1-1 16 0,-1-2-6 0,-1 2 17 15,0-2 12-15,7-2 10 0,-12 1 10 0,1-1 8 0,-1 2 3 16,-1 0 6-16,1-2 26 0,-1 2-2 0,-2 11-2 15,3-21-1-15,-3 21 59 0,0-19-12 0,0 19-12 0,-2-16-7 16,2 16 67-16,-3-17-20 0,3 17-17 0,-1-11-12 16,1 11 83-16,-4-15-28 0,4 15-20 0,-3-12-19 0,3 12 97 15,-1-11-32-15,1 11-23 0,0 0-12 0,0-13 132 16,0 13-46-16,0 0-37 0,0 0-30 0,0 0 104 0,0 0-46 16,0 0-35-16,0 0-26 0,0 0-9 15,0 0-18-15,0 0-19 0,0 0-15 0,0 0-19 0,0 0-7 16,0 0-6-16,8 11-3 0,-8-11-7 0,4 19-1 0,-4-19-1 15,2 22-3-15,-1-6 9 0,-1 0-3 0,3 1-2 16,-3 1-1-16,0 1-10 0,0-2 1 0,0 2-1 16,0-5 1-16,1 2-3 0,-1-1 0 0,0-15 2 15,3 20-1-15,-3-20-77 0,5 18 17 0,-5-18 11 0,6 12 11 16,-6-12-170-16,0 0 42 0,13 5 34 0,-13-5 27 0,0 0-240 16,19-6 68-16,-19 6 57 0,14-9 45 0,-14 9-285 15,18-10 100-15,-11 2 72 0,1-1 57 0,-2-2-466 0,-2-1-53 16</inkml:trace>
  <inkml:trace contextRef="#ctx0" brushRef="#br0" timeOffset="14653.74">2343 3187 0 0,'0'0'531'0,"0"0"-280"16,0 0-30-16,0 0-38 0,0 0-15 0,14-7-32 0,-4-3-113 15,-10 10-5-15,22-2-4 0,-22 2-2 0,25-1-326 16,-25 1 90-16,22-8 56 0,-22 8 34 0,23-10-192 16,-23 10 98-16</inkml:trace>
  <inkml:trace contextRef="#ctx0" brushRef="#br0" timeOffset="16251.61">2539 3140 0 0,'0'0'451'0,"0"0"-188"0,0 0-52 16,0 0-42-16,0 0 22 0,0 0-30 0,0 0-30 0,0 0-28 16,0 0-3-16,0 0-22 0,0 0-15 0,8 13-12 15,-8-13 0-15,0 0-9 0,18-7-10 0,-18 7-6 0,0 0 3 16,14-6-8-16,-14 6-3 0,0 0-3 16,10-10 9-16,-10 10-5 0,0 0-5 0,8-8-1 0,-8 8 64 15,0 0-17-15,4-11-9 0,-4 11-12 0,0 0 49 0,0 0-19 16,-4-14-13-16,4 14-11 0,0 0 37 0,-9-11-14 15,9 11-7-15,0 0-14 0,0 0 56 0,0 0-22 16,-17-5-15-16,17 5-15 0,0 0-6 16,0 0-10-16,-12 8-6 0,12-8-7 15,-15 7-12-15,15-7-1 0,-14 12-3 0,14-12-1 0,-12 16 1 0,12-16-2 0,-10 16 1 0,10-16-3 16,-5 17-5-16,5-17-1 0,-2 19 2 0,2-19 0 0,0 14 6 16,2-2-1-16,-2-12 0 0,5 19-1 0,-5-19 1 15,10 17 0-15,-10-17 0 0,11 13-2 0,-11-13-85 16,15 11 16-16,-15-11 15 0,18 8 10 0,-18-8-60 15,20 1 22-15,-20-1 15 0,19-1 15 0,-19 1 2 0,20-8 13 16,-20 8 9-16,20-10 7 0,-10 3 2 0,-10 7 3 0,19-15 3 16,-10 6 4-16,0-4 10 0,-2 5 0 0,1-2-1 15,-2 1 1-15,1 0 55 0,-1-2-12 0,-1 1-4 16,-5 10-7-16,9-21 66 0,-9 21-18 0,7-17-18 0,-7 17-12 16,1-16 16-16,-1 16-14 0,-1-13-9 0,1 13-11 15,0 0 21-15,-7-11-11 0,7 11-9 0,0 0-6 0,0 0 7 16,-12-7-7-16,12 7-7 0,0 0-3 0,-16 4-13 15,16-4 1-15,0 0-4 0,0 0 1 0,0 0-5 16,-17 5 1-16,17-5-1 0,0 0-1 0,0 0-4 0,-12 7-2 16,12-7 4-16,0 0-1 0,0 0-23 0,0 0 6 15,0 0 5-15,0 0 4 0,2 12-16 0,-2-12 6 0,0 0 5 16,0 0 4-16,16 5-2 0,-16-5 3 0,0 0 2 0,0 0 4 16,22-2 12-16,-22 2-2 0,0 0 1 0,20-3-1 15,-20 3-2-15,0 0-1 0,21-5 1 0,-21 5-1 16,0 0 0-16,0 0-1 0,17-5 0 0,-17 5 1 0,0 0-6 15,0 0 3-15,0 0-1 0,15 7 3 0,-15-7-3 16,0 0 0-16,0 0 1 0,11 11 1 0,-11-11 1 16,5 9 1-16,-5-9-1 0,3 13 1 0,-3-13-2 0,0 18-1 15,0-18 2-15,0 17 0 0,0-17-12 0,-3 21 4 16,0-11 1-16,3-10 1 0,-5 21-46 0,2-10 11 0,3-11 8 16,-6 21 7-16,6-21-51 0,-5 18 16 0,5-18 11 15,-2 12 11-15,2-12-18 0,0 0 11 0,0 0 10 0,0 0 7 16,0 0 5-16,0 0 7 0,0 0 3 0,0 0 3 15,25-6 7-15,-25 6 4 0,13-12-1 0,-13 12 0 16,13-17 18-16,-5 8-5 0,-1 1-1 0,0 0-2 0,1-3 8 16,-2-1-5-16,2 5-1 0,-1-3-2 0,1 2 4 15,-1-1-1-15,10 2-3 0,-17 7-2 0,9-16 15 0,-9 16-5 16,12-11-1-16,-12 11-4 0,15-4-11 0,-15 4 0 16,13-10 1-16,-13 10-1 0,0 0 12 0,12-8-1 0,-12 8-2 15,0 0-1-15,0 0 25 0,0 0-5 0,15-4-6 16,-15 4-5-16,0 0 52 0,0 0-13 0,0 0-11 0,0 0-10 15,0 0 54-15,0 0-16 0,0 0-15 0,0 0-11 16,0 0 6-16,0 0-9 0,0 0-9 0,0 0-6 0,0 0 1 16,0 0-6-16,0 0-4 0,0 0-6 0,-6-12-3 15,6 12-3-15,0 0-1 0,0 0-3 0,0 0-2 0,0 0-1 16,0 0-1-16,-17-4 1 0,17 4 12 0,0 0-2 16,0 0-2-16,0 0-3 0,0 0-20 0,0 0 3 15,0 0 1-15,-15 4 4 0,15-4-6 0,-17 5 2 0,17-5 2 16,0 0 2-16,-9 13 2 0,9-13 1 0,-15 8 1 0,15-8 0 15,-4 12-7-15,4-12 2 0,-5 15 3 0,5-15-1 16,-3 16-5-16,3-16 2 0,0 15 1 0,0-15 1 16,3 18-23-16,-3-18 6 0,5 16 4 0,6-10 4 0,-11-6-36 15,5 13 10-15,-5-13 7 0,9 8 7 0,-9-8-26 16,17 6 12-16,-17-6 8 0,0 0 5 0,26 5-12 16,-26-5 9-16,19-8 7 0,-19 8 3 0,21-11 11 0,-21 11 1 0,17-12 2 15,-9 5 1-15,1-1 22 0,-2 0-4 0,1-1-3 16,-2 0 0-16,1 0 20 0,0-1-6 0,-3 1-5 0,-4 9-2 15,9-18 41-15,-9 18-10 0,7-17-9 0,-7 17-9 16,3-21 28-16,-3 21-11 0,4-13-10 0,-4 13-8 16,0 0 15-16,-7-15-8 0,7 15-7 0,0 0-6 0,0 0 11 15,0 0-6-15,0 0-6 0,0 0-4 0,0 0-12 16,0 0-2-16,0 0 1 0,0 0-2 0,-17 3-3 0,17-3 0 16,-3 12 1-16,3-12-1 0,0 0-28 0,-2 13 5 15,2-13 7-15,0 0 2 0,5 13-31 0,-5-13 9 16,9 11 8-16,-9-11 6 0,15 10-26 0,-15-10 10 15,15 10 8-15,-15-10 4 0,20 7-74 0,-20-7 19 0,20 8 17 0,-20-8 13 16,19 8-54-16,-19-8 22 0,22 3 16 0,-22-3 14 16,18 10-18-16,-18-10 20 0,12 8 12 0,-12-8 8 15,10 8 3-15,-10-8 6 0,0 0 5 0,0 14 3 0,0-14 0 16,-5 10 4-16,5-10 3 0,-8 9 1 0,8-9 3 16,-14 9-1-16,14-9 3 0,-18 8 0 0,18-8 3 0,-18 8 0 15,18-8 0-15,-17 8-1 0,17-8 0 0,-12 5-1 16,12-5 1-16,0 0-1 0,0 0 10 0,0 0-2 15,0 0-2-15,0 0-1 0,0 0-19 0,-2-16 3 0,2 16 3 16,13-13 0-16,-3 4-69 0,-10 9 13 0,17-14 15 16,-6 5 9-16,-1 0-34 0,1-2 16 0,-1 2 11 0,2-1 10 15,2-3 5-15,-2 3 8 0,2-3 5 0,-2 3 3 16,1-4 9-16,-4 3 3 0,1 1-1 0,0 1 3 16,-2-3 88-16,-1 3-16 0,0-1-15 0,-1 3-10 0,-3-5 69 15,-3 12-22-15,8-14-20 0,-8 14-14 0,5-13 71 16,-5 13-26-16,3-11-11 0,-3 11-16 0,0 0 60 0,0 0-27 15,0 0-22-15,0 0-17 0,0 0 33 0,0 0-21 16,0 0-17-16,0 0-13 0,0 0-19 0,0 0-6 0,0 0-5 16,0 0-5-16,0 0-8 0,0 0 0 0,-6 13-2 15,6-13-2-15,0 19-1 0,0-19 0 0,-3 19-1 0,3-19 0 16,-3 22 2-16,3-9-2 0,-2-1 0 0,2 1-1 16,0 2 0-16,-2-1 1 0,4-2-2 0,-2 5 1 15,0-2 4-15,2 1-2 0,-1-2 1 0,1-1-2 0,1 0-4 16,-3-13-1-16,6 17 2 0,-6-17 0 0,9 16-6 15,-9-16 2-15,14 11 1 0,-14-11 0 0,15 4-57 0,-15-4 12 16,20-2 10-16,-20 2 9 0,24-4-175 0,-24 4 43 16,21-12 31-16,-21 12 27 0,18-16-304 0,-10 8 102 0,1-2 61 15,-1 1 49-15,-3-5-643 0,0 1-85 0</inkml:trace>
  <inkml:trace contextRef="#ctx0" brushRef="#br0" timeOffset="16457.22">3359 3097 0 0,'0'0'1048'0,"0"0"-714"0,0 0 131 16,0 0-93-16,0 0-74 0,12-8-60 0,-12 8-30 0,21-5-27 16,-21 5-36-16,24-6-28 0,-24 6-27 0,27-8-20 15,-27 8-13-15,24-7-12 0,-24 7-178 0,22-7 26 0,-22 7 21 16,19-7 18-16,-19 7-370 0,8-9 127 0,-8 9 63 15,5-11 49-15,-5 11-705 0,0 0-107 0</inkml:trace>
  <inkml:trace contextRef="#ctx0" brushRef="#br0" timeOffset="17085.25">4097 3021 0 0,'-35'5'548'0,"18"-2"-185"15,17-3-62-15,-30 6-24 0,30-6 75 0,-28 5-68 16,28-5-58-16,-22 5-46 0,22-5 67 0,-17 5-40 16,17-5-27-16,0 0-35 0,-13 7 31 0,13-7-36 0,0 0-27 15,0 0-23-15,0 0 0 0,0 0-19 0,0 0-15 0,13 7-10 16,-13-7 17-16,29-1-13 0,-8-1-10 0,2-2-8 15,7 0-1-15,-1 1-6 0,3-1-4 0,-1 1-7 0,4-2-5 16,-2 1-1-16,1-1-3 0,-4-1-1 0,2 0-16 16,-4 0 1-16,-1 1 3 0,-3 1 1 0,3-2-8 15,-4 1 0-15,0 0 5 0,-2 0 2 0,-1 2 3 16,-1-2 0-16,-19 5 2 0,18-4 1 0,-18 4-1 0,25-5 0 0,-25 5 2 16,0 0 0-16,27-3-72 0,-27 3 14 15,0 0 11-15,0 0 12 0,0 0-222 0,0 0 53 0,0 0 40 16,0 0 34-16,0 0-379 0,0 0 146 0,0 0 72 0,0 0 57 15,0 0-596-15,-21-2-84 0</inkml:trace>
  <inkml:trace contextRef="#ctx0" brushRef="#br0" timeOffset="17485.82">4480 2865 0 0,'0'0'795'15,"-12"-4"-491"-15,12 4-25 0,0 0 39 0,0 0-62 16,0 0-53-16,0 0-40 0,0 0-5 0,-1 11-32 0,1-11-26 16,0 0-19-16,11 11 15 0,-11-11-10 0,16 7-15 15,-16-7-15-15,17 5 0 0,-17-5-10 0,24 5-11 16,-24-5-6-16,27 5-1 0,-27-5-5 0,25 4-5 0,-25-4-2 16,24 4-5-16,-24-4-3 0,19 3-1 0,-19-3-1 0,0 0 0 15,27 3-1-15,-27-3-1 0,0 0 0 0,26 3 0 16,-26-3 0-16,0 0-1 0,0 0-1 0,0 0 4 15,22-1-2-15,-22 1 0 0,0 0-1 0,0 0-7 0,0 0 2 16,0 0-1-16,0 0 2 0,0 0-5 0,0 0 1 16,0 0 1-16,0 0 2 0,6 11 14 0,-6-11-1 15,-7 9-3-15,7-9-2 0,-9 10 36 0,3-2-9 0,6-8-6 16,-12 14-6-16,2-4 13 0,3-1-5 0,-2 1-8 16,0-1-3-16,-3 3-1 0,3-3-3 0,-1 2-3 0,0-1-3 15,0 1 0-15,-1-2-2 0,3 0 0 0,8-9-2 0,-15 15-7 16,15-15 1-16,-12 13 1 0,12-13-1 0,-8 8-77 15,8-8 15-15,0 0 12 0,-7 10 12 0,7-10-292 16,0 0 67-16,0 0 80 0,0 0 36 0,0 0-918 0,-8-7-262 16</inkml:trace>
  <inkml:trace contextRef="#ctx0" brushRef="#br0" timeOffset="20302.64">5143 2835 0 0,'5'-13'662'0,"-5"13"-403"0,0 0-52 0,0 0-15 16,6-11 51-16,-6 11-49 0,0 0-39 0,0 0-31 0,-5-11 67 16,5 11-38-16,0 0-32 0,0 0-24 0,-6-12 50 15,6 12-28-15,0 0-16 0,0 0-17 0,-7-8 65 0,7 8-29 16,0 0-24-16,0 0-22 0,0 0 40 0,-14-10-25 0,14 10-18 16,0 0-14-16,-14 10-7 0,14-10-11 0,-16 6-8 15,16-6-6-15,-14 9 12 0,14-9-9 0,-15 15-6 0,15-15-3 16,-14 12 2-16,14-12-5 0,-9 15-3 0,9-15-3 15,-10 17 4-15,10-17-5 0,-3 16-2 0,3-16-2 16,0 20-3-16,0-8-2 0,0-12-1 0,5 15 1 16,0-5 3-16,-5-10-2 0,14 14-1 0,-14-14 0 0,16 11-5 15,-16-11 1-15,20 7 0 0,-20-7-1 0,23 2-25 0,-23-2 4 16,24-2 6-16,-24 2 4 0,23-4-18 0,-23 4 5 16,20-10 8-16,-20 10 2 0,18-11 10 0,-8 4-1 15,-10 7 3-15,13-14 0 0,-13 14 6 0,11-14 0 0,-11 14-1 16,8-15 0-16,-8 15 67 0,6-17-14 0,-6 17-11 0,2-14-8 15,-2 14 56-15,1-13-19 0,-1 13-16 0,0 0-9 16,-1-11 33-16,1 11-17 0,0 0-12 0,0 0-10 16,0 0-1-16,0 0-9 0,0 0-5 0,0 0-5 0,0 0-21 15,0 0 1-15,0 0-1 0,-15 6 1 0,15-6-2 16,-5 12 0-16,5-12 1 0,-4 13 0 0,4-13-4 0,-5 12 1 16,5-12 1-16,-1 14 0 0,1-14-18 0,0 14 6 15,0-14 2-15,4 13 3 0,-4-13-25 0,6 13 8 0,-6-13 5 16,0 0 5-16,14 9-16 0,-14-9 6 0,0 0 6 15,18 3 3-15,-18-3 5 0,0 0 1 0,21-3 3 16,-21 3 2-16,14-8 3 0,-14 8 1 0,13-10 0 0,-13 10 1 16,13-10 3-16,-13 10-1 0,6-12 0 0,-6 12 0 0,8-14 8 15,-8 14-3-15,7-13 0 0,-7 13-2 0,1-14 1 16,-1 14 0-16,0 0-2 0,0-17 0 0,0 17-6 16,-5-12 2-16,5 12-2 0,-6-7 3 0,6 7-63 15,0 0 13-15,-14-8 9 0,14 8 9 0,0 0-151 0,0 0 36 16,-24 1 31-16,24-1 21 0,0 0-178 0,-16 4 52 0,16-4 47 15,0 0 34-15,0 0-163 0,-8 10 70 0,8-10 46 16,0 0 38-16,0 0-104 0,0 0 50 0,0 0 43 16,0 0 30-16,0 0 12 0,0 0 29 0,0 0 27 0,0 0 12 15,0 0 87-15,0 0-9 0,13-6-4 0,-13 6-5 16,0 0 142-16,7-9-28 0,-7 9-25 0,0 0-22 0,7-11 94 16,-7 11-36-16,5-10-28 0,-5 10-24 0,0 0 91 15,9-9-37-15,-9 9-29 0,0 0-23 0,13-9 21 16,-13 9-23-16,0 0-9 0,0 0-16 0,22-3 1 0,-22 3-14 15,23 0-10-15,-23 0-8 0,0 0-4 0,14 7-5 0,-14-7-7 16,11 6-2-16,-11-6-5 0,14 7-2 0,-14-7-2 16,8 11-1-16,-8-11-4 0,11 12 0 0,-11-12 0 0,6 14 0 15,-6-14-7-15,5 15 0 0,-5-15 2 0,5 14 1 16,-5-14 1-16,5 11 0 0,-5-11 1 0,0 0-1 16,3 16-10-16,-3-16 1 0,0 0 2 0,3 12 2 0,-3-12-29 15,0 0 7-15,0 0 5 0,0 0 4 0,0 0-1 16,0 0 3-16,0 0 4 0,0 0 2 0,0 0 9 0,0 0 0 15,0 0 0-15,-9-10 1 0,9 10 3 0,0 0 0 16,-7-16 0-16,7 16-2 0,-1-11 23 0,1 11-6 0,0-15-2 16,0 15-4-16,1-12 0 0,-1 12-1 0,7-14-2 15,-7 14-3-15,9-12 7 0,-9 12-3 0,11-12-1 0,-11 12-4 16,13-9-5-16,-13 9-1 0,16-7 1 0,-16 7 0 16,0 0 0-16,20-7 0 0,-20 7 1 0,0 0-1 15,0 0-2-15,24-1 0 0,-24 1 0 0,0 0-1 0,0 0-3 16,19 4 0-16,-19-4 2 0,0 0 1 0,8 11-6 15,-8-11 3-15,5 10 2 0,-5-10-1 0,5 13-13 0,-5-13 6 16,3 14 2-16,-3-14 1 0,2 14-6 0,-2-14 1 0,1 21 3 16,-1-21 3-16,-1 19-22 0,1-19 6 0,0 17 5 15,0-17 5-15,0 15-79 0,0-15 18 0,1 11 21 16,-1-11 14-16,0 0-115 0,6 10 31 0,-6-10 25 0,0 0 20 16,0 0-175-16,0 0 50 0,0 0 41 0,26-4 32 15,-20-4-567-15,-6 8-53 0</inkml:trace>
  <inkml:trace contextRef="#ctx0" brushRef="#br0" timeOffset="20585.02">5740 2603 0 0,'0'0'565'0,"0"0"-279"16,0 0-56-16,0 0 56 0,0 0-45 0,0 0-48 15,0 0-40-15,0 0 48 0,-5 15-39 0,5-15-32 0,0 11-28 16,0-11 54-16,2 16-33 0,-2-16-20 0,3 15-12 0,-3-15 11 16,3 22-21-16,-1-10-14 0,-2 0-15 0,1 2 12 15,-1 1-13-15,8-1-10 0,-11 3-8 0,1-3-5 16,-1 1-5-16,2 0-5 0,-1 0-3 0,2-2-3 0,0-13-2 16,-1 22-3-16,1-22-1 0,0 15-22 0,0-15 1 15,0 0 4-15,3 12 3 0,-3-12-190 0,0 0 38 0,0 0 32 16,0 0 27-16,11-9-296 0,-11 9 91 0,10-10 60 15,-10 10 49-15,6-14-607 0,-6 14-78 0</inkml:trace>
  <inkml:trace contextRef="#ctx0" brushRef="#br0" timeOffset="20796.55">5654 2767 0 0,'0'0'892'0,"0"0"-584"0,0 0-20 0,15-8-20 0,-15 8-56 16,22-6-41-16,-22 6-35 0,31-7-77 0,-31 7-13 16,23-7-8-16,-23 7-9 0,27-5-282 0,-27 5 50 0,30-5 40 15,-16-2 33-15,1 2-606 0,-1 2-63 0</inkml:trace>
  <inkml:trace contextRef="#ctx0" brushRef="#br0" timeOffset="21110.4">5929 2727 0 0,'0'0'660'0,"0"0"-414"0,0 0-49 0,0 0 121 15,0 0-55-15,0 0-53 0,0 0-42 0,0 0 42 16,0 0-42-16,22 2-34 0,-22-2-26 0,0 0 7 0,19-7-22 16,-19 7-9-16,13-6-15 0,-13 6 14 0,0 0-14 15,16-8-17-15,-16 8-8 0,14-5 54 0,-14 5-20 16,0 0-16-16,0 0-12 0,2-14 48 0,-2 14-21 15,0 0-13-15,0 0-14 0,1-13 47 0,-1 13-19 0,0 0-17 0,-8-11-11 16,8 11 18-16,0 0-14 0,0 0-12 0,-11-6-6 16,11 6-7-16,0 0-6 0,0 0-3 0,0 0-5 0,-27 3-9 15,27-3-1-15,-16 8-2 0,16-8-1 0,-15 11-1 16,15-11-1-16,-15 16 1 0,15-16-1 0,-9 17-3 0,4-5 0 16,5-12 0-16,-14 18 2 0,14-18 2 0,-2 22 2 15,0-12-2-15,2-10 0 0,4 23-27 0,-4-23 4 16,5 19 7-16,-5-19 0 0,9 14-174 0,-9-14 40 15,15 11 28-15,-15-11 24 0,18 3-289 0,-18-3 77 0,23-2 65 16,-23 2 71-16,20-4-270 0,-9-3 87 0,-11 7 73 16,21-8 55-16,-15 1-374 0,4-1-32 0</inkml:trace>
  <inkml:trace contextRef="#ctx0" brushRef="#br0" timeOffset="21937.51">6099 2688 0 0,'0'0'789'0,"0"0"-513"0,0-15-28 0,0 15 161 0,0 0-82 16,0 0-64-16,0 0-54 0,11-9 4 0,-11 9-41 16,0 0-15-16,0 0-31 0,0 0-23 0,25 0-21 0,-25 0-18 15,0 0-11-15,22 3-28 0,-22-3-5 0,0 0-6 16,20 7 0-16,-20-7 13 0,10 10-5 0,-10-10-4 0,9 10-3 16,-9-10-4-16,6 14-3 0,-6-14-2 0,2 16 0 0,-2-16 0 15,-2 17-1-15,2-17-1 0,-6 16 0 0,1-6-19 16,5-10 4-16,-8 15 3 0,8-15 2 0,-10 17-16 0,10-17 5 15,-7 12 2-15,7-12 3 0,-9 10-11 0,9-10 4 16,0 0 2-16,0 0 5 0,0 0-11 0,0 0 3 16,0 0 5-16,0 0 2 0,0 0 16 0,0 0 0 0,0 0-2 15,0 0 0-15,6-10-3 0,-6 10 1 0,6-11-2 16,-6 11 2-16,11-12 0 0,-11 12 0 0,11-15 1 0,-11 15-1 16,14-14 1-16,-4 5 0 0,-4 2 0 0,-6 7-1 15,13-13 5-15,-13 13 0 0,14-13-1 0,-14 13-2 0,11-11 36 16,-11 11-8-16,11-9-6 0,-11 9-5 0,8-8 31 15,-8 8-10-15,0 0-9 0,6-10-4 0,-6 10 66 0,0 0-19 16,0 0-14-16,0 0-11 0,0 0 52 0,0 0-20 16,5-10-17-16,-5 10-12 0,0 0 42 0,0 0-18 15,0 0-15-15,0 0-14 0,0 0 6 0,0 0-11 0,0 0-7 0,0 0-9 16,0 0-14-16,-17 4-2 0,17-4-2 0,-8 8-2 16,8-8-3-16,-8 11-1 0,8-11 0 0,-7 13-1 15,7-13-1-15,-7 15 0 0,7-15-1 0,-3 16 2 0,3-16-16 16,-2 17 3-16,2-17 2 0,2 14 4 0,-2-14-53 15,6 15 13-15,-6-15 10 0,6 15 6 0,0 1-70 16,-6-16 20-16,13 6 17 0,-13-6 12 0,16 5-49 0,-16-5 21 16,0 0 15-16,25 4 13 0,-25-4-5 0,0 0 11 0,26-7 8 15,-26 7 8-15,17-11-6 0,-17 11 7 0,18-15 7 16,-9 9 3-16,-3-3 14 0,3 0 2 0,-9 9 1 16,11-15 0-16,-3 5 30 0,-5-2-5 0,-3 12-6 0,8-20-3 15,-5 9 27-15,0 0-8 0,0 0-6 0,-3 11-7 0,7-24 41 16,-6 12-15-16,1-1-8 0,-4 0-6 0,12 1 14 15,-12-1-8-15,2 13-7 0,0-22-7 0,0 22 37 0,0-21-11 16,0 21-10-16,0-16-9 0,0 16 48 0,0-13-15 16,0 13-15-16,0 0-8 0,-2-11 58 0,2 11-20 15,0 0-17-15,0 0-12 0,0 0 3 0,0 0-9 0,0 0-10 0,0 0-6 16,0 0-20-16,0 0-2 0,-4 15 0 0,4-15-3 16,1 15 0-16,-1-15 0 0,-1 21-1 0,1-21-1 15,-2 24 0-15,1-10-1 0,1-1 0 0,1 0 0 0,1 1 3 16,-2 1-1-16,1 0 0 0,1-1 0 0,-1 4-1 15,-1 0 0-15,0-4 0 0,2 1-1 0,0 0 0 16,-1-1 1-16,1-1-1 0,-2-13 0 0,0 22 0 0,0-22 0 16,10 16 0-16,-10-16 0 0,11 9-43 0,-11-9 8 0,0 0 7 15,20 2 6-15,-20-2-105 0,22-3 26 0,-22 3 20 16,24-9 16-16,-11 2-220 0,1-1 59 0,-1-2 43 0,0 2 37 16,2-5-256-16,-1 4 81 0,-2-2 85 0,0 2 57 0,0-5-397 15,-1 4 117-15,-2 1 90 0,-4-3 121 0,0 3-166 16,-5 9 69-16</inkml:trace>
  <inkml:trace contextRef="#ctx0" brushRef="#br0" timeOffset="22158.51">6396 2638 0 0,'0'0'704'0,"-26"0"-355"0,26 0-37 16,0 0 75-16,0 0-78 0,0 0-61 0,0 0-51 0,0 0 30 15,0 0-45-15,0 0-15 0,0 0-34 0,26-1-23 16,-26 1-21-16,29-3-18 0,-15-7-14 0,-14 10-37 16,31-2-2-16,-31 2-6 0,32-4 0 0,-16-1-221 15,0 1 41-15,-16 4 34 0,25-7 26 0,-25 7-444 0,30-7 117 16,-30 7 89-16,15-12 68 0,-4 5-314 0,-11 7-27 0</inkml:trace>
  <inkml:trace contextRef="#ctx0" brushRef="#br0" timeOffset="22769.29">6096 3151 0 0,'0'0'1487'0,"0"0"-974"0,-7-11-102 0,7 11-83 15,0 0 52-15,0 0-58 0,0 0-63 0,0 0-52 16,0 0-39-16,0 0-33 0,0 0-29 0,5 14-19 0,-5-14-10 16,2 22-14-16,1-11-15 0,-1 2-8 0,-1 1 19 15,1 1-11-15,1-1-11 0,-3 0-7 0,1 5 21 16,-1-3-10-16,0 0-8 0,2 2-7 0,-1-3 14 0,-2 3-9 15,2-2-6-15,-1-2-4 0,2 2-6 0,-2-2-2 0,0-1-2 16,-2-2-2-16,2 2-3 0,0-13 0 16,0 19-1-16,0-19-1 0,2 15 2 0,-2-15-1 0,0 0-2 15,3 10 1-15,-3-10 0 0,0 0 2 0,0 0-3 0,0 0 0 16,13 8 14-16,-13-8-4 0,0 0-1 0,20 1-5 16,-20-1 12-16,23-2-3 0,-23 2-4 0,24-5-3 15,-24 5-8-15,30-3 0 0,-30 3 0 0,30-5 0 0,-13 1-13 16,-1-2 2-16,2 2 2 0,-1-1 2 0,1 0-83 15,-1 2 17-15,1-2 15 0,-2-1 12 0,2 3-71 0,3-2 24 16,-21 5 19-16,26-8 14 0,-26 8-105 0,22-6 34 16,-22 6 23-16,16-5 24 0,-16 5-213 0,12-7 59 0,-12 7 47 15,0 0 39-15,13-7-272 0,-13 7 124 0,0 0 61 16,7-10 47-16,-7 10-733 0,-3-11-126 0</inkml:trace>
  <inkml:trace contextRef="#ctx0" brushRef="#br0" timeOffset="23105.05">6478 3313 0 0,'0'0'664'0,"0"0"-366"0,0 0-53 0,0 0 118 15,0 0-73-15,0 0-56 0,0 0-49 0,0 0-14 16,0 0-35-16,0 0-28 0,-3 11-20 0,3-11 17 0,12 8-9 16,-12-8-19-16,18 8-15 0,-18-8-5 0,24 8-10 0,-24-8-10 15,22 5-7-15,-22-5-7 0,24 4-5 16,-24-4-4-16,24 4-3 0,-24-4 2 0,23 3-4 0,-23-3-1 15,21 1-2-15,-21-1 1 0,0 0-2 0,21 3-1 0,-21-3 0 16,0 0 0-16,0 0 1 0,0 0-2 0,0 0-1 16,0 0-2-16,0 0 0 0,0 0 0 0,0 0 1 0,0 0 28 15,-3 12-5-15,3-12-5 0,-12 11-4 0,12-11 57 16,-15 14-12-16,15-14-13 0,-19 16-10 0,9-5-7 16,-1-1-6-16,1-1-4 0,3 1-6 0,-6 1 1 0,3-2-4 15,10-9-3-15,-15 16-2 0,15-16-5 0,-13 14-1 16,13-14 1-16,-8 10-1 0,8-10-164 0,0 0 30 15,-3 13 28-15,3-13 21 0,0 0-456 0,0 0 156 16,0 0 80-16,0 0 59 0,0 0-580 0,0 0-82 0</inkml:trace>
  <inkml:trace contextRef="#ctx0" brushRef="#br0" timeOffset="24055.27">7048 3138 0 0,'0'0'1126'0,"0"0"-775"0,0 0 43 0,0 0-78 16,0 0-64-16,0 0-51 0,0 0 11 0,0 15-22 0,0-15-35 15,1 15-30-15,-2-3 24 0,2 1-30 0,-1 1-22 16,2 0-22-16,-1 3 57 0,2 0-26 0,-3-2-22 0,0 1-17 15,1 1 23-15,-1 1-18 16,-1-3-14-16,1 2-13 0,-3 0 1 0,6-3-10 0,-7-2-7 0,-1 0-7 16,4-1 0-16,1-11-5 0,-6 18-2 0,6-18-4 15,-7 9-3-15,7-9-1 0,0 0-1 0,0 0-2 0,0 0 9 16,0 0-4-16,0 0-1 0,0 0-2 0,0 0 13 0,0 0-6 16,-4-8-1-16,4 8-3 0,-3-17-8 0,1 4 0 15,2-1 0-15,0 0 0 0,2-5-6 0,1-2 2 16,0 1-1-16,-2-1 2 0,6 0-15 0,-1-2 5 0,-3 5 1 15,1-2 3-15,3 0-1 0,0 3 5 0,-1 1-2 16,-1-1 3-16,1 3 2 0,-1 2 1 0,3 1-1 0,-8 11 1 16,14-18 5-16,-14 18-1 0,11-14-1 0,-11 14 0 15,13-10 7-15,-13 10-1 0,11-5-1 0,-11 5-1 0,0 0-7 16,0 0 0-16,28 1 0 0,-28-1 0 0,15 6-8 16,-15-6 1-16,16 14 2 0,-16-14 0 0,9 19 4 15,-9-19 1-15,7 15-1 0,-7-15 1 0,1 20-2 0,-1-20 1 16,-3 19 0-16,3-19 0 0,-8 20 1 0,2-10 0 0,-2 2-2 15,2-4 2-15,-6-1 2 0,-2 1-1 0,3 0-1 16,0-1 1-16,-3 1-1 0,2-4 0 0,12-4-1 16,-20 8 1-16,20-8-7 0,-18 8 0 0,18-8 3 0,0 0-1 15,-15 5-13-15,15-5 4 0,0 0 3 0,0 0 1 16,0 0 0-16,0 0 2 0,0 0 2 0,0 0 0 0,0 0 3 16,0 0 0-16,0 0 0 0,0 0 2 0,0 0-4 15,0 0-1-15,0 0 2 0,0 0 0 0,0 0-8 16,0 0 3-16,9 9 0 0,-9-9 4 0,6 10 9 0,-6-10 1 15,5 12-3-15,-5-12 1 0,8 15-8 0,-8-15 1 16,8 18 1-16,-3-9 0 0,-1 2 3 0,-1 0 1 0,2-1-1 16,-2 1 0-16,3 2 2 0,-3-1-1 0,-3-12 1 0,7 14-1 15,-7-14 1-15,8 17-2 0,-8-17 1 0,6 9 0 16,-6-9-60-16,7 10 11 0,-7-10 12 0,0 0 6 16,13 8-307-16,-13-8 68 0,0 0 53 0,19 1 43 0,-19-1-506 15,17-8 182-15,-7 2 98 0,-2-2 81 0,1 0-304 16,-1 0-36-16</inkml:trace>
  <inkml:trace contextRef="#ctx0" brushRef="#br0" timeOffset="24440.52">7373 3292 0 0,'0'0'745'0,"0"0"-464"16,0 0-38-16,0 0 63 0,0 0-62 0,0 0-48 0,-12 7-39 15,12-7-8-15,0 0-30 0,0 0-24 0,0 0-20 16,0 0 20-16,0 0-21 0,24-3-14 0,-24 3-12 16,0 0 7-16,17-7-10 0,-17 7-9 0,0 0-7 0,11-10 14 15,-11 10-8-15,7-8-7 0,-7 8-5 0,0 0 57 0,5-16-16 16,-5 16-13-16,-2-10-9 0,2 10 46 0,-2-13-18 16,2 13-15-16,-5-10-10 0,5 10 53 0,0 0-19 15,-11-11-17-15,11 11-12 0,0 0 23 0,0 0-17 0,-20-4-9 16,20 4-11-16,-16 4-11 0,16-4-5 0,-16 5-5 0,16-5-2 15,-14 14 0-15,6-6-3 0,8-8-3 0,-11 17-1 16,11-17-4-16,-9 19 0 0,6-7-1 16,2-1 0-16,1-11-3 0,-3 23 0 0,3-23 2 0,3 18-1 0,-2-7 5 15,-1-11-2-15,7 18 0 0,-7-18-1 0,10 14-44 16,-10-14 7-16,12 11 9 0,-12-11 4 0,14 8-169 16,-14-8 39-16,0 0 32 0,27 2 22 0,-27-2-272 15,24-8 73-15,-24 8 85 0,21-10 47 0,-4 4-398 0,-4-4 113 16,0 1 91-16,-4-2 115 0,-1 1-173 0,3-1 65 0</inkml:trace>
  <inkml:trace contextRef="#ctx0" brushRef="#br0" timeOffset="24986.54">7596 3177 0 0,'0'0'646'0,"0"0"-422"15,0 0 159-15,-6-9-32 0,6 9-70 0,0 0-56 0,0 0 46 16,0 0-54-16,0 0-44 0,0 0-32 0,-15 5 34 15,15-5-33-15,-8 7-29 0,8-7-22 0,-9 13 18 0,9-13-21 16,-10 12-17-16,10-12-14 0,-5 17-3 16,5-17-10-16,-8 19-9 0,8-19-7 0,-4 20 0 0,4-20-6 15,-3 18-5-15,3-18-2 0,1 20-11 0,-1-20 0 0,10 15-1 16,-10-15-1-16,9 15-69 0,-9-15 13 0,15 9 11 16,-15-9 8-16,15 5-115 0,-15-5 31 0,0 0 23 0,26 2 19 15,-26-2-4-15,16-9 16 0,-16 9 12 0,14-7 12 16,-14 7 13-16,12-13 7 0,-12 13 2 15,10-15 5-15,-3 5 89 0,-7 10-14 0,7-18-12 0,-7 18-10 0,5-18 122 16,-5 18-32-16,3-20-26 0,-3 20-20 0,3-18 73 16,-3 18-33-16,0-13-24 0,0 13-21 0,0 0 89 0,-1-14-34 15,1 14-26-15,0 0-23 0,0 0 7 0,0 0-17 16,0 0-15-16,0 0-12 0,0 0-32 0,-11 9-1 0,11-9-5 16,-3 9-2-16,3-9 0 0,-7 16-3 0,7-16 0 15,-4 17-1-15,4-17-18 0,-3 20 3 0,3-20 3 0,-2 17 1 16,2-17-59-16,3 19 13 0,-3-19 10 0,6 13 11 15,-6-13-57-15,8 11 19 0,-8-11 15 0,6 8 9 0,-6-8-47 16,10 7 17-16,-10-7 17 0,0 0 11 0,16 4-20 16,-16-4 15-16,0 0 10 0,19-6 9 0,-19 6 12 15,13-11 5-15,-13 11 3 0,9-15 2 0,-3 8 13 0,-6 7-1 16,12-18 1-16,-6 8-1 0,-3-1 60 0,0 1-12 16,-3 10-10-16,5-20-7 0,-5 20 39 0,2-19-13 15,-2 19-12-15,0-16-8 0,0 16-9 0,-5-16-3 0,5 16-6 16,-5-9-3-16,5 9-41 0,-8-10 6 0,8 10 3 0,0 0 3 15,-20-3-256-15,20 3 53 0,-16 6 45 0,16-6 32 16,-19 10-527-16,19-10 201 0,0 0 93 0,-16 9 76 0,16-9-466 16,-5 15-67-16</inkml:trace>
  <inkml:trace contextRef="#ctx0" brushRef="#br0" timeOffset="25649.18">7859 3103 0 0,'0'0'618'0,"0"0"-244"0,0 0-49 0,0 0-39 16,0 0-33-16,0 0-50 0,11 10-40 0,-9 1-34 0,-2-11 6 15,3 13-26-15,-3-13-22 0,5 14-18 0,-5-14-7 16,2 21-13-16,-2-21-9 0,0 18-3 0,-2-6-5 0,2-12-8 15,-3 19-4-15,3-19-4 0,-10 17-6 16,10-17-3-16,2 13-1 0,-2-13-1 0,0 0-49 0,0 0 9 16,0 13 8-16,0-13 5 0,0 0-24 0,0 0 16 15,0 0 3-15,0 0 7 0,3-13 7 0,-3 13 2 0,3-13 3 16,-3 13 0-16,3-16 9 0,-3 16 0 0,4-18 0 0,-1 7-1 16,-1-1 39-16,-2 12-9 0,4-19-5 0,-4 19-6 15,8-19 56-15,-8 19-14 0,6-15-14 0,-6 15-8 0,6-13 49 16,-6 13-19-16,10-10-14 0,-10 10-10 0,10-6-5 15,-10 6-9-15,0 0-5 0,0 0-6 0,24 0-10 0,-24 0-2 16,0 0-1-16,9 11-2 0,-9-11-5 0,9 11-1 16,-9-11 1-16,7 12-1 0,-7-12-1 0,8 20-2 15,-8-20 3-15,3 17-1 0,-3-17-33 0,3 20 6 0,-3-20 7 16,-1 18 4-16,1-18-91 0,-3 19 24 0,3-19 15 16,-5 16 15-16,5-16-49 0,-3 12 21 0,3-12 23 15,0 0 13-15,0 10-13 0,0-10 12 0,0 0 10 0,0 0 7 16,0 0 17-16,0 0 2 0,0 0 3 0,0 0 2 0,-5-10 18 15,5 10-2-15,1-12-3 0,-1 12 0 0,2-16 57 16,-2 16-12-16,3-18-11 0,-3 18-8 0,4-19 54 16,-1 6-11-16,-3 13-12 0,6-18-13 0,-3 6 48 0,-3 12-20 15,6-17-17-15,-6 17-11 0,8-15 31 0,-8 15-18 16,8-10-11-16,-8 10-11 0,11-8-13 0,-11 8-5 0,0 0-4 16,17-6-5-16,-17 6-13 0,0 0 0 0,21 1-1 15,-21-1 1-15,15 5-62 0,-15-5 13 0,16 8 9 0,-16-8 8 16,10 14-72-16,-10-14 19 0,12 16 18 0,-12-16 13 15,3 19-54-15,-3-19 22 0,6 21 17 0,-6-21 17 16,2 25-47-16,-2-25 19 0,0 16 16 0,0-16 12 0,-3 16-68 16,3-16 24-16,-3 14 19 0,3-14 15 0,-5 13-112 15,5-13 35-15,0 0 27 0,0 0 23 0,0 0-332 0,0 0 116 16,0 0 78-16,0 0 47 0,16-7-78 0,-16 7 88 16</inkml:trace>
  <inkml:trace contextRef="#ctx0" brushRef="#br0" timeOffset="26313.67">8267 3027 0 0,'0'0'530'0,"0"0"-250"0,0 0 69 16,0 0-17-16,0 0-65 0,0 0-55 0,0 0 6 0,-4 9-45 15,4-9-34-15,0 0-28 0,0 12 41 0,0-12-31 0,1 13-10 16,-1-13-21-16,-1 12-12 0,1-12-16 0,-2 16-11 16,2-16-11-16,-3 21-10 0,1-10-4 0,1 0-7 15,-2 1-3-15,1 0 1 0,-8 0-4 0,10-12-2 0,-1 22-2 16,1-22-47-16,-5 15 7 0,5-15 7 0,-5 12 4 16,5-12-47-16,0 0 12 0,0 0 11 0,0 0 10 15,0 0 2-15,0 0 7 0,0 0 4 0,0 0 5 0,0 0 11 16,0 0 2-16,0 0-2 0,6-15 3 0,-6 15 14 15,5-18-3-15,-5 18-1 0,7-19-2 0,-2 8 51 0,-2 0-11 16,3 1-10-16,-1-1-6 0,-2 0 69 0,3 2-20 16,-1-1-16-16,-5 10-13 0,5-16 79 0,-5 16-26 0,9-12-21 15,-9 12-17-15,7-8 36 0,-7 8-21 0,0 0-15 16,13-8-15-16,-13 8-11 0,0 0-8 0,0 0-8 16,0 0-3-16,17 2-10 0,-17-2-1 0,8 9-1 0,-8-9-2 15,10 11-4-15,-10-11-1 0,6 12 0 0,-6-12 0 0,4 17-37 16,-4-17 6-16,5 16 5 0,-5-16 5 0,3 18-74 15,-3-18 18-15,0 18 15 0,0-18 12 0,0 17-72 16,0-17 24-16,-3 15 18 0,3-15 18 0,-3 11-5 16,3-11 13-16,0 0 10 0,0 0 9 0,0 0 2 0,-5 10 6 15,5-10 3-15,0 0 8 0,0 0 24 0,0 0 0 0,-3-14-3 16,3 14 0-16,0-14 54 0,0 14-11 0,0-14-12 16,0 14-5-16,3-22 58 0,-3 22-18 0,7-19-15 0,-7 19-10 15,6-21 43-15,-2 10-18 0,-4 11-14 0,9-19-12 16,-3 10 36-16,0-2-15 0,-6 11-14 0,10-12-10 15,-10 12-8-15,14-11-7 0,-14 11-4 0,13-7-7 0,-13 7-8 16,0 0-3-16,0 0 0 0,0 0-2 0,27 1-4 16,-27-1-1-16,9 8 0 0,-9-8 1 0,6 12-8 0,-6-12 3 15,7 15 0-15,-7-15 2 0,3 17-38 0,-3-17 8 16,4 15 6-16,-4-15 6 0,0 19-94 0,0-19 23 16,0 17 18-16,0-17 15 0,-2 18-133 0,2-18 39 0,2 14 30 15,-2-14 26-15,-2 12-290 0,2-12 105 0,0 0 67 0,3 13 42 16,-3-13-814-16,0 0-185 0</inkml:trace>
  <inkml:trace contextRef="#ctx0" brushRef="#br0" timeOffset="27125.57">8593 3013 0 0,'8'8'422'16,"-8"-8"-205"-16,7 13 12 0,-7-13-45 0,20 7-29 0,-20-7-14 15,17 7 5-15,-17-7-28 0,18 5-24 0,-18-5-20 16,0 0 32-16,22 1-22 0,-22-1-16 0,0 0-14 16,0 0 65-16,22-4-23 0,-22 4-20 0,0 0-15 0,10-9 89 15,-10 9-29-15,0 0-25 0,1-11-21 0,-1 11 79 16,0 0-31-16,-1-14-25 0,1 14-20 0,-6-11 36 0,6 11-23 15,-6-11-19-15,6 11-15 0,0 0 24 0,-14-11-16 16,14 11-14-16,-11-9-9 0,11 9 4 0,0 0-11 16,-19-2-6-16,19 2-5 0,0 0-14 0,-23 6-1 15,23-6-2-15,-10 8-2 0,10-8-2 0,-11 13-2 0,11-13 1 0,-12 15-1 16,12-15-1-16,-1 20 0 0,1-20 0 0,-2 19 1 16,2-6 4-16,0-13-1 0,5 20 0 0,-5-20-1 0,8 21-31 15,-8-21 5-15,11 17 5 0,-11-17 4 0,11 16-34 16,-11-16 10-16,13 11 7 0,-13-11 7 0,14 5-11 15,-14-5 8-15,0 0 5 0,24-2 6 0,-24 2 3 0,14-8 5 16,-14 8 0-16,15-11 1 0,-15 11 15 0,14-16-1 16,-14 16-3-16,11-17-1 0,-4 7 55 0,-1-1-11 0,0 1-11 15,-3 2-7-15,3-6 86 0,-3 3-23 0,1 0-20 16,-1 1-13-16,2-2 54 0,0 1-23 0,-5 11-17 16,6-18-15-16,-6 18 45 0,5-15-20 0,-5 15-17 0,0 0-12 15,6-10 14-15,-6 10-14 0,0 0-9 0,0 0-11 16,0 0-16-16,0 0-3 0,19 4-4 0,-19-4-2 0,12 9-3 15,-12-9-3-15,15 8 2 0,-15-8-3 0,11 12-13 16,-11-12 3-16,12 15 2 0,-12-15 1 0,11 17-54 0,-11-17 13 16,7 16 9-16,-7-16 8 0,7 21-60 0,-7-21 17 15,1 20 15-15,-1-20 11 0,0 23-71 0,0-23 25 16,-1 17 17-16,1-17 16 0,-5 17-66 0,5-17 26 16,-5 14 19-16,5-14 16 0,-4 12-11 0,4-12 13 0,0 0 12 15,0 0 11-15,0 0 19 0,0 0 2 0,0 0 5 0,0 0 2 16,0 0 12-16,0 0-1 0,-2-14 1 0,2 14-1 15,5-17 44-15,-5 17-7 0,4-17-9 0,-4 17-4 0,7-19 38 16,-7 19-12-16,6-21-10 0,-2 10-8 0,0 0 38 16,2 1-14-16,-6 10-12 0,10-16-8 0,-6 6 9 15,-4 10-8-15,15-14-7 0,-15 14-8 0,13-12 3 0,-13 12-7 16,16-6-3-16,-16 6-2 0,0 0-6 0,0 0-1 16,26 0-1-16,-26 0-2 0,16 6-13 0,-16-6 1 0,10 10 3 15,-10-10 1-15,10 12-47 0,-10-12 10 0,8 15 9 16,-8-15 5-16,3 14-97 0,-3-14 26 0,3 15 20 0,-3-15 16 15,0 20-120-15,0-20 37 0,-2 18 31 0,2-18 21 16,-1 14-157-16,1-14 53 0,-3 13 54 0,3-13 32 0,1 13-194 16,-1-13 63-16,0 0 47 0,5 12 41 0,-5-12-616 15,0 0-69-15</inkml:trace>
  <inkml:trace contextRef="#ctx0" brushRef="#br0" timeOffset="27718.71">9314 3008 0 0,'7'-19'646'0,"-7"19"-372"15,4-16-55-15,-4 16 175 0,-4-12-77 0,4 12-63 0,0 0-51 16,-4-15 58-16,4 15-53 0,0 0-35 0,-11-9-21 16,11 9 34-16,0 0-36 0,-18-3-31 0,18 3-23 0,0 0-18 15,-19 4-17-15,19-4-11 0,-13 8-11 0,13-8-10 16,-15 15-6-16,15-15-4 0,-13 13-5 0,10-3-2 0,-4 2-3 15,7-12 0-15,-6 18-3 0,3-6-14 0,3-12 3 16,-4 19-1-16,4-19 2 0,0 18-83 0,0-18 16 16,4 15 15-16,-4-15 12 0,5 13-55 0,-1-2 19 0,-4-11 16 15,0 0 14-15,0 0-5 0,19 5 10 0,-19-5 11 16,0 0 6-16,0 0 7 0,21-7 6 0,-21 7 2 0,11-9 2 16,-11 9 8-16,14-13-1 0,-14 13 1 0,13-15 1 15,-7 5 48-15,1 0-9 0,-1-1-7 0,-1 2-7 0,0-4 43 16,-2 2-13-16,0 0-11 0,0-1-8 0,-2 0 58 15,3-3-18-15,-2 3-16 0,-4-3-10 0,4 0 28 16,-1-2-14-16,-1 2-13 0,2 0-9 0,3-4 22 16,-5 2-12-16,1 3-10 0,-1-1-8 0,0 1 33 0,0-1-16 0,0 15-8 15,0-20-10-15,0 20 50 0,2-12-17 0,-2 12-13 16,0-14-10-16,0 14 45 0,0 0-17 0,-3-10-14 16,3 10-12-16,0 0 32 0,0 0-16 0,0 0-11 0,0 0-10 15,0 0-20-15,0 0-6 0,0 0-1 0,0 0-1 0,-7 12-5 16,7-12-2-16,-3 17-1 0,3-17 2 0,-5 20-1 15,3-8 0-15,1 6-1 0,-1-4 0 0,1 7 5 16,-1-5-1-16,2 0-2 0,0 1 0 0,0 4 1 0,0-2 0 16,0-2-1-16,2-1-1 0,1 3 3 0,1-5-2 15,2 1 1-15,-2-4-3 0,3 0-31 0,0-3 8 0,-7-8 2 16,14 12 6-16,-14-12-81 0,17 5 19 0,-17-5 15 0,0 0 13 16,27-1-112-16,-27 1 32 0,22-8 26 0,-22 8 19 15,20-11-160-15,-20 11 49 0,18-13 39 0,-18 13 30 16,14-14-214-16,-14 14 68 0,9-15 57 0,-9 15 61 0,15-12-413 15,-15 12 113-15,8-15 90 0,-8 15 90 0,0 0-192 16,-2-15 22-16</inkml:trace>
  <inkml:trace contextRef="#ctx0" brushRef="#br0" timeOffset="29688.85">8605 3310 0 0,'0'0'970'0,"0"0"-594"0,0 0-44 0,-6-9-68 16,6 9 45-16,0 0-63 0,0 0-49 0,0 0-40 15,0 0 22-15,0 0-32 0,0 0-28 0,0 0-25 0,0 0 1 16,0 0-19-16,0 0-15 0,0 0-13 0,0 0 14 15,0 0-14-15,0 0-9 0,0 0-7 0,2 12 22 16,-2-12-8-16,-2 16-12 0,2-16-5 0,-3 20 82 0,3-8-21 16,0-12-19-1,-2 25-14-15,-4-11 3 0,9 1-11 0,0 4-11 0,0 0-6 0,1 4 5 0,-1 8-7 16,-3-11-5-16,3 2-6 0,-2 5 6 0,2 2-6 0,0-4-2 16,-3 2-5-16,0 2 6 0,-2-4-4 0,2-2-4 15,0-3-1-15,0 1 2 0,0-2-3 0,-1-2 0 0,4-2-3 16,-3 0-2-16,0-1 0 0,0-4-1 0,0-10 0 15,0 20-2-15,0-20 1 0,0 16 0 0,0-16-1 0,0 0 2 16,0 14 1-16,0-14-2 0,0 0 0 0,0 0 4 16,0 12-1-16,0-12-1 0,0 0 0 0,0 0 1 0,0 0-1 15,0 0 0-15,0 0 0 0,0 0 23 0,0 0-2 16,14 5-8-16,-14-5-1 0,0 0 44 0,24-6-12 16,-24 6-8-16,27-5-9 0,-10 0 0 0,-1 2-3 0,1 0-8 15,1-1-3-15,2 0-1 0,1 0-4 0,-4 0-2 0,6 1-2 16,-1-3-2-16,0 4-1 0,2-3-1 0,0 2-1 15,1-1 4-15,-1 3-1 0,1-2-1 0,-4 1 0 16,2 1-4-16,0-2 0 0,-4 1-2 0,-19 2 2 0,35-3 2 16,-35 3-1-16,30-4-1 0,-30 4 1 0,22-1 1 15,-22 1 0-15,0 0-1 0,24-2 0 0,-24 2-4 0,0 0 0 16,16-3 1-16,-16 3-1 0,0 0-42 0,0 0 8 16,0 0 9-16,0 0 4 0,0 0-168 0,0 0 38 15,0 0 30-15,0 0 25 0,-3-15-395 0,3 15 98 0,-8-8 80 16,8 8 62-16,-11-12-1012 0,11 12-398 0</inkml:trace>
  <inkml:trace contextRef="#ctx0" brushRef="#br0" timeOffset="30054.04">9155 3649 0 0,'0'0'587'0,"-13"-4"-218"0,13 4-55 0,0 0-29 0,0 0-9 16,0 0-54-16,0 0-44 0,0 0-36 0,0 0 14 0,5 14-31 15,-5-14-26-15,9 11-19 0,-9-11 8 0,20 11-9 16,-20-11-17-16,20 11-12 0,-20-11-4 0,25 10-8 16,-12-5-9-16,3-2-6 0,-3 2-1 0,-13-5-4 0,27 3-3 15,-27-3-4-15,19 7-5 0,-19-7 0 0,16 7 0 0,-16-7-3 16,14 7 2-16,-14-7 0 0,0 0-2 0,0 0 0 16,11 7-1-16,-11-7-1 0,0 0 0 0,0 0 0 15,0 0-8-15,0 0 3 0,-3 10-1 0,3-10 2 0,0 0 33 16,-10 13-6-16,10-13-5 0,-9 12-3 0,1-3 89 15,-1 1-20-15,-2 1-19 0,1 1-11 0,-4 1 29 0,1-1-14 16,2-1-17-16,0 1-8 0,-2 1-1 0,-4 1-8 16,8-4-9-16,3-1-3 0,0 3-4 0,-1-1-3 0,7-11-4 15,-9 16-2-15,9-16-5 0,-8 12 0 0,8-12-2 16,0 0 0-16,-3 11-95 0,3-11 19 0,0 0 13 16,0 0 12-16,0 0-294 0,0 0 68 0,0 0 55 0,0 0 43 15,11-7-1020-15,-11 7-372 0</inkml:trace>
  <inkml:trace contextRef="#ctx0" brushRef="#br0" timeOffset="30839.18">9936 3532 0 0,'0'0'837'0,"9"-8"-561"0,-9 8 110 0,0 0-69 16,0 0-63-16,0 0-52 0,8-8 24 0,-8 8-44 0,0 0-37 16,0 0-23-16,0 0 65 0,0 0-37 0,0 0-30 15,0 0-25-15,0 0 38 0,0 0-25 0,0 0-22 0,0 0-18 16,0 0 1-16,0 0-13 0,0 0-12 0,0 0-8 16,0 0-14-16,-17-3-6 0,17 3-1 0,0 0-5 0,-22 6 2 15,8 1-2-15,14-7-2 0,-24 6-2 0,9 0-3 16,3-1 0-16,-3 1-1 0,4 2 1 0,-5 0-9 0,3 0 1 15,2 0 2-15,-1 0 0 0,2 2 7 0,10-10 0 16,-12 16-3-16,12-16 1 0,-8 14-4 0,8-14-1 16,-2 12 2-16,2-12-1 0,8 15 2 0,-8-15 0 0,15 11 0 15,-15-11 0-15,28 11 3 0,-11-7 0 0,-1 2-3 16,2 1 1-16,0-3 2 0,0-1-2 0,-2 0 2 0,-16-3-2 16,30 6 0-16,-17-1 0 0,-13-5 0 0,22 8-1 15,-22-8-3-15,16 8 0 0,-16-8 1 0,11 8 1 0,-11-8-2 16,6 9 0-16,-6-9 1 0,0 0 0 0,3 16 0 15,-3-16 0-15,-3 11-1 0,3-11 2 0,-4 11 0 16,4-11 0-16,-13 13 0 0,13-13 0 0,-16 13 2 16,16-13 0-16,-22 13 0 0,3-7 0 0,5 0-2 0,-1 1 0 0,0 0 1 15,0 5-1-15,15-12 5 0,-32 7 0 0,15-2-1 16,-1 0-1-16,3-1-1 0,15-4 2 0,-24 7-3 16,24-7 1-16,0 0-1 0,0 0 1 0,0 0 0 0,0 0-1 15,-20-4-107-15,20 4 23 0,0 0 15 0,9-12 16 16,-9 12-307-16,15-12 73 0,-15 12 58 0,26-9 54 15,-11 2-349-15,5 0 106 0,-5 3 82 0,2-4 68 0,0 0-287 16,4 0-20-16</inkml:trace>
  <inkml:trace contextRef="#ctx0" brushRef="#br0" timeOffset="32295.66">10211 3665 0 0,'1'-15'1039'15,"-1"15"-712"-15,-1-12 205 0,1 12-106 0,0 0-85 16,-7-11-63-16,7 11 112 0,0 0-77 0,0 0-65 0,-11-7-48 16,11 7 22-16,0 0-43 0,0 0-36 0,0 0-30 15,-22 0-12-15,22 0-22 0,-18 6-13 0,18-6-16 0,-17 6-13 16,17-6-6-16,-19 11-7 0,8-5-4 0,11-6-8 16,-19 16-1-16,9-8-2 0,1 1-2 0,0 1-2 15,3 0 1-15,2 1-3 0,-3-2 0 0,3 3-14 0,4-12 3 16,-3 20 2-16,3-20 0 0,0 19-84 0,0-19 19 15,4 17 15-15,-4-17 10 0,11 10-69 16,-11-10 20-16,0 0 22 0,14 7 13 0,-14-7-11 0,24-2 13 0,-24 2 12 16,21-6 9-16,-21 6 18 0,19-12 4 0,-19 12 3 15,19-12 3-15,-10 6 0 0,-9 6 1 0,15-15 2 0,-15 15 2 16,11-14 44-16,-11 14-9 0,8-16-4 0,-8 16-7 0,7-14 64 16,-7 14-17-16,4-13-13 0,-4 13-11 0,0 0 45 15,0-15-18-15,0 15-15 0,0 0-9 0,0 0 15 16,0 0-11-16,0 0-11 0,0 0-8 0,0 0-14 0,0 0-3 15,0 0-5-15,0 0 0 0,0 0-18 0,0 0 2 16,-13 13 4-16,13-13-2 0,-1 10-2 0,1-10 0 16,-4 14 3-16,4-14 0 0,-4 18-6 0,4-18 2 0,-5 17 2 15,5-17 0-15,-1 18-40 0,1-18 9 0,0 15 7 0,0-15 7 16,3 15-75-16,-3-15 21 0,6 11 15 0,-6-11 12 16,0 0-41-16,14 10 20 0,-14-10 13 0,0 0 12 0,22-2-1 15,-22 2 10-15,21-8 7 0,-21 8 5 0,20-11 6 16,-10 3 4-16,0-2 4 0,-10 10 1 0,14-17 3 15,-7 6 3-15,-1 1-1 0,-1-1 3 0,-1 0 34 0,-1-2-6 16,0 2-6-16,0 0-3 0,-1-3 60 0,0 2-17 16,-1-3-10-16,-1 1-11 0,0-3 23 0,0 3-13 15,0 0-9-15,0 1-9 0,2-2 25 0,-4 2-12 0,2 1-9 16,0 12-7-16,-3-22 26 0,3 22-12 0,2-14-8 16,-2 14-8-16,0 0 35 0,-5-14-13 0,5 14-10 0,0 0-7 15,0 0 1-15,0 0-7 0,0 0-6 0,0 0-3 16,0 0-19-16,0 0 1 0,0 0-1 0,0 0 2 0,0 18-4 15,0-18 2-15,1 15 0 0,1 0 1 0,-2-15-1 16,0 23 0-16,0-9 1 0,0 1 1 0,-2 1 3 0,1 3-1 16,1-2 2-16,-2 2-2 0,2-1-1 0,-1 3 0 15,1-4 0-15,-2 0 0 0,4 1-77 0,-2-4 15 16,3-3 14-16,0 0 9 0,-3-11-102 0,10 16 29 0,-10-16 22 16,13 11 18-16,-13-11-67 0,17 3 28 0,-17-3 23 0,21-3 17 15,-21 3-95-15,25-9 34 0,-14 3 27 0,1-3 19 16,0 2-26-16,-4-3 21 0,3 1 19 0,0-1 13 0,-1-1 6 15,-1 0 10-15,-1 1 8 0,-1-1 8 0,-3-1 2 16,1 0 7-16,-2 3 3 0,-3 9 1 0,6-21 29 16,-6 21-4-16,2-22-2 0,-2 22-3 0,0 0 63 0,0 0-15 15,0 0-11-15,0 0-9 0,0 0 24 0,0 0-14 16,0 0-7-16,0 0-9 0,0 0-6 0,0 0-3 0,0 0-6 16,0 0-2-16,0 0-4 0,0 0-3 0,0 0 0 15,0 0-2-15,0 0 3 0,0 0-1 0,0 0-2 16,-2 11 1-16,2-11 5 0,0 0-1 0,0 0-2 0,10 10 0 15,-10-10 3-15,0 0-2 0,0 0 0 0,0 0-1 16,16 4 7-16,-16-4-2 0,0 0-1 0,0 0-2 16,0 0 11-16,18-1-5 0,-18 1-1 0,0 0-3 0,13-8-2 15,-13 8-3-15,0 0 0 0,14-8-1 0,-14 8 2 16,7-8 1-16,-7 8-3 0,0 0 0 0,10-12 5 0,-10 12-1 16,3-10-1-16,-3 10-2 0,1-11 50 0,-1 11-11 15,0-13-9-15,0 13-6 0,-1-11 23 0,1 11-10 0,-3-11-9 16,3 11-6-16,0 0 28 0,-10-13-11 0,10 13-7 15,0 0-8-15,-13-6 3 0,13 6-6 0,0 0-4 0,-14 6-5 16,14-6-12-16,-12 4 1 0,12-4-3 0,-12 12 1 16,12-12-2-16,-9 16 1 0,9-16-1 0,-6 16 0 15,3-5-7-15,3-11 2 0,-7 19-1 0,7-19 3 0,-2 21 2 16,2-21 1-16,0 20 0 0,2-8-1 0,-2-12-5 16,5 18 2-16,-5-18-1 0,6 15 2 0,-6-15-37 0,8 13 9 15,-8-13 5-15,9 9 5 0,-9-9-17 0,0 0 7 16,20 6 7-16,-20-6 5 0,0 0 9 0,19-4 2 0,-19 4 2 15,19-10 0-15,-12 3 11 0,4 0-2 0,-2 0 1 16,-1-1-3-16,1-1 39 0,-1-1-8 0,0 1-7 16,-2 0-4-16,2-4 50 0,-1 3-15 0,-1 0-11 0,1 0-9 0,-3-2 45 15,1 0-16-15,-1 2-14 0,2-1-10 0,-1-2 6 16,-5 13-8-16,9-16-8 0,-9 16-8 0,6-12 33 16,-6 12-11-16,0 0-11 0,8-11-5 0,-8 11 13 15,0 0-6-15,0 0-8 0,0 0-7 0,0 0-5 0,0 0-4 16,0 0-3-16,0 0-1 0,0 0-16 0,0 0 3 0,0 0-1 15,-5 11 1-15,5-11 1 0,-4 11-2 16,4-11 1-16,-2 16 1 0,2-16-1 0,-2 14 0 0,2-14 0 16,4 14 2-16,-4-14-67 0,4 14 13 0,-4-14 12 15,12 18 9-15,-4-10-70 0,-1 0 23 0,-7-8 17 0,13 12 12 16,-13-12-67-16,18 14 22 0,-18-14 19 0,12 10 18 0,-12-10-49 16,15 11 21-16,-15-11 19 0,9 11 14 0,-9-11-14 15,6 8 13-15,-6-8 13 0,0 0 7 0,3 12 6 16,-3-12 7-16,0 0 4 0,0 0 4 0,-4 13-2 0,4-13 3 15,0 0 3-15,-10 7 3 0,10-7 12 0,0 0 1 16,-16 8-2-16,16-8-1 0,0 0 5 0,-19 6-1 0,19-6-2 16,-16 5 1-16,16-5 7 0,0 0-1 0,-22 0-3 15,22 0 0-15,-20 3-16 0,20-3 1 0,-18 5 3 16,18-5 0-16,-17 8-231 0,17-8 46 0,-16-5 39 0,16 5 29 16,0 0-407-16,0 0 111 0,-7-9 85 0,7 9 66 0,0 0-343 15,3-12-34-15</inkml:trace>
  <inkml:trace contextRef="#ctx0" brushRef="#br0" timeOffset="33150.76">11144 3699 0 0,'0'0'546'16,"0"-13"-261"-16,0 13 126 0,0 0-32 0,0 0-75 15,0 0-62-15,4-9 80 0,-4 9-65 0,0 0-42 16,0 0-27-16,0 0 19 0,0 0-42 0,0 0-33 0,0 0-25 16,0 0 27-16,10-7-25 0,-10 7-23 0,0 0-17 15,0 0-7-15,0 0-15 0,0 0-8 0,-3 14-8 16,3-14-1-16,-3 19-7 0,3-19-4 0,-2 21-3 0,2-8 2 15,0-13-3-15,2 20-4 0,-2-20-2 0,-4 19 2 0,4-19-2 16,-3 21-1-16,3-21-4 0,0 16-141 0,0-16 27 16,-1 14 21-16,1-14 18 0,0 0-446 0,-3 16 102 15,3-16 91-15,0 0 92 0,0 0-855 0,1 15-278 0</inkml:trace>
  <inkml:trace contextRef="#ctx0" brushRef="#br0" timeOffset="34204.23">11430 3561 0 0,'-3'-13'940'0,"3"13"-482"0,0 0-58 16,3-11-78-16,-3 11 85 0,0 0-80 0,0 0-35 0,0 0-51 16,0 0 19-16,0 0-51 0,0 0-43 0,0 0-32 15,0 0-30-15,0 0-22 0,0 0-17 0,-2 14-12 0,2-14-4 16,-3 18-10-16,3-18-7 0,2 22-6 0,-4-10 11 15,2 1-9-15,0-13-3 0,-2 24-6 0,2-11 3 16,0 2-5-16,0-15-4 0,0 18-3 0,0-18 4 0,2 16-4 16,-2-16-1-16,8 11-3 0,-8-11 3 0,0 0-2 15,3 9-1-15,-3-9-2 0,0 0 5 0,0 0-3 0,0 0-1 16,0 0 0-16,0 0 17 0,16-3-5 0,-16 3-3 16,0 0-4-16,16-11 11 0,-16 11-4 0,11-11-3 15,-11 11-3-15,18-16 15 0,-18 16-6 0,12-17-5 0,-7 7-1 16,2 1 43-16,0 1-9 0,0-2-10 0,-7 10-8 0,10-14 7 15,-10 14-9-15,10-11-4 0,-10 11-6 0,0 0 10 16,0 0-7-16,8-8-2 0,-8 8-5 0,0 0-11 16,0 0 0-16,0 0 1 0,0 0-3 0,0 0-11 15,2 14 3-15,-2-14 0 0,3 15 2 0,-3-15 3 0,5 15-1 16,-5-15 1-16,3 15 1 0,-3-15-26 0,6 19 5 16,-6-19 6-16,8 14 2 0,-8-14-46 0,13 14 13 0,-13-14 9 15,12 11 7-15,-12-11-41 0,13 10 13 0,-13-10 11 0,0 0 11 16,17 3-4-16,-17-3 9 0,0 0 7 0,0 0 5 15,23-5 5-15,-23 5 4 0,9-6 2 0,-9 6 2 16,9-11 12-16,-9 11-1 0,11-14 0 0,-11 14-1 0,7-16 23 16,-7 16-6-16,5-18-5 0,-5 18-3 0,5-17 12 15,-5 17-7-15,4-21-2 0,-4 21-3 0,2-20-4 16,-2 20-2-16,4-17 0 0,-4 17-2 0,-3-10-28 0,3 10 4 16,0 0 3-16,0 0 5 0,0 0-179 0,0 0 38 15,0 0 30-15,0 0 25 0,0 0-351 0,0 0 90 0,-11 7 72 16,11-7 57-16,0 15-406 0,0-15 138 0,5 11 100 15,-5-11 81-15,6 11-172 0,-6-11-1 0</inkml:trace>
  <inkml:trace contextRef="#ctx0" brushRef="#br0" timeOffset="35016.1">11971 3594 0 0,'3'-11'838'0,"-3"11"-555"0,0 0-19 0,0-13 161 0,0 13-84 16,0 0-68-16,0 0-57 0,-5-11 70 0,5 11-27 0,0 0-51 15,-9-10-44-15,9 10 72 0,0 0-47 0,-15-8-38 0,15 8-30 16,0 0 39-16,-17-5-33 0,17 5-24 0,-19-2-22 16,19 2-5-16,-16 3-15 0,16-3-12 0,-19 6-9 15,19-6 9-15,-22 12-10 0,22-12-8 0,-19 12-7 0,10-4-18 16,0 0-2-16,3 0 1 0,6-8-3 0,-11 19-2 15,11-19 0-15,-5 19 0 0,5-19 0 0,-3 17-18 0,3-17 5 16,5 17 2-16,-5-17 2 0,5 15-79 0,-2-2 19 16,-3-13 14-16,7 11 10 0,-7-11-78 0,11 9 26 15,-11-9 18-15,15 7 16 0,-15-7-13 0,0 0 16 0,0 0 11 16,26 0 11-16,-26 0 12 0,14-5 4 0,-14 5 6 16,14-10 2-16,-14 10 6 0,16-11 1 0,-16 11 4 0,11-14-2 15,-3 0 52-15,-8 14-9 0,11-15-7 0,-11 15-7 0,6-15 84 16,-6 15-21-16,6-19-19 0,-6 19-11 0,4-16 65 15,-4 16-24-15,1-18-19 0,-1 18-17 0,-1-14 38 16,1 14-20-16,0 0-17 0,-2-12-11 0,2 12 25 16,0 0-17-16,0 0-10 0,0 0-12 0,0 0-20 15,0 0-3-15,0 0-3 0,0 0-4 0,0 0-18 0,-11 14 2 0,11-14 0 16,-1 12 3-16,1-12-16 0,-7 18 5 0,7-18 2 16,-1 16 3-16,1-16-61 0,0 19 15 0,0-19 10 15,1 15 9-15,1-4-66 0,-2-11 20 0,3 15 17 0,-3-15 13 16,8 9-33-16,-8-9 16 0,19 8 14 0,-19-8 12 15,0 0-35-15,10 7 17 0,-10-7 12 0,0 0 9 0,16-4 6 16,-16 4 6-16,15-7 6 0,-15 7 6 0,16-15 4 16,-16 15 2-16,16-13 3 0,-10 3 1 0,0 1 5 15,3 0 0-15,-4-2 1 0,1 1 0 0,-3 0 10 0,2-2 0 16,-5 12-1-16,6-20-3 0,-5 8 21 0,-1 12-7 16,2-19-3-16,-2 19-2 0,-2-21 25 0,2 9-8 0,2 0-6 15,-2 12-5-15,0-23 18 0,0 23-8 0,-3-19-5 16,3 19-6-16,-2-13 20 0,2 13-7 0,-1-10-6 0,1 10-6 15,0 0 9-15,0 0-7 0,-5-10-3 0,5 10-5 0,0 0 14 16,0 0-6-16,0 0-5 0,0 0-2 0,0 0-13 16,0 0-1-16,0 0 0 0,0 0 1 0,-8 10-3 15,8-10-1-15,-3 9 1 0,3-9 1 0,-1 14 4 16,1-14 0-16,0 19-2 0,0-19 0 0,0 23 0 16,0-23-1-16,1 21 1 0,1-8-1 0,-1 1 3 0,1 0 1 15,1 0-2-15,-1 0 0 0,1 2 3 0,-2-4-2 0,2 1 0 16,0 0-2-16,0-2-82 0,3-2 16 0,-6-9 13 15,6 16 11-15,-6-16-94 0,8 11 29 0,-8-11 20 0,0 0 17 16,11 8-81-16,-11-8 27 0,0 0 27 0,0 0 18 16,19-8-191-16,-19 8 54 0,11-11 43 0,-11 11 33 15,15-14-293-15,-8 5 95 0,-7 9 67 0,11-15 55 0,-6 3-532 16,-5 12-65-16</inkml:trace>
  <inkml:trace contextRef="#ctx0" brushRef="#br0" timeOffset="35237.49">12028 3504 0 0,'0'0'950'16,"0"0"-665"-16,0 0 45 0,0 0-67 0,0 0-52 0,14-9-42 15,-14 9-37-15,21-5-26 0,-21 5-21 0,22-3-17 0,-22 3-219 16,19-6 32-16,-19 6 23 0,17-4 19 0,-17 4-448 15,15-5 107-15,-15 5 127 0,8-8 68 0,-8 8-94 16,0 0 98-16</inkml:trace>
  <inkml:trace contextRef="#ctx0" brushRef="#br0" timeOffset="36080.36">12317 3514 0 0,'11'-9'389'0,"-11"9"-2"16,0 0-62-16,8-10-25 0,-8 10-50 0,0 0 105 16,0 0-69-16,3-12-59 0,-3 12-45 0,0 0 103 0,0 0-33 15,-3-14-51-15,3 14-40 0,0 0 45 0,0 0-42 16,-8-12-32-16,8 12-28 0,0 0 38 0,0 0-28 0,-14-4-24 15,14 4-18-15,0 0 11 0,0 0-17 0,-22-2-13 16,22 2-11-16,0 0-11 0,-20 10-6 0,20-10-5 16,-13 8-3-16,13-8 24 0,-18 12-8 0,18-12-7 0,-10 16-4 0,6-5-33 15,-1 0 2-15,0 1 1 0,3 0 3 0,1 2 2 16,1 0 1-16,1 1 0 0,1-2 0 0,3 1-70 16,0-3 15-16,-1 0 11 0,3-1 10 0,0-2-108 15,3-1 29-15,-10-7 22 0,17 10 20 0,-17-10-69 0,23 3 28 16,-23-3 23-16,20-1 17 0,-20 1 3 0,26-8 14 0,-26 8 12 15,14-14 8-15,-3 7 13 0,-11 7 6 0,16-17 3 16,-16 17 1-16,16-20 77 0,-10 8-15 0,-1-3-9 16,0 3-8-16,0-3 105 0,-2 1-27 0,0 2-22 0,0-1-18 15,-1-3 66-15,-1 0-28 0,1 4-20 0,0-3-19 16,-2 1 66-16,0 2-26 0,0 12-22 0,1-21-17 16,-1 21 16-16,0-15-15 0,0 15-15 0,0 0-11 0,-1-11 49 15,1 11-20-15,0 0-14 0,0 0-12 0,0 0-13 16,0 0-7-16,0 0-5 0,0 0-5 0,0 0-17 0,0 0 0 15,-11 7-1-15,11-7 1 0,-7 9-2 0,7-9-1 16,-5 11 2-16,5-11 0 0,-3 14 1 0,3-14 0 0,-2 16 0 16,2-16 0-16,0 18-6 0,0-18 3 0,3 24 1 15,-3-24-1-15,0 24-28 0,0-12 4 0,2 1 7 0,-2-1 3 16,2 2-103-16,-2 0 26 0,1-2 19 0,-1 1 13 16,2-2-53-16,-2-11 25 0,2 18 17 0,-2-18 14 0,3 12-19 15,-3-12 16-15,0 0 12 0,0 0 9 0,0 0 12 16,8 8 7-16,-8-8 2 0,0 0 6 0,6-8 19 15,-6 8 0-15,11-9-1 0,-11 9-1 0,8-15 26 16,-8 15-5-16,5-12-7 0,-5 12-1 0,6-18 23 0,-6 18-9 16,5-14-6-16,-5 14-3 0,6-16 6 0,-6 16-6 0,6-14-4 15,-6 14-3-15,6-11-2 0,-6 11-2 0,0 0-2 16,6-10-1-16,-6 10-1 0,0 0-1 0,0 0-3 16,0 0 1-16,0 0-10 0,0 0-1 0,0 0 2 0,0 0 2 15,0 0-14-15,11 8 4 0,-11-8 3 0,0 0 1 0,6 13-63 16,-6-13 16-16,5 12 9 0,-5-12 11 0,5 12-45 15,-5-12 18-15,3 14 12 0,-3-14 9 0,6 14-43 16,-6-14 16-16,5 14 14 0,-5-14 12 0,6 13-64 0,-6-13 22 16,8 11 17-16,-8-11 13 0,0 0-37 0,12 10 19 15,-12-10 13-15,0 0 13 0,0 0-20 0,12 4 15 16,-12-4 11-16,0 0 7 0,13-4-33 0,-13 4 14 0,0 0 12 16,0 0 8-16,10-16-88 0,-10 16 26 0,4-10 23 0,-4 10 19 15,5-10-89-15,-5 10 28 0,1-13 24 0,-1 13 18 16,2-12-225-16,-2 12 59 0,3-9 48 0,-3 9 39 15,2-15-498-15,-2 15-42 0</inkml:trace>
  <inkml:trace contextRef="#ctx0" brushRef="#br0" timeOffset="37174.31">12831 3543 0 0,'0'0'1411'0,"0"0"-946"15,0 0-92-15,0 0 46 0,0 0-66 0,0 0-45 16,0 0-59-16,-17 9-65 0,17-9-36 0,-8 10-29 16,8-10-24-16,-6 19-17 0,6-19-14 0,-7 21-13 0,7-21-11 0,-4 15-14 15,2-2-8-15,2-13-2 0,0 20-4 0,0-20-228 16,3 18 43-16,-3-18 34 0,3 16 29 0,-3-16-376 16,0 0 97-16,7 13 115 0,-7-13 58 0,0 0-806 15,0 0-219-15</inkml:trace>
  <inkml:trace contextRef="#ctx0" brushRef="#br0" timeOffset="37799.05">13207 3221 0 0,'0'0'714'0,"0"0"-412"0,0 0 100 0,0 0-58 0,0 0-68 16,0 0-57-16,0 0 4 0,0 0-45 0,2 13-35 15,-2-13-27-15,0 0 90 0,0 15-43 0,0-15-32 0,0 15-27 16,0-15 57-16,-3 17-32 0,3-17-27 0,-2 18-20 0,2-18 46 15,-6 21-27-15,4-11-19 0,2 1-17 0,-3 4-4 16,-1-1-11-16,1 0-10 0,0 2-8 0,-1-1-2 16,1-1-7-16,1 0-4 0,2-1-4 0,0 0 4 0,0-1-6 15,5-3-1-15,-5-9-3 0,8 18 0 0,-8-18-2 16,11 11 0-16,-11-11-2 0,18 8 0 0,-18-8-1 0,0 0 0 16,28-1-2-16,-28 1-1 0,25-7-1 0,-25 7 0 15,24-5 0-15,-11-2 4 0,0 0 1 0,-13 7-3 0,19-14 1 16,-8 4-4-16,-1 4 0 0,-10 6 1 0,15-14 0 15,-5 4 2-15,-2 1 2 0,-2 0-2 0,-6 9-1 16,9-18 2-16,-9 18 1 0,10-13-2 0,-10 13-1 0,4-13 14 16,-4 13-4-16,4-11-3 0,-4 11 0 0,0 0 31 15,0-10-8-15,0 10-6 0,0 0-5 0,-3-13 22 16,3 13-10-16,0 0-7 0,0 0-3 0,0 0 10 0,-8-7-7 16,8 7-5-16,0 0-3 0,0 0 16 0,0 0-5 15,0 0-6-15,0 0-5 0,0 0-8 0,0 0-2 0,0 0-1 16,0 0-2-16,0 0-9 0,-10 11-1 0,10-11 2 15,-4 10 1-15,4-10-3 0,-4 17 1 0,4-17 2 0,-1 19 0 16,1-19 17-16,0 22-3 0,0-22-1 0,1 22-2 0,-1-22-131 16,5 21 24-16,-5-21 22 0,6 15 13 0,-6-15-187 15,10 14 49-15,-10-14 41 0,10 11 33 0,-10-11-238 16,0 0 73-16,0 0 60 0,21-3 46 0,-21 3-272 16,0 0 113-16,18-9 69 0,-18 9 55 0,13-19-554 0,-8 9-72 15</inkml:trace>
  <inkml:trace contextRef="#ctx0" brushRef="#br0" timeOffset="38118.55">13401 3128 0 0,'-11'7'483'16,"11"-7"-235"-16,0 0-49 0,-4 19-40 0,-3-9 31 15,7-10-26-15,-7 13-35 0,7-13-23 0,0 18 16 0,0-18-24 16,2 14-20-16,-2-14-16 0,9 12 12 0,-9-12-14 16,0 0-14-16,10 8-7 0,-10-8 65 0,0 0-21 0,0 0-16 15,20-3-15-15,-20 3 106 0,14-10-32 0,-14 10-18 16,12-12-16-16,-12 12 42 0,12-14-28 0,-12 14-20 16,8-15-18-16,-8 15 23 0,3-14-17 0,-3 14-16 15,0 0-12-15,1-17-11 0,-1 17-7 0,0 0-5 0,-3-12-5 0,3 12-17 16,0 0 1-16,0 0-2 0,-9-8 0 0,9 8-160 15,0 0 30-15,0 0 27 0,-15 5 19 0,15-5-317 16,-9 9 115-16,9-9 62 0,-8 13 45 0,8-13-784 16,-6 10-161-16</inkml:trace>
  <inkml:trace contextRef="#ctx0" brushRef="#br0" timeOffset="38364.96">13598 3232 0 0,'2'-11'691'0,"-2"11"-302"0,0 0-32 0,0 0-60 15,0 0 7-15,0 0-63 0,0 0-47 0,0 0-38 0,0 0-30 16,-4 13-24-16,4-13-15 0,-4 15-12 0,4-15 9 16,-3 22-16-16,1-9-14 0,-1 2-11 0,-2 0 8 15,-2 1-10-15,3-1-6 0,-1 3-9 0,1-3-2 0,-1-1-3 16,-1 1-7-16,-1-4 0 0,2 1-103 0,-1-2 19 15,6-10 14-15,-5 16 12 0,5-16-270 0,0 0 92 0,-3 13 47 16,3-13 35-16,0 0-359 0,0 0 101 0,0 0 80 16,26-4 102-16,-26 4-208 0,15-12 58 0</inkml:trace>
  <inkml:trace contextRef="#ctx0" brushRef="#br0" timeOffset="38924.75">13666 3338 0 0,'10'-14'619'0,"-10"14"-370"0,0 0-51 0,5-10 138 15,-5 10-51-15,0 0-59 0,0 0-44 0,0 0 24 16,0 0-42-16,0 0-32 0,0 0-27 0,0 0-1 16,0 0-20-16,0 0-9 0,0 0-14 0,0 0 2 0,0 0-14 15,0 0-9-15,-12 7-7 0,12-7 21 0,0 0-10 0,0 0-8 16,0 0-8-16,0 0 15 0,0 0-10 0,-6 9-5 16,6-9-6-16,0 0 3 0,0 0-7 0,0 0-3 0,0 0-2 15,0 0 3-15,0 0-2 0,0 0-3 0,0 0-2 16,0 0 13-16,13 6-2 0,-13-6-6 0,0 0-2 15,10 7 6-15,-10-7-4 0,0 0-2 0,0 0-4 0,14 11 12 16,-14-11-4-16,6 10-5 0,-6-10 0 0,0 0 0 16,8 14-2-16,-8-14-1 0,5 11-2 0,-5-11 1 0,3 13-2 15,-3-13-1-15,3 11 0 0,-3-11-3 0,3 11 1 16,-3-11-1-16,5 10-1 0,-5-10 2 0,6 9 0 16,-6-9-1-16,0 0 0 0,10 13-19 0,-10-13 3 0,0 0 3 15,13 8 3-15,-13-8-25 0,0 0 8 0,19 3 6 16,-19-3 2-16,0 0-2 0,17-8 2 0,-17 8 6 0,21-5 1 15,-21 5 9-15,17-8 0 0,-7 0-1 0,-2 0 1 0,0-1 31 16,-1-1-6-16,2 2-5 0,-3-1-3 0,0 1 61 16,0-2-15-16,-1-1-11 0,1 0-11 0,0 2 69 15,-3-2-22-15,-3 11-17 0,5-18-13 0,-5 18 71 16,0-15-22-16,0 15-23 0,-2-13-15 0,2 13 21 0,0 0-16 16,-6-12-15-16,6 12-12 0,0 0-1 0,0 0-9 0,0 0-7 15,-21 2-6-15,21-2-15 0,0 0-2 0,-14 11 0 16,14-11-2-16,-10 12 0 0,10-12 0 0,-8 13-1 0,8-13-1 31,-5 16-2-31,5-16 1 0,0 18-1 0,0-18 1 16,3 16-1-16,-3-16 1 0,7 17-1 0,-7-17 1 0,9 16-38 0,-9-16 7 0,13 11 6 0,-13-11 5 15,14 7-95-15,-14-7 23 0,18 6 17 0,-18-6 17 0,0 0-177 16,27 0 48-16,-27 0 36 0,0 0 31 0,26-3-248 16,-17-5 75-16,-9 8 59 0,14-5 54 0,-14 5-252 0,19-8 87 15,-19 8 69-15,16-11 56 0,-7 1-460 0,-9 10-49 16</inkml:trace>
  <inkml:trace contextRef="#ctx0" brushRef="#br0" timeOffset="40003.72">14046 3603 0 0,'-10'-7'798'0,"10"7"-448"0,0 0 180 16,0 0-106-16,0 0-84 0,0 0-67 0,0 0 47 0,0 0-42 16,0 0-56-16,0 0-45 0,0 0-12 0,0 0-33 15,0 0-28-15,0 0-21 0,0 0-14 0,3 14-16 16,-3-14-8-16,2 14-11 0,-2-14 31 0,4 21-15 0,-1-10-9 15,-3-11-9-15,1 25 28 0,-1-10-11 0,0-1-11 16,0 0-6-16,2 2 4 0,-2 0-6 0,0-2-7 16,0 0-3-16,-2 2-1 0,2-3-4 0,0 1-4 0,0-1-1 15,0-2 0-15,2 2-1 0,-2-13-2 0,1 17-1 0,-1-17 1 16,0 15-2-16,0-15 0 0,0 0-1 0,0 0 2 16,3 12-2-16,-3-12-1 0,0 0 0 0,0 0 8 15,0 0 0-15,0 0-3 0,0 0-2 0,0 0 20 16,0 0-5-16,20 2-4 0,-20-2-4 0,18-7 2 0,-18 7-2 0,26-7-2 15,-11 3-4-15,5-3 1 0,-2 3-2 16,2-2-1-16,2 1 0 0,3-3-4 0,2 2 1 0,-3-1-2 16,3 1 1-16,2-1-5 0,-2 0-1 0,-2 1 2 15,1-1 1-15,2 0-1 0,-2 3 0 0,-1-1 1 0,-3 1 0 16,4-2-2-16,-4 2 1 0,-3 1 0 0,0 0 1 16,-19 3 0-16,32-4 1 0,-32 4 1 0,23-3-1 0,-23 3 1 15,23-1 0-15,-23 1 0 0,0 0 0 0,25-3-2 16,-25 3 1-16,0 0 0 0,0 0 0 0,0 0-40 0,0 0 7 15,16-4 8-15,-16 4 5 0,0 0-159 0,0 0 35 16,0 0 30-16,0 0 23 0,0 0-271 0,0 0 71 0,1-11 60 16,-1 11 45-16,0 0-382 0,0 0 168 0,0 0 80 15,2-17 64-15,-2 17-553 0,0 0-80 0</inkml:trace>
  <inkml:trace contextRef="#ctx0" brushRef="#br0" timeOffset="40374.3">14717 3672 0 0,'0'0'829'0,"0"0"-563"0,0 0-23 0,0 0 50 15,0 0-58-15,-14 5-46 0,14-5-39 0,0 0 13 0,11 7-31 16,-11-7-28-16,0 0-19 0,20 7-2 0,-20-7-16 16,15 6-14-16,-15-6-4 0,17 6-7 0,-17-6-8 15,16 5-5-15,-16-5-8 0,0 0-2 0,21 5-5 0,-21-5-3 16,0 0-1-16,16 3 10 0,-16-3-3 0,0 0-4 0,0 0-2 15,19-1 5-15,-19 1-3 0,0 0-2 0,0 0-2 16,0 0 58-16,17-4-11 0,-17 4-14 0,0 0-5 16,0 0 67-16,0 0-20 0,0 0-16 0,0 0-15 0,0 0 14 15,0 0-16-15,0 0-9 0,0 0-9 0,0 0-6 16,-6 13-7-16,6-13-3 0,-6 11-5 0,6-11 31 0,-12 18-9 16,5-9-6-16,0-1-7 0,1 3 3 0,-2-2-5 15,0 3-4-15,2-1-4 0,-2-1 8 0,0-2-3 16,8-8-4-16,-15 14-2 0,15-14-5 0,-10 14 0 0,10-14-2 15,-11 11-2-15,11-11-54 0,-10 6 10 0,10-6 8 16,0 0 8-16,-10 8-255 0,10-8 56 0,0 0 46 0,0 0 36 16,0 0-393-16,0 0 150 0,0 0 75 0,-7-9 63 0,7 9-534 15,0 0-73-15</inkml:trace>
  <inkml:trace contextRef="#ctx0" brushRef="#br0" timeOffset="42112.65">15125 3565 0 0,'0'0'1208'0,"6"-13"-763"0,-6 13-91 0,13-7 11 0,-13 7-73 16,0 0-60-16,19-8-16 0,-19 8 30 0,0 0-48 15,21 1-39-15,-21-1-33 0,0 0-8 0,16 10-25 0,-16-10-17 16,5 16-16-16,-3-4 13 0,-2 1-16 0,0 0-9 0,-2 1-11 15,0 2 5-15,-1-2-10 0,-1 0-4 0,-2 1-7 16,2-2-3-16,-1-1-5 0,2-1-1 0,3-11-3 0,-5 19 0 16,5-19 0-16,0 0-2 0,-4 13-2 0,4-13-2 15,0 0 1-15,0 0-2 0,0 0 0 0,0 0 0 16,0 0 0-16,0 0 0 0,0 0-1 0,0 0 11 16,0 0-3-16,6-9-1 0,-6 9-2 0,9-18-1 0,-3 7-1 15,-1 1 1-15,-5 10-3 0,12-25 3 0,-6 9-1 16,0 3-2-16,0 1 1 0,0-1 10 0,1 2-1 0,-1 2-3 15,-1-3-2-15,-5 12 11 0,14-9-2 0,-14 9-5 16,12-11-1-16,-12 11 1 0,11-9-3 0,-11 9-1 0,0 0-3 16,22 0-6-16,-22 0-1 0,0 0 0 0,20 4 2 15,-20-4-4-15,12 10 2 0,-12-10 1 0,8 10 0 16,-8-10 9-16,6 19-1 0,-6-19-2 0,6 18 0 0,-6-18-48 16,2 21 9-16,6-10 7 0,-8-11 7 0,-5 20-75 15,3-7 18-15,2-13 17 0,-3 18 12 0,3-18-73 0,-3 14 26 16,3-14 19-16,0 0 15 0,-2 12-11 0,2-12 16 15,0 0 11-15,0 0 10 0,0 0 26 0,0 0 1 16,0 0 4-16,0 0 0 0,10-14 30 0,-10 14-4 0,4-14-4 16,-4 14-4-16,6-19 54 0,-3 9-14 0,-3 10-11 0,8-20-7 15,-2 7 45-15,0 2-17 0,1 2-11 0,-2-3-11 16,-1 3 48-16,-4 9-18 0,14-13-13 0,-14 13-13 0,12-12 21 16,-12 12-14-16,9-8-11 0,-9 8-8 0,0 0-8 15,11-6-6-15,-11 6-3 0,0 0-2 0,0 0-14 16,18 9 1-16,-18-9-1 0,8 9 1 0,-8-9-5 0,9 16 1 15,-9-16 2-15,7 17-1 0,-7-17-69 0,5 18 13 16,-5-18 11-16,3 19 12 0,-3-19-113 0,3 20 32 0,-3-20 21 16,3 16 21-16,-3-16-107 0,3 13 38 0,-3-13 28 15,5 11 24-15,-5-11-107 0,0 0 38 0,6 10 32 0,-6-10 27 16,0 0-1-16,0 0 22 0,16-5 23 0,-16 5 11 16,9-8 10-16,-9 8 8 0,14-12 4 0,-14 12 5 15,9-15 61-15,-5 5-9 0,-4 10-7 0,10-18-5 0,-6 8 84 16,0-2-11-16,-1 2-19 0,2-1-15 0,-2 0 99 15,-3 11-31-15,5-20-27 0,-5 20-19 0,3-16 92 0,-3 16-33 16,3-10-28-16,-3 10-25 0,0 0 74 0,0 0-32 16,0 0-28-16,0 0-18 0,0 0-21 0,0 0-11 15,0 0-11-15,0 0-9 0,0 0-13 0,0 0-4 0,0 0-3 16,-9 14-2-16,9-14-8 0,-6 14-1 0,6-14 0 0,-4 16 0 16,4-16-6-16,-1 22 0 0,1-22 1 0,0 19 2 15,0-19-59-15,3 19 13 0,-3-19 9 0,5 16 8 0,-5-16-81 16,7 17 23-16,-7-17 18 0,11 14 13 0,-11-14-75 15,13 9 24-15,-13-9 25 0,0 0 14 0,17 3 5 16,-17-3 12-16,14-8 11 0,-14 8 9 0,0 0 20 0,15-8 3 16,-15 8 2-16,8-10 2 0,-8 10 56 0,8-10-9 15,-8 10-8-15,5-18-7 0,-5 18 65 0,0-19-18 0,0 19-13 16,0-19-13-16,-2 6 20 0,2 13-15 0,-1-17-10 16,1 17-8-16,-5-16-6 0,5 16-7 0,-7-13-3 15,7 13-5-15,0 0-6 0,-7-9 0 0,7 9-3 0,0 0 0 16,0 0-19-16,0 0 3 0,0 0 2 0,0 0 1 0,-23 3-26 15,23-3 7-15,0 0 4 0,0 0 7 0,0 0-29 16,0 0 8-16,0 0 9 0,-6 13 5 0,6-13 1 16,0 0 4-16,6-9 5 0,-6 9 2 0,10-9 6 15,-10 9 0-15,11-8 3 0,-11 8 0 0,16-7 4 0,-16 7 0 16,16-12 0-16,-16 12 0 0,15-6 18 0,-15 6-4 0,15-4-4 16,-15 4-1-16,0 0-15 0,23-4 0 0,-23 4 2 15,0 0 1-15,0 0 4 0,26 2-1 0,-26-2 0 0,0 0 0 16,15 7 6-16,-15-7-3 0,9 9 1 0,-9-9-2 15,9 9-9-15,-9-9 0 0,7 13 2 16,-7-13 0-16,5 16-9 0,-5-16 1 0,-2 17 3 0,2-17 1 0,0 18-29 16,0-18 7-16,-3 17 7 0,3-17 3 0,-4 14-15 15,4-14 7-15,0 0 5 0,-6 14 5 0,6-14-4 16,0 0 5-16,0 0 3 0,0 0 2 0,0 0 11 0,0 0 0 16,0 0 1-16,0 0-1 0,0 0 22 0,0 0-2 15,0 0-7-15,-1-12 1 0,1 12 45 0,3-13-10 0,-3 13-9 16,1-15-9-16,-1 15 21 0,6-12-10 0,-6 12-8 15,3-19-7-15,0 8 29 0,-3 11-9 0,4-16-11 0,-4 16-7 16,8-14 24-16,-8 14-10 0,8-8-8 0,-8 8-9 0,10-8 4 16,-10 8-7-16,0 0-5 0,14-6-2 0,-14 6-6 15,0 0-2-15,0 0-1 0,24 1-2 0,-24-1-4 16,12 6 1-16,-12-6-1 0,12 10 0 0,-12-10-15 16,11 12 3-16,-11-12 0 0,9 13 5 0,-9-13-104 0,6 18 23 15,-6-18 17-15,4 25 14 0,-4-25-96 0,2 16 31 0,-2-16 24 16,-2 16 19-16,2-16-172 0,-2 16 50 0,2-16 40 15,0 0 31-15,-2 14-179 0,2-14 76 0,-1 13 46 16,1-13 38-16,0 0-315 0,0 0 91 0,7 11 100 0,-7-11 74 16,0 0-185-16,0 0 97 0</inkml:trace>
  <inkml:trace contextRef="#ctx0" brushRef="#br0" timeOffset="43086.48">16125 3486 0 0,'0'0'702'15,"0"0"-439"-15,0 0-48 0,0 0 64 0,0 0-57 0,-3 13-44 16,3-13-34-16,0 0 11 0,7 9-29 0,-7-9-27 16,0 0-19-16,12 6 4 0,-12-6-17 0,0 0-14 0,0 0-10 15,23 3 14-15,-23-3-14 0,0 0-8 0,0 0-7 0,15-6 39 16,-15 6-10-16,0 0-11 0,11-9-11 0,-11 9 62 15,0 0-18-15,6-12-16 0,-6 12-14 0,0 0 71 16,1-15-24-16,-1 15-19 0,0 0-16 0,3-18 31 16,-3 18-20-16,-11-8-13 0,11 8-12 0,0 0 16 15,-11-9-11-15,11 9-11 0,0 0-7 0,-14-6-3 0,14 6-6 16,0 0-6-16,0 0-2 0,-26 3-9 0,26-3-1 0,-14 7-1 16,14-7-2-16,-13 13 0 0,13-13-1 0,-9 17-2 15,9-17 1-15,-9 19 3 0,9-19-3 0,-4 20 0 0,4-20 0 16,-3 24-6-16,1-13-1 0,4 0 1 0,-2-11 2 15,3 22-4-15,0-12 3 0,-3-10 0 0,4 19-1 0,2-9-58 16,-6-10 10-16,11 12 12 0,-11-12 8 0,16 6-48 16,-16-6 15-16,0 0 14 0,25 2 10 0,-25-2 7 15,19-6 6-15,-19 6 6 0,17-13 4 0,-17 13 23 0,18-15-1 16,-18 15-2-16,17-14 2 0,-10 5 62 0,-1-1-13 16,-3-1-10-16,-3 11-9 0,8-21 66 0,-5 12-19 15,0-2-18-15,-3 11-12 0,6-19 70 0,-6 19-24 0,3-19-20 16,-3 19-15-16,1-16 27 0,-1 16-19 0,0 0-13 0,-1-13-11 15,1 13 23-15,0 0-15 0,0 0-10 0,0 0-9 16,0 0 9-16,0 0-9 0,0 0-7 0,0 0-6 0,0 0-34 16,0 0 5-16,-18 8 0 0,18-8 1 0,-5 14-4 15,5-14 3-15,-4 17 0 0,4-17 4 0,-2 16-17 16,2-16 4-16,0 18 4 0,0-18 2 0,3 16-53 16,-3-16 12-16,5 18 10 0,-5-18 7 0,9 15-56 0,-9-15 17 15,10 13 16-15,-10-13 11 0,11 12-74 0,-11-12 24 0,14 10 19 16,-14-10 16-16,0 0-38 0,0 0 20 0,29-3 16 15,-29 3 13-15,16-7 17 0,-16 7 4 0,16-9 8 0,-16 9 3 16,13-13 23-16,-13 13-1 0,4-12-1 0,-4 12-1 16,11-16 80-16,-11 16-17 0,11-15-12 0,-11 15-12 15,9-19 87-15,-9 19-25 0,6-17-22 0,-2 7-15 0,-4 10 62 16,5-15-23-16,-5 15-22 0,6-13-18 0,-6 13 45 16,0 0-21-16,5-9-19 0,-5 9-14 0,0 0 17 0,0 0-16 15,0 0-11-15,0 0-8 0,0 0-19 0,0 0-3 16,-6 11-2-16,6-11-5 0,-3 16-4 0,3-16-2 15,-3 19 1-15,3-19-1 0,-5 24 0 0,3-11 1 0,2 0-1 16,-3 2-2-16,2 0 4 0,1 2-3 0,-2-3 1 0,2 2-2 16,0-1 10-16,-1 0-2 0,1-1-2 0,0 0-2 15,-2 1-23-15,2-1 1 0,-1-2 6 0,1-12 1 0,0 24-77 16,0-24 19-16,-3 20 13 0,3-20 11 0,-1 18-54 16,1-18 19-16,-2 15 17 0,2-15 12 0,-9 11-4 15,9-11 8-15,0 0 11 0,0 0 6 0,-6 11 4 0,6-11 5 16,0 0 4-16,0 0 2 0,0 0 19 0,0 0-3 15,0 0 0-15,-23-5 1 0,23 5 34 0,-12-5-6 16,12 5-5-16,-10-7-7 0,10 7 52 0,-14-11-13 0,14 11-12 16,-8-12-9-16,8 12 18 0,-9-12-10 0,9 12-10 0,-6-15-6 15,6 15 7-15,2-17-8 0,-2 17-5 0,7-18-5 16,-3 6-52-16,3 1 5 0,2-2 8 0,3 2 2 0,0-5-232 16,2 2 48-16,1 1 42 0,0-2 33 0,1 0-374 15,1 2 99-15,0 0 82 0,1 4 64 0,3-1-184 16,3 2 100-16,-2 0 69 0,-1 3 55 0,3 0-542 15,-2 0-67-15</inkml:trace>
  <inkml:trace contextRef="#ctx0" brushRef="#br0" timeOffset="43166.7">16661 3514 0 0,'30'-6'799'0,"-30"6"-509"0,14-4-25 0,-14 4-42 0,0 0 155 0,0 0-75 15,15-5-61-15,-15 5-48 0,0 0 25 16,0 0-20-16,0 0-41 0,0 0-31 0,0 0-196 0,0 0 16 16,0 0 9-16,0 0 9 0,9-13-1275 0,-9 13-413 0</inkml:trace>
  <inkml:trace contextRef="#ctx0" brushRef="#br1" timeOffset="51755.51">1284 6247 0 0,'0'0'460'0,"0"0"-221"16,0 0 17-16,0 0-51 0,0 0-9 0,0 0-40 15,0 0 11-15,0 0-35 0,0 0-25 0,0 0-22 16,0 0 41-16,22 0-24 0,-22 0-21 0,26-8-16 0,-8-1 21 16,2 2-17-16,-5 0-14 0,6 0-10 0,3-2 11 15,-4-4-10-15,1 4-9 0,0 1-8 0,1-1 7 0,-3 2-7 16,-3 0-7-16,-1 2-1 0,-15 5-5 0,20-5-4 15,-20 5-1-15,0 0-2 0,0 0-45 0,0 0 7 16,0 0 8-16,16 6 5 0,-16-6-114 0,0 0 27 0,0 0 20 0,0 0 16 16,-15 10-259-16,15-10 66 0,-8 8 52 0,8-8 40 15,-13 5-484-15,13-5-42 0</inkml:trace>
  <inkml:trace contextRef="#ctx0" brushRef="#br1" timeOffset="52019.32">1498 6187 0 0,'-4'15'619'0,"-2"-5"-384"0,3 1 100 0,0 0-19 16,3 2-64-16,-1-2-50 0,-1 5 44 0,4-5-51 0,-2 2-39 16,0-1-30-16,0 4 9 0,1-1-21 0,-1-1-14 15,2 0-20-15,-1 2-7 0,1-2-14 0,2-1-13 0,-1 0-8 16,0-1-9-16,-3-12-6 0,5 22-6 0,-5-22-2 0,6 20-108 15,-6-20 20-15,3 14 14 0,-3-14 11 0,4 11-215 16,-4-11 76-16,0 0 39 0,0 0 28 0,0 0-268 16,9 8 79-16,-9-8 62 0,0 0 47 0,0 0-347 15,0 0-19-15</inkml:trace>
  <inkml:trace contextRef="#ctx0" brushRef="#br1" timeOffset="52204.22">1470 6526 0 0,'0'0'596'0,"0"0"-324"0,0 0-55 0,4-10-24 16,-4 10 0-16,14-7-37 0,-14 7-32 0,17-12-25 15,-7 6-12-15,4-3-17 0,-2 1-15 0,0 0-9 16,3 0-8-16,-2 0-6 0,0 1-9 0,-2 1-2 0,-11 6-32 16,21-6 4-16,-21 6 0 0,12-9 2 0,-12 9-106 15,0 0 21-15,19-7 18 0,-19 7 16 0,0 0-249 0,0 0 61 16,0 0 56-16,0 0 59 0,0 0-310 0,-8-9 44 15</inkml:trace>
  <inkml:trace contextRef="#ctx0" brushRef="#br1" timeOffset="53115.43">1660 6324 0 0,'0'0'646'0,"0"0"-248"0,-19-3-39 15,19 3-54-15,0 0-61 0,0 0 57 0,0 0-59 16,0 0-49-16,-2-11-40 0,2 11 57 0,0 0-36 16,0 0-35-16,0 0-28 0,0 0 11 0,8-9-24 0,-8 9-20 15,8-8-15-15,-8 8-17 0,15-13-8 0,-15 13-8 16,17-6-6-16,-17 6-5 0,21-8-3 0,-21 8-4 0,19-5-2 15,-19 5-3-15,22 0-2 0,-22 0 0 0,19 5-2 0,-19-5-4 16,17 8 0-16,-17-8 1 0,13 14 0 0,-13-14-2 16,13 14 1-16,-13-14 0 0,8 17 0 0,-8-17-3 15,5 18-1-15,-5-18 3 0,2 16 0 0,-2-16-29 0,-2 20 5 16,2-20 6-16,-5 15 5 0,5-15-34 0,-7 13 10 16,7-13 7-16,0 0 7 0,-7 11-19 0,7-11 9 0,0 0 7 15,0 0 5-15,0 0-6 0,0 0 6 0,0 0 5 16,-13-6 3-16,13 6 5 0,0 0 2 0,-3-17 2 15,3 17 0-15,0-14-1 0,0 14 1 0,2-15 1 0,-2 15 1 16,1-17-2-16,-1 17 2 0,3-15 1 0,-3 15-1 0,5-18 10 16,-5 18-3-16,5-15 1 0,-5 15-1 0,9-15 19 15,-9 15-5-15,12-13-4 0,-12 13-2 0,12-11 12 16,-12 11-6-16,15-12-1 0,-15 12-5 0,18-10 5 16,-18 10-2-16,14-5-3 0,-14 5-3 0,0 0-6 0,0 0-1 15,23 5-1-15,-23-5 1 0,0 0-3 0,9 14-2 0,-9-14 3 16,7 11 0-16,-7-11 0 0,3 20-1 0,-3-20 1 15,3 20 1-15,-3-20-14 0,-1 20 4 0,1-20 3 16,0 17 1-16,0-17-18 0,-2 14 6 0,2-14 2 0,0 0 4 16,-1 13-27-16,1-13 9 0,0 0 7 0,0 0 2 15,0 0-1-15,0 0 2 0,0 0 6 0,0 0 1 0,0 0 19 16,0 0-2-16,0 0-1 0,4-15 0 0,-4 15-9 16,2-11 2-16,-2 11 0 0,1-14 2 0,-1 14-2 15,3-16 0-15,-3 16 2 0,3-16 0 0,-3 16 4 0,7-17-1 16,-7 17 0-16,10-18 1 0,-10 18 5 0,6-21-1 15,-6 21-2-15,8-14 1 0,-8 14 29 0,7-17-6 0,-7 17-5 16,8-17-5-16,-8 17 16 0,6-12-7 0,-6 12-5 16,3-11-4-16,-3 11 25 0,0 0-7 0,0 0-9 0,0 0-4 15,-2-13 26-15,2 13-10 0,0 0-9 0,0 0-4 16,0 0 8-16,0 0-5 0,0 0-7 0,-19 3-3 16,19-3-13-16,-13 7-1 0,13-7-1 0,-11 9-1 0,11-9-4 15,-11 12-1-15,11-12 1 0,-12 11 0 0,12-11-11 16,-2 11 4-16,2-11-1 0,0 0 3 0,2 16-76 15,-2-16 17-15,0 0 11 0,7 14 12 0,-7-14-102 0,10 8 28 0,-10-8 25 16,16 5 18-16,-16-5-84 0,18 4 33 0,-18-4 24 16,21 5 26-16,-21-5 0 0,21 2 14 0,-21-2 12 15,20 1 10-15,-20-1-23 0,21 2 13 0,-21-2 10 0,0 0 7 16,25 0 7-16,-25 0 5 0,0 0 5 0,23 1 1 16,-23-1-2-16,0 0 4 0,0 0 1 0,0 0 3 0,0 0 13 15,0 0-3-15,-8 12 1 0,8-12-2 0,-6 9 14 16,6-9-3-16,-12 12-3 0,12-12-2 0,-17 12-1 15,6-4-2-15,1-2-2 0,-1 1 0 0,0-1-53 0,11-6 9 16,-17 8 9-16,17-8 5 0,0 0-193 16,-16 6 45-16,16-6 35 0,0 0 27 0,-10-7-594 0,10 7-55 15</inkml:trace>
  <inkml:trace contextRef="#ctx0" brushRef="#br1" timeOffset="53405.67">2109 5966 0 0,'0'0'826'0,"0"0"-540"16,0 0-19-16,0 0-48 0,0 0 7 0,-1 13-46 15,1-13-36-15,4 19-29 0,1-8 56 0,0 11-35 0,-5-22-27 16,10 17-21-16,-13-1 28 0,12 0-13 0,-3 0-17 15,4-2-18-15,-2 4-6 0,-2-7-15 0,0 5-8 16,-1 1-8-16,2 0 0 0,-2-1-6 0,-4-1-5 0,4-5-6 16,-1 4-39-16,-4-14 4 0,7 17 4 0,-7-17 4 15,3 11-185-15,-3-11 40 0,0 0 37 0,0 0 34 0,0 0-222 16,0 0 62-16,0 0 49 0,0 0 40 0,4-14-650 16,-4 14-78-16</inkml:trace>
  <inkml:trace contextRef="#ctx0" brushRef="#br1" timeOffset="53617.79">2108 6142 0 0,'0'0'442'0,"0"0"-131"0,0 0-63 0,0 0-41 16,0 0-3-16,0 0-39 0,0 0-35 0,0 0-24 16,6-10-6-16,-6 10-18 0,15-11-18 0,-15 11-12 0,18-11-58 15,-8 5 2-15,1-1 2 0,-11 7-2 0,16-12-129 16,-16 12 27-16,13-15 21 0,-13 15 17 0,9-10-124 15,-9 10 37-15,8-7 32 0,-8 7 28 0,0 0-177 16,0 0 54-16,0 0 43 0,1-12 66 0,-1 12-40 0,0 0 97 16</inkml:trace>
  <inkml:trace contextRef="#ctx0" brushRef="#br1" timeOffset="54112.89">2408 5969 0 0,'-3'-15'773'0,"3"15"-516"0,0 0-36 16,-8-10 148-16,8 10-73 0,0 0-59 0,-9-10-49 0,9 10 74 15,0 0-53-15,0 0-29 0,-14-10-26 0,14 10 65 16,0 0-43-16,0 0-36 0,-15-4-27 0,15 4 58 16,0 0-35-16,0 0-27 0,0 0-22 0,0 0 1 0,-23 3-19 15,23-3-14-15,0 0-10 0,-10 11-8 0,10-11-5 16,-9 13-8-16,9-13-4 0,-8 14-6 0,8-14 0 0,-4 19-6 15,4-19 0-15,-4 21-4 0,4-21 0 0,0 22-2 0,0-22 1 16,2 20 0-16,0-9-1 0,-1 1-1 0,-1-12 1 16,8 19-85-16,-8-19 17 0,7 16 12 0,-7-16 12 15,9 12-93-15,-9-12 25 0,8 8 23 0,-8-8 17 0,0 0-33 16,0 0 20-16,0 0 18 0,21-1 12 0,-21 1 14 16,8-9 9-16,-8 9 7 0,6-9 2 0,-6 9 10 15,3-14 0-15,-3 14 3 0,8-16 1 0,-8 16 72 0,7-15-16 16,-7 15-8-16,6-12-9 0,-6 12 32 0,3-19-13 0,-3 19-10 15,3-13-7-15,-3 13 22 0,3-12-11 0,-3 12-9 16,0 0-8-16,2-12 25 0,-2 12-9 0,0 0-11 16,0 0-6-16,0 0-12 0,0 0-3 0,0 0-3 0,0 0 0 15,1 15-9-15,-1-15 0 0,3 19 0 0,-3-19 0 16,2 18 9-16,-2-18-3 0,1 22-1 0,-1-22-1 0,4 22-1 16,-4-22 0-16,5 21-1 0,0-12-1 0,-5-9-2 15,10 17 0-15,-10-17 1 0,15 13-1 0,-15-13-103 16,16 6 20-16,-16-6 18 0,18 3 13 0,-18-3-173 0,20-4 45 15,-20 4 37-15,18-11 28 0,-11 3-244 0,1-2 86 16,-2 0 73-16,0 1 41 0,0-2-361 0,0 0 105 0,-6 11 83 16,3-20 109-16,-3 20-196 0,0-23 61 0</inkml:trace>
  <inkml:trace contextRef="#ctx0" brushRef="#br1" timeOffset="56396.14">2460 6301 0 0,'0'0'417'0,"0"0"-99"16,0 0-60-16,0 0-43 0,0 0-16 0,0 0 38 0,0 0-48 0,0 0-37 16,0 0-32-16,0 0 21 0,0 0-29 0,0 0-22 15,0 0-17-15,0 0 16 0,0 0-17 0,0 0-16 16,0 0-10-16,0 0-7 0,0 0-7 0,0 0-8 0,0 0-3 16,0 0 5-16,0 0-6 0,-6 12-2 0,6-12-6 15,0 15 27-15,0-15-8 0,3 17-7 0,-3-17-5 16,2 22 69-16,-1-9-18 0,1 0-12 0,-1 1-14 0,-1-1 15 15,2 4-11-15,0-1-10 0,-2 0-8 0,0 1 37 16,1-2-11-16,-1 0-12 0,-1 2-9 0,1-5 17 16,0-12-12-16,0 21-7 0,0-21-6 0,0 17 7 0,0-17-5 15,1 15-6-15,-1-15-5 0,0 0 10 0,2 12-5 16,-2-12-5-16,0 0-4 0,0 0 15 0,0 0-4 0,0 0-8 16,0 0-1-16,1 13 17 0,-1-13-6 0,0 0-5 15,0 0-4-15,0 0 7 0,0 0-2 0,0 0-7 0,0 0-1 16,0 0 32-16,0 0-9 0,15 3-7 0,-15-3-7 0,0 0 18 15,0 0-9-15,29 0-5 0,-29 0-8 0,28-2 16 16,-28 2-7-16,34-4-7 0,-16 0-3 0,6 3 7 16,-2-4-7-16,0 4-3 0,1-3-2 0,2 1-2 15,-7 2-1-15,6-2-2 0,-1 0-3 0,1-1 3 0,0 1-1 16,-2 0-1-16,0 1-2 0,4-1 3 0,-4-1-3 0,0 0-1 16,5 3 0-16,-4-3 3 0,-3 3-2 0,-4-3-1 15,-16 4-1-15,30 0 1 0,-30 0-3 0,22-1 1 16,-22 1-1-16,0 0 2 0,32 0 1 0,-32 0-2 0,0 0 0 15,21 1-3-15,-21-1 0 0,0 0 0 0,0 0 1 16,0 0-7-16,15 4 2 0,-15-4 0 0,0 0 1 0,0 0-131 16,0 0 29-16,0 0 20 0,0 0 18 0,2 11-223 15,-2-11 58-15,0 0 46 0,0 0 37 0,0 0-323 16,-10 9 110-16,10-9 100 0,0 0 52 0,0 0-773 0,-18-6-180 16</inkml:trace>
  <inkml:trace contextRef="#ctx0" brushRef="#br1" timeOffset="56737.87">3041 6514 0 0,'0'0'609'0,"-11"-12"-377"16,11 12 114-16,0 0-20 0,0 0-65 0,0 0-52 0,0 0-9 16,0 0-41-16,0 0-32 0,0 0-25 0,0 0-30 15,0 0-15-15,16 3-12 0,-16-3-8 0,0 0-3 16,13 10-7-16,-13-10-4 0,12 8-6 0,-12-8 4 15,15 7-2-15,-15-7-6 0,15 6 0 0,-15-6-1 0,18 1-2 16,-18-1-4-16,0 0 1 0,24 3 1 0,-24-3-3 0,0 0 1 16,24 0-2-16,-24 0 1 0,0 0-1 0,0 0 1 15,22 0-2-15,-22 0-3 0,0 0 0 0,0 0 0 16,0 0 0-16,0 0 17 0,0 0-4 0,0 0-3 0,0 0-1 16,0 0 14-16,0 0-3 0,0 0-5 0,0 0-3 15,-1 14 13-15,1-14-4 0,-5 12-5 0,5-12-3 0,-6 17 35 16,2-5-9-16,-1 0-9 0,0 1-7 0,1 0 8 15,-1-1-7-15,-1-1-4 0,1 0-5 0,5 0 18 16,-8 0-5-16,-2-1-6 0,10-10-5 0,-9 13-248 0,9-13 45 16,-7 9 38-16,7-9 33 0,0 0-1057 0,0 0-361 15</inkml:trace>
  <inkml:trace contextRef="#ctx0" brushRef="#br1" timeOffset="57630.29">3650 6248 0 0,'-7'-14'868'0,"7"14"-507"0,0 0-26 0,0 0 113 0,0 0-91 15,0 0-71-15,0 0-57 0,0 0-28 0,0 0-42 0,-5 10-29 16,5-10-28-16,-2 22-2 0,2-9-21 0,0 1-16 16,0 3-11-16,-1 2 22 0,-2 3-14 0,1 1-12 0,1-3-9 15,-3 3 45-15,3-5-15 0,-2 0-15 0,1-2-11 0,2-2-12 16,-1 0-7-16,1-14-4 0,-3 21-5 0,3-21-1 16,1 11-4-16,-1-11 0 0,0 0-3 0,0 0 5 15,0 0-3-15,0 0-4 0,0 0 2 0,0 0 14 0,0 0-5 16,6-11-2-16,-6 11-3 0,3-22-6 0,-3 8-1 15,0-4-1-15,0 2 1 0,2-3 0 0,-2-2-1 16,2 1 0-16,-2 1-1 0,-2-2-8 0,4 2 2 0,-1 2 2 16,-1 0-2-16,2 1 5 0,1-2-1 0,-3 18 2 15,4-22-2-15,0 9-4 0,1 1 1 0,0 0 1 0,-5 12 0 16,9-19 4-16,-1 9 0 0,-8 10-1 0,13-14 0 16,-13 14-6-16,14-12 0 0,-14 12 1 0,16-10 1 0,-16 10-4 15,0 0 1-15,17-5 2 0,-17 5-1 0,0 0 0 16,21 2 1-16,-21-2 0 0,0 0 2 0,11 13-3 15,-11-13 2-15,5 12 0 0,-5-12 0 0,3 18 5 16,-3-18-1-16,-3 17-1 0,-1-4 1 0,0 0 1 0,-2 0 0 16,-1-1-1-16,-1 1 1 0,-1 0 0 0,-2-1 0 15,-1 0-1-15,1 0-1 0,0 0-7 0,0 2 3 0,0-5-1 16,2-1 1-16,-1-1-24 0,10-7 6 0,-22 10 4 0,22-10 3 16,0 0-17-16,0 0 5 0,0 0 6 0,0 0 4 15,0 0 4-15,0 0 2 0,0 0 4 0,0 0-1 0,0 0 13 16,0 0-1-16,0 0-2 0,0 0 1 0,0 0 2 15,0 0 1-15,0 0-2 0,0 0-1 0,0 0 5 16,0 0-1-16,0 0-2 0,0 0-1 0,0 0-11 0,0 0 2 16,14 7 0-16,-14-7 1 0,0 0-4 0,13 6 1 15,-13-6 3-15,11 9 0 0,-11-9 6 0,11 14-1 0,-11-14-1 16,11 10 1-16,-11-10-2 0,13 16-3 0,-6-8 3 16,-7-8-1-16,12 19 9 0,-6-11-2 0,-6-8 0 0,11 18-2 15,-3-9-4-15,-8-9-1 0,13 14 2 0,-13-14-1 16,12 16-5-16,3-11 3 0,-15-5-1 0,8 10 1 0,-8-10-84 15,14 4 20-15,-14-4 11 0,0 0 12 0,0 0-136 16,18 4 37-16,-18-4 28 0,0 0 22 0,14-10-229 16,-14 10 72-16,11-13 70 0,-11 13 36 0,13-17-459 15,-7 6 122-15,-1-3 115 0,-2 1 107 0,5-2-114 0,0 3 105 16</inkml:trace>
  <inkml:trace contextRef="#ctx0" brushRef="#br1" timeOffset="58657.16">3922 6343 0 0,'0'0'444'0,"0"0"-196"0,0 0-49 0,-7 8 36 16,7-8-16-16,0 0-39 0,0 0-35 0,0 0 6 16,0 0-30-16,0 0-25 0,0 0-19 0,0 0 51 15,0 0-25-15,20 4-21 0,-20-4-16 0,0 0 33 0,0 0-20 16,0 0-15-16,14-5-12 0,-14 5 18 0,0 0-9 15,7-9-9-15,-7 9-12 0,0 0 30 0,6-13-16 0,-6 13-11 16,0 0-7-16,5-15 15 0,-5 15-10 0,3-12-8 16,-3 12-7-16,0 0 25 0,-2-16-10 0,2 16-9 0,0 0-6 15,-5-10 58-15,5 10-16 0,0 0-14 0,0 0-11 16,0 0 32-16,0 0-15 0,0 0-12 0,0 0-11 0,-18 5-10 16,18-5-5-16,-13 9-5 0,13-9-4 0,-17 16-2 15,8-6-3-15,3-1-2 0,-2 3-2 0,3-2-4 16,-1 4 0-16,3 0 0 0,3-14 0 0,-5 23 1 0,3-8 0 15,4-2 0-15,0-1-1 0,0-1 0 0,2 0 0 0,-4-11-1 16,10 18 1-16,-10-18-9 0,14 10 1 0,-14-10 3 16,16 6-1-16,-16-6-35 0,22 3 9 0,-22-3 5 15,22-3 6-15,-22 3-26 0,21-14 8 0,-21 14 9 0,17-9 7 16,-17 9-2-16,16-11 8 0,-16 11 2 0,13-12 4 16,-5 2 4-16,-8 10 2 0,13-16 1 0,-13 16 0 15,9-15 7-15,-9 15-1 0,9-17 1 0,-9 17-1 0,7-12 23 16,-7 12-2-16,0 0-7 0,8-11-1 0,-8 11 49 15,0 0-13-15,0 0-9 0,3-11-10 0,-3 11 13 0,0 0-10 16,0 0-7-16,0 0-6 0,0 0 12 0,0 0-9 16,0 0-5-16,0 0-2 0,0 0-4 0,0 0-3 0,0 0-2 15,0 0-1-15,0 0-9 0,0 0 1 0,0 0-1 0,0 0 0 16,11-9 0-16,-11 9 0 0,0 0 1 0,0 0-2 16,12-5 1-16,-12 5 0 0,0 0 1 0,0 0-1 15,0 0 1-15,18-5 1 0,-18 5-1 0,0 0 0 0,12-8 0 16,-12 8 0-16,0 0 0 0,11-12 0 0,-11 12 5 15,0 0-2-15,6-12 0 0,-6 12 0 0,0 0 2 0,1-11-2 16,-1 11 1-16,-6-10-2 0,6 10 2 16,0 0-1-16,-3-16-1 0,3 16 0 0,0 0 14 0,-9-9-5 15,9 9-2-15,0 0-2 0,0 0 37 0,0 0-11 0,0 0-5 16,-18-4-6-16,18 4-13 0,-12 8-1 0,12-8-3 16,-12 10 1-16,12-10-5 0,-14 13 1 0,14-13-2 0,-11 16 1 15,6-7-4-15,0 0 1 0,5-9-1 0,-9 17 2 16,6-7-2-16,1 4 0 0,2-14 0 0,-2 20 2 15,4-9-3-15,-2-11 2 0,6 17-1 0,-6-17 2 0,10 21-12 16,-3-13 3-16,-7-8 2 0,12 13 2 0,-12-13-47 16,17 9 11-16,-17-9 9 0,19 5 6 0,-19-5-48 0,24 0 17 15,-24 0 10-15,22-5 11 0,-22 5-10 0,21-11 9 16,-21 11 8-16,21-13 7 0,-12 4 6 0,1 0 5 16,-4-1 2-16,2-1 1 0,-3 0 7 0,1-1 1 0,-3 2 0 15,2-3 0-15,-2 0 28 0,0 0-3 0,-1 2-8 0,-1-1-1 16,-5-4 31-16,7 2-10 0,1-1-7 0,-3 1-5 15,-1 14 3-15,3-33-7 0,-3 18-2 0,2 3-5 16,-2-2 19-16,0 14-6 0,-2-25-7 0,2 25-3 0,-1-21 37 16,1 21-10-16,0 0-10 0,0 0-6 0,0 0 25 15,-7-9-10-15,7 9-10 0,0 0-5 0,0 0-21 0,0 0-1 16,0 0-1-16,-5 13 0 0,5-13-1 0,-3 16 0 16,3-16 1-16,-5 13-2 0,5-13 1 0,-3 22-1 0,-3-13 1 15,6 5-2-15,1 0 0 0,-1-1 0 0,2 4-1 16,-2-5 0-16,0 6 3 0,2-3-1 0,-1 1 0 15,-1 0-1-15,2 0 2 0,-1 2 0 0,4-6-1 0,-5-12 0 16,6 22 2-16,-3-12-1 0,3 1 1 0,-6-11-2 16,10 15-3-16,-10-15 0 0,13 7 1 0,-13-7-1 15,0 0-126-15,22 3 24 0,-22-3 21 0,14-6 16 0,-14 6-275 16,17-9 68-16,-17 9 55 0,12-10 42 0,-12 10-1156 16,10-17-421-16</inkml:trace>
  <inkml:trace contextRef="#ctx0" brushRef="#br1" timeOffset="59254.32">4716 6274 0 0,'-19'1'646'15,"19"-1"-349"-15,0 0-52 0,-17 4 184 0,17-4-86 16,0 0-68-16,0 0-55 0,0 0 50 0,0 0-48 0,0 0-23 16,0 0-40-16,0 0 23 0,0 0-37 0,0 0-27 0,0 0-25 15,0 0-1-15,0 0-16 0,0 0-16 0,0 0-12 16,27-2 23-16,-9-1-14 0,5 0-11 0,4-2-9 15,5 0 0-15,0 0-7 0,-1 0-4 0,4-1-7 0,5 1-4 16,-2 0-3-16,-2 0-2 0,4 1-2 0,-4 1 0 16,-2 0 0-16,-3-1-4 0,1 0-1 0,1 1-4 15,-1-2 0-15,-5 2 0 0,-1 2 1 0,3-5-1 16,-6 3 1-16,2 3 0 0,-5-4 0 0,0 3 2 0,-2-2 2 16,-3-2-1-16,-15 5-2 0,27-1-1 0,-27 1 0 0,18-2-1 15,-18 2 1-15,0 0 2 0,19-5 0 0,-19 5-1 16,0 0 1-16,0 0-1 0,0 0 1 0,0 0-1 0,0 0 0 15,0 0-116-15,0 0 21 0,11-6 21 0,-11 6 15 16,0 0-290-16,0 0 69 0,0 0 56 0,0 0 45 0,0 0-454 16,-4-13 155-16,4 13 96 0,0 0 75 0,-7-9-280 15,7 9-28-15</inkml:trace>
  <inkml:trace contextRef="#ctx0" brushRef="#br1" timeOffset="59658.16">5418 6039 0 0,'0'0'794'0,"0"0"-432"0,0 0-13 0,0 0-71 16,0 0-29-16,0 0-47 0,0 0-43 0,3 14-30 16,-3-14 20-16,9 11-31 0,-9-11-23 0,12 11-7 0,-12-11 0 15,15 10-16-15,-15-10-15 0,15 9-11 0,-15-9-6 16,19 12-8-16,-19-12-7 0,17 9-4 0,-17-9 0 0,19 10-5 15,-19-10-3-15,19 6-2 0,-19-6-1 0,18 6-3 16,-18-6-1-16,17 5-2 0,-17-5-12 0,18 3 1 16,-18-3 1-16,0 0 1 0,23 2-1 0,-23-2 1 0,0 0 1 15,0 0 1-15,21-4-11 0,-21 4 0 0,0 0 5 16,0 0 2-16,0 0 26 0,0 0-4 0,0 0-4 0,0 0-2 16,0 0 13-16,0 0-6 0,0 0-2 0,0 0-4 15,-4 12 8-15,4-12-3 0,-7 11-3 0,7-11-3 0,-10 14 34 16,4-7-9-16,0 3-7 0,-2 2-5 0,0-5 26 15,0 3-12-15,0 3-6 0,2-4-5 0,-2 2-1 16,0 1-5-16,1-4-2 0,1 1-6 0,-2 1-3 0,8-10-3 16,-11 15 0-16,11-15-2 0,-9 15 0 15,9-15 1-15,-8 9-2 0,8-9-1 0,0 0-78 0,0 0 16 0,-8 9 12 16,8-9 11-16,0 0-281 0,0 0 64 0,0 0 51 16,0 0 62-16,-4-12-989 0,4 12-320 0</inkml:trace>
  <inkml:trace contextRef="#ctx0" brushRef="#br1" timeOffset="61563.97">6222 6063 0 0,'0'0'707'0,"0"0"-308"0,0 0-27 0,0 0-65 15,0 0-63-15,0 0 57 0,0 0-60 0,0 0-47 16,0 0-36-16,0 0 61 0,0 0-44 0,0 0-35 0,-3-12-28 16,3 12 55-16,0 0-35 0,0 0-26 0,0 0-21 0,0 0 70 15,0 0-32-15,0 0-24 0,0 0-20 0,0 0 7 16,-1-14-17-16,1 14-13 0,0-11-12 0,0 11-6 15,0 0-8-15,1-13-6 0,-1 13-4 0,0 0 17 16,0-18-7-16,0 18-7 0,0 0-4 0,-1-14 37 0,1 14-12 0,0 0-8 16,-2-14-7-16,2 14 11 0,0 0-6 0,-3-11-9 15,3 11-5-15,0 0-15 0,0 0-3 0,0 0 1 16,-5-9-2-16,5 9 5 0,0 0-3 0,0 0 1 16,0 0-1-16,0 0-4 0,0 0 0 0,0 0 1 0,0 0 0 15,0 0-10-15,0 0 3 0,0 0 2 0,0 0 1 16,-9 11-7-16,9-11 2 0,-3 11 1 0,0 0 3 0,3-11 5 15,-7 18 0-15,7-18 0 0,-3 20 0 0,1-7 15 16,1-1-4-16,1-12-2 0,0 24-1 0,0-11 3 16,3 0-1-16,-3-13-2 0,1 23-2 0,2-10 6 0,1 0-2 15,-1 0-3-15,0 1-1 0,1 2 4 0,-1-1-3 16,-2-3-1-16,1 0-1 0,2 3 4 0,-2-3-4 0,-2-12 1 16,0 23-2-16,0-23-14 0,-2 19 4 0,2-19-1 0,-1 12 2 15,1-12 10-15,0 0-1 0,8 13 0 0,-8-13-3 16,0 0-3-16,0 0 0 0,0 0 0 0,0 0 1 15,0 0 7-15,0 0-1 0,0 0 1 0,0 0-3 0,0 0-1 16,6-14 1-16,-6 14-1 0,8-9-1 0,-8 9-2 16,13-9 1-16,-13 9 0 0,11-11-1 0,-11 11-6 0,14-11 0 15,-14 11 3-15,13-8 2 0,-13 8-82 0,0 0 17 16,11-11 15-16,-11 11 8 0,0 0-126 0,8-10 35 0,-8 10 26 16,0 0 22-16,6-9-195 0,-6 9 57 0,0 0 47 15,5-12 33-15,-5 12-395 0,0-14 115 0,0 14 124 16,0-14 60-16,0 14-741 0,-8-17-179 0</inkml:trace>
  <inkml:trace contextRef="#ctx0" brushRef="#br1" timeOffset="62285.47">6305 6013 0 0,'0'0'812'0,"6"-11"-531"0,-6 11-26 0,0 0 149 0,4-10-80 16,-4 10-65-16,0 0-52 0,0 0 55 0,0 0-34 16,0 0-36-16,0 0-38 0,0 0 45 0,0 0-40 15,0 0-34-15,0 0-23 0,0 0-18 0,0 0-17 0,0 0-15 16,0 0-8-16,-21 10-9 0,21-10-5 0,-13 12-7 0,4-3-5 16,0-1 4-16,-1 2-4 0,10-10-2 0,-16 13-5 15,8-3 5-15,1-2-1 0,7-8-4 0,-7 17-3 16,7-17-12-16,-8 17 2 0,8-17 0 0,1 14 0 0,-1-14-5 15,5 14 2-15,-5-14 0 0,0 0 2 0,8 16-43 16,-8-16 10-16,18 5 7 0,-18-5 5 0,20 4-39 16,-20-4 14-16,22 3 9 0,-22-3 8 0,0 0-42 0,32 2 15 15,-32-2 11-15,0 0 11 0,22 2 2 0,-22-2 7 16,0 0 6-16,18 4 5 0,-18-4 0 0,0 0 4 0,0 0 2 16,11 12 3-16,-11-12-6 0,0 0 3 0,2 9 2 15,-2-9 1-15,0 0 0 0,-5 13 2 0,5-13 0 0,0 0 3 16,-8 12 0-16,8-12 2 0,0 0-2 0,-18 11 2 15,18-11-3-15,-16 10 0 0,16-10 0 0,-18 8 2 0,18-8-30 16,-21 4 7-16,21-4 4 0,-23 9 6 0,23-9-125 16,-17 4 26-16,17-4 25 0,0 0 16 0,-16 4-181 15,16-4 73-15,0 0 38 0,0 0 27 0,0 0-419 0,0 0 106 16,0 0 93-16,5-15 107 0,-5 15-176 0,17-12 77 0</inkml:trace>
  <inkml:trace contextRef="#ctx0" brushRef="#br1" timeOffset="62749.45">6549 6057 0 0,'7'-9'658'0,"-7"9"-420"0,0 0-49 0,0 0 127 16,0 0-51-16,-3-12-52 0,3 12-44 0,-5-10 19 15,5 10-37-15,0 0-30 0,-16 8-25 0,16-8 9 0,-14 7-23 16,14-7-15-16,-16 2-11 0,16-2 31 0,-19 8-18 15,19-8-14-15,-19 9-12 0,19-9 21 0,-18 10-15 0,18-10-10 16,-17 10-5-16,17-10-5 0,-13 11-6 0,13-11-3 16,-11 11-6-16,11-11 0 0,-6 13-3 0,6-13-5 15,-2 10 1-15,2-10 1 0,0 12-1 0,0-12-3 0,5 10-1 16,-5-10 1-16,8 8-2 0,-8-8-1 0,0 0 1 0,12 9-38 16,-12-9 8-16,0 0 6 0,20 6 3 0,-20-6-27 15,0 0 11-15,0 0 6 0,22-1 7 0,-22 1-7 16,13-8 8-16,-13 8 2 0,9-7 5 0,-9 7 23 15,10-11-3-15,-10 11-1 0,8-9-1 0,-8 9-16 0,9-14-1 16,-9 14 4-16,5-13 2 0,-5 13 26 16,4-13-7-16,-4 13 0 0,4-13-3 0,-4 13 49 0,0 0-12 0,0-11-8 15,0 11-9-15,0 0 54 0,0 0-17 0,0 0-14 16,0 0-10-16,0 0 33 0,0 0-15 0,0 0-12 0,0 0-9 16,0 0-20-16,0 0-4 0,0 0-2 0,-11 8-3 15,11-8-6-15,-2 13 0 0,2-13 0 0,-3 11-1 0,3-11 3 16,-3 14-1-16,3-14 0 0,-2 16-2 0,2-16-12 15,0 16 1-15,0-16 4 0,3 16-1 0,-3-16-205 16,2 13 43-16,-2-13 33 0,3 10 26 0,-3-10-386 0,0 0 143 16,6 14 69-16,-6-14 57 0,0 0-627 0,0 0-87 15</inkml:trace>
  <inkml:trace contextRef="#ctx0" brushRef="#br1" timeOffset="63391.78">6625 6010 0 0,'0'0'797'0,"0"0"-467"0,0 0-19 0,0 0 53 16,0 0-73-16,0 0-59 0,0 0-44 0,0 0-24 16,0 0-33-16,6 9-23 0,-6-9-12 0,3 13-1 0,-3-13-18 15,3 13-17-15,-3-13-11 0,2 18-10 0,-2-18-8 0,1 18-6 16,-1-18-5-16,-3 20-1 0,1-10-5 0,2-10-1 15,-4 21-3-15,4-21-16 0,-6 19 3 0,6-19-1 16,-7 15 1-16,7-15-59 0,0 0 12 0,-3 11 10 0,3-11 9 16,0 0-27-16,0 0 13 0,0 0 8 0,0 0 7 15,0 0 20-15,0 0 1 0,0 0 1 0,10-15 3 0,-10 15 3 16,6-19 1-16,-6 19 0 0,4-17-1 0,1 6 52 16,-5 11-11-16,6-19-7 0,-3 8-7 0,1 0 68 15,-4 11-20-15,5-20-13 0,-5 20-13 0,8-13 67 0,-8 13-22 16,6-14-18-16,-6 14-15 0,6-11 20 0,-3-1-14 15,-3 12-15-15,0 0-9 0,0 0-12 0,0 0-6 0,21 5-4 16,-21-5-6-16,0 0-1 0,19 4-3 0,-19-4-2 16,13 10-3-16,-13-10 5 0,9 13-2 0,-9-13-2 15,10 12-1-15,-10-12-5 0,6 16-1 0,-6-16 1 0,4 16 0 16,-4-16-25-16,1 22 2 0,-1-22 8 0,-1 18 1 0,1-18-42 16,-4 17 12-16,4-17 8 0,-5 14 6 0,5-14-50 15,-5 15 14-15,5-15 14 0,0 0 11 0,-6 11 7 16,6-11 5-16,0 0 8 0,0 0 3 0,0 0 14 0,-8-9 1 15,8 9 2-15,0 0-2 0,0 0 45 0,-9-14-8 16,9 14-8-16,-3-11-4 0,3 11 86 0,-2-17-22 0,2 17-16 16,2-19-15-16,-2 19 44 0,2-19-20 0,-2 19-16 15,4-18-12-15,-4 18 0 0,8-19-10 0,-8 19-8 0,12-14-6 16,-12 14-1-16,14-13-6 0,-14 13-3 0,15-11-4 16,-15 11-4-16,18-4-2 0,-18 4 0 0,17-4-2 15,-17 4-4-15,19 2 0 0,-19-2 0 0,0 0 0 0,22 6-6 16,-22-6 0-16,9 13 2 0,-9-13 0 0,10 11-7 15,-10-11 2-15,0 0 1 0,7 17 2 0,-7-17-34 16,0 21 9-16,0-21 6 0,-3 18 4 0,3-18-95 0,-10 17 23 16,10-17 20-16,-8 18 12 0,8-18-240 0,-10 14 59 0,10-14 48 15,-6 12 40-15,6-12-377 0,0 0 129 0,-3 10 83 16,3-10 62-16,0 0-446 0,0 0-55 0</inkml:trace>
  <inkml:trace contextRef="#ctx0" brushRef="#br1" timeOffset="63798.36">7001 5995 0 0,'0'0'525'16,"0"0"-246"-16,0 0-55 0,3 12-37 0,-3-12 38 0,0 0-46 16,4 12-35-16,-4-12-28 0,0 0 5 0,8 15-22 0,-8-15-22 15,0 0-15-15,10 8-5 0,-10-8-12 0,0 0-10 16,0 0-7-16,0 0 5 0,14 6-5 0,-14-6-7 15,0 0-3-15,0 0 5 0,0 0-4 0,0 0-3 0,11-12-2 16,-11 12 61-16,0 0-13 0,4-13-13 0,-4 13-9 16,0 0 42-16,0-14-9 0,0 14-14 0,0-14-11 15,0 14 41-15,0 0-18 0,-4-12-15 0,4 12-11 0,0 0 55 16,-3-9-20-16,3 9-17 0,0 0-12 0,0 0 28 16,0 0-17-16,0 0-12 0,0 0-9 0,-16 5-16 0,16-5-3 15,-11 7-5-15,11-7-2 0,-16 15-3 0,16-15-2 16,-17 17-1-16,9-8-3 0,0 5 1 0,2-4-1 15,-1 2-2-15,4-1-1 0,-2 3 3 0,3-3-2 0,1 0 0 16,1-11-1-16,3 19-1 0,-3-19 1 0,5 19-2 0,-5-19 1 16,11 13 1-16,-11-13 2 0,16 11-3 0,-16-11 0 15,19 5-102-15,-19-5 20 0,24 0 16 0,-24 0 14 0,25-7-179 16,-25 7 46-16,26-9 36 0,-17 2 29 0,2 0-234 16,-1-1 87-16,-1 1 52 0,0 0 42 0,-2-5-724 15,0 3-98-15</inkml:trace>
  <inkml:trace contextRef="#ctx0" brushRef="#br1" timeOffset="64703.48">7783 5866 0 0,'0'0'1063'0,"0"0"-690"16,0 0 145-16,0 0-105 0,0 0-82 0,-6-13-57 16,6 13 79-16,0 0-71 0,0 0-57 0,0 0-45 0,0 0 14 15,0 0-38-15,0 0-32 0,0 0-25 0,0 0 1 16,0 0-20-16,0 0-17 0,-8 6-12 0,8-6-9 16,-17 12-9-16,17-12-5 0,-18 14-6 0,7-5-2 0,2-1-2 15,2 2-5-15,1-2-1 0,-2 2-6 0,2 2 1 16,2-3-4-16,4-9 1 0,-8 19 0 0,8-6-2 0,-2-1 0 15,6-2 1-15,-3 4-1 0,-1-14-1 0,10 17 1 0,-10-17-2 16,14 14 1-16,-14-14-1 0,18 10 0 0,-18-10 0 16,19 6-66-16,-19-6 11 0,22 0 12 0,-22 0 10 15,27-3-35-15,-27 3 13 0,25-9 11 0,-25 9 9 0,26-12 8 16,-15 6 7-16,-2-1 2 0,2 1 4 0,-3-4-3 16,1 2 3-16,-9 8 3 0,14-16 3 0,-2 7 19 0,-12 9-1 15,0-16-1-15,0 16-4 0,8-13 47 0,-8 13-11 16,4-12-7-16,-4 12-8 0,0 0 31 0,4-15-11 15,-4 15-8-15,0 0-10 0,0 0 17 0,0 0-9 0,0 0-7 16,0 0-5-16,0 0-26 0,0 0 1 0,0 0 1 16,-11 10 0-16,11-10-4 0,-7 14 2 0,7-14-1 0,-6 16 1 15,6-16 4-15,-3 17 1 0,3-17-2 0,-1 21-1 0,1-21-18 16,1 19 4-16,-1-19 1 0,3 16 4 0,-3-16-84 16,10 6 18-16,-10-6 15 0,11 13 13 0,-11-13-34 15,14 7 16-15,-14-7 13 0,0 0 10 0,24 0-12 16,-24 0 11-16,16-9 7 0,-16 9 9 0,17-11 9 0,-17 11 3 15,16-12 3-15,-16 12 3 0,15-18 10 0,-11 9 0 16,-4 9 1-16,5-16-1 0,-5 16 69 0,6-19-15 0,-6 19-11 16,2-18-8-16,-2 18 18 0,-3-16-10 0,3 16-10 0,-5-14-6 15,5 14 11-15,-8-11-8 0,8 11-7 0,-8-10-4 16,8 10-13-16,0 0-3 0,-17-6 0 0,17 6-2 16,0 0-98-16,-22 2 19 0,22-2 16 0,-18 6 11 0,18-6-332 15,-19 10 77-15,19-10 60 0,-14 11 50 0,14-11-595 16,-6 12 207-16,6-12 116 0,0 0 94 0,-4 13-119 15,4-13-6-15</inkml:trace>
  <inkml:trace contextRef="#ctx0" brushRef="#br1" timeOffset="65156.77">8064 5869 0 0,'0'0'839'15,"0"0"-469"-15,12 4-23 0,-12-4-69 0,0 0-56 0,18 4 1 16,-18-4-44-16,11 8-36 0,-11-8-28 0,10 9-14 16,-10-9-18-16,8 13-9 0,-8-13-13 0,5 13-10 15,-5-13-11-15,0 15-5 0,0-15-10 0,-2 16 0 16,2-16-5-16,-3 18-5 0,3-18-2 0,-3 14-18 16,3-14 0-16,-5 9 2 0,5-9 1 0,0 0-24 0,0 0 6 0,-1 13 3 15,1-13 3-15,0 0-4 0,0 0 2 0,0 0 5 16,0 0 1-16,0 0 24 0,-3-13-3 0,3 13-1 0,3-13-2 15,-3 13-15-15,4-17 2 0,-4 17 0 0,3-15 2 16,-3 15 41-16,7-13-8 0,-7 13-6 0,4-22-5 16,-4 22 53-16,0 0-15 0,7-12-12 0,-7 12-8 0,11-9 10 15,-11 9-11-15,11-9-6 0,-11 9-8 0,0 0-2 16,15-9-6-16,-15 9-2 0,0 0-2 0,23-1-5 0,-23 1 1 16,0 0-3-16,16 1 0 0,-16-1-11 0,11 7 1 15,-11-7 2-15,9 10 0 0,-9-10-5 0,5 12 3 16,-5-12 2-16,3 14-1 0,-3-14-1 0,0 19 1 0,0-19 1 15,-1 21 1-15,1-21 0 0,-5 23-1 0,5-23 2 16,-3 22 0-16,1-13-24 0,1 4 6 0,1-13 4 16,-3 18 3-16,3-18-77 0,-2 13 18 0,2-13 14 0,0 0 12 0,-3 13-206 15,3-13 68-15,0 0 44 0,0 0 29 0,0 0-293 16,0 0 82-16,14-4 64 0,-14 4 52 0,10-15-369 16,-10 15-26-16</inkml:trace>
  <inkml:trace contextRef="#ctx0" brushRef="#br1" timeOffset="65495.82">8367 5754 0 0,'0'0'743'0,"0"0"-487"16,0 0 180-16,0 0-61 0,0 0-75 0,0 0-61 15,0 0 10-15,0 0-51 0,0 0-30 0,0 0-21 16,0 0-2-16,0 0-27 0,0 0-24 0,0 0-20 0,-3 18 54 15,3-18-25-15,-3 12-20 0,3-12-18 0,-2 18 18 16,2-18-18-16,-1 20-12 0,1-7-12 0,-2 2 10 16,1-1-10-16,-1 0-9 0,2 2-4 0,-1 2-8 0,1-18-2 15,0 27-5-15,0-10-2 0,0 1 5 0,0-1-4 16,1-3-2-16,-1 0-2 0,2-2 6 0,-2-12-3 0,3 22-1 16,-3-22-2-16,6 13-22 0,-6-13 3 0,8 8 2 15,-8-8 2-15,0 0-107 0,0 0 23 0,24 0 17 0,-24 0 14 16,14-7-172-16,-14 7 44 0,19-13 39 0,-19 13 29 0,16-15-243 15,-9 7 93-15,0-4 67 0,-2 3 42 0,0 0-222 16,-1-1 77-16,-1-1 62 0,-3 11 47 0,6-21-347 16,-6 9-19-16</inkml:trace>
  <inkml:trace contextRef="#ctx0" brushRef="#br1" timeOffset="65693">8337 5868 0 0,'0'0'685'0,"0"0"-306"0,0 0-35 0,0 0-54 16,0 0-38-16,0 0-50 0,0 0-41 0,13-6-32 15,-13 6-124-15,17-8 1 0,-17 8-3 0,21-3 0 16,-21 3-367-16,24-5 73 0,-24 5 59 0,19-4 45 0,-19 4-409 16,18-5-30-16</inkml:trace>
  <inkml:trace contextRef="#ctx0" brushRef="#br1" timeOffset="66019.5">8528 5885 0 0,'0'0'705'0,"0"0"-416"0,0 0-42 16,0 0-25-16,19 1 28 0,-19-1-52 0,0 0-38 15,19-6-32-15,-19 6-14 0,13-7-23 0,-13 7-18 0,14-5-14 16,-14 5 7-16,11-9-13 0,-11 9-10 0,10-8-9 0,-10 8 54 15,11-9-18-15,-11 9-7 0,0 0-11 0,7-13 56 16,-7 13-22-16,0 0-17 0,3-14-14 0,-3 14 35 16,0 0-18-16,-3-13-13 0,3 13-14 0,0 0 32 15,-7-14-14-15,7 14-14 0,0 0-10 0,0 0 17 0,0 0-11 16,-20 5-10-16,20-5-7 0,0 0-6 0,-22 8-6 0,22-8-3 16,-14 14-2-16,6-7 0 0,8-7-1 0,-12 17-2 15,5-8-1-15,0 1 4 0,4 1-1 0,-1-2-3 0,4-9 0 16,-5 19-2-16,5-19-1 0,-2 21-3 0,2-21 3 15,2 19 2-15,-2-19-1 0,6 17-1 0,-6-17 0 16,9 15-34-16,-9-15 7 0,17 17 4 0,-17-17 5 0,0 0-163 16,28-3 34-16,-28 3 31 0,24-4 22 0,-24 4-234 15,24-9 66-15,-15-2 70 0,-9 11 45 0,24-8-327 16,-24 8 96-16,19-12 74 0,-19 12 60 0,16-15-292 0,-16 15-15 16</inkml:trace>
  <inkml:trace contextRef="#ctx0" brushRef="#br1" timeOffset="66834.64">8726 5780 0 0,'0'0'902'0,"0"0"-546"0,0 0-31 16,0 0 53-16,0 0-76 0,0 0-58 0,0 0-51 16,0 0-26-16,0 0-19 0,0 0-25 0,23 3-24 0,-23-3-8 15,14 10-16-15,-14-10-17 0,12 8-10 0,-12-8-11 16,12 12-7-16,-12-12-7 0,9 13-3 0,-9-13-2 0,3 9-3 15,-1 2-3-15,-2-11-3 0,0 22 4 0,0-22-3 16,-4 18-4-16,4-18 1 0,-6 14-6 0,3-2 0 0,-3-3 0 16,3 0-1-16,3-9 4 0,-7 14-2 0,7-14 0 15,0 0-1-15,-8 10-4 0,8-10 1 0,0 0-2 0,0 0 3 16,0 0-11-16,0 0 2 0,0 0 1 0,0 0 2 16,0 0-9-16,0 0 0 0,9-14 5 0,-9 14 3 15,10-11-10-15,-10 11 3 0,10-16 5 0,-10 16 0 0,9-16 2 16,-2 9 3-16,-7 7-1 0,12-17 4 0,-4 10-5 15,-3-4 3-15,-5 11-1 0,13-13 2 0,-13 13 32 0,14-14-6 16,-14 14-5-16,9-13-2 0,-9 13 52 0,12-11-11 16,-12 11-14-16,9-8-7 0,-9 8 79 0,0 0-23 0,8-13-18 15,-8 13-14-15,0 0 70 0,0 0-26 0,0 0-21 16,3-11-15-16,-3 11 67 0,0 0-27 0,0 0-20 16,0 0-20-16,0 0 19 0,0 0-18 0,0 0-14 0,0 0-11 15,-14 5-20-15,14-5-4 0,-8 7-4 0,8-7-3 0,-11 12-4 16,11-12-1-16,-11 14-2 0,11-14-1 0,-9 16-3 15,9-16 0-15,-7 19-1 0,7-19 1 0,-4 19-2 16,4-19 0-16,0 18 0 0,0-18 0 0,4 18-33 16,-4-18 7-16,7 16 4 0,-7-16 5 0,9 13-87 0,-9-13 21 15,11 10 17-15,-11-10 12 0,16 5-47 0,-16-5 20 0,0 0 17 16,24 3 12-16,-24-3-28 0,20-13 18 0,-20 13 11 16,23-5 9-16,-12-1-18 0,-1-1 13 0,2 1 8 15,-1-2 8-15,-2-8 4 0,1 8 6 0,1 2 3 0,-11 6 5 16,16-19-1-16,-9 8 3 0,0 1 3 0,-2-2 1 15,0 0 6-15,-2 0 0 0,-3 12 0 0,5-21 0 0,-5 21 30 16,2-22-6-16,-2 22-4 0,1-19-5 0,-1 19 53 16,-1-16-14-16,1 16-11 0,-2-14-9 0,2 14 31 15,-4-16-13-15,4 16-11 0,-1-11-8 0,1 11 22 0,0 0-10 16,0 0-10-16,-5-11-5 0,5 11 58 0,0 0-18 16,0 0-14-16,0 0-11 0,0 0 8 0,0 0-11 0,0 0-8 15,0 0-7-15,0 0-15 0,-8 13-2 0,8-13-2 0,-3 10 0 16,3-10-1-16,-4 20 1 0,4-20-3 0,-4 20 0 15,3-7-1-15,1-1 2 0,0 1-3 0,0 1 0 16,0 2 7-16,0 0-3 0,1 0 0 0,1 0-2 0,-2 1 2 16,3-2-2-16,0-1 1 0,-1 2-3 0,2-3 3 15,1 0-3-15,-2-2 0 0,4 1 0 0,1-2-43 0,-8-10 8 16,11 13 6-16,-11-13 7 0,19 7-56 0,-19-7 15 16,17 2 11-16,-17-2 11 0,0 0-77 0,27-5 23 15,-27 5 19-15,16-8 15 0,-16 8-180 0,19-11 48 0,-19 11 38 16,14-16 31-16,-7 7-341 0,-1-1 95 0,-6 10 96 15,10-16 66-15,-9 4-849 0,2 1-248 0</inkml:trace>
  <inkml:trace contextRef="#ctx0" brushRef="#br1" timeOffset="67017.82">9059 5778 0 0,'0'0'691'0,"0"0"-289"16,0 0-30-16,0 0-63 0,18-3-56 0,-18 3-50 16,23 0-41-16,-23 0-32 0,29-5-65 0,-29 5-11 0,30-4-11 15,-30 4-9-15,28-8-221 0,-28 8 37 0,24-7 31 0,-24 7 23 16,17-8-839-16,-17 8-133 0</inkml:trace>
  <inkml:trace contextRef="#ctx0" brushRef="#br1" timeOffset="68707.3">9803 5806 0 0,'0'0'406'0,"0"0"-132"15,-18 1-45-15,18-1-46 0,0 0 104 0,-11 9-47 0,11-9-48 16,0 0-39-16,0 0 74 0,0 0-44 0,0 0-38 16,0 0-28-16,0 0 51 0,0 0-28 0,0 0-17 0,0 0-24 15,0 0 53-15,0 0-31 0,0 0-23 16,0 0-19-16,0 0 17 0,0 0-17 0,0 0-16 0,19-6-14 0,-19 6 3 16,35-3-12-16,-35 3-6 0,45-1-9 0,-19 1-2 15,0 0-4-15,-7-4-4 0,10 4-3 0,2-1 0 16,0-1-2-16,-2 0-2 0,-2 1-1 0,6-1-4 0,-1 1 1 15,-1-3 0-15,2 1-2 0,-1 0-1 0,-4 3 0 16,-1-3 0-16,-5 3-1 0,1-3 0 0,-2 1 0 16,-21 2 0-16,27-3-1 0,-27 3-2 0,26-3 0 0,-26 3-1 15,19-3 3-15,-19 3 0 0,0 0 1 0,17-3 0 0,-17 3 0 16,0 0 1-16,0 0-1 0,0 0 0 0,0 0 0 16,0 0-54-16,15-10 8 0,-15 10 11 0,0 0 7 0,0 0-163 15,0 0 39-15,0 0 30 0,0 0 24 0,0 0-276 16,0 0 92-16,0 0 74 0,0 0 41 0,-16-5-849 15,16 5-212-15</inkml:trace>
  <inkml:trace contextRef="#ctx0" brushRef="#br1" timeOffset="69115.42">10352 5659 0 0,'0'0'726'0,"-16"-8"-414"16,16 8-37-16,0 0 105 0,0 0-75 0,0 0-62 0,0 0-48 15,0 0-30-15,0 0-33 0,0 0-26 0,5 11-18 16,-5-11-9-16,11 12-17 0,-11-12-11 0,19 11-11 0,-7-5 39 16,2-2-17-16,3 3-11 0,-2-2-11 0,5 1-8 15,-1-1-7-15,-2-2-5 0,2 2-4 0,0 0 1 16,0-2-3-16,-3 2-3 0,-16-5-1 0,33 4-29 0,-33-4 4 16,30 3 4-16,-30-3 1 0,28 4 5 0,-28-4 0 15,20 1 2-15,-20-1 1 0,0 0-1 0,19 2-1 16,-19-2 2-16,0 0 0 0,0 0-2 0,0 0 2 0,0 0-1 0,0 0 2 15,0 0 0-15,0 0 0 0,3 13-1 0,-3-13 2 16,0 0 10-16,-9 12-2 0,9-12-1 0,-11 10-2 16,11-10 37-16,-16 14-8 0,6-6-7 0,1 0-5 0,-4 2 24 15,1-1-7-15,-3 0-9 0,2-1-5 0,-2 2 0 16,2-1-6-16,2 0-1 0,-2 0-5 0,0 1-6 16,2-3-1-16,-2 1-1 0,1 0-1 0,-2 1 3 0,1-2-2 15,0 0 0-15,2-2-2 0,0 2 5 0,11-7-1 16,-14 8-3-16,14-8 1 0,0 0-12 0,-16 7 1 0,16-7 2 15,0 0 1-15,0 0-108 0,0 0 22 0,0 0 18 16,0 0 13-16,0 0-333 0,0 0 88 0,0 0 86 0,6-13 43 16,-6 13-854-16,5-14-224 0</inkml:trace>
  <inkml:trace contextRef="#ctx0" brushRef="#br1" timeOffset="70750.14">11166 5783 0 0,'0'0'587'0,"0"0"-248"16,0 0-59-16,0 0-21 0,0 0-51 0,0 0 60 0,0 0-54 16,0 0-45-16,0 0-31 0,0 0 32 0,0 0-33 15,0 0-27-15,0 0-13 0,0 0 24 0,0 0-22 0,0 0-21 16,0 0-16-16,0 0 29 0,0 0-19 0,0 0-15 0,-14 3-11 16,14-3 10-16,0 0-12 0,0 0-9 0,0 0-8 15,0 0 8-15,0 0-8 0,0 0-5 0,0 0-6 16,0 0 2-16,0 0-6 0,0 0-1 0,0 0-3 0,0 0-4 15,0 0-1-15,0 0-1 0,0 0-1 0,0 0-2 16,0 0 1-16,0 0-1 0,0 0 1 0,0 0 1 16,0 0 0-16,0 0 0 0,0 0 0 0,0 0 2 15,0 0-2-15,0 0 0 0,0 0 0 0,0 0 5 0,0 0-2 16,0 0-1-16,0 0 0 0,0 0-6 0,14-8 2 0,-14 8-1 16,0 0 1-16,0 0-2 0,11-11-1 0,-11 11 2 15,0 0 1-15,0 0 2 0,0 0-1 0,2-11 1 0,-2 11-1 16,0 0 13-16,0 0-2 0,0 0-2 0,0 0-2 15,0 0 9-15,0 0-4 0,-8-8-3 0,8 8-2 16,0 0-8-16,0 0 0 0,-21 5 1 0,21-5-1 0,-14 3 4 16,14-3 0-16,-16 4-2 0,16-4 1 0,-17 7-5 15,17-7 2-15,-17 10-2 0,17-10 2 0,-12 11 1 0,12-11-1 16,-11 9 0-16,11-9 1 0,-8 11-3 0,8-11 0 16,-3 12 2-16,3-12-1 0,0 0-15 0,4 14 4 15,-4-14 3-15,17 11 2 0,-17-11-15 0,6 9 4 0,-6-9 4 16,11 8 4-16,-11-8-25 0,16 7 7 0,-16-7 7 0,15 4 3 15,-15-4-3-15,20 5 3 0,-20-5 6 0,14 4 1 16,-14-4-22-16,14 8 9 0,-14-8 3 0,0 0 5 0,13 6-3 16,-13-6 5-16,0 0 2 0,6 12 3 0,-6-12-2 15,0 0 0-15,-3 16 3 0,3-16 2 0,-6 15 12 16,6-15-1-16,-11 12-1 0,11-12 0 0,-13 11-11 0,13-11 2 16,-14 12 2-16,14-12 1 0,-18 7 1 0,18-7 1 15,-17 10 1-15,17-10 0 0,-18 7 0 0,18-7 0 16,0 0-1-16,-19 4 1 0,19-4 8 0,0 0-1 0,0 0-2 15,-20 2 0-15,20-2-4 0,0 0 0 0,0 0 0 16,-10-9 0-16,10 9-98 0,0 0 22 0,0-14 15 0,0 14 10 16,0 0-254-16,8-7 85 0,-8 7 49 0,12-10 35 0,-2 2-889 15,-10 8-217-15</inkml:trace>
  <inkml:trace contextRef="#ctx0" brushRef="#br1" timeOffset="71253.25">11347 5820 0 0,'-6'-9'789'0,"6"9"-517"16,0 0-30-16,0 0 106 0,-14-5-72 0,14 5-54 0,0 0-46 16,0 0-7-16,0 0-36 0,0 0-25 0,-18 4-22 15,18-4-4-15,0 0-6 0,-16 6-15 0,16-6-14 16,-11 9 15-16,11-9-12 0,-8 7-10 0,8-7-7 0,-12 13-30 15,12-13 1-15,-10 10-2 0,10-10 0 0,-4 14 34 16,4-14-6-16,-10 16-6 0,10-16-6 0,-10 12-6 0,10-12-4 16,-7 16-1-16,7-16-1 0,-1 11-2 0,1-11-1 15,0 0-1-15,3 15 0 0,-3-15 2 0,0 0 0 0,12 5-1 16,-12-5-2-16,0 0-8 0,0 0 1 0,23 1 2 16,-23-1 1-16,18-5-30 0,-18 5 5 0,12-6 7 15,-12 6 3-15,15-10 5 0,-15 10 2 0,11-8 2 0,-11 8 2 16,9-12 1-16,-9 12 2 0,10-13 0 0,-10 13 0 0,5-14 0 15,-5 14 1-15,6-15 0 0,-6 15 1 0,4-14 23 16,-4 14-4-16,2-13-4 0,-2 13-3 0,0 0 27 16,2-10-9-16,-2 10-7 0,0 0-2 0,0 0 60 15,0 0-15-15,0 0-13 0,0 0-10 0,0 0-9 0,0 0-6 16,0 0-5-16,0 0-6 0,0 0-4 0,-13 6-3 0,13-6-1 16,-6 8-3-16,6-8 0 0,-6 11-1 0,6-11-1 15,-7 12-1-15,7-12-1 0,-8 15 0 0,7-1 0 0,1-14-1 16,-4 13-2-16,4-13 1 0,0 12-1 0,0-12 1 15,0 13-79-15,0-13 13 0,4 11 16 0,-4-11 10 16,0 0-275-16,12 7 63 0,-12-7 68 0,0 0 44 0,0 0-292 16,30-2 85-16,-30 2 70 0,18-6 56 0,-18 6-359 15,15-13-27-15</inkml:trace>
  <inkml:trace contextRef="#ctx0" brushRef="#br1" timeOffset="72113.55">11418 5781 0 0,'0'0'573'0,"0"0"-341"0,-4-11 96 0,4 11-18 0,0 0-57 16,0 0-52-16,0 0-33 0,0 0-35 0,0 0-25 0,1 13-23 15,-1-13 9-15,2 13-20 0,-2-13-15 0,1 14-12 16,-1-14-6-16,0 19-7 0,0-19-7 0,-1 21-7 0,1-2 6 16,0-19-5-16,-3 17-5 0,3-17-3 0,-2 19-9 15,2-19-1-15,-1 16 0 0,1-16-1 0,-5 18-11 16,5-18 1-16,0 0 2 0,-3 9 2 0,3-9-8 0,0 0 2 15,0 0 1-15,0 0 4 0,0 0 23 0,0 0-3 16,0 0-3-16,0 0-2 0,0 0-10 0,0-18 0 16,0 18 0-16,1-12 0 0,-1 12 18 0,-1-18-3 0,1 18-1 15,6-22-3-15,-4 12 65 0,2-3-17 0,1 3-11 0,-5 10-10 16,10-20 25-16,-10 20-11 0,8-17-13 0,-8 17-5 16,7-14 28-16,-7 14-10 0,7-10-12 0,-7 10-8 15,0 0 8-15,13-7-9 0,-13 7-5 0,0 0-6 0,0 0 3 16,18 1-4-16,-18-1-3 0,14 5-5 0,-14-5-17 15,12 11 1-15,-12-11 1 0,9 13 0 0,-9-13-12 0,12 15 5 16,-12-15 1-16,6 15 1 0,-6-15-46 0,6 16 10 16,-4-5 10-16,-2-11 5 0,3 21-62 0,-3-21 18 15,1 17 15-15,-1-17 11 0,0 18-60 0,0-18 24 16,-1 14 14-16,1-14 18 0,0 0-18 0,0 14 15 0,0-14 11 16,0 0 8-16,0 0 7 0,0 0 6 0,0 0 4 0,0 0 4 15,0 0 45-15,0 0-6 0,0 0-5 0,-2-14-3 0,2 14 41 16,3-13-12-16,-3 13-6 0,5-14-11 0,-5 14 35 15,7-16-9-15,-4 5-10 0,-3 11-9 0,5-18 50 16,-5 18-18-16,5-16-12 0,-5 16-11 0,6-12 33 16,-3 0-14-16,-3 12-12 0,6-15-11 0,-6 15 7 0,12-11-9 15,-12 11-7-15,0 0-8 0,6-12-4 0,-6 12-4 0,0 0-4 16,0 0-1-16,21 0-2 0,-21 0-3 0,11 9 0 16,-11-9-1-16,7 8-8 0,-7-8-1 0,8 9 3 15,-8-9 0-15,6 15-17 0,-6-15 3 0,6 17 5 0,-6-17 1 16,1 19-25-16,-1-19 8 0,0 21 4 0,0-21 6 15,0 19-37-15,0-19 9 0,-1 20 11 0,1-20 7 16,-2 21-29-16,2-21 11 0,-1 17 9 0,1-17 8 0,1 18-40 16,-1-18 13-16,0 0 11 0,5 12 9 0,-5-12-27 15,8 12 13-15,-8-12 9 0,0 0 12 0,14 4 33 0,-14-4-1 16,0 0-2-16,24-6 0 0,-24 6-18 0,19-11 3 16,-19 11 3-16,15-13 2 0,-3 7 27 0,-3-4-4 0,-1 2-4 15,0-1 0-15,4-9 64 0,-5 10-16 0,1 0-12 16,-2 1-8-16,3-4 49 0,-3 1-16 0,-6 10-15 0,9-18-11 15,-4 9 49-15,0-1-19 0,-5 10-14 0,7-15-13 16,-7 15 24-16,1-13-14 0,-1 13-11 0,0 0-10 0,-3-16 17 16,3 16-9-16,0 0-11 0,-10-10-5 0,10 10-8 15,0 0-3-15,0 0-4 0,0 0-3 0,-20 5-5 16,20-5-3-16,-12 8-1 0,12-8 1 0,-11 13-10 0,11-13 4 16,0 0 0-16,-11 17-2 0,8-7-2 0,3-10 0 15,-4 20 2-15,4-20 0 0,2 24-2 0,-2-24 0 0,5 15 2 16,-5-15 0-16,7 14-42 0,-7-14 8 0,9 11 8 15,-9-11 5-15,6 9-129 0,-6-9 33 0,20 5 23 0,-20-5 19 16,18 2-261-16,-18-2 70 0,27-3 82 0,-27 3 35 16,26-9-906-16,-10 3-253 0</inkml:trace>
  <inkml:trace contextRef="#ctx0" brushRef="#br1" timeOffset="73953.06">4368 6942 0 0,'0'0'449'0,"0"0"-159"0,-22 1-57 0,22-1-46 16,0 0-9-16,0 0 10 0,0 0-36 0,-14 4-32 16,14-4-23-16,0 0-9 0,0 0-19 0,0 0-12 15,0 0-12-15,0 0 20 0,0 0-12 0,0 0-12 0,0 0-7 16,0 0 24-16,0 0-10 0,0 0-11 0,8 13-7 16,-8-13 44-16,0 0-17 0,17 4-9 0,-17-4-11 0,23 0 56 15,-23 0-17-15,28-1-7 0,-28 1-15 0,37-6-20 16,-17 5-8-16,1-2-5 0,1 0-3 0,7 0 2 15,-1-2-3-15,1 2-5 0,-2 0-1 0,5-1 9 0,-4 1-2 16,2 0-4-16,-1-2-4 0,4 4 3 0,-2-4-4 16,1 2-1-16,-3 1-2 0,6 0-7 0,-2-4 1 0,-1 2-1 15,0-9 1-15,5 13 4 0,-2-4-1 0,-6 1 0 16,3 1-1-16,1-2 4 0,-1 0 1 0,-2-11-2 16,-1 15-1-16,0-4-6 0,1 3 1 0,-3-2 0 0,0-2-1 15,1 2 10-15,-1 2 1 0,-4-2-3 0,-1 3-1 0,2-3 15 16,-2 0-3-16,-1 2-4 0,1-1-4 0,-1 1 4 15,1 1-2-15,1-3-2 0,0 1-3 0,4 11 6 16,0-13-3-16,3-1-1 0,0 1-3 0,7-1 9 16,-2 2-3-16,0-1-4 0,-10 2 1 0,15-4-22 0,-5 3 2 15,-2-2 3-15,0 2 2 0,2 0 18 0,-3 0-1 0,0 0-1 16,0-1-2-16,2 2-2 0,-2-2 2 0,-4 1-3 16,-1-2 0-16,4 2 2 0,-6 1 0 0,1-1-2 15,-3 2 0-15,4-2-2 0,-1-1-1 0,-2 3 1 0,1-2-1 16,2 2 0-16,0-2 1 0,-2 0-1 0,-1 2 0 15,4-1 0-15,-1-2-1 0,1 3 1 0,2-3 0 0,-5 2-13 16,1-1 1-16,-3-1 2 0,1 3 2 0,2-2-14 16,-3 0 3-16,1 1 6 0,-1 0 0 0,1-1-4 0,-1-1 4 15,2 3 2-15,-2-2 1 0,0 3 2 0,3-3 1 16,-4 2 2-16,-1-3 0 0,2 3 1 0,1-2 0 16,-1 1 0-16,-1 0 1 0,2-1 0 0,-2 2 0 0,0-1 1 15,2 1 0-15,5-2-14 0,-10 0 5 0,3 1 0 16,-1 2 3-16,3-4-10 0,-3 3 1 0,5 1 5 0,-5-4 2 15,2 3 0-15,1-1 2 0,-3 1 1 0,-1-2 0 16,3 1-12-16,-1 1 1 0,-2-2 5 0,1 1 2 0,3 0-10 16,-2 1 6-16,0-3 1 0,1 1 4 0,2-2-4 15,-1 4 2-15,0-4 3 0,0 4 0 0,2-3-2 16,0 1 0-16,-4-1 4 0,0 1-1 0,2-1 3 0,0 1-1 16,-2-2 3-16,0 2-1 0,4 0-2 0,-2 0-1 0,-3 0 2 15,5-2 2-15,0 0 1 0,-2 2 1 0,0-2 0 16,2 0 0-16,3 2-4 0,-4 0 0 0,2-2 2 15,-3 4 0-15,3-5 2 0,-2 2 1 0,-1 2-1 0,-2-1 0 16,5 2 5-16,-4-3 1 0,1 2-3 0,-2 2-1 16,3-4-3-16,-2 3 1 0,0-3-1 0,1 3 0 0,3-2 3 15,-1 2 0-15,-3-2 1 0,1 2-2 0,0-2 0 16,-2 1 0-16,0-2 0 0,2 3-1 0,-1-1 3 0,0 0-1 16,-1 0-1-16,1 1 1 0,0-3 2 15,3 3 0-15,-1-3-2 0,-1 3 0 0,3 0-6 0,-2-3 0 16,1-2 2-16,-4 6 0 0,3-2 2 0,1 2 0 0,-4 0 0 15,-2-3 1-15,4 1-1 0,0 2 0 0,-24 0 0 0,38-3 0 16,-38 3 0-16,38-1 0 0,-38 1 0 16,32 0 0-16,-32 0-15 0,30-2 2 0,-30 2 4 0,23-2 1 15,-23 2 17-15,0 0-2 0,23 0-1 0,-23 0-2 0,0 0 4 16,0 0-3-16,0 0-1 0,0 0-1 0,0 0-2 16,0 0-1-16,0 0 1 0,0 0-1 0,0 0-51 0,0 0 9 15,0 0 9-15,0 0 5 0,0 0-210 0,0 0 48 16,0 0 39-16,0 0 29 0,0 0-824 0,12-8-146 0</inkml:trace>
  <inkml:trace contextRef="#ctx0" brushRef="#br1" timeOffset="74391.14">9306 6345 0 0,'0'0'612'0,"0"0"-300"0,0 0-62 0,0 0 113 0,0 0-73 16,0 0-58-16,0 0-46 0,0 0 5 0,0 0-38 0,0 0-30 16,0 0-24-16,0 0-2 0,0 0-10 0,0 0-17 0,0 0-13 15,0 0-11-15,6 8-7 0,-6-8-7 0,11 7-7 16,-11-7 19-16,16 13-7 0,-16-13-8 0,19 7-7 15,-19-7 8-15,22 8-8 0,-22-8-2 0,24 9-7 0,-24-9 1 16,14 7-3-16,-14-7-3 0,24 6-2 0,-24-6 4 16,22 7-1-16,-22-7-2 0,19 3-4 0,-19-3 5 0,0 0-3 15,19 5 0-15,-19-5-2 0,0 0-1 0,0 0 1 16,0 0-1-16,0 0-1 0,0 0-4 0,0 0 0 16,0 0 1-16,0 0 0 0,0 0 2 0,0 0 0 0,0 0 0 15,0 0 0-15,0 0-2 0,5 10 0 0,-5-10 0 16,0 0 1-16,0 0 32 0,-7 16-4 0,7-16-8 0,0 13-2 15,-7-3 107-15,-1-1-24 0,-1 2-20 0,-3 0-16 0,-2 2-2 16,-2-1-12-16,0 3-10 0,-2-1-8 0,-3 5-9 16,-2 1-7-16,-2-2-2 0,1 3-3 15,-6-7-440-15,3 7 85 0,3-3 70 0,5-7 54 0,-9 6-1009 16,7 0-383-16</inkml:trace>
  <inkml:trace contextRef="#ctx0" brushRef="#br1" timeOffset="78179.27">649 6696 0 0,'11'-19'418'0,"-4"9"-183"0,-7 10-42 0,14-7-39 16,-14 7 24-16,12-15-12 0,-12 15-33 0,9-8-26 0,-9 8 16 15,0 0-26-15,0 0-19 0,0 0-16 0,10-8 3 16,-10 8-14-16,0 0-9 0,0 0-8 0,14-5 49 16,-14 5-15-16,0 0-15 0,20-8-9 0,-20 8 45 15,24-11-18-15,-10 7-13 0,0-2-12 0,3-3 45 16,1 1-18-16,-2 1-13 0,0-2-10 0,1 0 81 0,-1 1-25 16,-2 2-22-16,-1 0-17 0,-13 6-12 0,19-7-11 0,-19 7-8 15,0 0-8-15,0 0-10 0,0 0-1 0,16 4-6 16,-16-4-1-16,5 14 3 0,-5-14-4 0,-1 15 0 0,1-15-2 15,-6 24 23-15,3-12-6 0,-2 2-5 0,1-2-3 16,-2 3-12-16,-1-3-2 0,3 3 1 0,-3-1-2 0,0-2 4 16,1 3 1-16,0-1-3 0,0-1-1 0,-1 0 1 15,1 1-1-15,-1-2-1 0,3 0 0 0,4-12-2 0,-8 19 0 16,8-19 0-16,-7 9 1 0,7-9-3 0,0 0 2 16,0 0 0-16,0 0 1 0,0 0 4 0,0 0-1 15,0 0-1-15,0 0-1 0,0 0 16 0,21-9-4 0,-12 2-2 16,3-1-3-16,2-4 10 0,1-1-4 0,-1 3-3 0,1-1-2 15,3 0 5-15,1-1-3 0,-2-1-4 0,3 3 1 16,-3-2 1-16,-1-1-1 0,-2 4-3 0,1 0 0 16,-1 0 0-16,-3 0 0 0,2 0-1 0,-13 9-2 0,14-14-76 15,-14 14 13-15,9-11 13 0,-9 11 11 0,0 0-249 16,-2-18 58-16,2 18 47 0,-7-9 44 0,7 9-432 16,-11-10 113-16,5 1 92 0,-3 0 75 0,0 1-201 0,0-1-2 15</inkml:trace>
  <inkml:trace contextRef="#ctx0" brushRef="#br1" timeOffset="78633.16">898 6318 0 0,'-30'10'595'0,"2"1"-297"16,3 0-58-16,1-1-16 0,3-1-41 0,-2 2 57 15,2-2-49-15,4 1-37 0,-2 4-31 0,2-1 81 16,-1-2-42-16,3 2-32 0,0-1-24 0,-1 1 84 0,4 3-32 16,-1 2-32-16,3-1-25 0,0 2 20 0,-1 2-27 15,2-2-16-15,5 1-18 0,-8 3 16 0,4-1-16 0,2 0-11 16,1 0-11-16,4 1 2 0,4 4-9 0,0-6-7 16,3 3-3-16,6 5 6 0,0-7-7 0,-1 0-2 0,1 1-5 15,6 0-10-15,3-5 0 0,1-2-2 0,2-2 1 16,6 0 21-16,2-6-5 0,1 0-2 0,2-5-4 0,3-2 0 15,2-3-2-15,-2-3-1 0,-3 0-2 0,3-3 7 16,-3-6-3-16,-1 0-1 0,-6 0-2 0,4-6 1 0,-5 0-1 16,-4-6-2-16,-2 8 0 0,2-8 3 0,-5 4-3 15,-1-4 0-15,-3 4-2 0,0-4 4 0,-6 3-1 0,-3 1-2 16,-1 1-2-16,-4 2 71 0,-3-2-15 0,-3 6-13 16,-2-3-8-16,-5 2 42 0,1 2-16 0,-5 1-13 15,0 0-10-15,-2 4 28 0,0 0-14 0,0 1-11 0,0 0-8 16,-3-2-2-16,1 6-6 0,0-3-7 0,3 3-3 0,-7-2-19 15,1 3-1-15,3 3 1 0,-2-1 1 0,-1-1-178 16,4 5 34-16,20-3 30 0,-38 2 23 0,38-2-387 16,-39 1 97-16,21 1 75 0,18-2 61 0,-32 2-1087 15,32-2-421-15</inkml:trace>
  <inkml:trace contextRef="#ctx0" brushRef="#br1" timeOffset="79953.6">605 1875 0 0,'-18'-7'579'0,"18"7"-75"15,0 0-36-15,-9-8-82 0,9 8-78 0,0 0 119 0,0 0-69 16,0 0-45-16,0 0-64 0,0 0 73 0,0 0-65 15,-7-7-52-15,7 7-41 0,0 0-6 0,0 0-34 0,0 0-22 16,0 0-22-16,0 0-31 0,0 0-8 0,0 0-10 16,0 15-4-16,0-15-12 0,2 19-3 0,-2-19-2 15,0 22-3-15,0-7 2 0,-2-3-1 0,2-12-2 0,0 23-1 16,-1-11-4-16,1-12-1 0,1 22 1 0,-1-22 0 16,2 18-125-16,-2-18 25 0,1 15 21 0,-1-15 13 0,0 0-470 15,10 9 107-15,-10-9 86 0,0 0 68 0,0 0-505 16,22-5 195-16,-22 5 118 0,11-21 105 0,-5 10-111 15,-1 0 15-15</inkml:trace>
  <inkml:trace contextRef="#ctx0" brushRef="#br1" timeOffset="80323.39">561 1664 0 0,'-31'-8'731'0,"3"5"-415"0,8-3-36 0,-4 3-39 15,4 2 59-15,20 1-60 0,-32 0-49 0,32 0-37 16,-21 3 45-16,21-3-41 0,-18 10-25 0,18-10-16 16,-12 17-14-16,4-4-21 0,1 1-15 0,0 4-15 0,0-1 17 15,3 0-15-15,-1 3-11 0,2-1-7 0,0 4 5 16,1-2-8-16,4 1-6 0,-1 0-5 0,4 2 1 0,1 0-2 16,3 0-6-16,-1 0-2 0,7 1-1 0,4-4-2 0,7-2-1 15,2-4-2-15,11 0 11 0,-6-4-3 0,-3-3-3 16,0-5-3-16,1 0-1 0,1-4-1 0,-3-4-2 15,-5 0 0-15,5-5 2 0,-2 0-1 0,-6-2-3 0,0 1 2 16,3-8 3-16,-8 0-3 0,-4 2 1 0,0-1-2 16,-3 0 26-16,-3 0-7 0,-2 0-3 0,-1 3-5 15,-6-5 55-15,-2 3-16 0,-1-1-9 0,-2 3-10 0,-7-3 1 16,1 1-6-16,-4-1-7 0,0 4-4 0,-6-3-8 16,1 2-2-16,0 3-3 0,2 2 0 0,-6 0-100 0,2 6 18 15,0 3 16-15,-2 1 11 0,-8 1-388 0,0 5 86 16,1 3 72-16,9 3 69 0,-2-5-939 0,7 3-337 0</inkml:trace>
  <inkml:trace contextRef="#ctx0" brushRef="#br1" timeOffset="91085.85">1317 8980 0 0,'0'0'420'16,"0"0"-242"-16,0 0 84 0,0 0-55 0,-9-7-24 0,9 7-23 15,0 0 32-15,0 0-37 0,0 0-33 0,0 0-24 16,0 0 51-16,0 0-31 0,0 0-23 0,0 0-19 16,0 0 31-16,0 0-20 0,0 0-19 15,0 0-12-15,0 0 19 0,0 0-14 0,0 0-7 0,0 0-10 0,0 0-16 16,0 0-6-16,1 14-3 0,-1-14-4 0,-1 20 0 0,-1-6-1 15,1 0-5-15,-1 4-2 0,1 2 33 0,-1-2-9 16,0 1-4-16,1-1-7 0,1 0 20 0,0-4-8 0,-2 1-5 16,4-2-7-16,-2 0 17 0,0-13-7 0,11 16-5 0,-11-16-6 15,-5 8-3-15,5-8-2 0,0 0-3 0,0 0-3 16,0 0 5-16,-6 11-4 0,6-11 0 0,0 0-4 16,0 0 10-16,0 0-5 0,0 0-2 0,0 0-1 0,0 0-47 15,0 0 8-15,-12-9 5 0,12 9 6 0,-12-5-385 16,12 5 104-16,-11-7 75 0,11 7 46 0,-10-14-810 0,10 14-188 15</inkml:trace>
  <inkml:trace contextRef="#ctx0" brushRef="#br1" timeOffset="91503.42">1268 9026 0 0,'0'0'529'0,"0"0"-261"0,5-9-54 0,-5 9 54 16,0 0-30-16,0 0-48 0,0 0-37 0,0 0-31 15,0 0-23-15,0 0-22 0,12 4-15 0,-12-4-12 16,9 8-10-16,-9-8-9 0,9 13-6 0,-1-3 33 0,0-1-13 16,0 4-10-16,-2-1-6 0,2 2 31 0,0 1-14 15,0-1-7-15,0 3-9 0,0-2 21 0,-8-15-10 0,15 24-8 16,-6-10-7-16,-1-1 2 0,-2-2-2 0,0 0-5 0,0-3-5 15,-6-8 7-15,13 13-4 0,-13-13-4 0,10 16-3 16,-10-16 23-16,0 0-5 0,0 0-8 0,0 0-2 0,11-8 108 16,-11 8-26-16,5-13-19 0,-5 13-16 0,6-19 36 15,-1 8-19-15,-5 11-17 0,6-19-13 0,-3 6 52 16,-3 0-21-16,2-1-17 0,-4 1-15 0,1-1-5 0,-1 0-10 16,0 3-8-16,-1-3-6 0,2-2-4 0,-2 0-3 15,1 2-4-15,1-1-3 0,-1 1 15 0,-1 1-5 16,3 13-5-16,0-20-3 0,0 20-31 0,2-14 5 0,-2 14 3 15,0 0 1-15,0 0-7 0,0 0 5 0,0 0 2 16,-2-14 1-16,2 14-227 0,0 0 46 0,0 0 38 0,-5 16 31 16,5-16-322-16,-5 18 100 0,5-18 97 0,-2 21 48 15,2-21-804-15,2 12-200 0</inkml:trace>
  <inkml:trace contextRef="#ctx0" brushRef="#br1" timeOffset="92220.47">1684 9046 0 0,'0'0'372'0,"0"0"-167"0,3 10-19 0,-3-10-38 0,0 0 2 15,0 0-23-15,0 0-12 0,8 11-22 0,-8-11 14 16,0 0-21-16,0 0-19 0,17-3-10 0,-17 3 14 0,18-6-14 16,-18 6-10-16,16-8-10 0,-16 8-10 0,14-3-5 15,-14 3-5-15,0 0-3 0,13-8 36 0,-13 8-11 16,6-8-7-16,-6 8-7 0,0 0 73 0,6-10-22 0,-6 10-12 16,0 0-16-16,0-15 40 0,0 15-19 0,0 0-14 15,-6-12-10-15,6 12 72 0,0 0-22 0,0 0-8 0,-15-4-18 16,15 4 32-16,0 0-21 0,-21 3-15 0,21-3-14 15,-17 6-7-15,17-6-10 0,-21 13-6 0,10-6-7 0,-1 2-3 16,1-2-4-16,2 4-3 0,2-4-2 0,-1 3-2 16,2 3-4-16,6-13 1 0,-6 15 0 0,6-15-4 15,0 19 1-15,0-19-1 0,3 18 1 0,-3-18 2 16,5 18 0-16,-5-18-1 0,7 12-1 0,-7-12-4 0,14 13 0 16,-14-13 1-16,15 9 1 0,-15-9 10 0,21 3-2 0,-21-3-2 15,24-1 1-15,-24 1-34 0,28-4 8 0,-28 4 2 16,25-9 6-16,-10 2-47 0,-2 3 14 0,-1-2 8 0,0-2 7 15,-2-2-22-15,3 1 11 0,-5-1 9 0,0 1 5 16,1-2-6-16,-2 0 7 0,-2 0 4 0,-5 11 5 16,11-21 5-16,-8 11 3 0,0-1 1 0,-3 11 3 0,2-22 2 15,-2 22 2-15,0-21-1 0,0 21 1 0,4-21 27 16,-4 21-6-16,-4-17-3 0,4 17-3 0,-8-17 48 0,8 17-13 16,-5-10-9-16,5 10-9 0,-6-11 30 0,6 11-11 15,0 0-10-15,0 0-9 0,-7-8 49 0,7 8-17 0,0 0-12 16,0 0-10-16,0 0-16 0,0 0-3 0,0 0-7 0,0 0-1 15,-11 16-4-15,11-16-4 0,2 14 0 16,-2-14-2-16,0 21 2 0,0-21-2 0,1 22 0 16,-1-11-2-16,2 3 1 0,-1-1-1 0,6 1 1 0,-7 1-2 0,0 2 2 15,0-4 0-15,1 1 0 0,-1-2-1 0,0 3 0 16,7-2-1-16,-7-13 1 0,2 22 0 0,-2-22-6 16,4 21 3-16,-4-21-1 0,5 16 1 0,-5-16 12 15,0 0-3-15,9 12-2 0,-9-12 0 0,0 0-117 0,15 3 24 16,-15-3 17-16,0 0 13 0,11-6-268 0,-11 6 66 0,14-11 67 15,-14 11 47-15,15-10-489 0,-15 10 128 0,12-17 110 16,-12 17 125-16,5-20-114 0,-5 20 97 0</inkml:trace>
  <inkml:trace contextRef="#ctx0" brushRef="#br1" timeOffset="92440.9">1867 9031 0 0,'0'0'423'0,"0"0"-193"0,0 0-43 0,0 0-19 0,0 0-35 15,0 0-7-15,22-2-22 0,-22 2-46 0,19-4-10 16,-19 4-10-16,19-5-7 0,-19 5-283 0,19-5 61 0,-19 5 56 16,18-9 27-16,-18 9-284 0,10-13 87 0</inkml:trace>
  <inkml:trace contextRef="#ctx0" brushRef="#br1" timeOffset="92883.58">2149 8860 0 0,'0'0'595'0,"-5"-12"-302"0,5 12-58 0,0 0 128 0,0 0-66 0,0-12-59 0,0 12-49 16,0 0 9-16,0 0-38 0,-3-11-34 0,3 11-24 15,0 0 0-15,0 0-9 0,0 0-19 0,-5-13-14 16,5 13 3-16,0 0-12 0,0 0-11 0,0 0-7 0,0 0 17 16,0 0-9-16,-10-6-9 0,10 6-6 0,0 0 2 15,0 0-6-15,0 0-3 0,0 0-4 0,-23 1 2 0,23-1-1 16,0 0-6-16,0 0 0 0,-18 8-7 0,18-8 1 15,0 0-2-15,-9 13 0 0,9-13 6 0,-6 16-2 0,6-16-1 16,-5 17-2-16,2-4 32 0,3-13-6 0,-2 22-8 0,2-22-3 16,4 26 9-16,-4-12-6 0,0 0-3 0,1-1-4 15,2 1 8-15,0 2-6 0,-1-3-2 0,1 1-3 16,-2 0 1-16,1 1-3 0,0-3-2 0,-2 1-1 0,0 3 10 16,0-3-6-16,0 1-2 0,0-14 0 0,-2 24 4 15,2-24-4-15,0 20 0 0,0-20-3 0,-2 17-2 0,2-17-2 16,2 14 0-16,-2-14 0 0,0 10 3 0,0-10 1 15,0 0-3-15,-3 13 0 0,3-13-53 0,0 0 10 16,0 0 8-16,0 0 7 0,0 0-262 0,0 0 58 0,0 0 47 16,0 0 35-16,0 0-351 0,0 0 112 0,6-13 76 15,-6 13 63-15,3-19-427 0,3 11-47 0</inkml:trace>
  <inkml:trace contextRef="#ctx0" brushRef="#br1" timeOffset="93503.14">2071 9053 0 0,'0'0'483'0,"0"0"-209"0,0 0 8 0,0 0-35 15,13-6-31-15,-13 6-44 0,0 0-16 0,22-5-32 16,-22 5-25-16,20-4-20 0,-20 4-6 0,23-7-16 16,-23 7-12-16,22-6-7 0,-22 6-5 0,23-8-4 0,-23 8-8 15,17-8-4-15,-17 8 2 0,15-10-5 0,-15 10-3 0,10-9-2 16,-10 9 2-16,8-13-2 0,-8 13-2 0,5-11-1 15,-5 11 47-15,5-13-11 0,-5 13-8 0,5-11-6 16,-5 11 59-16,0-15-19 0,0 15-12 0,0 0-5 0,-2-15 66 16,2 15-22-16,0 0-20 0,-10-13-16 0,10 13 69 15,0 0-28-15,0 0-19 0,0 0-17 0,0 0 76 0,0 0-29 16,-6-11-22-16,6 11-17 0,0 0-23 16,0 0-10-16,0 0-7 0,0 0-7 0,0 0-12 0,6 14-1 15,-6-14-3-15,-1 11-2 0,1-11-1 0,-3 18-2 0,3-18 0 16,0 18-1-16,0-18 1 0,0 20-1 0,0-20 0 15,1 24-2-15,-1-11 5 0,0-13-3 0,2 22 0 0,1-11 1 16,-2 2-6-16,3-4 2 0,-4-9 0 0,6 18 0 16,-6-18-32-16,7 16 7 0,-7-16 6 0,9 11 2 15,-9-11-41-15,13 4 13 0,-13-4 8 0,0 0 8 0,20-1-37 16,-20 1 14-16,15-9 10 0,-15 9 8 0,15-9 0 16,-5 2 8-16,-10 7 5 0,14-15 5 0,-14 15-11 0,13-22 5 15,-13 22 6-15,12-14 2 0,-12 14 1 0,7-18 1 16,-7 18 3-16,8-19 3 0,-8 19 1 0,6-19 3 15,-6 19-1-15,5-13 1 0,-5 13 13 0,8-11-4 0,-8 11 0 16,0 0-2-16,0 0 23 0,0 0-5 0,0 0-6 0,-3-11-1 16,3 11 22-16,0 0-7 0,0 0-8 0,0 0-2 15,0 0-2-15,0 0-1 0,0 0-6 0,0 0-2 16,0 0-11-16,0 0 0 0,-10 8 1 0,10-8-1 0,0 0-3 16,-4 11 1-16,4-11 0 0,0 0 1 0,-4 16-3 15,4-16 1-15,-1 13 0 0,1-13 2 0,-2 15 1 0,2-15 0 16,2 15 0-16,-2-15 1 0,1 15-3 0,-1-15 2 15,5 14 1-15,-5-14-1 0,6 15-27 0,-6-15 6 0,0 0 6 16,9 15 1-16,-9-15-180 0,0 0 37 0,14 7 34 16,-14-7 24-16,0 0-246 0,11-5 103 0,-11 5 49 15,10-7 39-15,-10 7-817 0,7-18-170 0</inkml:trace>
  <inkml:trace contextRef="#ctx0" brushRef="#br1" timeOffset="93813.84">2386 8759 0 0,'-5'22'360'0,"5"-7"-177"0,0-15-12 16,1 11 15-16,-1-11-36 0,7 11-28 0,-7-11-8 15,8 8-7-15,-8-8-22 0,9 8-17 0,-9-8-14 16,0 0 1-16,20-3-11 0,-20 3-9 0,0 0-7 0,15-11 61 16,-15 11-16-16,10-13-16 0,-10 13-12 0,5-16 17 0,-5 16-13 15,3-19-11-15,-3 19-6 0,-2-18 9 0,2 18-9 16,-1-15-5-16,1 15-6 0,-7-14-37 0,7 14 3 16,-6-8 3-16,6 8 2 0,0 0-9 0,-7-10 4 0,7 10 2 15,0 0 2-15,-24 2-209 0,24-2 43 0,-14 8 36 16,14-8 27-16,-16 12-575 0,16-12-50 0</inkml:trace>
  <inkml:trace contextRef="#ctx0" brushRef="#br1" timeOffset="94425.1">2565 8927 0 0,'0'0'756'0,"0"0"-464"15,0 0 223-15,0 0-86 0,0 0-86 0,0 0-68 16,0 0 2-16,0 0-23 0,5-9-49 0,-5 9-42 16,0 0-30-16,21-3-26 0,-21 3-20 0,0 0-19 0,23 0-17 15,-23 0-10-15,18 7-7 0,-18-7-9 0,15 4 6 16,-15-4-6-16,13 7-6 0,-13-7-4 0,11 12-7 15,-11-12-3-15,6 13-1 0,-6-13-1 0,4 15 2 0,-4-15-3 16,2 15 1-16,-2-15-1 0,-2 18 1 0,2-18-1 16,-4 14 0-16,4-14-1 0,-9 18-2 0,9-18 0 0,-12 15 0 15,12-15 1-15,-17 14-5 0,17-14 2 0,-15 14 1 16,15-14 0-16,-13 9-11 0,13-9 3 0,-10 6 3 16,10-6 0-16,0 0 2 0,0 0 1 0,0 0 1 0,0 0-1 15,0 0 6-15,0 0-2 0,0 0 1 0,0 0-1 0,0 0-15 16,4-11 4-16,-4 11 2 0,11-11 3 0,-11 11-26 15,16-13 6-15,-16 13 7 0,18-15 1 0,-9 7-1 16,-9 8 2-16,17-13 3 0,-7 5 5 0,-1 0-2 0,2 0 4 16,-3 0 0-16,-8 8 1 0,18-16 0 0,-18 16 0 15,15-14 1-15,-15 14 0 0,12-14 27 0,-12 14-4 16,8-12-2-16,-8 12-6 0,7-10 84 0,-7 10-19 0,0 0-16 16,2-12-10-16,-2 12 61 0,0 0-21 0,0 0-19 0,-8-11-13 15,8 11 58-15,0 0-24 0,-12-10-18 0,12 10-14 16,0 0-45-16,0 0-1 0,-21 2-5 0,21-2 0 15,0 0-7-15,-16 10 0 0,16-10-1 0,-13 14 0 0,5-7-7 16,4 3-1-16,-1 2 2 0,0-3 2 0,4 4 1 16,-3-2-1-16,4 0 3 0,-2 2-1 0,2-2-1 15,2 1 0-15,0-2 2 0,-2-10-1 0,8 22-11 0,-8-22 1 16,8 16 4-16,-8-16 0 0,12 13-232 0,-12-13 48 0,20 6 38 16,-20-6 31-16,22 0-392 0,-22 0 102 0,25-1 85 15,-25 1 98-15,27-9-866 0,-14 4-289 0</inkml:trace>
  <inkml:trace contextRef="#ctx0" brushRef="#br1" timeOffset="94849.45">2454 9428 0 0,'-21'3'1127'15,"21"-3"-698"-15,0 0-82 0,0 0 49 0,0 0-78 16,0 0-65-16,0 0-23 0,0 0-15 0,0 0-43 0,0 0-34 16,0 0-29-16,0 0-4 0,0 0-22 0,26 2-16 15,-26-2-13-15,32-8 15 0,-11 1-15 0,0 3-8 16,2-3-12-16,2 0-4 0,0 0-8 0,1-1-4 0,-4 2-3 16,1 0-12-16,-2-1-1 0,-1 1 0 0,-3 2-1 0,-1 0-158 15,-16 4 30-15,23-7 26 0,-23 7 21 0,17-3-206 16,-17 3 57-16,0 0 47 0,0 0 37 0,0 0-245 15,0 0 94-15,0 0 58 0,0 0 48 0,0 0-645 16,0 0-85-16</inkml:trace>
  <inkml:trace contextRef="#ctx0" brushRef="#br1" timeOffset="95040.49">2441 9554 0 0,'0'0'805'0,"0"0"-461"0,0 0-16 16,26-5 48-16,-26 5-75 0,30-7-61 0,-12 2-47 16,5 1-28-16,1 1-33 0,0-4-11 0,1-1-24 0,2 4-13 15,-2-1-15-15,-4-2-15 0,1 4-10 0,-1-3-116 16,-21 6 15-16,35-8 11 0,-21 1 10 0,-2 0-325 0,-12 7 97 16,18-10 54-16,-18 10 42 0,10-14-757 0,-10 14-126 15</inkml:trace>
  <inkml:trace contextRef="#ctx0" brushRef="#br1" timeOffset="96098.28">3053 9009 0 0,'0'0'833'0,"0"0"-536"15,-23-2 229-15,23 2-101 0,0 0-86 0,0 0-66 0,0 0 40 16,0 0-40-16,0 0-53 0,0 0-44 0,0 0-10 16,0 0-34-16,0 0-24 0,0 0-24 0,0 0-16 15,0 0-14 1,0 0-10-16,18 5-10 0,-18-5 14 0,28 0-9 0,-28 0-9 0,35-1-5 0,-5-3 2 0,-8 2-6 15,4-4-2-15,1 5-6 0,5-6 3 0,1 3-4 0,1 1-2 16,-1-4-2-16,5 3 0 0,-5-3 0 0,1 2-2 16,-4-1-1-16,0 1-28 0,-4 2 6 0,-2-2 3 15,-1 0 3-15,-1 2-20 0,-3 0 6 0,-3-1 5 0,-16 4 6 16,28-5 2-16,-28 5 2 0,21-5 2 0,-21 5 2 0,16-6 3 16,-16 6 0-16,0 0 0 0,16-4 1 0,-16 4 8 15,0 0-1-15,0 0-1 0,0 0-2 0,0 0-6 16,0 0 0-16,0 0 0 0,0 0 1 0,0 0-211 0,0 0 44 15,0 0 33-15,0 0 27 0,0 0-353 0,0 0 93 16,0 0 99-16,0 0 64 0,-9-9-847 0,9 9-247 16</inkml:trace>
  <inkml:trace contextRef="#ctx0" brushRef="#br1" timeOffset="96514.74">3613 8812 0 0,'0'0'701'0,"0"0"-257"16,-12-5-22-16,12 5-83 0,0 0-67 0,0 0-21 15,0 0-49-15,0 0-42 0,0 0-27 0,0 0-8 0,4 11-25 16,-4-11-20-16,5 10-15 0,-5-10-8 0,6 11-12 16,-6-11-8-16,11 11-7 0,-11-11 3 0,16 10-6 0,-16-10-6 15,17 9-5-15,-17-9 5 0,23 6-5 0,-23-6-3 0,23 5-2 16,1-3 0-16,-24-2-2 0,24 0 0 0,-24 0-3 15,27 0-1-15,-27 0-2 0,24 0 0 0,-24 0 0 16,20-3-1-16,-20 3 1 0,18-5-2 0,-18 5 0 0,0 0-2 16,17-3 1-16,-17 3-1 0,0 0-1 0,0 0 11 15,0 0-2-15,0 0-1 0,0 0-2 0,0 0 13 0,0 0-3 16,0 0-4-16,-4 14-1 0,4-14 44 0,-11 13-10 16,11-13-8-16,-15 17-8 0,6-5 48 0,0 1-14 15,-2-3-14-15,1 3-8 0,-3-5-3 0,3 5-6 0,-1-1-7 16,2-1-3-16,-1 2-7 0,2-4-1 0,2 1-3 15,6-10-3-15,-11 15-34 0,11-15 6 0,-3 10 4 0,3-10 3 16,0 0-307-16,0 0 66 0,0 0 49 0,0 0 43 0,0 0-446 16,0 0 157-16,0 0 92 0,0 0 72 0,0 0-374 15,14-8-44-15</inkml:trace>
  <inkml:trace contextRef="#ctx0" brushRef="#br1" timeOffset="97238.33">4215 8823 0 0,'0'0'998'0,"0"0"-634"0,0 0-47 16,0 0 33-16,0 0-69 0,0 0-58 0,0 0-42 0,-7 18 22 16,7-18-17-16,-3 19-37 0,3-19-31 0,-5 23 63 15,5-8-35-15,-3-2-31 0,0 3-23 0,1 1 47 16,1 0-30-16,-3-1-21 0,3-3-17 0,-8 6 14 16,9-3-14-16,-2 0-16 0,1-3-10 0,-2 4-6 0,3-17-8 15,-3 20-5-15,3-20-7 0,-1 18 2 0,1-18-6 0,-2 12-2 16,2-12-4-16,0 15-35 0,0-15 4 0,0 0 5 15,0 0 3-15,0 0-334 0,0 0 68 0,0 0 57 0,0 0 44 16,9-18-623-16,-9 18 235 0,3-18 115 0,-2 4 89 16,2 1-261-16,-1-1-36 0</inkml:trace>
  <inkml:trace contextRef="#ctx0" brushRef="#br1" timeOffset="97602.33">4189 8880 0 0,'0'0'875'0,"5"-15"-597"0,-5 15 141 0,6-15-82 15,-6 15-68-15,13-11-54 0,-13 11 1 0,14-13-45 0,-14 13-29 16,18-12-16-16,-18 12 20 0,22-8-28 0,-22 8-25 16,22-6-19-16,-22 6 13 0,21-4-18 0,-21 4-14 0,0 0-11 15,25 2-7-15,-25-2-8 0,21 6-6 0,-21-6-4 0,25 10 6 16,-25-10-5-16,14 14-6 0,-14-14-1 0,12 18-7 15,-6-11-2-15,0 5 0 0,-1-3-2 0,1 4 5 16,-3-2-1-16,-3 2-1 0,2-1-2 0,-4 1 2 0,1-2 0 16,1 0-2-16,0-11-1 0,-5 21 4 0,0-10-1 15,-1-2-1-15,6-9-1 0,-9 18 7 0,0-10-1 16,9-8-3-16,-12 14-2 0,12-14 2 0,-16 13-3 0,16-13-1 16,-17 9 2-16,17-9 0 0,-21 8 0 0,21-8 0 0,-22 5-2 15,22-5 3-15,-19 5-1 0,19-5-1 0,0 0-1 16,-24 2 1-16,24-2-3 0,0 0 1 0,0 0 0 15,0 0-113-15,-19-2 22 0,19 2 19 0,0 0 13 0,0 0-339 16,0 0 78-16,0 0 83 0,-2-13 58 0,2 13-904 16,7-12-273-16</inkml:trace>
  <inkml:trace contextRef="#ctx0" brushRef="#br1" timeOffset="98413.86">4701 8868 0 0,'9'-8'686'0,"-9"8"-425"0,3-12-54 0,-3 12 154 15,0 0-73-15,0 0-57 0,0 0-46 0,0 0 61 0,0 0-48 16,0 0-40-16,0 0-25 0,0 0 27 0,0 0-32 15,0 0-25-15,0 0-21 0,-18-1-18 0,18 1-13 0,-14 3-8 16,14-3-11-16,-18 3 13 0,18-3-9 0,-15 7-8 16,15-7-5-16,-16 8 15 0,16-8-8 0,-16 7-6 0,16-7-5 15,-18 13 12-15,18-13-8 0,-14 10-5 0,14-10-1 16,-10 13 0-16,10-13-3 0,-18 15-3 0,18-15-1 16,0 14-6-16,0-14 0 0,0 0-2 0,0 19 1 0,0-19 5 15,7 10 0-15,-7-10-4 0,11 8 1 0,-11-8-2 16,15 8 0-16,-15-8-1 0,19 3-1 0,-19-3 7 0,22 2 0 15,-22-2-2-15,21-2-2 0,-21 2-6 0,23-4 1 16,-23 4-1-16,15-7 1 0,-15 7-1 0,15-10 1 0,-15 10 1 16,12-9-1-16,-12 9 8 0,9-14-3 0,-9 14 1 15,10-13-2-15,-10 13 16 0,10-18-2 0,-10 18-5 16,4-15-2-16,-4 15 64 0,4-19-14 0,-4 19-13 0,0-17-9 16,0 17 50-16,0 0-18 0,1-14-12 0,-1 14-14 0,0 0 52 15,0 0-20-15,0 0-15 0,0 0-12 0,0 0-19 16,0 0-5-16,0 0-6 0,-9 8-3 0,9-8-7 15,-6 13-2-15,6-13-2 0,-4 14 1 0,4-14-4 16,-5 15 1-16,5-15 0 0,-1 15-2 0,1-15-9 0,0 17 1 16,0-17 3-16,0 0 0 0,3 15-34 0,-3-15 4 0,5 11 9 15,-5-11 6-15,9 10-47 0,-9-10 16 0,11 7 9 16,-11-7 9-16,0 0-70 0,18 4 21 0,-18-4 16 16,0 0 12-16,20-4-31 0,-20 4 14 0,15-4 17 0,-15 4 8 15,15-11-13-15,-15 11 12 0,17-13 8 0,-17 13 8 16,12-14-7-16,-12 14 6 0,13-16 7 0,-13 16 4 0,11-17 16 15,-11 17 0-15,5-18 2 0,-5 18 0 0,1-18 3 16,-1 18 0-16,0-18 0 0,0 18-1 0,0-21 27 0,0 21-5 16,-1-20-4-16,1 20-6 0,-5-22 23 0,5 22-10 15,-1-17-5-15,1 17-3 0,-2-12 41 0,2 12-12 16,0 0-9-16,0 0-7 0,0 0 24 0,0 0-11 0,0 0-8 16,0 0-7-16,0 0-22 0,0 0 0 0,0 0-2 0,0 0 0 15,-5 12-3-15,5-12 0 0,-3 17-1 16,3-17 1-16,-2 19 3 0,2-19 1 0,0 21-3 0,-2-8 0 15,2 0-1-15,0 0 0 0,0 1-1 0,0-1 2 0,0 1 3 16,0 0 1-16,0 1-3 0,-3-1 0 0,5-2-10 16,-2 1 1-16,0-13 2 0,5 19 0 0,3-9-209 15,-8-10 43-15,2 13 35 0,-2-13 26 0,0 0-386 16,10 9 100-16,-10-9 119 0,0 0 56 0,24-6-788 0,-24 6-205 16</inkml:trace>
  <inkml:trace contextRef="#ctx0" brushRef="#br1" timeOffset="98616.95">4907 8831 0 0,'0'0'780'0,"0"0"-542"0,0 0-4 15,0 0-26-15,0 0-40 0,20-6-35 0,-20 6-46 16,22-7-17-16,-22 7-15 0,18-6-11 0,-18 6-219 0,16-8 34 15,-16 8 30-15,14-4 20 0,-14 4-556 0,10-9-42 16</inkml:trace>
  <inkml:trace contextRef="#ctx0" brushRef="#br1" timeOffset="99129.56">5169 8798 0 0,'3'-12'685'0,"-3"12"-370"0,0 0-44 0,0-12 185 0,0 12-91 16,0 0-74-16,0 0-59 0,-7-11 58 0,7 11-24 0,0 0-54 16,0 0-44-16,0 0 8 0,0 0-37 0,-20-2-27 15,20 2-24-15,-13 6-3 0,13-6-18 0,-16 9-12 0,16-9-12 16,-14 9-12-16,14-9-6 0,-11 15-4 0,4-8-6 15,7-7 0-15,-11 18-4 0,11-18-2 0,-13 17-2 16,12-6-13-16,1-11 1 0,-3 21 1 0,3-21 0 0,-2 20 17 16,2-20-3-16,3 21-1 0,-3-21-4 0,3 16-1 15,-3-16-2-15,9 16 1 0,-9-16-2 0,12 11-17 16,-12-11 1-16,14 6 3 0,-14-6 4 0,0 0-37 0,24 3 9 16,-24-3 7-16,0 0 7 0,23-6 4 0,-23 6 4 15,14-8 2-15,-14 8 3 0,11-13 4 0,-11 13 0 0,10-13 1 16,-10 13 2-16,6-15 7 0,-6 15-2 0,6-19-1 0,-6 19 1 15,2-14 32-15,-2 14-7 0,1-17-7 0,-1 17-2 16,0-15 18-16,0 15-7 0,0-13-6 0,0 13-4 0,0 0 14 16,-3-16-6-16,3 16-5 0,0 0-6 0,0 0 12 15,0 0-7-15,0 0-5 0,0 0-3 0,0 0-23 16,0 0 3-16,-11 10 1 0,11-10-1 0,-5 14-1 16,5-14 0-16,-4 11 1 0,4-11 2 0,-2 15 1 0,2-15 3 15,-2 14-3-15,2-14 2 0,2 14 0 0,-2-14 0 0,3 15 0 16,-3-15 0-16,5 16-9 0,-5-16 1 0,6 17 4 15,-6-17-1-15,6 14-55 0,-6-14 11 0,7 11 11 16,-7-11 8-16,10 8-210 0,-10-8 47 0,0 0 40 0,17 5 30 16,-17-5-341-16,0 0 104 0,21-7 102 0,-21 7 52 15,17-12-794-15,-7 4-195 0</inkml:trace>
  <inkml:trace contextRef="#ctx0" brushRef="#br1" timeOffset="99521.61">5508 8729 0 0,'0'0'1062'0,"-7"-9"-544"0,7 9-88 0,0 0-87 0,0 0-68 15,0 0-18-15,-23 3-21 0,23-3-47 0,0 0-38 0,-21 6-14 16,21-6-27-16,-18 6-22 0,18-6-17 0,-14 11-15 15,14-11-11-15,-10 10-9 0,10-10-8 0,-7 13-9 16,7-13-2-16,-4 15-5 0,4-15-3 0,1 14-4 16,-1-14 0-16,6 11-2 0,-6-11 0 0,11 14 2 15,-11-14-2-15,17 11-1 0,-17-11 0 0,18 8-66 0,-18-8 14 16,20 6 9-16,-20-6 8 0,22 8-65 0,-22-8 19 0,20 5 18 16,-20-5 10-16,16 7-7 0,-16-7 11 0,0 0 9 15,19 4 9-15,-19-4 1 0,0 0 8 0,0 0 3 0,12 8 4 16,-12-8-2-16,0 0 3 0,0 0 3 0,0 0 1 15,-4 13 11-15,4-13-2 0,0 0 2 0,-13 11-2 16,13-11 4-16,-14 9 1 0,14-9-2 0,-14 10 1 0,14-10 0 16,-19 10 0-16,19-10-1 0,-16 9-1 0,16-9-50 15,0 0 9-15,-20 5 9 0,20-5 4 0,0 0-312 0,0 0 99 16,0 0 50-16,0 0 38 0,-15-10-843 0,15 10-190 16</inkml:trace>
  <inkml:trace contextRef="#ctx0" brushRef="#br1" timeOffset="100054.45">5699 8749 0 0,'0'0'963'0,"3"-14"-619"0,-3 14-38 0,0 0 158 15,0 0-91-15,0 0-77 0,0 0-45 0,-7-9 95 16,7 9-70-16,0 0-55 0,0 0-45 0,0 0-28 0,0 0-29 15,-20 3-24-15,20-3-18 0,-11 9-19 0,11-9-11 0,-13 12-9 16,13-12-8-16,-9 14-7 0,9-14-5 0,-8 18-3 16,8-18-3-16,-7 22 2 0,7-22 0 0,-2 22-4 15,2-22-4-15,2 21 4 0,-2-21-1 0,7 18-2 0,-7-18-2 16,9 18-4-16,-9-18 0 0,11 15-1 0,-11-15 2 16,15 13-50-16,-15-13 10 0,17 6 8 0,-17-6 5 0,18 5-68 15,-18-5 18-15,0 0 14 0,25-4 13 0,-25 4-22 16,19-3 16-16,-19 3 8 0,16-8 11 0,-16 8 5 15,14-13 6-15,-14 13 5 0,13-12 3 0,0 4 11 0,-13 8 0 16,1-18 3-16,-1 18-1 0,11-20 40 0,-6 9-7 16,-2 0-6-16,2 0-6 0,-3-1 38 0,1 2-11 0,-3 10-8 15,5-20-8-15,-5 20 48 0,1-20-16 0,-1 20-13 0,2-12-9 16,-2 12 94-16,0 0-26 0,0 0-21 0,0 0-19 16,-2-12 94-16,2 12-33 0,0 0-26 0,0 0-20 15,0 0-13-15,0 0-12 0,0 0-14 0,0 0-7 0,0 0-26 16,0 0 0-16,-5 12-2 0,5-12-2 0,0 0-5 15,-1 17 0-15,1-17 0 0,0 0 0 0,1 17-4 16,-1-17 1-16,2 16 1 0,-2-16-1 0,3 19 5 0,-3-19-1 16,3 20 0-16,-3-20-1 0,5 21-14 0,-5-21 2 15,5 21 3-15,-5-21 2 0,4 18-248 0,-4-18 52 0,9 13 41 16,-9-13 33-16,9 10-270 0,-9-10 83 0,0 0 61 16,17 1 51-16,-17-1-316 0,15-8 121 0,-15 8 108 0,14-11 60 15,-8 2-740-15,1 0-165 0</inkml:trace>
  <inkml:trace contextRef="#ctx0" brushRef="#br1" timeOffset="100331.51">5884 8555 0 0,'-14'10'721'0,"14"-10"-489"0,0 0 31 0,-10 13-19 0,10-13-51 15,0 0-37-15,-3 15 0 0,3-15-29 0,0 0-27 0,2 14-19 16,-2-14-9-16,0 0-15 0,10 11-11 0,-10-11-8 16,0 0 20-16,0 0-11 0,15 5-10 0,-15-5-7 15,0 0 55-15,0 0-17 0,0 0-15 0,15-5-7 0,-15 5 71 16,0 0-21-16,6-11-20 0,-6 11-16 0,3-11 28 16,-3 11-18-16,0-13-14 0,0 13-12 0,0-12-97 0,0 12 9 15,2-15 11-15,-2 15 4 0,-3-15-418 0,3 15 132 16,-5-15 65-16,5 15 51 0,-10-12-729 0,10 12-128 15</inkml:trace>
  <inkml:trace contextRef="#ctx0" brushRef="#br1" timeOffset="101753.96">6131 8655 0 0,'-9'8'714'0,"9"-8"-445"0,0 0-45 0,0 0 42 16,0 0-51-16,-4 11-45 0,4-11-32 0,0 0-6 0,0 0-26 15,0 0-21-15,0 0-18 0,0 0 32 0,17 3-22 16,-17-3-15-16,0 0-11 0,0 0 41 0,16-4-18 16,-16 4-14-16,0 0-6 0,15-7 37 0,-15 7-19 0,0 0-14 15,0 0-11-15,9-9 42 0,-9 9-20 0,0 0-12 16,0 0-11-16,5-12 40 0,-5 12-17 0,0 0-12 0,-5-9-13 15,5 9 63-15,0 0-22 0,0 0-15 0,-11-11-14 16,11 11 35-16,0 0-18 0,0 0-15 0,0 0-12 0,-18 1-12 16,18-1-8-16,0 0-5 0,-17 8-3 0,17-8-6 15,-14 10-2-15,14-10-1 0,-11 11-2 0,11-11-11 16,-17 12 1-16,17-12 1 0,-10 17 1 0,3-9 1 0,7-8-1 16,-7 17 1-16,7-17 0 0,-4 19-5 0,4-19 2 15,0 18 1-15,0-18-1 0,7 15 3 0,-7-15-1 16,9 16 1-16,-9-16-1 0,14 14 7 0,-14-14-2 0,19 13-1 15,-19-13 0-15,23 10 2 0,-23-10-1 0,23 6-2 0,-23-6 1 16,26 1-48-16,-26-1 10 0,24-4 5 0,-24 4 8 16,22-8-20-16,-22 8 7 0,20-11 8 0,-20 11 5 15,17-13-4-15,-10 4 5 0,1 0 5 0,-8 9 2 0,9-17 8 16,-9 17 3-16,9-18 0 0,-9 18-1 0,5-18 8 16,-5 18-2-16,3-19 0 0,-3 19-1 0,1-21 26 0,-1 21-7 15,0-19-4-15,0 19-2 0,3-18 25 0,-3 18-6 16,-1-12-7-16,1 12-8 0,0 0 54 0,0 0-15 0,0 0-11 15,0 0-11-15,0 0-18 0,0 0-5 0,0 0-2 16,0 0-1-16,-6 15-9 0,6-15 0 0,-5 13 0 16,5-13 0-16,-3 16-3 0,3-16 0 0,-2 19 2 0,2-19-1 0,-2 17 3 15,2-17-1-15,0 18 0 0,0-18 0 0,-2 19-8 16,2-19 3-16,-1 17 0 0,1-17 2 0,-3 17-10 16,3-17 2-16,0 14 1 0,0-14 4 0,0 0-36 15,0 14 8-15,0-14 8 0,0 0 5 0,0 0-11 16,0 0 6-16,0 0 6 0,0 0 4 0,0 0 22 0,13-10-1 15,-13 10-2-15,8-10 0 0,-8 10-7 0,9-18 1 0,-9 18-1 16,6-16 2-16,-6 16 14 0,7-18-3 0,-7 18-3 16,8-17 0-16,-8 17 11 0,6-19-6 0,-6 19 0 15,6-16-2-15,-6 16 10 0,5-14-2 0,-5 14-4 0,8-13-4 16,-8 13-6-16,11-9-1 0,-11 9-1 0,10-8 2 16,-10 8-9-16,0 0 2 0,19-3 0 0,-19 3 2 0,0 0-7 15,19 3 3-15,-19-3 0 0,10 6 2 0,-10-6-4 16,7 11 0-16,-7-11 1 0,7 10 3 0,-7-10-1 0,1 17 2 15,-1-17 0-15,3 18 1 0,-1-4-7 0,-2-14 1 16,1 14 1-16,-1-14 3 0,4 18-18 0,-4-18 3 0,5 19 4 16,-5-19 3-16,5 16-31 0,-5-16 8 0,3 15 9 15,-3-15 2-15,6 12-39 0,-6-12 11 0,8 9 11 16,-8-9 9-16,0 0-49 0,11 8 17 0,-11-8 13 0,0 0 10 16,0 0-3-16,24-5 10 0,-24 5 6 0,16-9 7 0,-7 3 7 15,-9 6 4-15,18-13 3 0,-18 13 1 0,19-18 5 16,-10 10 1-16,-2 0 0 0,1-1 0 0,-1 0 1 15,-7 9-1-15,8-18 1 0,1 8 0 0,-3 1 25 16,-6 9-7-16,9-17-3 0,-9 17-4 0,8-21 36 16,-8 21-10-16,3-16-7 0,-3 16-7 0,2-14 43 0,-2 14-14 0,-2-13-10 15,2 13-9-15,0 0 71 0,-6-9-19 0,6 9-18 16,0 0-13-16,0 0-6 0,0 0-8 0,-23 0-9 16,23 0-5-16,0 0-13 0,-17 11-2 0,17-11-2 0,-16 12-2 15,16-12-4-15,-12 14 0 0,4-5-1 0,8-9 0 16,-10 16 2-16,5-5 0 0,5-11-3 0,-3 18 1 0,1-5-16 15,2-13 2-15,-3 20 3 0,6-8 1 0,-3-12-5 16,12 19 2-16,-7-6 3 0,-5-13 1 0,15 12-30 16,-15-12 7-16,16 13 6 0,-16-13 4 0,21 10-70 0,-21-10 17 15,24 6 15-15,-24-6 10 0,25 1-64 0,-25-1 22 16,29-6 18-16,-29 6 14 0,29-8 0 0,-15 1 11 0,-4-2 11 16,4 3 4-16,-2-2 8 0,-3 0 6 0,1 0 2 0,-2 0 3 15,1 1 35-15,-9 7-5 0,10-17-2 16,-10 17-5-16,8-17 73 0,-5 6-16 0,-3 11-14 0,3-13-11 15,-3 13 46-15,4-14-18 0,-4 14-15 0,-10-13-11 0,10 13 22 16,0 0-13-16,0 0-10 0,3-11-10 0,-3 11 16 16,0 0-10-16,0 0-8 0,0 0-6 0,0 0-20 15,-9 11-1-15,9-11-1 0,-10 12-1 0,10-12-5 16,-9 17 0-16,9-17 1 0,-10 17 0 0,7-5-7 0,3-12 1 16,-5 19 3-16,5-19 1 0,-2 20-4 0,2-20 2 0,6 19 1 15,-6-19 1-15,7 16 2 0,-7-16 1 0,11 14-1 16,-11-14 1-16,15 10-26 0,-15-10 7 0,0 0 3 0,26 0 4 15,-26 0-139-15,26-2 30 0,-26 2 24 0,24-6 19 16,-8 1-173-16,-2-1 49 0,2-1 40 0,-2 0 34 16,4-3-247-16,-4 0 98 0,0 2 56 0,-1-1 43 0,-2 0-722 15,0-1-104-15</inkml:trace>
  <inkml:trace contextRef="#ctx0" brushRef="#br1" timeOffset="105251.64">6875 8926 0 0,'0'0'553'15,"0"0"-318"-15,0 0-47 0,0 0 83 0,0 0-24 16,0 0-51-16,0 0-39 0,0 0 48 0,0 0-41 0,0 0-33 16,0 0-25-16,0 0 28 0,0 0-27 0,0 0-20 0,0 0-18 15,0 0 20-15,0 0-14 0,0 0-13 0,0 0-12 16,0 0 3-16,0 0-8 0,0 0-10 0,0 0-7 16,0 0-8-16,0 0-4 0,0 0-4 0,0 0-1 0,0 0-6 15,0 0 0-15,0 0-2 0,0 0 1 0,0 0-3 16,-3 11 0-16,3-11-1 0,0 0 1 0,1 16 26 0,-1-16-7 15,0 14-4-15,-1 1-4 0,1-4 43 0,-3 3-13 16,6 0-8-16,-3 0-7 0,-2 3 55 0,4-2-17 16,-2 0-13-16,-2-4-11 0,4 5 17 0,-1-2-12 0,1-1-8 15,-2-1-9-15,2 1 7 0,-1 1-8 0,2-4-6 16,-3-10-3-16,3 24-2 0,-1-13-3 0,0 2-3 0,-2-13-3 16,2 22 12-16,1-11-4 0,-3-11-4 0,3 19-1 15,-2-6-17-15,-1-13 2 0,5 19 1 0,-5-19 1 0,6 21 8 16,-4-10 0-16,-2-11-2 0,9 24 1 0,-10-14 35 15,-1 3-7-15,2-13-8 0,0 22-4 0,0-11 24 16,2 2-7-16,-2-13-8 0,0 19-7 0,1-5 0 16,-1-2-4-16,0 0-5 0,0-12-1 0,0 21 10 0,0-21-4 15,0 16-5-15,0-16-1 0,2 13-6 0,-2-13 0 16,0 0-1-16,2 11-2 0,-2-11-3 0,0 0 0 0,0 0-1 16,0 0 1-16,0 0 3 0,0 0-1 0,6 9 0 0,-6-9-2 15,0 0 1-15,0 0-1 0,0 0 0 0,0 0-1 16,0 0 2-16,0 0-1 0,0 0 1 0,0 0-2 0,0 0-29 15,0 0 7-15,0 0 2 0,0 0 6 0,0 0-263 16,0 0 55-16,0 0 46 0,0 0 35 0,5-14-491 16,-5 14 161-16,12-14 119 0,-9 3 70 0,4 1-604 0,1-1-97 15</inkml:trace>
  <inkml:trace contextRef="#ctx0" brushRef="#br1" timeOffset="105681.85">7037 9396 0 0,'0'0'656'0,"0"0"-334"0,0 0-48 15,0 0 94-15,0 0-72 0,0 0-60 0,0 0-48 0,0 0 5 16,0 0-38-16,0 0-32 0,0 0-22 0,0 0-11 16,0 0-19-16,0 0-14 0,0 0-12 0,15 8 34 15,-15-8-16-15,23 6-14 0,-23-6-8 0,24 3 18 0,-24-3-12 16,29 4-10-16,-29-4-6 0,30 1-7 0,-30-1-6 15,23 2-3-15,-23-2-2 0,27 0 4 0,-27 0-2 16,24 0-3-16,-24 0-4 0,23-2-4 0,-23 2-1 0,18-1 0 16,-18 1 0-16,0 0 1 0,18-3-1 0,-18 3 0 0,0 0 0 15,0 0 1-15,0 0 1 0,20-4-3 0,-20 4 0 16,0 0 4-16,0 0-3 0,0 0 2 0,0 0-3 0,0 0-1 16,20-3-1-16,-20 3 0 0,0 0 1 0,0 0 0 15,0 0 1-15,11 8-1 0,-11-8 1 0,0 0-1 16,0 0 1-16,0 0-1 0,13 5-1 0,-13-5 4 0,0 0 0 15,0 0-2-15,0 0 0 0,0 0-7 0,0 0-2 16,0 0 3-16,0 0 0 0,0 0 9 0,0 0-2 0,0 0-1 16,0 0 0-16,0 0 2 0,0 0-2 0,0 0 0 15,0 0 0-15,0 0-24 0,0 0 5 0,0 0 2 16,0 0 4-16,0 0-140 0,-20 3 31 0,20-3 23 0,0 0 21 16,-22-1-296-16,22 1 114 0,0 0 51 0,-22 1 42 0,22-1-806 15,0 0-168-15</inkml:trace>
  <inkml:trace contextRef="#ctx0" brushRef="#br1" timeOffset="106051.48">6929 9587 0 0,'0'0'731'15,"0"0"-333"-15,0 0-22 0,0 0-72 0,0 0-60 16,0 0 10-16,0 0-52 0,0 0-39 0,0 0-32 0,0 0 0 16,0 0-15-16,0 0-23 0,27 0-19 0,-27 0 43 15,30-3-23-15,-30 3-18 0,24-2-18 0,-3-1-4 16,-1 1-12-16,1-1-9 0,-2 2-6 0,1-3 0 0,1 4-5 16,-2-2-6-16,-19 2-2 0,39-3-2 0,-21 2-3 15,-18 1-1-15,35-5-2 0,-35 5 5 0,30-3-2 0,-30 3-3 16,28-3-1-16,-28 3 1 0,22-7-3 0,-22 7 0 15,22-3 0-15,-22 3 0 0,19-5-1 0,-19 5-1 16,16-3 2-16,-16 3 3 0,0 0-1 0,16-7-1 0,-16 7-1 0,0 0-3 16,0 0-1-16,12-5 1 0,-12 5-1 0,0 0-59 15,0 0 10-15,0 0 11 0,0 0 8 0,0 0-253 16,0 0 58-16,0 0 45 0,-1-14 36 0,1 14-273 16,0 0 82-16,0 0 67 0,-10-10 56 0,10 10-502 15,-7-10-58-15</inkml:trace>
  <inkml:trace contextRef="#ctx0" brushRef="#br1" timeOffset="106392.69">7316 9462 0 0,'0'0'565'15,"0"0"-275"-15,0 0-58 0,-11-5 180 0,11 5-72 0,0 0-68 16,0 0-53-16,0 0 6 0,0 0-45 0,0 0-36 0,0 0-13 16,0 0-29-16,0 0-19 0,0 0-19 0,11 8-10 15,-11-8-2-15,18 6-9 0,-18-6-10 0,19 4-5 0,-19-4-4 16,22 7-6-16,-22-7-3 0,21 3-2 0,-21-3 2 15,25 5-2-15,-25-5-3 0,22 3-2 0,-22-3 1 0,23-1-2 16,-23 1 0-16,17 2-3 0,-17-2 0 0,0 0-2 16,24-1 0-16,-24 1 0 0,0 0-24 0,0 0 4 15,0 0 4-15,0 0 3 0,0 0 63 0,0 0-11 0,0 0-9 16,0 0-5-16,0 0 46 0,0 0-13 0,0 0-13 16,0 0-9-16,0 0 41 0,0 0-15 0,11 6-13 0,-11-6-10 15,0 0 27-15,-13 7-15 0,13-7-10 0,0 0-8 0,-4 19 42 16,4-19-15-16,-10 17-13 0,10-17-9 0,-16 21 12 15,10-10-9-15,-4 3-11 0,3-1-6 0,0-2 17 16,-1 2-10-16,0-3-5 0,2 3-7 0,-2-6-28 16,1 1 2-16,7-8 1 0,-11 14 1 0,11-14-207 0,-9 11 44 15,9-11 32-15,0 0 27 0,-7 10-382 0,7-10 100 16,0 0 76-16,0 0 76 0,0 0-914 0,6-10-338 0</inkml:trace>
  <inkml:trace contextRef="#ctx0" brushRef="#br1" timeOffset="107064.65">7999 9227 0 0,'0'0'1004'0,"0"0"-589"0,0 0-58 15,0 0 58-15,0 0-82 0,0 0-67 0,0 0-37 0,0 0 7 16,0 0-46-16,-2 13-39 0,2-13-29 0,-1 12 30 15,1-12-30-15,0 17-25 0,0-17-20 0,0 24 71 16,-2-11-31-16,2 2-23 0,-3-1-20 0,3 6 34 0,-1-4-23 16,-1 1-17-16,-3 1-12 0,4-1-2 0,-3-1-11 15,3 2-8-15,-3-6-6 0,3 3-9 0,1-15-4 0,-2 22-4 16,2-22 0-16,-1 17-10 0,1-17 0 0,0 0 0 16,-3 14-1-16,3-14-171 0,0 0 35 0,0 0 26 0,0 0 22 15,0 0-324-15,0 0 81 0,0 0 68 0,0 0 51 16,0 0-1198-16,-5-15-448 0</inkml:trace>
  <inkml:trace contextRef="#ctx0" brushRef="#br1" timeOffset="107459.22">7982 9299 0 0,'0'0'812'0,"0"-19"-461"0,0 19-16 16,3-16-66-16,-3 16 59 0,6-10-65 0,-6 10-52 0,6-12-43 16,1 1 61-16,-7 11-29 0,0 0-38 0,19-8-33 15,-19 8 30-15,19-3-33 0,-19 3-24 0,19-3-21 0,-19 3 8 16,21 1-17-16,-21-1-14 0,22 2-12 0,-22-2-2 16,24 10-8-16,-24-10-9 0,19 10-4 0,-10-1-6 15,1-2-3-15,-10-7-4 0,14 17-2 0,-9-8 4 16,1 0-4-16,-1 2-1 0,-2-1-1 0,-3-10-3 0,2 22-1 15,-2-22 0-15,1 21 1 0,-1-2-2 0,0-19-1 0,-5 14 1 16,5-14-1-16,-10 19 9 0,3-9-3 0,0-1-1 16,1-1-2-16,-5 0-6 0,2 0 1 0,9-8 0 0,-19 12 0 15,6-3 4-15,2-3-1 0,11-6 0 0,-19 11-1 16,19-11-3-16,-19 10 0 0,19-10 0 0,-20 6 0 0,20-6-16 16,-15 5 2-16,15-5 4 0,0 0 3 0,0 0-36 15,0 0 8-15,0 0 8 0,0 0 7 0,0 0-142 16,-18-3 33-16,18 3 25 0,0 0 24 0,4-13-279 15,-4 13 73-15,4-9 62 0,-4 9 67 0,13-15-955 0,-7 6-306 16</inkml:trace>
  <inkml:trace contextRef="#ctx0" brushRef="#br1" timeOffset="108252.37">8499 9294 0 0,'-2'-15'1038'15,"2"15"-612"-15,-4-12-65 0,4 12-74 0,0 0 59 16,-13-8-70-16,13 8-46 0,-8-7-28 0,8 7 31 0,0 0-45 16,-19-5-38-16,19 5-31 0,0 0 25 0,-19 3-29 0,19-3-24 15,0 0-16-15,-20 8 28 0,20-8-21 0,-17 9-16 16,17-9-14-16,-15 12-3 0,15-12-11 0,-12 11-6 0,12-11-6 15,-9 16-8-15,9-16-1 0,-8 15-5 0,8-15-3 16,-4 18-1-16,4-18-1 0,3 16-1 0,-3-16-2 16,0 19-1-16,0-19-1 0,4 14-1 0,1-2 0 0,-5-12-2 15,9 7 0-15,-9-7-1 0,15 6 1 0,-15-6 1 16,17 2-1-16,-17-2 1 0,18-2-1 0,-18 2-8 0,19-7 0 16,-19 7 4-16,16-6-1 0,-16 6 5 0,14-14 0 15,-14 14 0-15,10-10 0 0,-10 10 3 0,11-16 0 16,-11 16 1-16,6-16-2 0,-6 16 7 0,5-18-1 0,-5 18-2 15,1-14-1-15,-1 14 47 0,0-16-10 0,0 16-9 0,-1-12-4 16,1 12 43-16,0 0-14 0,-2-13-11 0,2 13-9 16,0 0 31-16,0 0-14 0,0 0-9 0,0 0-11 0,0 0-11 15,0 0-4-15,0 0-4 0,0 0-3 0,-12 9-12 16,12-9 1-16,-5 13-1 0,5-13 1 0,-7 14 1 16,7-14 2-16,0 18-2 0,0-18-1 0,-2 14-9 0,2-14 1 15,0 16 3-15,0-16 0 0,6 14-16 0,-6-14 3 16,4 14 5-16,-4-14 1 0,8 12-64 0,-8-12 16 0,10 8 12 15,-10-8 8-15,0 0-48 0,16 7 18 0,-16-7 14 16,0 0 9-16,17-1 0 0,-17 1 7 0,15-9 7 0,-15 9 7 16,15-9 11-16,-15 9 1 0,15-14 3 0,-15 14 2 15,15-17 12-15,-8-1 0 0,-1 10-1 0,-6 8-1 0,11-15-10 16,-11 15 2-16,10-18 1 0,-10 18 2 0,4-19 7 16,-2 8 2-16,-2 11-3 0,3-21-1 0,-3 21 11 15,1-23-3-15,-1 23-4 0,-1-18 1 0,1 18 26 0,-2-16-6 16,2 16-6-16,-1-13-3 0,1 13 54 15,-3-9-14-15,3 9-12 0,0 0-8 0,-6-10 17 0,6 10-11 16,0 0-10-16,0 0-6 0,0 0 11 0,0 0-9 0,0 0-6 16,0 0-4-16,0 0-11 0,0 0-1 0,0 0-4 0,0 0 2 15,-10 8-9-15,10-8 0 0,-1 16 1 0,1-16 1 16,0 0-2-16,-2 17-2 0,2-17 2 0,-1 18 1 16,-2-4 18-16,3-1-1 0,-1-1-4 0,-1 0-2 0,2 2-17 15,0 0 1-15,0-1 3 0,2 0-1 0,-2 1 3 16,0-1 1-16,0-13 0 0,4 22 0 0,-4-22-83 0,4 17 17 15,-4-17 14-15,6 15 10 0,-6-15-171 0,10 11 43 16,-10-11 34-16,11 5 28 0,-11-5-268 0,0 0 77 0,24-4 58 16,-24 4 50-16,19-8-364 0,-7 4 161 0,-12 4 78 15,20-11 65-15,-11-1-554 0,-1 5-78 0</inkml:trace>
  <inkml:trace contextRef="#ctx0" brushRef="#br1" timeOffset="108463.99">8597 9237 0 0,'0'0'653'0,"0"0"-355"0,0 0 86 16,0 0-46-16,0 0-66 0,0 0-55 0,0 0-25 0,0 0-39 16,0 0-30-16,0 0-26 0,0 0-17 0,24-6-15 15,-24 6-10-15,19-4-9 0,-19 4-168 0,18-4 31 0,-18 4 18 16,0 0 15-16,22-1-330 0,-22 1 78 0,0 0 62 0,17-5 50 15,-17 5-443-15,0 0-40 0</inkml:trace>
  <inkml:trace contextRef="#ctx0" brushRef="#br1" timeOffset="109037.35">8905 9245 0 0,'2'-15'1165'0,"-2"15"-687"0,0-13-96 15,0 13-77-15,-3-15 52 0,3 15-62 0,0 0-34 16,-8-10-51-16,8 10 62 0,0 0-55 0,-8-9-43 0,8 9-35 16,0 0 22-16,0 0-32 0,-19-3-27 0,19 3-20 0,0 0-16 15,-17 5-13-15,17-5-11 0,0 0-9 0,-18 9-7 16,18-9-6-16,-16 14-3 0,16-14-4 0,-14 10-5 15,7-2-4-15,7-8 2 0,-12 19-3 0,12-19-1 16,-6 16-1-16,6-16 0 0,-6 18 0 0,6-18 1 0,-1 19-2 16,1-19 1-16,3 16-1 0,-3-16 0 0,7 15-1 15,-7-15 1-15,11 13-2 0,-11-13-23 0,12 11 4 0,-12-11 5 16,15 7 2-16,-15-7-33 0,0 0 10 0,20 3 7 0,-20-3 5 16,16-3 6-16,-16 3 4 0,16-15 4 0,-16 15 1 15,16-4 6-15,-16 4 0 0,11-10 2 0,1 4-1 0,-12 6 17 16,6-14-4-16,-6 14-1 0,4-15-4 0,-4 15 24 15,5-19-7-15,-5 19-4 0,3-16-4 0,-3 16 25 16,0-14-9-16,0 14-3 0,-1-14-8 0,1 14 10 16,0 0-5-16,-3-13-6 0,3 13-3 0,0 0 11 0,0 0-5 15,0 0-5-15,0 0-3 0,0 0-18 0,0 0 2 16,0 0 0-16,-13 7 1 0,13-7-2 0,-7 13 3 0,7-13-1 16,-6 15 0-16,6-15-3 0,-6 18 2 0,6-18 1 15,-3 17-1-15,3-17 6 0,0 17-2 0,0-17 0 0,1 18 0 16,-1-18-18-16,5 17 5 0,-5-17 2 0,6 13 1 0,-6-13-26 15,9 11 6-15,-9-11 6 0,0 0 6 0,17 10-70 16,-17-10 20-16,0 0 12 0,22 1 11 0,-22-1-126 16,16-4 33-16,-16 4 30 0,19-9 19 0,-19 9-278 15,16-11 74-15,-16 11 56 0,17-12 49 0,-17 12-438 0,16-12 149 16,-16 12 94-16,13-14 79 0,-13 14-272 0,11-10-24 0</inkml:trace>
  <inkml:trace contextRef="#ctx0" brushRef="#br1" timeOffset="115080.3">9204 9274 0 0,'0'0'631'0,"0"0"-326"0,0 0-57 16,0 0-14-16,0 0-47 0,0 0 54 0,0 0-49 16,0 0-38-16,0 0-31 0,0 0 5 0,0 0-27 15,0 0-19-15,0 0-16 0,0 0 37 0,0 0-19 0,0 0-11 16,0 0-12-16,0 0 22 0,0 0-15 0,0 0-15 0,0 0-9 16,0 0 10-16,0 0-12 0,0 0-5 0,0 0-11 15,0 0-1-15,0 0-4 0,-16 5-7 0,16-5 0 0,0 0-6 16,0 0-1-16,0 0-1 0,0 0-2 0,0 0-5 15,0 0 0-15,0 0 0 0,0 0 1 0,0 0 4 16,0 0 0-16,0 0-2 0,0 0 0 0,0 0-1 16,0 0 0-16,0 0 0 0,0 0 0 0,0 0 3 0,0 11-2 15,0-11 0-15,0 0 0 0,0 0 4 0,0 0 1 0,0 0-3 16,0 0 1-16,0 0 14 0,0 0-3 0,0 0-3 16,0 0-3-16,0 0 24 0,0 0-8 0,0 0-6 15,0 0-2-15,0 0 13 0,0 0-5 0,0 0-7 0,0 0-4 16,0 0 13-16,0 0-7 0,0 0-3 0,0 0-4 15,0 0 9-15,0 0-5 0,0 0-2 0,0 0-4 0,0 0-2 16,0 0 0-16,0 0-2 0,0 0-3 0,0 0 2 16,0 0-2-16,0 0-1 0,0 0 0 0,0 0-2 0,0 0 2 15,0 0-2-15,0 0-1 0,0 0 1 0,0 0-1 16,0 0 1-16,0 0-1 0,0 0 0 0,0 0 0 16,0 0 0-16,0 0-1 0,0 0-1 0,0 0-1 0,0 0 1 15,0 0-1-15,0 0 1 0,0 0 1 0,0 0-1 0,0 0 0 16,0 0 1-16,0 0 0 0,0 0 0 0,0 0 0 15,0 0 1-15,0 0-1 0,0 0 1 0,0 0-1 16,0 0 0-16,0 0-1 0,0 0 1 0,0 0 0 0,0 0 2 16,0 0 0-16,0 0-1 0,0 0-1 0,0 0 2 15,0 0-1-15,0 0 1 0,0 0-2 0,0 0 4 0,0 0-2 16,0 0 0-16,0 0 0 0,8-8 0 0,-8 8 0 16,0 0 0-16,0 0 0 0,0 0-2 0,0 0 0 0,0 0 0 15,0 0 0-15,0 0-1 0,13-5 1 0,-13 5-1 16,0 0 1-16,0 0-1 0,12-6 1 0,-12 6-1 15,0 0 1-15,0 0 0 0,0 0 0 0,0 0 1 0,0 0-1 16,14-5-1-16,-14 5 0 0,0 0 1 0,0 0-1 0,0 0 2 16,0 0 0-16,0 0 0 0,0 0 0 0,0 0-9 15,0 0 2-15,0 0 1 0,0 0 2 0,0 0-4 16,0 0 1-16,0 0 2 0,0 0 2 0,9 10-1 16,-9-10 2-16,0 0 0 0,0 0 0 0,3 12 9 0,-3-12-1 15,0 0-2-15,0 0 0 0,0 0-13 0,6 10 1 16,-6-10 3-16,0 0-1 0,0 0 9 0,0 0-3 15,0 0 1-15,0 0 0 0,0 0 8 0,21-4-1 0,-21 4-2 16,0 0-3-16,6-9 8 0,-6 9-2 0,16-9-2 0,-16 9-1 16,15-12-3-16,-9 0-2 0,-6 12 2 0,0 0-2 15,14-8 4-15,-14 8-2 0,0 0 0 0,8-10-1 0,-8 10-7 16,0 0 1-16,6-11 1 0,-6 11 0 0,0 0-58 16,0 0 11-16,5-11 10 0,-5 11 9 0,0 0-110 0,0 0 29 15,0 0 22-15,0 0 19 0,0 0-234 0,0 0 62 16,0 0 64-16,-8 11 42 0,8-11-306 0,-5 14 87 15,5-14 71-15,-8 13 58 0,8-13-351 0,-8 19-26 0</inkml:trace>
  <inkml:trace contextRef="#ctx0" brushRef="#br1" timeOffset="116252.9">9779 8994 0 0,'0'0'516'0,"0"0"-104"0,0 0-62 0,0 0-34 15,0 0-63-15,0 0 60 0,0 0-63 0,0 0-49 16,0 0-41-16,14-4 44 0,-14 4-25 0,0 0-37 16,0 0-28-16,0 0 62 0,0 0-35 0,-10-8-29 0,10 8-21 15,0 0 49-15,0 0-27 0,0 0-23 0,0 0-18 0,0 0 20 16,0 0-17-16,-17-5-16 0,17 5-11 0,0 0-6 16,0 0-8-16,-17 3-8 0,17-3-5 0,0 0-2 15,-17 4-4-15,17-4-4 0,0 0-1 0,-14 7-1 16,14-7-2-16,-9 10-1 0,9-10-2 0,-10 11 6 0,10-11-3 15,-8 13-1-15,8-13-2 0,-3 14-2 0,3-14-1 0,0 17 1 16,0-17-2-16,-1 18 4 0,1-18-1 0,3 17 1 16,-3-17-3-16,6 15 5 0,-6-15 0 0,11 12-3 0,-11-12 1 15,16 10-4-15,-16-10 0 0,24 6 0 0,-24-6 0 16,33 4-4-16,-33-4 0 0,26 0 2 0,-26 0-1 16,25-7-19-16,-25 7 3 0,24-6 4 0,-24 6 4 0,19-7-6 15,-8 2 4-15,-11 5 3 0,15-13 1 0,-15 13 4 16,17-10 1-16,-17 10 2 0,8-11-2 0,-8 11 8 15,6-8-3-15,-6 8 1 0,0 0-1 0,1-15 19 0,-1 15-5 16,0 0-2-16,0 0-3 0,0 0 40 0,-4-9-9 16,4 9-9-16,0 0-5 0,0 0 20 0,0 0-9 0,0 0-8 15,0 0-5-15,0 0-11 0,0 0-4 0,0 0 0 0,0 0-3 16,-13 6-6-16,13-6-1 0,0 0 0 0,0 0 0 16,-8 14-3-16,8-14-1 0,-4 10 2 0,4-10 1 15,-4 11-4-15,4-11 2 0,0 0 2 0,-2 15-1 0,2-15-5 16,6 12 3-16,-6-12-1 0,0 0 2 0,8 18-5 15,-8-18 0-15,10 8 4 0,-10-8-1 0,10 7-25 0,-10-7 5 16,0 0 5-16,19 4 4 0,-19-4 1 0,0 0 4 16,23-4 1-16,-23 4 2 0,14-7 5 0,-14 7 1 15,10-10-1-15,-10 10 1 0,14-16 12 0,-8 8-3 0,-6 8-1 16,9-16-1-16,-9 16 6 0,6-17-2 0,-6 17-3 16,6-15 0-16,-6 15 18 0,-2-13-5 0,2 13-3 0,-4-12-4 15,4 12 1-15,-6-9-3 0,6 9-1 0,0 0-2 0,-14-8-6 16,14 8 0-16,0 0 0 0,-19-2 0 0,19 2-98 15,-16 4 19-15,16-4 15 0,-18 7 13 0,18-7-228 16,-14 12 55-16,14-12 43 0,-14 11 38 0,14-11-397 16,-10 9 107-16,10-9 115 0,0 0 76 0,-3 11-794 0,3-11-231 15</inkml:trace>
  <inkml:trace contextRef="#ctx0" brushRef="#br1" timeOffset="116567.25">10153 8920 0 0,'0'0'751'0,"-1"-13"-444"0,1 13 159 16,0 0-77-16,0 0-77 0,0 0-63 0,0 0-23 0,0 0-45 15,0 0-17-15,0 0-31 0,0 0-25 0,0 0-21 16,0 15-19-16,0-15-11 0,-2 11 9 0,2-11-13 0,0 17-11 15,0-17-8-15,-1 19 20 0,1-8-10 0,0-11-8 16,-5 22-8-16,2-7 5 0,0-3-8 0,3-12-5 16,-3 23-3-16,3-23-3 0,-3 19-3 0,3-19-2 0,-1 13-1 15,1-13-36-15,0 0 5 0,7 12 6 0,-7-12 3 0,0 0-178 16,0 0 40-16,0 0 29 0,15 4 26 16,-15-4-222-16,0 0 81 0,9-9 61 0,-9 9 35 0,12-9-293 15,-12 9 87-15,6-15 70 0,-6 15 55 0,7-20-283 16,-7 20-11-16</inkml:trace>
  <inkml:trace contextRef="#ctx0" brushRef="#br1" timeOffset="116819.58">10214 8923 0 0,'0'0'678'0,"0"0"-387"0,0-17-51 16,0 17-17-16,0 0 106 0,0 0-66 0,0 0-52 0,0 0-43 15,0 0 50-15,0 0-44 0,0 0-29 0,0 0-18 16,0 0 9-16,0 0-26 0,0 0-25 0,0 0-14 0,0 0 4 15,-2 16-15-15,2-16-13 0,-1 20-9 0,1-20 70 16,-2 21-21-16,2-21-18 0,-2 22-13 0,2-8 17 16,0 1-14-16,0-1-13 0,0-3-8 0,-3 4-1 0,2-2-7 15,-1-1-6-15,2-12-6 0,6 21-1 0,-6-21-4 16,-6 14-2-16,6-14-3 0,-4 11-12 0,4-11 1 0,0 0 0 16,0 0 2-16,0 0-280 0,0 0 58 0,10 11 44 15,-10-11 37-15,0 0-391 0,0 0 148 0,10-13 89 16,-10 13 59-16,6-14-673 0,-1 5-113 0</inkml:trace>
  <inkml:trace contextRef="#ctx0" brushRef="#br1" timeOffset="117720.29">10290 9012 0 0,'0'0'566'0,"0"0"-277"0,0 0 80 0,0 0-27 15,0 0-68-15,0 0-55 0,0 0-4 0,0 0-42 16,0 0-35-16,0 0-27 0,0 0-20 0,19-1-17 0,-19 1-12 16,0 0-9-16,19-2-5 0,-19 2-10 0,0 0-8 0,19-2-6 15,-19 2-5-15,0 0-5 0,17-2 0 0,-17 2-6 16,13-7 2-16,-13 7-3 0,0 0-1 16,10-11-1-16,-10 11 7 0,0 0-2 0,9-12-3 0,-9 12 0 0,0 0 50 15,1-12-12-15,-1 12-8 0,0 0-8 0,0 0 85 16,-6-10-21-16,6 10-20 0,0 0-15 0,0 0 55 0,-11-6-25 15,11 6-17-15,0 0-13 0,0 0 27 0,-18-3-16 16,18 3-14-16,0 0-11 0,-18 3-5 0,18-3-9 0,-16 3-5 16,16-3-6-16,-13 8-4 0,13-8-4 0,-11 9-3 15,11-9-2-15,-7 10 0 0,7-10-3 0,-6 13 0 16,6-13 1-16,-3 11-4 0,3-11 0 0,-1 14 0 0,1-14 0 16,-2 13 6-16,2-13 0 0,8 14-3 0,-8-14-1 0,14 11-5 15,-14-11-1-15,11 8 1 0,-11-8 0 0,17 8-61 16,-17-8 13-16,17 5 10 0,-17-5 8 0,0 0-51 15,28 0 16-15,-28 0 15 0,17-3 10 0,-17 3-22 16,20-7 14-16,-20 7 10 0,16-8 8 0,-16 8 5 0,17-10 6 16,-17 10 4-16,12-12 3 0,-12 12 6 0,11-13 1 15,-11 13 2-15,12-12 1 0,-12 12 16 0,8-15-3 0,-8 15 0 16,7-12-3-16,-7 12 44 0,4-15-9 0,-4 15-8 16,0 0-7-16,3-14 62 0,-3 14-18 0,0 0-12 0,0 0-12 15,0 0 38-15,0 0-15 0,0 0-13 0,0 0-12 16,-6-9 11-16,6 9-11 0,0 0-8 0,0 0-7 0,0 0-14 15,-8 8-4-15,8-8-1 0,0 0-2 0,-6 11-4 16,6-11 0-16,-7 12-1 0,7-12 0 0,-6 13 0 16,6-13 0-16,-3 14-1 0,3-14 0 0,-2 15-1 0,2-15 1 15,-4 14-1-15,4-14 0 0,4 11-7 0,-4-11 1 16,7 10 2-16,-7-10-1 0,7 11-16 0,-7-11 3 0,0 0 4 16,18 6 3-16,-18-6-19 0,0 0 5 0,23-2 5 15,-23 2 5-15,18-6 3 0,-18 6 3 0,16-11 1 16,-16 11 1-16,19-12 2 0,-19 12-1 0,16-15 3 0,-8 7 1 0,2 0 4 15,-4-1-1-15,0 1 1 0,-6 8-1 0,13-19-2 16,-8 9 1-16,-1-1-1 0,-4 11 1 0,7-19 0 16,-4 10 0-16,-3 9 0 0,4-21 0 0,-4 21 2 15,2-22 0-15,-2 22-1 0,-5-19 0 0,5 19 1 0,2-21 1 16,-2 21-1-16,-2-16 0 0,2 16 8 0,0-14-3 0,0 14-2 16,0 0 0-16,-6-11 25 0,6 11-4 0,0 0-7 15,0 0-3-15,0 0 9 0,0 0-5 0,0 0-5 16,0 0-1-16,0 0-14 0,0 0 0 0,0 0 0 0,0 0 0 15,-11 9-9-15,11-9 2 0,-4 11 2 0,4-11 1 16,-4 21 9-16,4-21-1 0,-3 23-1 0,1-10 1 0,2 3-5 16,-2 0 0-16,2-1 1 0,0 0 0 0,2 3-2 15,-2-2 1-15,0-2 1 0,2 0-1 0,1 2 3 16,1-2 1-16,-1-4-2 0,0 3 0 0,1-4-19 0,6 1 3 16,-10-10 2-16,7 13 4 0,-7-13-78 0,12 7 18 15,-12-7 13-15,0 0 11 0,0 0-55 0,23 0 19 0,-23 0 17 16,15-6 13-16,-15 6-203 0,21-12 51 0,-12 5 41 15,-9 7 32-15,14-16-299 0,-5 5 124 0,0 3 62 16,-3-2 49-16,-1-4-721 0,1 5-115 0</inkml:trace>
  <inkml:trace contextRef="#ctx0" brushRef="#br1" timeOffset="117906.96">10633 8922 0 0,'0'0'701'16,"0"0"-361"-16,12-9-38 0,-12 9-5 0,28-6-61 0,-28 6-46 15,27-6-39-15,-10 1-100 0,-17 5-12 0,27-8-6 16,-27 8-8-16,27-6-471 0,-27 6 88 0,23-7 72 0,-23 7 76 16,20-7-253-16,-20 7 24 0</inkml:trace>
  <inkml:trace contextRef="#ctx0" brushRef="#br1" timeOffset="120728.61">8929 10136 0 0,'0'0'735'0,"0"0"-463"0,0 0-40 0,0 0 141 15,0 0-76-15,0 0-58 0,0 0-48 0,0 0 45 0,0 0-48 16,0 0-34-16,0 0-16 0,0 0 84 0,0 0-46 0,-18-2-35 15,18 2-29-15,0 0 52 0,0 0-33 0,0 0-27 16,0 0-19-16,0 0 25 0,0 0-22 0,3-12-18 0,-3 12-13 16,0 0-2-16,0 0-10 0,12-11-10 0,-12 11-6 15,14-7-11-15,-14 7-5 0,19-5-2 0,-19 5-1 0,18-3-5 16,-18 3-2-16,0 0 2 0,27-2-3 0,-27 2-4 16,17 4 0-16,-17-4 1 0,0 0 0 0,20 6-1 15,-20-6 1-15,0 0-1 0,14 15-1 0,-14-15 3 0,9 12 0 16,-9-12 0-16,6 13 0 0,-6-13-5 0,2 17 2 15,-2-17 0-15,0 20 0 0,0-20 2 0,-6 18-1 0,6-18 1 16,-7 21 1-16,3-11-2 0,-4-1 1 0,8-9 0 16,-10 16 1-16,10-16-5 0,-9 13 0 0,9-13 3 15,-10 13 0-15,10-13 2 0,-11 7 1 0,11-7-1 0,0 0 1 16,-11 8-1-16,11-8 0 0,0 0 0 0,0 0 1 16,0 0 3-16,0 0-1 0,0 0-1 0,0 0 1 0,0 0 10 15,0 0-3-15,0 0-3 0,0 0-1 0,3-14-1 16,-3 14 0-16,0 0-1 0,8-14-1 0,-8 14-6 15,11-11 2-15,-11 11 0 0,11-12 0 0,-11 12-1 0,16-12 2 16,-16 12-1-16,14-10 0 0,-14 10 1 0,13-11-2 16,-13 11 2-16,13-13 0 0,-13 13 5 0,11-8-1 0,-11 8 0 15,8-7-2-15,-8 7 1 0,0 0 0 0,8-11 0 0,-8 11-3 16,0 0 8-16,2-12-3 0,-2 12-1 0,0 0 0 16,0 0 14-16,0 0-6 0,1-11-1 0,-1 11-2 15,0 0 22-15,0 0-6 0,0 0-5 0,0 0-4 0,0 0 2 16,0 0-5-16,0 0-2 0,0 0-2 0,0 0-17 15,-13 11 2-15,13-11 1 0,-12 12 2 0,4-3 1 0,2 0-1 16,6-9 2-16,-13 18 0 0,9-6-2 0,1 0-1 16,2 0 2-16,1-12 1 0,-2 24-1 0,5-12 1 15,0-1 0-15,2 1 0 0,0-1 2 0,2-1 0 0,-3-1 0 16,-4-9 0-16,13 16 1 0,-13-16-1 0,14 10 0 16,-14-10 1-16,18 6-23 0,-18-6 4 0,0 0 2 0,28-1 4 15,-15-4-122-15,-13 5 26 0,25-10 21 0,-14 6 17 0,4-6-266 16,-15 10 67-16,21-9 54 0,-7 4 43 0,-5-3-527 15,3 0 204-15,-5-2 98 0,3 2 80 0,-4 1-379 16,-6 7-52-16</inkml:trace>
  <inkml:trace contextRef="#ctx0" brushRef="#br1" timeOffset="121680.2">10318 9983 0 0,'0'0'641'0,"0"-12"-352"0,0 12 135 0,0 0-48 0,0 0-76 0,0 0-60 16,0 0 60-16,0 0-58 0,0 0-33 0,0 0-32 16,0 0-1-16,0 0-36 0,0 0-28 0,0 0-21 0,0 0-26 15,0 0-13-15,0 0-9 0,-9 11-9 0,9-11 2 16,-5 18-6-16,5-18-7 0,-3 17-4 0,3-5 0 0,0-12-5 15,0 23-2-15,2-9-2 0,-2-14 1 0,1 19-3 16,-1-19-1-16,7 21-2 0,-7-21-1 0,7 17-1 16,-7-17-1-16,8 13-1 0,-8-13 9 0,12 10-2 0,-12-10-1 15,12 6-3-15,-12-6 2 0,0 0-1 0,0 0-2 16,26 0 0-16,-26 0 8 0,0 0-2 0,17-8-2 0,-17 8-1 16,10-11 4-16,-10 11 0 0,11-13-3 0,-11 13-1 15,7-11 43-15,-2 1-9 0,-2-2-9 0,-3 12-6 0,7-19 65 16,-7 19-20-16,14-16-14 0,-14 16-10 0,0-16 88 15,0 16-26-15,0 0-23 0,0-14-16 0,0 14 23 16,0 0-19-16,0 0-14 0,0 0-12 0,0 0 13 16,0 0-13-16,0 0-8 0,0 0-8 0,0 0-16 0,0 0-4 0,0 0-2 15,0 0-3-15,-6 11-9 0,6-11 1 0,-3 16 0 16,-2-5 0-16,2 1 0 0,1 1 0 0,0 0 2 16,-1 0-1-16,0 2 2 0,0 1 0 0,1 0 0 0,1-1-1 15,-4 3 4-15,4 0-2 0,-3 1-1 0,3-2 1 16,-2 2 4-16,0-1-3 0,0 0 2 0,2-3-3 15,-1 1 1-15,1 0 0 0,-2-2 0 0,3 0-1 0,-3 1-2 16,1-2 0-16,-3-2 0 0,5-11-1 0,-6 20-4 16,6-20 1-16,-10 15 2 0,10-15-2 0,-8 12 15 0,8-12-3 15,-9 9 0-15,9-9-2 0,-11 6 0 0,11-6-1 16,0 0-1-16,0 0 0 0,-22-2 11 0,22 2-2 0,0 0-2 16,-13-6-3-16,13 6 31 0,-10-12-8 0,10 12-5 0,-6-10-7 15,6 10 79-15,-2-15-19 0,2 15-16 16,0-14-13-16,0 14-8 0,4-14-7 0,-4 14-8 0,7-14-5 15,0 4-6-15,-1-1-1 0,2 3-5 0,0-2-1 0,5 1-20 16,0-3 3-16,-1 3 1 0,9-1 2 0,-9 0-191 16,5 0 39-16,-5 2 31 0,4 2 26 0,-2-1-285 15,1 2 78-15,-15 5 60 0,25-6 51 0,-25 6-452 16,21-5 131-16,-21 5 104 0,19-5 125 0,-19 5-793 0,11-9-272 16</inkml:trace>
  <inkml:trace contextRef="#ctx0" brushRef="#br1" timeOffset="122486.76">11474 9896 0 0,'0'0'982'0,"-19"-2"-571"0,19 2-56 0,0 0 107 0,0 0-93 15,0 0-73-15,0 0-28 0,0 0-1 0,0 0-52 16,0 0-44-16,0 0-35 0,0 0 3 0,0 0-29 0,0 0-21 16,22-1-20-16,-22 1 18 0,27 0-18 0,-27 0-14 0,27 0-10 15,-27 0 11-15,34-2-10 0,-34 2-9 0,23 0-9 16,-23 0 25-16,26 0-15 0,-26 0-3 0,19 2-10 0,-19-2-7 15,0 0-2-15,17 3-3 0,-17-3-5 0,0 0-3 16,0 0 0-16,13 6-1 0,-13-6-2 0,0 0-3 16,0 0-1-16,5 12 2 0,-5-12-1 0,0 0 12 0,-5 12-1 15,5-12-3-15,-8 12-2 0,8-12 9 0,-10 12-4 16,10-12-3-16,-9 14-1 0,0-5 12 0,-1 0-4 0,0-1-4 16,10-8-1-16,-22 16 22 0,13-8-5 0,-1 0-6 15,0-1-4-15,-1 1-1 0,4 1-3 0,7-9-3 16,-18 14-2-16,18-14-6 0,-13 12-1 0,13-12 0 0,-10 12 0 15,10-12 5-15,-9 9-2 0,9-9 1 0,0 0-1 16,-5 9 1-16,5-9 0 0,0 0-1 0,0 0-1 16,0 0 6-16,0 0-3 0,0 0-1 0,0 0 0 0,14 9 19 15,-14-9-7-15,0 0-1 0,0 0-4 0,21 0 18 16,-21 0-6-16,20-3-4 0,-20 3-5 0,21-6 4 0,-21 6-6 16,21-8 1-16,-21 8-5 0,27-7 1 0,-27 7-2 15,29-8-1-15,-17 4-2 0,-12 4-4 0,25-9-1 0,-25 9 1 16,20-9 0-16,-20 9-154 0,17-8 31 0,-17 8 25 15,14-6 19-15,-14 6-317 0,0 0 80 0,15-4 62 0,-15 4 52 16,0 0-549-16,0 0 196 0,14-6 136 0,-14 6 84 16,0 0-461-16,0 0-76 0</inkml:trace>
  <inkml:trace contextRef="#ctx0" brushRef="#br1" timeOffset="123703.67">12410 9909 0 0,'0'0'719'0,"4"-15"-258"16,-4 15-24-16,0 0-87 0,8-15-71 0,-8 15 22 0,9-9-61 16,-9 9-36-16,0 0-29 0,11-10 24 0,-11 10-40 15,15-5-32-15,-15 5-26 0,0 0 17 0,17-3-24 0,-17 3-18 16,0 0-17-16,0 0-9 0,23 3-11 0,-23-3-7 15,7 9-8-15,-7-9 8 0,10 12-6 0,-10-12-7 16,8 11-3-16,-5 0 1 0,-3-11-5 0,3 16-1 0,-3-16-2 16,3 19-2-16,-3-19 1 0,4 19-4 0,-4-19 0 0,-2 21 6 15,2-21-2-15,0 19-2 0,0-19-2 0,-2 18 1 16,2-18-1-16,-3 8-2 0,3-8 2 0,-4 15-4 16,4-15 0-16,-9 11 1 0,9-11-1 0,-8 8-5 15,8-8 2-15,0 0 1 0,0 0 0 0,0 0 6 0,0 0-1 16,0 0-1-16,0 0 1 0,0 0 18 0,-12-8-3 0,12 8-4 15,-2-15-3-15,2 15 7 0,0-12-6 0,0 12-1 16,2-14-1-16,-2 14 6 0,3-16-3 0,-3 16-3 0,5-14-1 16,-5 14-1-16,9-13-2 0,-9 13 0 0,13-12-2 15,-13 12-3-15,11-10-1 0,-11 10 0 0,16-7 2 16,-16 7-8-16,0 0 3 0,24-5-1 0,-24 5 2 0,19-3-3 16,-19 3 1-16,0 0 0 0,27 3 2 0,-27-3-4 15,19 9 2-15,-19-9 1 0,16 10 0 0,-16-10-7 16,12 15 3-16,-12-15 1 0,8 16 1 0,-5-5-11 0,-3-11 3 15,6 17 3-15,-6-17 2 0,0 19-9 0,0-19 2 16,-6 16 3-16,6-16 3 0,-3 13-13 0,3-13 4 0,0 0 3 16,-5 9 3-16,5-9-3 0,0 0 3 0,0 0 3 15,0 0 1-15,0 0 13 0,0 0-2 0,0 0-1 0,0 0 1 16,0 0 10-16,-1-15-3 0,1 15-2 0,1-15-2 16,-1 15 0-16,5-18-3 0,-2 8 0 0,12 0 0 0,-15 10 1 15,5-20 0-15,-5 20-2 0,6-20 1 0,-6 20 0 16,11-18 0-16,-11 18-1 0,11-14 0 0,-11 14 2 15,11-12 0-15,-11 12-2 0,13-10 1 0,-13 10-5 16,17-8 1-16,-17 8 0 0,21-3 1 0,-21 3-7 0,0 0 2 0,31 0 0 16,-31 0 2-16,15 5 5 0,-15-5-1 0,15 8-1 15,-15-8 1-15,11 11-12 0,-11-11 0 0,9 14 3 16,-9-14 2-16,5 18-13 0,-5-18 2 0,1 22 5 0,-1-22 3 16,-1 19-52-16,1-19 13 0,-4 21 9 0,4-21 7 15,-6 19-87-15,6-19 23 0,-4 18 19 0,4-18 16 0,-5 11-331 16,5-11 78-16,0 0 68 0,0 0 72 0,0 0-937 15,0 0-302-15</inkml:trace>
  <inkml:trace contextRef="#ctx0" brushRef="#br1" timeOffset="124445.22">13628 9840 0 0,'0'0'731'0,"0"0"-366"0,0 0-29 0,10-14 62 15,-10 14-81-15,13-7-62 0,-13 7-52 0,18-7-23 0,-18 7-32 16,21-3-17-16,-21 3-27 0,23 0 0 0,-23 0-23 15,15 3-16-15,-15-3-13 0,17 7 5 0,-17-7-12 0,12 10-8 16,-12-10-8-16,9 15-8 0,-9-15-5 0,8 19-3 16,-8-19-2-16,5 22 10 0,-6-11-2 0,1-11-7 0,3 23 0 15,-3-23 1-15,0 23-3 0,0-23-3 0,2 21 0 16,-2-21 5-16,0 19-4 0,0-19 0 0,0 14-3 0,0-14-4 16,0 0-1-16,0 14 2 0,0-14-2 0,0 0 2 15,0 0-1-15,0 0 0 0,0 0 0 0,0 0 3 0,0 0 0 16,0 0-1-16,0 0-1 0,0 0 13 15,0 0-4-15,-18-10-1 0,18 10-3 0,-7-13 18 0,7 13-5 16,-4-14-3-16,4 14-5 0,-2-18 29 0,2 18-7 0,3-16-7 16,-3 16-7-16,8-18 12 0,-8 18-5 0,11-17-7 15,-11 17-2-15,16-14-10 0,-6 6-1 0,-10 8-1 0,21-13-1 16,-11 7 4-16,-10 6-1 0,24-8-2 0,-24 8-2 16,24-5-3-16,-24 5-1 0,21-1 1 0,-21 1-1 0,0 0-5 15,27 3 1-15,-27-3 0 0,12 6 2 0,-12-6-8 16,0 0 2-16,7 15 1 0,-7-15 3 0,5 12-12 15,-5-12 2-15,1 14 5 0,-1-14 0 0,-1 13 1 0,1-13 3 16,-3 14 0-16,3-14 2 0,-5 16-4 0,1-2 4 16,-1-4-2-16,5-10 2 0,-6 16-1 0,6-16 0 0,-7 18 1 15,7-18 1-15,-5 18-1 0,5-18 0 0,-5 21 2 16,5-21 0-16,-1 18-87 0,1-18 16 0,3 12 16 0,-3-12 10 16,8 10-160-16,-8-10 39 0,0 0 34 0,20 5 27 15,-20-5-207-15,25-5 95 0,-25 5 44 0,29-7 35 0,-10 3-353 16,-2-4 99-16,6 0 79 0,-6-3 101 0,2 1-215 15,1-1 56-15</inkml:trace>
  <inkml:trace contextRef="#ctx0" brushRef="#br1" timeOffset="124937.51">14758 9840 0 0,'-4'-12'755'16,"4"12"-447"-16,0 0-33 0,-11-8 135 0,11 8-83 0,0 0-65 15,-18-5-52-15,18 5 25 0,0 0-36 0,0 0-26 0,-25 2-35 16,25-2-3-16,0 0-28 0,-18 5-21 0,18-5-17 16,-10 11-5-16,10-11-10 0,-9 13-13 0,9-13-8 15,-8 17-1-15,8-17-6 0,-3 18-4 0,2-6-6 16,1-12 0-16,3 21-4 0,0-10-2 0,2-1-1 0,2 0 5 16,0 1-3-16,-1-3-2 0,-6-8-2 0,18 17 3 15,-18-17-2-15,17 11-2 0,-17-11-1 0,20 5-10 0,-20-5 1 16,0 0 2-16,28 0-1 0,-28 0 4 15,19-7-1-15,-19 7 0 0,19-19 0 0,-19 19 21 0,16-11-3 0,-16 11-6 16,11-15-1-16,-11 15 96 0,8-14-21 16,-8 14-18-16,3-15-13 0,-3 15 71 0,-3-17-23 0,3 17-22 15,-4-14-17-15,4 14 2 0,-9-15-13 0,9 15-11 0,-9-14-7 16,9 14-12-16,-15-12-2 0,6 4-6 0,9 8-2 0,-19-13-145 16,6 7 26-16,13 6 22 0,-22-8 17 0,3 3-513 15,19 5 116-15,-35-5 94 0,17 0 73 0,-7 5-930 16,3 2-384-16</inkml:trace>
  <inkml:trace contextRef="#ctx0" brushRef="#br1" timeOffset="126471.99">7977 10901 0 0,'0'0'965'0,"-8"-8"-505"15,8 8-64-15,0 0-78 0,0 0 32 0,0 0-70 0,0 0-42 16,0 0-33-16,0 0-7 0,0 0-40 0,0 0-30 15,0 0-27-15,0 0 6 0,0 0-19 0,0 0-18 0,0 0-15 16,1 17 58-16,-1-17-25 0,-1 16-14 0,1-16-18 16,-5 26 116-16,4-12-35 0,-3 2-27 0,1-2-23 0,-1 6 51 15,1-6-27-15,-3 5-22 0,3-2-19 0,0 5 15 16,3-4-17-16,-9-2-12 0,4 0-13 0,2-2 3 16,1 0-7-16,-1-2-7 0,3-12-7 0,-5 20-13 0,5-20-4 15,-2 14 1-15,2-14-4 0,0 0-106 0,0 0 19 16,-1 12 17-16,1-12 12 0,0 0-388 0,0 0 89 0,0 0 69 15,0 0 56-15,0 0-743 0,24-10 252 0,-24 10 178 16,14-16 107-16,-4 8-226 0,-10 8-44 0</inkml:trace>
  <inkml:trace contextRef="#ctx0" brushRef="#br1" timeOffset="127121.92">7832 11662 0 0,'-11'-9'796'0,"11"9"-287"16,0 0-45-16,-4-12-92 0,4 12 30 0,0 0-79 0,3-14-32 15,-3 14-54-15,9-13-12 0,-9 13-45 0,14-11-37 16,-14 11-27-16,15-12 2 0,-15 12-23 0,12-7-20 0,-5-5-14 15,-7 12 38-15,0 0-20 0,0 0-15 0,19-1-13 16,-19 1-4-16,0 0-9 0,19 1-8 0,-19-1-5 0,0 0 3 16,20 6-5-16,-20-6-5 0,11 6-3 0,-11-6-6 15,15 11 0-15,-15-11-3 0,9 13-1 0,-9-13 1 16,8 15-2-16,-8-15 0 0,5 20-3 0,-3-8 18 0,-4-1-4 16,2 0-4-16,-1 2-1 0,-4 1-21 0,0-1 2 0,-1-2 3 15,1 2-1-15,-4-2 3 0,0 1-1 0,0-2 2 16,-2 2 1-16,1-3-3 0,10-9 2 0,-20 16-1 0,12-8 2 15,-2-2-2-15,10-6-1 0,-14 13 2 0,14-13 1 16,-12 9 0-16,12-9-1 0,-12 6 1 0,12-6 1 0,0 0 1 16,0 0 1-16,-12 4-1 0,12-4 0 0,0 0-1 0,0 0 1 15,0 0-1-15,0 0 1 0,0 0-1 0,0 0 1 16,0 0-1-16,0 0 1 0,0 0 3 0,0 0 0 16,0 0 0-16,0 0-1 0,15 6 7 0,-15-6-3 0,18-6 0 15,-18 6-2-15,25-8-1 0,-25 8-1 0,27-9-1 0,-12 3 0 16,2 2-59-16,0-1 13 0,-1-1 8 0,0 0 7 15,3 0-295-15,-1 2 65 0,-3 0 51 0,-15 4 43 0,29-7-538 16,-29 7 180-16,27-10 133 0,-27 10 77 0,15-8-521 0,-15 8-84 16</inkml:trace>
  <inkml:trace contextRef="#ctx0" brushRef="#br1" timeOffset="128000.03">7952 12319 0 0,'0'0'701'0,"-15"-6"-283"16,15 6-24-16,0 0-74 0,0 0-63 0,0 0 51 0,0 0-60 15,0 0-51-15,0 0-24 0,0 0 20 0,0 0-39 16,0 0-30-16,0 0-25 0,0 0-15 0,0 0-14 16,0 0-16-16,19-4-9 0,-19 4 1 0,0 0-9 0,29-2-7 15,-29 2-7-15,19-1 22 0,-19 1-9 0,0 0-7 0,28-2-7 16,-28 2 4-16,0 0-6 0,23-1-4 0,-23 1-3 0,0 0 3 16,21 1-2-16,-21-1-4 0,0 0-1 0,15 5-4 15,-15-5-2-15,0 0 0 0,13 5 0 0,-13-5-2 0,0 0 1 16,6 13 0-16,-6-13-2 0,0 12 1 0,0-12-1 15,0 0 0-15,-6 16 0 0,6-16 7 0,-10 18 0 0,-1-7-2 16,4-3-1-16,0 3 4 0,-4-1 0 0,2-1-3 16,-3-1 0-16,3 2-2 0,-4-3 0 0,3 1-1 0,2 2 1 15,1-3 1-15,7-7-2 0,-15 14 2 0,15-14-2 0,-6 11-1 16,6-11 0-16,0 0 0 0,0 0 0 0,0 0-6 16,0 12 1-16,0-12 2 0,0 0 0 0,0 0-4 15,0 0 2-15,0 0 1 0,22 0-1 0,-22 0 7 0,0 0-1 16,26 2 0-16,-26-2-1 0,0 0-2 0,29 1 0 0,-29-1 0 15,23 3 1-15,-23-3 2 0,24 5-1 0,-24-5 1 0,21 7-1 16,-21-7 6-16,18 9-2 0,-18-9-1 0,13 11-1 16,-13-11-10-16,10 15 2 0,-10-15 1 0,8 12-1 15,-8-12 1-15,1 18 0 0,-1-18 1 0,-1 16 1 0,1-16 2 16,0 14 0-16,0-14 0 0,-11 14-1 0,11-14 18 16,-15 15-4-16,15-15-2 0,-19 12-2 0,6-5 0 0,2-2-4 15,-7 1 1-15,18-6-2 0,-24 5 2 0,24-5-2 16,-20 6-1-16,20-6 0 0,-24 3 3 0,24-3-1 0,0 0-2 15,-26-3 0-15,26 3 0 0,0 0-2 0,-23-6 0 0,23 6 0 16,0 0-156-16,0 0 31 0,-16-5 26 0,16 5 18 0,0 0-449 16,0 0 106-16,0 0 115 0,0 0 73 0,0 0-797 15,0 0-226-15</inkml:trace>
  <inkml:trace contextRef="#ctx0" brushRef="#br1" timeOffset="128672.75">8128 12968 0 0,'0'0'838'0,"-5"-11"-348"0,5 11-49 15,0 0-87-15,0 0 26 0,0 0-77 0,0 0-37 16,0 0-44-16,0 0 5 0,0 0-45 0,0 0-35 0,0 0-31 15,0 0 3-15,0 0-22 0,0 0-21 0,0 0-14 0,0 0-16 16,0 0-8-16,0 0-8 0,0 0-5 0,2 16 5 16,-2-16-5-16,-2 16-5 0,2-16-6 0,-5 17 16 0,4-3-8 15,1-4-3-15,-3 4-5 0,-1 1 7 0,2-5-6 16,1 3-2-16,1-13-1 0,0 23-5 0,0-23 1 0,1 17-1 16,-1-17-3-16,9 14 4 0,-9-14-1 0,14 8-4 0,-14-8 1 15,14 8 5-15,-14-8-2 0,19 4-3 0,-19-4 1 16,19-4 3-16,-19 4-4 0,22-6 1 0,-22 6-2 15,21-8-2-15,-21 8 1 0,16-9-2 0,-16 9 1 0,16-12 5 16,-16 12-1-16,12-11-1 0,-12 11-2 0,12-12-2 0,-12 12 0 16,11-13 0-16,-11 13 0 0,6-10 12 0,-6 10-1 15,0 0-3-15,3-14 0 0,-3 14 23 0,0 0-7 0,0 0-3 16,6-11-6-16,-6 11 65 0,0 0-17 0,0 0-13 16,2-13-10-16,-2 13 40 0,0 0-17 0,0 0-12 0,0 0-10 0,-5-11 52 15,5 11-18-15,0 0-16 0,0 0-10 0,0 0 40 16,0 0-16-16,0 0-17 0,0 0-9 0,0 0-3 15,0 0-7-15,0 0-9 0,0 0-5 0,-12 5-5 0,12-5-4 16,-6 9-4-16,6-9-1 0,-7 18-12 0,2-7-1 0,0 0 1 16,4 0 3-16,-1 3-21 0,1-3 3 0,1 4 6 15,0-15 2-15,0 25-244 0,-2-11 50 0,4 0 40 16,-2-4 34-16,1 4-370 0,1-1 98 0,-2-13 81 0,6 24 65 16,-6-24-642-16,1 16 269 0,-1-16 128 0,0 14 100 15,0-14-201-15,2 19-32 0</inkml:trace>
  <inkml:trace contextRef="#ctx0" brushRef="#br1" timeOffset="129300.83">8245 13516 0 0,'11'-13'927'0,"-11"13"-636"15,13-11-21-15,-13 11-54 0,14-9 4 0,-14 9-45 16,18-9-34-16,-18 9-29 0,14-4-8 0,-14 4-20 0,0 0-18 16,19-7-12-16,-19 7-15 0,0 0-7 0,0 0-8 0,0 0-3 15,0 0-21-15,0 0 0 0,0 0 0 0,0 0-1 16,0 0 21-16,0 0-5 0,0 0-3 0,0 0-3 16,0 0 24-16,0 0-7 0,-13 11-2 0,13-11-4 0,-17 9 91 15,17-9-22-15,-22 9-18 0,22-9-13 0,-26 9 41 0,12-2-20 16,3-1-13-16,-2 1-16 0,0 0 18 0,2 3-16 15,0-2-9-15,3 0-9 0,0 1-4 0,8-9-4 16,-12 15-7-16,12-15-4 0,-6 12-2 0,6-12-2 0,0 0-4 16,3 14 1-16,-3-14-4 0,0 0-1 0,14 10-1 0,-14-10 0 15,21 8 5-15,-21-8 1 0,24 2-4 0,-24-2 1 0,31 1-30 16,-31-1 5-16,27 5 4 0,-27-5 3 0,24 6-18 16,-24-6 6-16,17 8 6 0,-17-8 2 0,16 15-15 0,-16-15 7 15,9 9 5-15,-9-9 3 0,10 13 0 0,-10-13 4 0,0 0 4 16,2 17 0-16,-2-17-2 0,0 0 1 0,2 17 4 15,-2-17 0-15,-4 10 3 0,4-10-1 0,0 0 1 16,0 0 1-16,-5 14 6 0,5-14 1 0,0 0-3 0,-9 10 0 16,9-10 24-16,-14 8-7 0,14-8-2 0,-16 6-4 0,16-6 16 15,-19 8-4-15,19-8-5 0,-21 4-6 0,21-4-16 16,-26 5 1-16,26-5-1 0,0 0 0 0,-30 0-107 16,30 0 22-16,-22-5 17 0,22 5 13 0,-8-12-318 0,8 12 96 15,-3-15 70-15,3 15 41 0,3-27-839 0,2 11-203 0</inkml:trace>
  <inkml:trace contextRef="#ctx0" brushRef="#br1" timeOffset="129469.44">8431 13454 0 0,'0'0'509'0,"24"-8"-229"0,-13-2-56 0,-11 10-38 16,0 0-14-16,27-2-138 0,-27 2-6 0,0 0-6 15,25 4-5-15,-25-4-652 0,11-9-39 0</inkml:trace>
  <inkml:trace contextRef="#ctx0" brushRef="#br1" timeOffset="134429.21">9004 10751 0 0,'0'0'469'0,"0"0"-190"0,0 0-57 0,0 0-44 0,0 0-11 16,0 0 48-16,-10 9-44 0,10-9-35 0,0 0-27 15,0 0 22-15,0 0-28 0,0 0-20 0,0 0-16 0,0 0 11 16,0 0-17-16,0 0-11 0,0 0-10 0,13 5 27 16,-13-5-13-16,0 0-11 0,0 0-8 0,22-2-5 15,-22 2-6-15,23-2-4 0,-23 2-5 0,24-3-38 0,-24 3 5 16,28-4 3-16,-28 4 3 0,28-5-161 0,-28 5 36 16,29-2 26-16,-29 2 23 0,29-3-231 0,-29 3 63 0,22 2 50 15,-22-2 43-15,0 0-406 0,20 1-25 0</inkml:trace>
  <inkml:trace contextRef="#ctx0" brushRef="#br1" timeOffset="135005.07">8949 11510 0 0,'0'0'890'0,"0"0"-583"0,0 0-20 15,0 0 70-15,0 0-71 0,0 0-58 0,0 0-45 16,0 0-27-16,14-7-31 0,-14 7-22 0,16-5-13 15,-16 5-55-15,22-3-8 0,-22 3-6 0,24-2-3 0,-24 2-303 16,28-6 80-16,-28 6 42 0,32-3 32 0,-18-3-859 16,-14 6-186-16</inkml:trace>
  <inkml:trace contextRef="#ctx0" brushRef="#br1" timeOffset="135505.88">8994 12051 0 0,'0'0'882'0,"0"0"-612"0,0 0 83 15,0 0-71-15,0 0-54 0,17-6-48 0,-17 6-30 16,18-3-32-16,-18 3-23 0,24-4-19 0,-24 4-105 15,26-7 7-15,-26 7 4 0,25-4 3 0,-25 4-452 0,33-5 92 16,-20 0 76-16,-13 5 59 0,24-6-259 0,-24 6-8 16</inkml:trace>
  <inkml:trace contextRef="#ctx0" brushRef="#br1" timeOffset="136006.72">8985 13014 0 0,'0'0'869'0,"0"0"-513"0,0 0-25 0,0 0 44 15,0 0-74-15,0 0-61 0,0 0-48 0,19-1-23 0,-19 1-25 16,24-4-20-16,-24 4-24 0,27-3-22 0,-27 3-15 15,28-3-14-15,-28 3-9 0,28-3-270 0,-28 3 43 0,27-2 42 16,-27 2 43-16,31-5-1037 0,-15 2-326 0</inkml:trace>
  <inkml:trace contextRef="#ctx0" brushRef="#br1" timeOffset="136312.73">9205 13489 0 0,'0'0'830'0,"0"0"-422"0,0 0-29 0,0 0 36 0,0 0-83 16,-20 1-66-16,20-1-54 0,0 0-2 0,17-4-35 0,-17 4-35 16,24-5-29-16,-9 0-27 0,2 0-17 0,1 0-13 15,-1 2-10-15,1-4-331 0,0 2 59 0,0 2 45 16,2-1 38-16,4-7-1033 0,-6 2-365 0</inkml:trace>
  <inkml:trace contextRef="#ctx0" brushRef="#br1" timeOffset="137111.54">10352 10728 0 0,'0'0'987'0,"0"0"-633"0,0 0 63 0,0 0-84 0,0 0-67 15,0 0-53-15,0 0-10 0,0 0-35 0,0 0-18 16,0 0-32-16,0 0-20 0,0 0-21 0,27 0-16 15,-27 0-12-15,32-3-154 0,-32 3 21 0,36-3 17 0,-36 3 13 16,36-3-430-16,-36 3 127 0,38 2 72 0,-38-2 56 16,37-4-567-16,-37 4-74 0</inkml:trace>
  <inkml:trace contextRef="#ctx0" brushRef="#br1" timeOffset="137465.21">11550 10827 0 0,'27'-10'422'0,"-27"10"-270"0,30-1-27 15,-30 1-144-15,32-5 4 0,-32 5 4 0,34-3 3 0,-34 3-280 16,27-7 93-16</inkml:trace>
  <inkml:trace contextRef="#ctx0" brushRef="#br1" timeOffset="137912.29">12512 10693 0 0,'0'0'1123'0,"0"0"-771"0,5-11-67 16,-5 11-57-16,18-6-50 0,-18 6-37 0,25-7-27 16,-25 7-22-16,35-5-135 0,-15 2 9 0,3 0 6 15,2 2 6-15,4-1-368 0,-2 2 76 0,-1-3 64 16,0 3 49-16,1-3-326 0,0 1-14 0</inkml:trace>
  <inkml:trace contextRef="#ctx0" brushRef="#br1" timeOffset="138319.85">14086 10553 0 0,'0'0'699'0,"18"-4"-456"0,-18 4-23 15,15-7-11-15,-15 7-41 0,15-4-34 0,-15 4-25 16,21-3-23-16,-21 3-17 0,28-2-14 0,-28 2-132 16,34 0 15-16,-34 0 12 0,40 0 10 0,-14-3-726 0,-1 1-68 15</inkml:trace>
  <inkml:trace contextRef="#ctx0" brushRef="#br1" timeOffset="138565.03">15251 10506 0 0,'0'0'760'16,"0"0"-396"-16,24 0-22 0,-24 0 42 0,0 0-78 15,27-4-60-15,-27 4-50 0,25-1-34 0,-25 1-32 0,28-3-13 16,-28 3-22-16,34-2-313 0,-13 1 65 0,-3-1 30 0,-18 2 24 16,39-2-951-16,-39 2-246 0</inkml:trace>
  <inkml:trace contextRef="#ctx0" brushRef="#br1" timeOffset="139399.78">10326 11290 0 0,'0'0'970'0,"0"0"-547"0,0 0-53 16,0 0 76-16,0 0-89 0,0 0-72 0,0 0-29 15,0 0-46-15,0 0-43 0,0 0-32 0,0 0-28 0,24 5-19 16,-24-5-17-16,24-2-14 0,-24 2-11 0,32 0-130 0,-32 0 19 16,36 0 12-16,-36 0 10 0,43-2-443 0,-21 2 101 15,-1 2 113-15,-21-2 55 0,38 2-791 0,-38-2-204 16</inkml:trace>
  <inkml:trace contextRef="#ctx0" brushRef="#br1" timeOffset="139752.42">10496 11820 0 0,'0'0'826'0,"0"0"-451"0,0 0-22 0,0 0 73 15,0 0-84-15,0 0-69 0,0 0-54 0,0 0-29 16,0 0-30-16,19-3-30 0,-19 3-28 0,27-3-105 0,-27 3-2 15,32-4 1-15,-32 4 1 0,37-6-383 0,-19 5 103 16,2-3 68-16,0-2 42 0,-20 6-814 0,29-2-187 0</inkml:trace>
  <inkml:trace contextRef="#ctx0" brushRef="#br1" timeOffset="140406.24">10517 12536 0 0,'0'0'846'0,"0"0"-436"0,0 0-32 0,0 0-19 0,0 0-71 0,16-7-56 16,-16 7-48-16,16-4-35 0,-16 4-20 0,17-3-19 16,-17 3-23-16,0 0-78 0,30 0-4 0,-30 0 1 0,0 0-3 15,30 0-330-15,-30 0 98 0,0 0 45 0,27 2 36 16,-27-2-834-16,0 0-180 0</inkml:trace>
  <inkml:trace contextRef="#ctx0" brushRef="#br1" timeOffset="140780.65">10542 13025 0 0,'0'0'889'0,"0"0"-553"15,0 0-23-15,0 0-64 0,23 2-49 0,-23-2-41 0,28-5-101 16,-10 0-13-16,-3 2-9 0,-15 3-7 0,40-7-309 16,-20 3 56-16,3-1 43 0,-4-1 39 0,0-2-500 15,-1-1-40-15</inkml:trace>
  <inkml:trace contextRef="#ctx0" brushRef="#br1" timeOffset="141418.69">11669 11370 0 0,'0'0'763'0,"0"0"-482"0,-22 0 119 16,22 0-60-16,0 0-69 0,0 0-54 0,0 0-44 16,22 0-35-16,-22 0-27 0,19 0-23 0,-19 0-23 0,30 0-12 15,-30 0-6-15,32-2-8 0,-32 2-239 0,30 0 50 16,-30 0 28-16,29 2 27 0,-29-2-925 0,26-2-216 0</inkml:trace>
  <inkml:trace contextRef="#ctx0" brushRef="#br1" timeOffset="141676.47">11638 11803 0 0,'0'0'708'0,"0"0"-402"16,0 0-43-16,0 0-1 0,4 11-54 0,-4-11-42 0,0 0-32 15,23 5-34-15,-23-5-20 0,18 1-17 0,-18-1-11 16,21 4-244-16,-21-4 38 0,24 4 31 0,-24-4 24 16,24 0-671-16,-24 0-71 0</inkml:trace>
  <inkml:trace contextRef="#ctx0" brushRef="#br1" timeOffset="142030.32">11597 12457 0 0,'0'0'991'0,"0"0"-616"0,0 0-48 0,0 0-22 16,0 0-60-16,0 0-50 0,18-2-38 0,-18 2-37 15,26-2-24-15,-26 2-20 0,28-6-7 0,-28 6-257 0,31-3 43 16,-31 3 30-16,28-4 22 0,-28 4-926 0,27-4-214 16</inkml:trace>
  <inkml:trace contextRef="#ctx0" brushRef="#br1" timeOffset="142337.51">11635 12899 0 0,'0'0'1239'0,"0"0"-852"0,4 12-78 15,-4-12-62-15,0 0-16 0,14 5-47 0,-14-5-37 16,0 0-28-16,30 0-16 0,-30 0-17 0,27-3-17 0,-27 3-14 16,28-4-161-16,-28 4 20 0,30-6 18 0,-30 6 19 15,33-9-602-15,-17 2 131 0,-2-3 102 0,-1 1 120 0,3 0-136 16,-2 1 51-16</inkml:trace>
  <inkml:trace contextRef="#ctx0" brushRef="#br1" timeOffset="142978.95">12924 11272 0 0,'0'0'1151'0,"0"0"-763"0,0 0-78 0,0 0-60 16,0 0-52-16,0 0-37 0,23-3-33 0,-23 3-26 16,29 0-18-16,-29 0-17 0,31 0-13 0,-31 0-5 0,35 2-167 15,-35-2 28-15,34 0 19 0,-34 0 13 0,30 5-310 16,-30-5 73-16,28 5 59 0,-28-5 46 0,21 4-465 0,-21-4-43 15</inkml:trace>
  <inkml:trace contextRef="#ctx0" brushRef="#br1" timeOffset="143198.91">12787 11711 0 0,'0'0'721'0,"28"1"-447"0,-28-1-43 0,18-5 27 0,-18 5-53 16,26-1-41-16,-26 1-32 0,31 0-30 0,-31 0-19 0,0 0-18 16,31 1-12-16,-31-1-236 0,23 4 36 0,-23-4 29 15,22 3 24-15,-22-3-664 0,0 0-67 0</inkml:trace>
  <inkml:trace contextRef="#ctx0" brushRef="#br1" timeOffset="143449.87">12757 12122 0 0,'33'-5'863'0,"-33"5"-611"16,34-3-19-16,-34 3-47 0,31-4-35 0,-31 4-31 0,29-3-24 15,-29 3-254-15,28 0 32 0,-28 0 25 0,27 0 20 16,-27 0-538-16,0 0-34 0</inkml:trace>
  <inkml:trace contextRef="#ctx0" brushRef="#br1" timeOffset="143641.34">12836 12571 0 0,'24'2'766'0,"-24"-2"-516"0,32-5-39 0,-17 0-56 16,3 1-32-16,-2-1-23 0,2 0-21 0,0 0-353 16,3 0 53-16,-2-2 69 0,-5 0 34 0,7-3-295 0,-4 1 70 15</inkml:trace>
  <inkml:trace contextRef="#ctx0" brushRef="#br1" timeOffset="144165.41">14222 11198 0 0,'0'0'803'0,"23"2"-500"0,-23-2 15 0,24 0-56 0,-24 0-53 16,27 0-42-16,-27 0-29 0,34 0-28 0,-34 0-23 15,35 0-18-15,-35 0-136 0,38-4 13 0,-38 4 10 0,31-1 10 16,-31 1-424-16,32 0 92 0,-32 0 74 0,23-2 96 16,-23 2-229-16,0 0 58 0</inkml:trace>
  <inkml:trace contextRef="#ctx0" brushRef="#br1" timeOffset="144374.93">14195 11584 0 0,'11'9'743'0,"-11"-9"-414"0,18 3-29 0,-18-3-47 16,21 2-42-16,-21-2-43 0,24 2-34 0,-24-2-27 0,18 3-173 16,-18-3 13-16,32-2 10 0,-32 2 9 0,27-1-860 15,-27 1-98-15</inkml:trace>
  <inkml:trace contextRef="#ctx0" brushRef="#br1" timeOffset="144598.17">14178 12016 0 0,'28'-3'995'0,"-28"3"-701"0,32-6 9 15,-32 6-62-15,25-3-48 0,-25 3-38 0,27-1-51 16,-27 1-21-16,23 0-15 0,-23 0-15 0,0 0-323 0,27 4 55 15,-27-4 42-15,12 7 37 0,-12-7-599 0,0 0-62 16</inkml:trace>
  <inkml:trace contextRef="#ctx0" brushRef="#br1" timeOffset="144775.57">14220 12406 0 0,'32'5'544'0,"-32"-5"-317"0,37 0-26 16,-37 0-40-16,33-4-11 0,-33 4-27 0,33-6-133 15,-17 3 2-15,-16 3 1 0,29-7 2 0,-15-2-587 0,0 1-29 16</inkml:trace>
  <inkml:trace contextRef="#ctx0" brushRef="#br1" timeOffset="145319.24">15407 11334 0 0,'7'-8'613'0,"-7"8"-323"0,32-1-39 0,-32 1-12 0,32-2-45 16,-32 2-40-16,36 2-14 0,-36-2-29 0,38 0-21 15,-38 0-18-15,40 0-170 0,-40 0 21 0,33 0 14 16,-33 0 14-16,29 1-384 0,-29-1 99 0,22-1 102 0,-22 1 47 16,0 0-123-16,0 0 96 0</inkml:trace>
  <inkml:trace contextRef="#ctx0" brushRef="#br1" timeOffset="145500.6">15322 11690 0 0,'18'3'638'0,"-18"-3"-289"0,22-3-47 16,-22 3-34-16,24-1-45 0,-24 1-45 0,24-4-37 15,-24 4-27-15,24-1-132 0,-24 1 4 0,20 1 2 16,-20-1 4-16,21 2-531 0,-21-2 108 0,0 0 137 0,15 3 65 16,-15-3-71-16,-6 14 95 0</inkml:trace>
  <inkml:trace contextRef="#ctx0" brushRef="#br1" timeOffset="145669.18">15241 12119 0 0,'19'5'728'0,"-19"-5"-323"0,26-4-23 0,-26 4-72 15,27-1-61-15,-27 1-52 0,24-2-39 0,-24 2-31 0,21 0-26 16,-21 0-210-16,0 0 21 0,32 2 18 0,-32-2 13 0,12 6-418 16,-12-6 94-16,0 0 78 0,0 0 96 0,-9 19-222 15,0-8 54-15</inkml:trace>
  <inkml:trace contextRef="#ctx0" brushRef="#br1" timeOffset="145836.29">15244 12454 0 0,'16'4'944'0,"-16"-4"-596"16,27 4-38-16,-27-4-14 0,33-2-60 0,-33 2-47 0,32-5-38 15,-14 3-85-15,-18 2-14 0,32-7-12 0,-32 7-6 16,32-8-350-16,-17 5 63 0,-15 3 50 0,29-8 42 15,-15 2-591-15,-3-1-66 0</inkml:trace>
  <inkml:trace contextRef="#ctx0" brushRef="#br1" timeOffset="147110.5">10749 13451 0 0,'0'0'962'0,"-21"0"-572"0,21 0 175 0,0 0-114 0,0 0-88 15,0 0-56-15,0 0 24 0,0 0-66 0,0 0-54 16,0 0-42-16,0 0-38 0,17-7-26 0,-17 7-22 0,28-5-17 15,-10-4-254-15,3 9 36 0,-21 0 31 0,40 2 24 16,-16-4-532-16,1 1 150 0,4-11 128 0,-6 6 71 16,4 1-632-16,2-1-115 0</inkml:trace>
  <inkml:trace contextRef="#ctx0" brushRef="#br1" timeOffset="147412.07">11818 13369 0 0,'0'0'792'0,"0"0"-540"0,0 0 41 0,0 0-41 15,0 0-51-15,18-1-39 0,-18 1 4 0,0 0-32 16,26-1-27-16,-26 1-21 0,20-5-2 0,-20 5-18 16,33-3-12-16,-33 3-11 0,20-6-99 0,-20 6 12 0,17-6 7 15,-17 6 8-15,22-1-404 0,-22 1 85 0,29-5 71 16,-29 5 56-16,24-8-314 0,-24 8-14 0</inkml:trace>
  <inkml:trace contextRef="#ctx0" brushRef="#br1" timeOffset="147650.01">12693 13322 0 0,'0'0'986'0,"0"0"-505"0,16-6-68 15,-16 6-84-15,0 0-64 0,22-3-52 0,-22 3-44 0,20 0-19 16,-20 0-31-16,25-2-25 0,-25 2-17 0,24 0-17 16,-24 0-268-16,25-4 42 0,-25 4 40 0,26 0 32 0,-26 0-538 15,36-3 126-15,-20-1 101 0,3 1 124 0,6 1-138 16,-1 0 63-16</inkml:trace>
  <inkml:trace contextRef="#ctx0" brushRef="#br1" timeOffset="147858.23">13674 13246 0 0,'10'-10'985'0,"-10"10"-644"0,0 0-40 0,19-1-63 15,-19 1-46-15,19-2-40 0,-19 2-29 0,24-2-182 16,-24 2 11-16,22-3 11 0,-22 3 6 0,33 0-419 15,-10 0 91-15,1-5 87 0,-4 1 80 0,5 1-209 0,1 1 81 16</inkml:trace>
  <inkml:trace contextRef="#ctx0" brushRef="#br1" timeOffset="148022.38">14513 13200 0 0,'0'0'790'0,"18"-2"-494"16,-18 2-27-16,20-3-42 0,-20 3-46 0,18-1-168 15,-18 1-4-15,0 0 0 0,32 1-2 0,-32-1-412 0,29-5 95 16,-29 5 94-16,32-6 43 0,-15 2-143 0,-17 4 98 0</inkml:trace>
  <inkml:trace contextRef="#ctx0" brushRef="#br1" timeOffset="148270.81">15246 13203 0 0,'11'-8'768'15,"-11"8"-357"-15,18-3-23 0,-18 3-75 0,20-2-60 0,-20 2-50 16,18-3-42-16,-18 3-30 0,25-3-117 0,-25 3-3 0,25-1-2 15,-25 1-1-15,26-6-276 0,-26 6 55 0,27-3 42 16,-27 3 35-16,25-8-683 0,-25 8-81 0</inkml:trace>
  <inkml:trace contextRef="#ctx0" brushRef="#br1" timeOffset="148410.85">15793 13195 0 0,'0'0'837'0,"18"-8"-553"0,-18 8-19 0,17-7-168 0,-17 7-20 16,0 0-14-16,21-7-14 0,-21 7-774 0,11-12-59 0</inkml:trace>
  <inkml:trace contextRef="#ctx0" brushRef="#br1" timeOffset="151484.84">19509 2645 0 0,'-6'-10'1092'15,"6"10"-621"-15,0 0-84 0,0 0-77 0,0 0 78 16,0 0-67-16,0 0-36 0,0 0-58 0,0 0 92 0,0 0-65 16,-4-9-50-16,4 9-42 0,0 0 97 0,0 0-51 15,-3-13-44-15,3 13-31 0,0 0 86 0,0-11-43 16,0 11-37-16,0 0-27 0,3-12 64 0,-3 12-35 0,0 0-29 16,8-12-22-16,-8 12-9 0,14-11-15 0,-14 11-13 0,19-5-12 15,-19 5-8-15,21-3-7 0,-21 3-5 0,22-2-4 16,-22 2 8-16,26 4-5 0,-26-4-5 0,20 6-2 0,-10 2-10 15,-10-8-1-15,15 11 0 0,-15-11-1 16,10 16-3-16,-6-5 0 0,0-2 0 0,-4-9 0 0,2 24-4 16,-4-13 0-16,0 2 2 0,0-2 1 0,-1 2 8 0,2-1 1 15,-4-1-2-15,0-1-1 0,-2-1-37 0,7-9 5 16,-10 18 7-16,10-18 5 0,-11 14-39 0,11-14 10 0,-11 12 10 16,11-12 7-16,-13 6-15 0,13-6 10 0,0 0 7 15,-20 6 4-15,20-6-4 0,0 0 5 0,-26 0 5 16,26 0 3-16,0 0 2 0,-19-3 1 0,19 3 2 0,0 0 2 15,0 0 5-15,-8-11 1 0,8 11 0 0,0 0 0 16,0 0-5-16,5-14 1 0,-5 14 0 0,6-8 1 16,-6 8-30-16,14-15 8 0,-14 15 5 0,16-7 4 0,-16 7-10 15,24-10 7-15,-24 10 4 0,21-11 2 0,-9 6-2 16,-12 5 1-16,21-11 5 0,-21 11 1 0,22-11 2 0,-22 11 1 16,18-8 1-16,-18 8 0 0,14-9 2 0,-14 9 2 15,13-10-2-15,-13 10 1 0,12-7 4 0,-12 7 1 16,13-6-3-16,-13 6 0 0,0 0-3 0,0 0 0 0,0 0 1 0,0 0 0 15,0 0-2-15,0 0 1 0,0 0 1 0,0 0 1 16,0 0-14-16,0 0 4 0,4 14 2 0,-4-14 2 16,-7 16 4-16,7-16 2 0,-8 10 0 0,8-10 0 0,-9 16-3 15,2-7 0-15,7-9 2 0,-3 18 0 0,3-18 4 16,-4 17-1-16,4-17 0 0,-4 16-1 0,4-16 0 16,-2 16 0-16,2-16 0 0,0 14 0 0,0-14-9 0,0 0 2 15,6 14 0-15,-6-14 1 0,0 0-48 0,9 8 11 16,-9-8 7-16,0 0 8 0,24 1-205 0,-24-1 45 0,19-1 38 15,-19 1 30-15,17-3-318 0,-17 3 88 0,17-5 70 16,-17 5 56-16,18-5-544 0,-18 5 226 0,19-10 114 0,-19 10 86 16,11-10-367-16,-11 10-56 0</inkml:trace>
  <inkml:trace contextRef="#ctx0" brushRef="#br1" timeOffset="151782.04">20107 2649 0 0,'0'0'1016'0,"0"0"-601"0,0 0-62 15,0 0-71-15,0 0-11 0,0 0-54 0,23 2-44 16,-23-2-34-16,20-5-16 0,-20 5-22 0,21-4-19 0,-21 4-17 16,20-2-88-16,-20 2 5 0,0 0 3 0,24-2 2 15,-24 2-235-15,19-3 72 0,-19 3 36 0,0 0 28 0,20-3-257 16,-20 3 74-16,0 0 58 0,20-5 47 0,-20 5-413 16,0 0-32-16</inkml:trace>
  <inkml:trace contextRef="#ctx0" brushRef="#br1" timeOffset="151998.81">20112 2753 0 0,'-3'9'682'0,"3"-9"-460"0,0 0 45 15,0 0-14-15,17 5-50 0,-17-5-41 0,0 0-19 0,22 0-27 16,-22 0-25-16,19-3-17 0,-19 3-36 0,24-3-8 0,-24 3-5 15,21-5-6-15,-21 5-95 0,24-6 15 0,-24 6 12 16,18-4 10-16,-18 4-194 0,0 0 46 0,21-3 39 0,-21 3 28 16,0 0-488-16,13-8-33 0</inkml:trace>
  <inkml:trace contextRef="#ctx0" brushRef="#br1" timeOffset="153085.71">20751 2536 0 0,'-6'-8'937'16,"6"8"-571"-16,0 0 173 0,3-13-105 0,-3 13-89 0,0 0-67 15,0 0 93-15,0 0-73 0,8-7-60 0,-8 7-48 16,0 0-4-16,16-7-36 0,-16 7-32 0,0 0-22 0,0 0 1 15,23 0-21-15,-23 0-15 0,0 0-12 0,20 4 10 16,-20-4-14-16,12 8-8 0,-12-8-7 0,23 6-8 0,-23-6-4 16,9 11-4-16,-9-11-3 0,10 13-2 0,-10-13-2 15,6 13-3-15,-6-13 1 0,5 16-3 0,-5-16 0 0,0 15-1 16,0-15 2-16,-2 15-6 0,2-15 2 0,-6 14 0 0,6-14 0 16,-8 14-1-16,8-14 1 0,-10 12 0 0,10-12 0 0,-7 13-1 15,7-13 0-15,0 0 2 0,-10 7-1 0,10-7-4 16,0 0 1-16,0 0 1 0,0 0 0 0,0 0-29 15,0 0 7-15,0 0 5 0,0 0 3 0,0 0-10 0,0 0 5 16,0 0 5-16,0 0 2 0,0 0-18 0,-1-14 6 0,1 14 6 16,6-13 3-16,-6 13-10 0,11-16 4 0,-11 16 7 15,9-19 1-15,-9 19 5 0,13-13 1 0,-13 13 1 16,11-11 4-16,-11 11-2 0,13-12 2 0,-13 12 2 0,13-8 0 16,-13 8 7-16,11-10-2 0,-11 10 1 0,13-6-1 0,-13 6-4 15,17-8-1-15,-17 8 2 0,0 0 0 0,19-3-4 16,-19 3-1-16,0 0 2 0,0 0 1 0,19 3-2 0,-19-3 0 15,0 0 1-15,10 8 2 0,-10-8-2 0,5 13 0 0,-5-13 2 16,1 14 0-16,-1-14 5 0,-5 17-1 0,5-17 0 16,-6 19 0-16,1-9-6 0,0-1 1 0,5-9 1 0,-9 18-1 15,9-18 3-15,-6 17-1 0,6-17 1 0,-7 13 0 16,7-13-45-16,-5 9 8 0,5-9 9 0,0 0 4 0,0 0-143 16,0 0 33-16,2 15 28 0,-2-15 19 0,0 0-256 15,0 0 67-15,0 0 56 0,0 0 44 0,14-5-303 0,-14 5 103 16,0 0 75-16,17-10 60 0,-17 10-438 0,10-9-48 0</inkml:trace>
  <inkml:trace contextRef="#ctx0" brushRef="#br1" timeOffset="153562.29">21244 2567 0 0,'-8'-14'782'0,"8"14"-499"0,-12-13 173 0,12 13-77 0,-9-12-75 16,9 12-62-16,-9-9 50 0,9 9-48 0,0 0-30 16,-15-8-43-16,15 8-1 0,0 0-34 0,0 0-28 0,-20-3-20 15,20 3-7-15,0 0-17 0,-17 6-12 0,17-6-9 16,-12 5-6-16,12-5-7 0,-11 10-5 0,11-10-6 0,-11 9-6 16,11-9-3-16,-10 13-1 0,10-13-1 0,-8 13-4 15,8-13-1-15,-4 11 1 0,4-11-2 0,-2 12-5 0,2-12-1 16,0 0 1-16,0 18 2 0,0-18-96 0,3 11 21 0,-3-11 15 15,3 11 12-15,-3-11-148 0,8 8 42 16,-8-8 30-16,0 0 25 0,8 11-100 0,-8-11 40 0,0 0 32 0,0 0 37 16,18 9-9-16,-18-9 20 0,0 0 16 0,15-10 14 0,-15 10 16 15,10-8 7-15,-10 8 6 0,11-10 3 0,-11 10 28 16,8-13-2-16,-8 13-2 0,8-7 0 0,-8 7 66 16,7-14-16-16,-7 14-11 0,6-13-7 0,-6 13 73 0,5-10-22 15,-5 10-10-15,0 0-15 0,3-13 84 0,-3 13-32 0,0 0-24 16,0 0-17-16,0 0 77 0,0-12-31 0,0 12-24 15,0 0-20-15,0 0 31 0,0 0-23 0,0 0-16 0,0 0-15 16,0 0-17-16,0 0-7 0,0 0-7 0,0 0-4 0,0 0-8 16,-7 12-2-16,7-12-1 0,0 0-1 0,0 13-2 15,0-13 1-15,0 0-2 0,0 14-1 0,0-14 0 16,2 14-1-16,-2-14 0 0,2 13-1 0,-2-13-14 0,1 15 3 16,-1-15 3-16,2 11 1 0,-2-11-181 0,4 11 36 0,-4-11 31 15,0 0 24-15,0 0-300 0,3 11 80 0,-3-11 72 0,0 0 67 16,0 0-923-16,0 0-291 0</inkml:trace>
  <inkml:trace contextRef="#ctx0" brushRef="#br1" timeOffset="154234.45">21315 2518 0 0,'0'0'622'0,"0"0"-215"0,0 0-42 15,0 0-52-15,0 0 4 0,0 0-62 0,0 0-53 0,0 0-39 16,0 0-31-16,0 0-28 0,-16 8-11 0,16-8-16 0,-1 14-13 16,1-14-14-16,0 0-9 0,-2 13-8 0,2-13-7 15,2 12-7-15,-2-12-3 0,0 0-2 0,0 19-5 16,0-19-2-16,-2 13 0 0,2-13-3 0,0 0-15 0,-1 14 2 16,1-14 4-16,0 0-1 0,-4 13-55 0,4-13 14 0,0 0 9 15,0 0 6-15,0 0-6 0,0 0 8 0,0 0 7 16,-5 10 3-16,5-10 12 0,0 0 3 0,0 0 0 0,0 0 0 15,2-13 9-15,-2 13-1 0,0 0-1 0,4-16-1 16,-4 16 16-16,6-15-1 0,-6 15-6 0,4-14-1 0,-4 14 38 16,7-14-8-16,-7 14-9 0,6-15-6 0,-6 15 56 15,3-14-17-15,-3 14-11 0,0 0-13 0,6-12 56 0,-6 12-19 16,0 0-16-16,7-11-12 0,-7 11 16 0,0 0-14 0,0 0-9 16,0 0-9-16,20-2-4 0,-20 2-8 0,0 0-3 15,17 6-3-15,-17-6-7 0,12 8-1 0,-12-8-2 0,11 10 0 16,-4-1-2-16,-7-9 0 0,9 10-1 0,-9-10 0 0,6 13-23 15,-6-13 4-15,3 16 3 0,-3-16 4 0,0 15-34 16,0-15 9-16,-3 18 7 0,3-18 6 0,-7 16-15 0,2-8 7 16,5-8 5-16,-13 12 7 0,13-12-2 0,-13 11 6 15,13-11 1-15,0 0 4 0,-11 7 5 0,11-7 1 0,0 0 1 16,0 0 1-16,0 0 1 0,0 0 0 0,0 0 1 16,0 0 0-16,10-12-4 0,-10 12 3 0,8-13-1 0,-8 13 1 15,11-8-3-15,-11 8 0 0,11-18 1 0,-11 18 1 0,9-16 9 16,-9 16 1-16,11-17-3 0,-11 17-1 0,9-16 16 15,-9 16-3-15,9-13-5 0,-9 13-2 0,9-13 51 16,-9 13-14-16,10-9-9 0,-10 9-6 0,8-6 19 0,-8 6-11 16,0 0-8-16,14-5-6 0,-14 5-1 0,0 0-6 0,0 0-3 15,19 7-4-15,-19-7-12 0,0 0-1 0,11 10 1 16,-11-10-1-16,7 9-2 0,-7-9 1 0,0 0 0 0,4 14 0 16,-4-14 6-16,2 12-2 0,-2-12 0 0,-2 14-1 15,2-14 1-15,-1 15 0 0,1-15-1 0,-2 14 0 0,2-14-5 16,-3 13 2-16,3-13 1 0,0 0-1 0,-17 12-87 15,17-12 18-15,1 11 14 0,-1-11 12 0,0 0-213 0,-4 12 55 16,4-12 39-16,0 0 32 0,0 0-304 0,0 0 103 16,0 0 66-16,0 0 54 0,0 0-571 0,0 0-73 0</inkml:trace>
  <inkml:trace contextRef="#ctx0" brushRef="#br1" timeOffset="154708.53">21723 2533 0 0,'0'0'895'0,"0"0"-554"15,0 0-27-15,0 0 42 0,11-5-72 0,-11 5-55 16,0 0-47-16,20 0-28 0,-20 0-28 0,0 0-14 0,24 0-20 16,-24 0-28-16,0 0-11 0,0 0-13 0,20 1-6 15,-20-1-8-15,0 0-6 0,0 0-3 0,0 0-3 0,14 4-16 16,-14-4 1-16,0 0 0 0,0 0 0 0,0 0 1 15,0 0 0-15,0 0-1 0,0 0 1 0,0 0 7 0,0 0-4 16,0 0 0-16,0 0 1 0,13-7-9 0,-13 7 2 0,0 0 0 16,0 0 0-16,6-12 0 0,-6 12 0 0,0 0 1 15,0 0 0-15,0-13 12 0,0 13-2 0,0 0-1 0,-3-10-2 16,3 10 14-16,0 0-5 0,-10-10-2 0,10 10-3 0,0 0 20 16,-12-8-7-16,12 8-3 0,0 0-4 0,0 0 20 15,-18-3-8-15,18 3-4 0,0 0-5 0,-17 3 45 0,17-3-13 16,0 0-11-16,-11 6-6 0,11-6 20 0,-16 10-10 15,16-10-9-15,-14 10-7 0,14-10 41 0,-15 12-13 0,15-12-11 16,-11 15-10-16,11-15 5 0,-9 14-9 0,9-14-6 16,-7 16-4-16,7-16 0 0,-3 19-4 0,3-19-4 0,1 15-2 15,-1-15 3-15,6 19-1 0,-6-19-5 0,9 13 1 0,-9-13-8 16,11 15 1-16,-11-15 0 0,14 9-1 0,-14-9-72 16,16 6 13-16,-16-6 13 0,0 0 9 0,24 3-105 15,-24-3 30-15,0 0 23 0,27-4 18 0,-27 4-160 0,16-5 47 16,-16 5 37-16,12-8 29 0,-12 8-276 0,18-9 97 0,-18 9 59 15,15-11 48-15,-9 1-656 0,-6 10-86 0</inkml:trace>
  <inkml:trace contextRef="#ctx0" brushRef="#br1" timeOffset="155864.71">19674 3099 0 0,'0'0'1119'0,"0"0"-686"0,0 0-82 0,0 0-69 16,0 0 34-16,0 0-63 0,0 0-42 0,0 0-27 15,0 0 17-15,0 0-41 0,0 0-32 0,-2 12-26 16,2-12 59-16,-2 11-31 0,2-11-28 0,0 18-19 0,0-18 23 16,-2 14-21-16,2-14-18 0,0 14-12 0,0-14 22 15,2 19-16-15,-2-19-11 0,0 17-10 0,0-17 4 16,5 17-7-16,-5-17-9 0,11 14-4 0,-1-6-4 0,0-2-3 16,-10-6-5-16,24 10-2 0,-7-7 3 0,-17-3-4 15,30 3-1-15,-30-3-1 0,33-1-54 0,-33 1 9 0,24-3 8 16,-24 3 7-16,19-6-14 0,-19 6 7 0,14-9 7 0,-14 9 4 15,10-14 17-15,-10 14-1 0,8-18 1 0,-8 18 0 16,3-19 7-16,1 8-2 0,-4 11-2 0,0-22 1 16,2 9 26-16,-2 13-7 0,2-17-3 0,-2 17-5 0,1-14 72 15,-1 14-19-15,0 0-13 0,0 0-9 0,-1-13 43 16,1 13-16-16,0 0-15 0,0 0-12 0,0 0 0 0,0 0-10 16,0 0-6-16,0 0-6 0,0 0-16 0,-8 10-2 15,8-10-2-15,-2 14 1 0,-2-3-2 0,4-11 0 0,-5 21 0 16,2-9 0-16,1 2-1 0,1 3-1 0,-3 0 1 15,1-1 0-15,0 4 2 0,-2-1-1 0,2-1 0 16,-2 1 0-16,2 2 1 0,2-2-2 0,-3 0 0 0,3-2 1 16,-1 2 0-16,0-2 1 0,2 0-1 0,-1-3 0 15,-1 2-2-15,0-4 1 0,2-12 0 0,-3 23 0 16,3-23 1-16,-3 20 0 0,3-20 0 0,-1 14 0 0,1-14 13 16,0 0-5-16,-5 14-2 0,5-14 0 0,-6 9-5 15,6-9-1-15,0 0-1 0,0 0 2 0,0 0 9 0,0 0-4 16,0 0 0-16,-6-9-1 0,6 9 5 0,-12-10-4 15,12 10-1-15,-11-11 0 0,11 11 3 0,-8-17-3 0,8 17 0 16,-10-15-2-16,10 15 1 0,-6-18-2 0,6 18-1 0,-1-14 1 16,1 14 3-16,1-16 0 0,-1 16-3 0,6-14 0 15,-6 14 8-15,12-15-2 0,-12 15-1 0,15-12-1 16,-3 4-32-16,-1 2 5 0,3-2 4 0,-1 1 3 0,3 1-65 16,-2 0 14-16,2 1 14 0,-2 1 10 0,2-2-91 15,-16 6 27-15,24-7 20 0,-24 7 17 0,17-2-82 0,-17 2 29 16,0 0 25-16,0 0 18 0,0 0-98 0,0 0 35 15,0 0 28-15,0 0 21 0,0 0-161 0,0 0 52 0,0 0 38 16,0 0 33-16,0 0-323 0,0 0 130 0,0-14 66 16,0 14 50-16,-3-11-690 0,3 11-98 0</inkml:trace>
  <inkml:trace contextRef="#ctx0" brushRef="#br1" timeOffset="156140.17">20156 3200 0 0,'0'0'842'0,"0"0"-533"0,0 0 150 0,0 0-90 0,0 0-74 15,0 0-58-15,0 0 4 0,18-3-40 0,-18 3-24 0,20-3-34 16,-20 3-22-16,27-4-26 0,-27 4-18 0,26-4-16 15,-26 4-68-15,27-3 2 0,-27 3 0 0,20-3 2 16,-20 3-214-16,0 0 43 0,18-5 36 0,-18 5 27 0,0 0-179 16,0 0 66-16,0 0 44 0,0 0 36 0,0 0-188 15,-5 11 65-15,5-11 55 0,0 0 42 0,-11 8-320 16,11-8-5-16</inkml:trace>
  <inkml:trace contextRef="#ctx0" brushRef="#br1" timeOffset="156306.51">20186 3284 0 0,'-9'8'441'0,"9"-8"-247"0,-12 10 75 0,12-10-55 16,0 0-17-16,0 0-31 0,0 0 60 0,0 0-47 0,0 0-33 16,0 0-30-16,0 0 39 0,4 11-31 0,-4-11-26 15,0 0-18-15,17 7 24 0,-17-7-20 0,21-6-18 0,-21 6-11 16,27-3-36-16,-27 3-5 0,24-3-1 0,-24 3-4 0,25-6-183 16,-25 6 42-16,23-5 27 0,-23 5 20 0,20-5-410 15,-20 5 99-15,16-8 78 0,-16 8 89 0,11-6-223 16,-11 6 32-16</inkml:trace>
  <inkml:trace contextRef="#ctx0" brushRef="#br1" timeOffset="158198.88">20948 3076 0 0,'10'-8'803'0,"-10"8"-453"0,0 0-17 16,0 0 115-16,0 0-90 0,0 0-72 0,0 0-56 16,-4-12 40-16,4 12-42 0,0 0-47 0,0 0-36 15,0 0 57-15,0 0-40 0,0 0-33 0,0 0-24 0,-9-10 34 16,9 10-28-16,0 0-21 0,0 0-17 0,0 0-2 16,0 0-14-16,-25 3-11 0,25-3-10 0,0 0-2 0,-21 7-8 15,21-7-6-15,-13 7-2 0,13-7-7 0,-11 8-2 16,11-8-1-16,-9 10-3 0,9-10 0 0,-13 15-3 0,13-15 1 15,-9 17 0-15,2-8-2 0,7-9 1 0,-4 20-1 16,4-20-1-16,-6 19-15 0,6-19 1 0,-4 19 4 16,4-19 1-16,1 15-77 0,-1-15 17 0,3 16 12 0,-3-16 14 15,10 8-66-15,-10-8 23 0,0 0 16 0,27 5 15 0,-27-5-33 16,0 0 16-16,22-2 16 0,-22 2 10 0,18-8-17 16,-18 8 14-16,17-9 9 0,-17 9 8 0,16-15-4 15,-6 8 7-15,-3-1 5 0,2 0 5 0,-3-2 12 16,2-1 1-16,-3 2 2 0,-2 0-1 0,1-4 41 0,1 0-8 15,-5-1-5-15,0 1-5 0,7-3 50 0,-4 2-13 0,2 1-11 16,-4 2-8-16,1-2 52 0,-2 2-18 0,0 11-13 16,1-19-11-16,-1 19 46 0,-1-14-20 0,1 14-14 15,0 0-11-15,0-15 28 0,0 15-15 0,0 0-14 0,0 0-7 16,0 0 0-16,0 0-8 0,0 0-4 0,0 0-8 16,0 0-12-16,0 0-1 0,0 0-2 0,0 0 1 0,0 0-5 15,0 0 0-15,0 0 0 0,-6 15 0 0,6-15-6 16,-5 17 3-16,5-17 0 0,-5 18 0 0,1-7 8 15,1 0-1-15,0 0 0 0,-3 2-1 0,4 1-8 0,1 0 1 16,-1-1 2-16,-1 1 0 0,2 1 6 0,-1-1-1 16,1-1 1-16,1-1-2 0,0 2-19 0,0-14 5 0,-4 19 3 15,4-19 0-15,-1 18-123 0,1-18 27 0,1 12 19 16,-1-12 19-16,0 0-151 0,0 0 44 0,0 0 34 16,5 12 29-16,-5-12-179 0,0 0 59 0,19-5 47 0,-19 5 36 15,19-5-248-15,-19 5 97 0,26-6 58 0,-14 1 49 0,0-1-652 16,0-6-87-16</inkml:trace>
  <inkml:trace contextRef="#ctx0" brushRef="#br1" timeOffset="158907.31">21231 3097 0 0,'2'-13'633'0,"-2"13"-405"15,0 0-46-15,-2-13 180 0,2 13-54 0,0 0-63 16,0 0-49-16,-10-8 48 0,10 8-49 0,0 0-39 15,0 0-32-15,-14-6 47 0,14 6-31 0,0 0-29 0,0 0-21 16,-19 4-12-16,19-4-18 0,0 0-11 0,-20 7-10 16,20-7-1-16,-14 16-9 0,14-16-5 0,-15 7-6 0,15-7 0 15,-15 9-5-15,15-9-2 0,-11 13-2 0,11-13-8 16,-11 15 0-16,11-15-1 0,-4 14 0 0,4-14 1 16,-4 14-1-16,4-14 0 0,-2 14 0 0,2-14-11 0,4 13 2 15,-4-13 2-15,0 0 1 0,10 12-71 0,-10-12 13 16,0 0 14-16,14 5 10 0,-14-5-65 0,0 0 22 0,16 4 15 15,-16-4 15-15,15-5-27 0,-15 5 14 0,13-5 16 16,-13 5 9-16,0 0 0 0,13-8 10 0,-13 8 8 0,6-11 5 16,-6 11 25-16,6-11-1 0,-6 11-3 0,6-11 2 15,-6 11 46-15,4-13-5 0,-4 13-11 0,3-11-7 0,-3 11 50 16,0 0-16-16,5-14-12 0,-5 14-10 0,0 0 54 16,0 0-17-16,0 0-16 0,0 0-13 0,0 0 26 15,0 0-15-15,0 0-13 0,0 0-8 0,0 0-17 16,0 0-3-16,0 0-4 0,0 0-4 0,0 0-5 0,0 0-3 15,0 0 0-15,-6 13 0 0,6-13 2 0,0 0-3 0,-2 15 1 16,2-15-1-16,0 14-2 0,0-14 0 0,2 16 1 16,-2-16-1-16,5 14-9 0,-5-14 2 0,4 17 3 0,-4-17 0 15,8 10-120-15,-8-10 25 0,10 8 20 0,-10-8 15 16,14 7-25-16,-14-7 18 0,0 0 13 0,22 1 13 16,-22-1-22-16,16-3 14 0,-16 3 11 0,16-6 7 0,-16 6 5 15,17-10 5-15,-17 10 5 0,15-11 7 0,-15 11 6 16,12-16 1-16,-12 16 1 0,11-16 3 0,-5 5 37 0,-6 11-3 15,9-17-6-15,-9 17-4 0,6-22 71 0,-6 22-19 16,6-19-13-16,-2 8-13 0,-1-2 27 0,-2-1-17 0,-1 14-9 16,5-16-10-16,-5 16 23 0,4-16-12 0,-4 16-10 15,0 0-9-15,1-16 21 0,-1 16-12 0,0 0-7 0,0 0-7 16,0 0 31-16,0 0-12 0,0 0-8 0,0 0-9 16,0 0 13-16,0 0-7 0,0 0-7 0,0 0-6 0,0 0-4 15,0 0-6-15,0 0 0 0,0 0-3 0,0 0-4 16,0 0-1-16,0 0-1 0,-11 8 0 0,11-8 0 15,0 0-1-15,0 14 0 0,0-14 0 0,-2 13 4 0,2-13-3 16,0 18 1-16,0-18-1 0,0 20-2 16,0-20 0-16,2 22 0 0,-2-9 1 0,1-1-9 0,-1 1 1 15,0-13 3-15,2 21 0 0,-2-21-268 0,3 20 55 0,-3-20 43 16,5 17 35-16,-5-17-380 0,0 0 145 0,5 12 75 0,-5-12 61 16,0 0-567-16,0 0-78 0</inkml:trace>
  <inkml:trace contextRef="#ctx0" brushRef="#br1" timeOffset="159334.2">21436 3097 0 0,'0'0'743'0,"0"0"-476"0,0 0 6 0,27 3-32 0,-27-3-48 16,20 2-38-16,-20-2-24 0,23 3-27 0,-23-3-21 0,25 0-16 15,-25 0-17-15,20 0-9 0,-20 0-9 0,20-2-5 16,-20 2-5-16,18-4-4 0,-18 4-4 0,17-5-3 16,-17 5 38-16,15-5-11 0,-15 5-5 0,12-8-10 0,-12 8 49 15,11-8-16-15,-11 8-10 0,7-9-11 0,-7 9 46 16,7-8-9-16,-7 8-13 0,0 0-11 0,0 0 67 16,3-13-23-16,-3 13-18 0,0 0-14 0,0 0 49 0,0 0-23 15,-5-9-16-15,5 9-15 0,0 0 8 0,-12-7-14 16,12 7-9-16,0 0-8 0,-18-3 16 0,18 3-11 0,0 0-5 15,-27 3-7-15,27-3 6 0,-17 7-5 0,17-7-5 16,-18 6-6-16,18-6 1 0,-14 9-5 0,14-9-1 0,-13 17-4 16,9-8 3-16,1 2-2 0,3-11-2 0,4 21 0 15,-7-9 1-15,3-1 0 0,0-11-1 0,2 23-2 16,1-12-29-16,1-2 4 0,4 1 5 0,-8-10 3 0,13 16-137 16,-13-16 30-16,17 9 26 0,-17-9 17 0,18 5-141 15,-18-5 45-15,0 0 35 0,30-2 27 0,-30 2-154 16,22-6 73-16,-22 6 38 0,18-8 31 0,-4 4-344 0,-14 4 93 15,18-12 74-15,-12 3 93 0,-6 9-231 0,11-13 46 16</inkml:trace>
  <inkml:trace contextRef="#ctx0" brushRef="#br1" timeOffset="161109.41">19826 3899 0 0,'-16'-8'702'0,"16"8"-409"0,0 0 167 16,0 0-67-16,0 0-78 0,-18-7-63 0,18 7 79 15,0 0-50-15,0 0-36 0,0 0-51 0,0 0 42 16,0 0-46-16,0 0-39 0,0 0-31 0,0 0-5 16,0 0-22-16,0 0-19 0,0 0-14 0,0 0-12 0,0 0-8 15,0 0-9-15,26-1-6 0,-26 1 3 0,26 1-5 0,-26-1-5 16,24 0-4-16,-24 0-1 0,29-1-3 0,-29 1-3 15,27-2 0-15,-27 2-4 0,27-1 1 0,-27 1-3 16,21 0 1-16,-21 0 3 0,0 0-1 0,25 0 0 0,-25 0-1 16,0 0-9-16,0 0 2 0,0 0 0 0,0 0 2 15,0 0-1-15,12 8-1 0,-12-8 2 0,0 0 0 0,0 0-2 16,-7 11-1-16,7-11 3 0,-10 12-1 0,10-12 5 16,-17 13-1-16,17-13 0 0,-19 13-1 0,7-5 2 15,0-3-1-15,0 4 0 0,-1 0 1 0,-2 1-1 0,1-2 0 16,1 2 0-16,1-2-1 0,-2 1-1 0,2-1 0 15,0 1 0-15,3-2-1 0,-3 2-4 0,3-3 1 0,9-6 1 16,-14 14 1-16,14-14-9 0,-9 7 2 0,9-7 2 0,0 0 2 16,-6 11-6-16,6-11 2 0,0 0 2 0,0 0 1 15,0 0-1-15,6 10 2 0,-6-10 0 0,0 0 2 16,0 0 6-16,16 5 0 0,-16-5-1 0,0 0-1 0,26 0 0 16,-26 0 0-16,0 0 0 0,26-2 0 0,-26 2 4 15,21-1-2-15,-21 1-1 0,21-4 0 0,-21 4-66 0,24-2 13 16,-24 2 9-16,22-3 10 0,-22 3-170 15,21-3 41-15,-21 3 31 0,0 0 28 0,23-3-223 0,-23 3 65 16,0 0 53-16,16-3 40 0,-16 3-354 0,0 0 104 0,22-5 84 16,-22 5 68-16,10-6-322 0,-10 6-26 0</inkml:trace>
  <inkml:trace contextRef="#ctx0" brushRef="#br1" timeOffset="161380.37">20302 3935 0 0,'0'0'777'0,"0"0"-417"0,0 0-20 0,0 0-64 15,0 0-55-15,14 7 5 0,-14-7-44 0,0 0-38 16,21 3-27-16,-21-3-27 0,0 0-17 0,28 0-16 0,-28 0-9 15,24-2-176-15,-24 2 27 0,0 0 20 0,26-1 16 16,-26 1-256-16,0 0 65 0,18-4 50 0,-18 4 42 0,0 0-523 16,12-6-52-16</inkml:trace>
  <inkml:trace contextRef="#ctx0" brushRef="#br1" timeOffset="161532.29">20316 3999 0 0,'-12'11'362'0,"12"-11"-134"15,-7 9-21-15,7-9-41 0,0 0 15 0,0 0-11 16,4 11-32-16,-4-11-29 0,0 0 30 0,12 7-28 0,-12-7-24 16,0 0-15-16,27 0-36 0,-27 0-6 0,22-2-6 15,-22 2-5-15,23-7-206 0,-23 7 36 0,21-3 31 0,-21 3 23 16,20-6-562-16,-20 6-43 0</inkml:trace>
  <inkml:trace contextRef="#ctx0" brushRef="#br1" timeOffset="162812.84">21071 3821 0 0,'6'-16'860'0,"-6"16"-538"0,6-11-17 0,-6 11 111 16,5-13-81-16,-5 13-67 0,0 0-55 0,0 0 33 16,1-12-28-16,-1 12-45 0,0 0-34 0,0 0 72 0,0 0-42 15,0 0-33-15,0 0-27 0,0 0 32 0,0 0-29 16,0 0-21-16,0 0-19 0,0 0-17 0,0 0-9 0,-23 3-10 15,23-3-9-15,-18 11 3 0,7-4-6 0,11-7-6 0,-19 10-3 16,11-2 1-16,-1 0-3 0,9-8-2 0,-13 16-3 16,8-7 3-16,5-9-4 0,-8 17-1 0,8-17 0 15,-4 18-2-15,4-18-1 0,-2 18 0 0,2-18-1 0,8 17-34 16,-8-17 5-16,11 13 6 0,-11-13 4 0,16 13-198 16,-16-13 43-16,22 9 34 0,-22-9 28 0,24 4-224 15,-24-4 68-15,25 3 51 0,-25-3 44 0,27-3-131 0,-27 3 87 16,31-2 43-16,-31 2 35 0,23-5-55 0,-23 5 38 15,27-9 31-15,-27 9 25 0,21-11 18 0,-10 5 17 0,-2-3 12 16,-9 9 10-16,20-10 78 0,-20 10-6 0,15-15-8 16,-15 15-3-16,15-13 90 0,-15 13-22 0,11-14-17 15,-11 14-14-15,10-13 108 0,-10 13-34 0,0 0-24 0,4-11-23 16,-4 11 127-16,0 0-41 0,0 0-25 0,0 0-20 16,0 0 76-16,0 0-40 0,-4-11-32 0,4 11-26 0,0 0-2 15,0 0-20-15,0 0-16 0,0 0-12 0,0 0-13 16,-23 5-8-16,23-5-5 0,-11 5-6 0,11-5-5 0,-16 7 0 15,16-7-6-15,-19 10 0 0,9-2-1 0,10-8-3 16,-18 11 0-16,18-11-2 0,-20 14-3 0,20-14-1 0,-14 13 2 16,14-13-2-16,-10 12-3 0,10-12 2 0,-6 14-1 15,6-14 1-15,0 0-20 0,-1 14 5 0,1-14 3 0,0 0 2 16,6 11-53-16,-6-11 11 0,0 0 11 0,11 5 9 16,-11-5-40-16,0 0 14 0,0 0 11 0,22 0 10 0,-22 0-9 15,0 0 8-15,21-7 8 0,-21 7 7 0,14-8 9 16,-14 8 1-16,13-11 7 0,-13 11-2 0,14-11 8 15,-14 11 0-15,13-14-1 0,-13 14 1 0,11-15 11 0,-11 15-3 16,11-11-1-16,-11 11-2 0,8-12 39 0,-8 12-8 16,0 0-8-16,8-12-5 0,-8 12 29 0,0 0-11 0,0 0-8 15,0 0-7-15,0 0 4 0,0 0-4 0,0 0-8 16,0 0-1-16,0 0-12 0,0 0 1 0,0 0-2 0,-4 12-1 16,4-12-1-16,0 0-1 0,-4 10 2 0,4-10-1 15,-2 14-1-15,2-14 0 0,0 16 0 0,0-16 1 0,-1 12-17 16,1-12 3-16,0 0 2 0,3 18 3 0,-3-18-75 15,5 11 15-15,-5-11 15 0,10 8 9 0,-10-8-67 16,0 0 22-16,9 10 18 0,-9-10 14 0,0 0-4 16,0 0 11-16,0 0 11 0,22 0 7 0,-22 0 16 0,10-7 3 15,-10 7 3-15,10-10 2 0,-10 10 38 0,11-12-6 16,-11 12-6-16,10-14-3 0,-10 14 91 0,10-16-22 0,-10 16-16 16,10-17-14-16,-10 17 52 0,11-14-19 0,-11 14-18 15,7-14-15-15,-7 14 57 0,7-11-22 0,-7 11-18 0,0 0-15 16,8-13 21-16,-8 13-14 0,0 0-13 0,0 0-10 15,0 0 11-15,0 0-10 0,0 0-8 0,0 0-8 0,0 0-13 16,0 0-3-16,0 0-1 0,0 0-2 0,0 0-5 16,-15 8-1-16,15-8 0 0,0 0 0 0,-10 8-1 15,10-8 1-15,0 0-2 0,-10 11 1 0,10-11-30 0,0 0 7 16,-3 11 4-16,3-11 4 0,0 0-50 0,5 13 11 16,-5-13 13-16,0 0 8 0,12 11-62 0,-12-11 20 0,13 7 14 15,-13-7 13-15,16 5-92 0,-16-5 28 0,18 7 23 16,-18-7 19-16,18 7-58 0,-18-7 26 0,13 6 21 0,-13-6 16 15,0 0 2-15,13 8 11 0,-13-8 12 0,0 0 9 0,0 0 1 16,6 11 5-16,-6-11 7 0,0 0 3 0,0 0 7 16,0 0 2-16,0 0 0 0,-9 11 3 0,9-11 12 15,-9 8-4-15,9-8 1 0,-12 8-2 0,12-8 20 16,-16 6-4-16,16-6-4 0,-16 4-3 0,16-4 1 0,-15 7-3 16,15-7-1-16,0 0-1 0,-18 5-47 0,18-5 9 0,0 0 5 15,0 0 8-15,0 0-253 0,0 0 53 0,0 0 44 16,0 0 35-16,-2-12-768 0,2 12-110 0</inkml:trace>
  <inkml:trace contextRef="#ctx0" brushRef="#br1" timeOffset="163098.09">21631 3735 0 0,'0'0'642'0,"0"0"-347"0,0 0 82 0,0 0-40 16,0 0-69-16,0 0-53 0,0 0 9 0,0 0-43 0,5 13-38 15,-5-13-28-15,0 13 58 0,0-13-25 0,-2 17-28 16,1-5-25-16,-1 2 38 0,2 0-28 0,-1 0-20 0,-1 2-19 16,0-2-5-16,2 0-11 0,0-1-11 0,0-13-7 15,0 21-1-15,0-21-4 0,0 21-8 0,0-21-1 0,4 12-206 16,-4-12 39-16,0 0 29 0,3 11 24 0,-3-11-336 15,0 0 117-15,0 0 74 0,0 0 49 0,0 0-776 16,11-8-167-16</inkml:trace>
  <inkml:trace contextRef="#ctx0" brushRef="#br1" timeOffset="163555.72">21623 3849 0 0,'2'-13'905'0,"-2"13"-608"0,0 0-19 16,0 0 48-16,17-5-65 0,-17 5-52 0,0 0-42 16,24-2-17-16,-24 2-28 0,0 0-26 0,27 0-20 0,-27 0 4 15,20-3-16-15,-20 3-12 0,20 1-11 0,-20-1-9 16,20 0-5-16,-20 0-7 0,19-1-2 0,-19 1-6 16,0 0-2-16,24-2-2 0,-24 2-2 0,0 0 1 0,20 0-3 15,-20 0 1-15,0 0-3 0,14-8 11 0,-14 8-1 0,0 0-3 16,10-8-1-16,-10 8 47 0,7-8-10 0,-7 8-9 15,0 0-9-15,6-10 95 0,-6 10-24 0,0 0-20 16,5-12-17-16,-5 12 23 0,0 0-18 0,2-16-12 0,-2 16-12 16,-7-9 58-16,7 9-21 0,0 0-16 0,0 0-12 15,-2-11 45-15,2 11-21 0,0 0-13 0,0 0-13 0,0 0 0 16,0 0-9-16,-20 1-8 0,20-1-5 0,-13 6-15 16,13-6-1-16,-12 13-3 0,12-13 0 0,-14 14 0 15,7-4-2-15,7-10 0 0,-11 18-2 0,8-8-4 0,-4 2 1 16,7-12-1-16,-1 20 1 0,-1-7 2 0,2-13-2 0,3 19 1 15,1-8-1-15,-1 1-61 0,1-3 13 0,3-2 10 16,-7-7 6-16,13 17-115 0,-13-17 31 0,15 9 22 16,-15-9 18-16,16 5-66 0,-16-5 28 0,0 0 23 15,25-2 18-15,-25 2-57 0,23-6 26 0,-23 6 21 0,21-9 14 16,-21 9-98-16,18-11 31 0,-18 11 28 0,20-12 20 0,-20 12-170 16,12-14 60-16,-12 14 40 0,9-11 30 0,-9 11-834 15,6-18-160-15</inkml:trace>
  <inkml:trace contextRef="#ctx0" brushRef="#br1" timeOffset="165619.22">19812 4429 0 0,'0'0'987'0,"0"0"-643"15,0 0-44-15,-12-6 61 0,12 6-73 0,0 0-57 0,0 0-48 16,0 0 14-16,0 0-18 0,0 0-36 0,0 0-28 0,0 0 28 16,0 0-27-16,0 0-23 0,0 0-20 0,0 0 72 15,0 0-31-15,0 0-21 0,0 0-19 0,0 0 93 16,0 0-35-16,0 0-25 0,0 0-22 0,0 0 86 16,0 0-36-16,0 0-27 0,0 0-21 0,7-10 33 0,-7 10-24 15,0 0-20-15,0 0-15 0,9-7-13 0,-9 7-12 0,0 0-6 16,0 0-6-16,0 0-12 0,19-1-2 0,-19 1-3 15,0 0 0-15,19 5-14 0,-19-5 2 0,11 8 2 16,-11-8-1-16,10 9 4 0,-10-9 1 0,7 14 1 0,-7-14-2 16,6 18 0-16,-6-18 0 0,4 13 0 0,-4-13 0 15,2 17-7-15,-2-17 1 0,2 18 3 0,-2-18-1 16,0 14-20-16,0-14 5 0,-4 13 3 0,4-13 2 0,0 0-34 16,-6 12 8-16,6-12 6 0,0 0 9 0,-9 11-52 15,9-11 16-15,0 0 11 0,0 0 11 0,0 0-30 0,0 0 13 16,0 0 12-16,0 0 8 0,0 0 6 0,0 0 8 15,-12-9 2-15,12 9 5 0,0 0-27 0,-1-16 10 0,1 16 4 16,1-13 7-16,-1 13 12 0,7-14 2 0,-7 14 0 16,5-11 3-16,-5 11 6 0,5-13-1 0,-5 13-1 15,10-8 0-15,-10 8 1 0,15-12-1 0,-15 12 1 0,17-11 0 16,-17 11 8-16,20-9-2 0,-20 9-2 0,17-1 1 0,-17 1-1 16,0 0-1-16,24 3-1 0,-24-3 0 0,14 7-5 15,-14-7 0-15,10 8 0 0,-10-8 2 0,9 11-5 16,-9-11 1-16,5 11 0 0,-5-11 2 0,1 18-1 15,-1-18 1-15,-1 18-1 0,-10-10 1 0,11-8-13 0,-2 18 2 16,2-18 2-16,-3 14 4 0,3-14-31 0,-5 11 8 0,5-11 6 16,0 0 5-16,0 0-4 0,0 0 4 0,-6 10 5 15,6-10 3-15,0 0 9 0,0 0 0 0,0 0 0 0,0 0 1 16,-2-13 1-16,2 13 1 0,0 0-1 0,-2-13 0 16,2 13 3-16,0-13-1 0,0 13 0 0,0 0-1 15,4-17 2-15,-4 17 1 0,3-13-1 0,-3 13-2 0,10-14-3 16,-10 14 0-16,12-11 1 0,-12 11 0 0,15-11-1 15,-15 11 1-15,18-7 1 0,-18 7 0 0,21-9-10 16,-21 9 2-16,21-1 2 0,-21 1 1 0,20 1-1 0,-20-1 1 16,17 3 1-16,-17-3 1 0,14 10-11 0,-14-10 5 15,7 11 1-15,-7-11 1 0,4 16-6 0,-4-16 4 0,0 20 0 16,0-20 2-16,-5 22 2 0,2-9-1 0,-2 0 3 0,-3 1 0 16,4 0-20-16,0-1 6 0,-1 1 2 0,1-2 4 15,-3 0-18-15,4-2 6 0,3-10 4 0,-1 16 3 16,1-16-100-16,0 11 20 0,0-11 20 0,0 0 16 0,0 0-144 15,11 6 41-15,-11-6 34 0,13-5 23 0,-13 5-335 16,23-12 133-16,-8 5 61 0,0-1 50 0,1-3-726 0,3 0-125 16</inkml:trace>
  <inkml:trace contextRef="#ctx0" brushRef="#br1" timeOffset="165837.34">20420 4485 0 0,'0'0'998'0,"0"0"-687"0,0 0 76 16,0 0-79-16,0 0-61 0,24-1-50 0,-24 1-24 16,22 0-33-16,-22 0-31 0,22-1-10 0,-22 1-57 0,19-3-9 15,-19 3-6-15,19-2-6 0,-19 2-266 0,14-6 69 16,-14 6 36-16,0 0 28 0,0 0-419 0,18 4 105 15,-18-4 92-15,0 0 106 0,0 0-178 0,-7 9 75 0</inkml:trace>
  <inkml:trace contextRef="#ctx0" brushRef="#br1" timeOffset="166046.85">20407 4581 0 0,'0'0'397'0,"0"0"-124"0,11 10-41 16,-11-10-47-16,19 1 1 0,-19-1-27 0,22-1-32 0,-22 1-24 15,24-5-79-15,-24 5-5 0,24-8-3 0,-24 8-4 0,23-6-248 16,-23 6 48-16,26-8 38 0,-26 8 49 0,19-8-359 16,-19 8 25-16</inkml:trace>
  <inkml:trace contextRef="#ctx0" brushRef="#br1" timeOffset="167391.87">21182 4381 0 0,'0'0'1027'0,"0"0"-530"0,0 0-78 16,-11-6-83-16,11 6 41 0,0 0-64 0,0 0-37 0,0 0-53 15,0 0-32-15,0 0-38 0,0 0-31 0,0 0-23 0,0 0-25 16,0 0-15-16,0 0-10 0,0 0-11 0,17-3-11 15,-17 3-5-15,19 1-4 0,-19-1-5 0,26 0-7 16,-26 0-1-16,26 0-2 0,-26 0 1 0,27-1-1 16,-27 1 0-16,24-3 0 0,-24 3-1 0,23-2-2 0,-23 2 0 15,18-1 0-15,-18 1 0 0,20 1 0 0,-20-1 1 0,0 0-1 16,0 0 1-16,0 0 2 0,0 0 1 0,9-8-1 16,-9 8-2-16,0 0 7 0,0 0-4 0,0 0 1 0,0 0-2 15,0 0 7-15,0 0-1 0,0 0-1 0,-17-5-3 16,17 5 1-16,0 0-1 0,0 0-1 0,-18-3 0 15,18 3 8-15,0 0-3 0,0 0-1 0,0 0-3 0,0 0 9 16,0 0-3-16,-17-3-4 0,17 3 0 0,0 0-1 16,0 0-1-16,0 0-1 0,0 0-1 0,0 0 0 15,0 0 0-15,0 0-1 0,-15 5-1 0,15-5-1 0,0 0 0 16,-14 5 0-16,14-5 0 0,0 0 0 0,-14 4 0 16,14-4 0-16,0 0 0 0,-22 7 0 0,22-7 0 0,-18 4 0 15,18-4 0-15,-19 8 0 0,19-8 0 0,-24 12 0 16,14-5 0-16,-4 3 2 0,2-1 0 0,0-1 1 0,2 1-1 15,-4 1 1-15,7 3 1 0,2-2-1 0,0 0-2 16,2 2-1-16,2 1 0 0,1-14 0 0,0 19 0 0,3-8 9 16,-3-11-3-16,9 18-1 0,-9-18-1 0,10 16-9 15,-10-16 3-15,13 11-2 0,-13-11 2 0,12 9-7 16,-12-9 1-16,15 5 3 0,-15-5 0 0,0 0-25 0,24 3 6 16,-24-3 3-16,0 0 6 0,26-3-7 0,-26 3 4 0,16-5 5 15,-16 5 1-15,19-8 3 0,-19 8 1 0,22-9 3 16,-22 9-1-16,21-15 3 0,-8 8 1 0,-4-1 0 0,-9 8 0 15,18-14 4-15,-18 14 0 0,15-12-2 0,-15 12 1 16,10-12 24-16,-10 12-6 0,7-9-2 0,-7 9-6 16,0 0 49-16,0 0-14 0,0-14-9 0,0 14-7 0,0 0 8 15,0 0-7-15,0 0-8 0,0 0-3 0,0 0-8 16,0 0-3-16,-18 5-1 0,18-5-2 0,0 0-2 0,0 0-2 16,-14 7 2-16,14-7-3 0,0 0-46 0,0 0 10 15,0 0 7-15,0 0 5 0,0 0-78 0,-3 11 20 16,3-11 16-16,0 0 13 0,0 0-62 0,0 0 21 0,0 0 19 15,18 5 17-15,-18-5-27 0,0 0 19 0,24-4 12 0,-24 4 10 16,20-3 2-16,-20 3 9 0,18-3 5 0,-18 3 5 16,14-6 11-16,-14 6 0 0,12-5 2 0,-12 5 3 0,0 0 7 15,15-7-1-15,-15 7 1 0,0 0-1 0,0 0 16 16,0 0-3-16,0 0-2 0,0 0-4 0,0 0-5 16,0 0-2-16,0 0 1 0,11 7-1 0,-11-7-1 0,-8 11 1 15,8-11 0-15,0 13 0 0,0-13 6 0,-6 15 0 16,6-15-3-16,-7 16 1 0,0-6 2 0,3-1-1 15,4-9-1-15,-8 19 0 0,3-7 14 0,5-12-4 0,-7 15-2 16,7-15-3-16,-6 14-87 0,6-14 16 0,0 0 12 16,-3 14 11-16,3-14-301 0,0 0 69 0,0 0 83 0,0 0 37 15,0 0-462-15,17 4 123 0,-17-4 113 0,12-4 116 16,-12 4-117-16,18-10 103 0</inkml:trace>
  <inkml:trace contextRef="#ctx0" brushRef="#br1" timeOffset="168252.03">21572 4473 0 0,'-16'3'474'0,"16"-3"-206"0,0 0-55 0,0 0-42 16,0 0-14-16,15 8 4 0,-15-8-33 0,0 0-25 15,0 0-20-15,18 5-2 0,-18-5-15 0,0 0-13 0,0 0-13 16,23-1-10-16,-23 1-8 0,0 0-3 0,0 0-4 0,0 0 3 15,13-7-3-15,-13 7-4 0,3-11-1 0,-3 11 31 16,0 0-7-16,0 0-7 0,0 0-7 0,0 0 67 16,0 0-16-16,2-12-15 0,-2 12-11 0,0 0 59 15,0 0-20-15,-2-13-18 0,2 13-11 0,-5-11 55 0,5 11-13 16,0 0-19-16,0 0-17 0,-13-10 44 0,13 10-24 16,0 0-13-16,0 0-16 0,-15-3 6 0,15 3-11 0,0 0-11 15,-15 5-7-15,15-5-9 0,0 0-3 0,-16 10-3 16,16-10-5-16,-11 10 0 0,11-10-1 0,-8 15-3 0,8-15 0 15,-6 15-2-15,6-15-1 0,-8 18 1 0,8-18-1 16,-1 19 1-16,1-19 0 0,-2 18 1 0,2-18-2 16,2 17-13-16,-2-17 3 0,3 15 2 0,-3-15 1 0,7 12-90 15,-7-12 18-15,11 8 17 0,-11-8 11 0,0 0-69 16,20 6 25-16,-20-6 18 0,0 0 15 0,22-3-28 0,-22 3 19 16,17-11 15-16,-17 11 14 0,0 0-5 0,20-8 9 15,-20 8 7-15,14-10 5 0,-14 10 16 0,10-14 0 16,-10 14 3-16,9-12 1 0,-9 12 46 0,5-16-8 0,-5 16-7 15,1-15-5-15,-1 15 59 0,3-17-7 0,-3 17-14 0,2-13-12 16,-2 13 33-16,0-15-17 0,0 15-11 0,0 0-13 16,3-12 61-16,-3 12-21 0,0 0-17 0,0 0-12 0,0 0 29 15,0 0-16-15,5-10-13 0,-5 10-11 0,0 0-20 16,0 0-3-16,0 0-4 0,0 0-2 0,10 7-6 16,-10-7 1-16,0 0-2 0,9 8-1 0,-9-8-2 0,11 11-1 15,-11-11 1-15,9 10-1 0,-9-10-1 0,10 11 0 16,-10-11 1-16,8 12-2 0,-8-12-31 0,8 13 5 0,-8-13 7 15,0 0 5-15,3 16-42 0,-3-16 11 0,3 13 10 16,-3-13 8-16,0 0-39 0,-2 16 15 0,2-16 9 16,0 0 10-16,-3 10-25 0,3-10 12 0,0 0 9 0,0 0 7 15,0 0 5-15,0 0 6 0,-6 9 3 0,6-9 3 0,0 0-4 16,0 0 3-16,0 0 4 0,0 0 2 0,0 0 5 16,-2-15 1-16,2 15 1 0,2-11 1 0,-2 11 22 15,3-11-6-15,-3 11-1 0,5-13-3 0,-5 13 54 0,4-14-14 16,-4 14-8-16,6-13-10 0,-6 13 27 0,8-14-11 15,-8 14-12-15,0 0-6 0,9-13 26 0,-9 13-10 0,12-9-10 16,-12 9-8-16,15-8 3 0,-15 8-7 0,15-7-6 16,-15 7-3-16,18-5-2 0,-18 5-5 0,0 0 0 15,26-3-3-15,-26 3-4 0,0 0 1 0,20 4-2 0,-20-4 0 16,0 0-8-16,12 11 2 0,-12-11 0 0,0 0 2 16,7 16 0-16,-7-16 1 0,2 12 0 0,-2-12 1 0,-2 15 4 15,2-15-1-15,-6 16 0 0,6-16-1 0,-3 16-4 16,3-16 1-16,-7 14 1 0,7-14-1 0,-3 16-65 0,3-16 16 15,-5 12 8-15,5-12 10 0,0 0-167 0,-1 14 39 16,1-14 32-16,0 0 27 0,0 0-224 0,0 0 83 16,0 0 48-16,6 10 39 0,-6-10-296 0,0 0 91 0,16-3 92 15,-16 3 76-15,11-7-204 0,-11 7 87 0</inkml:trace>
  <inkml:trace contextRef="#ctx0" brushRef="#br1" timeOffset="168663.52">22051 4400 0 0,'0'0'758'0,"0"0"-369"16,0 0-20-16,3-13-71 0,-3 13 63 0,0 0-72 16,0 0-59-16,0 0-44 0,0 0 19 0,0 0-41 0,0 0-30 15,9 10-29-15,-9-10-15 0,6 9-19 0,-6-9-14 16,6 13-12-16,-6-13 13 0,6 18-12 0,-6-18-9 0,7 18-8 15,-7-18-2-15,4 20-5 0,-4-20-4 0,1 17-4 16,-1-17-21-16,-1 20 3 0,1-20-1 0,-2 15 2 16,2-15-84-16,-4 13 17 0,4-13 14 0,-5 11 11 0,5-11-43 15,0 0 18-15,-9 8 14 0,9-8 12 0,0 0 1 16,0 0 8-16,0 0 6 0,0 0 8 0,0 0 2 0,0 0 7 16,0 0 0-16,0 0 3 0,0 0 45 0,-8-8-6 15,8 8-8-15,0 0-3 0,5-14 60 0,-5 14-16 16,3-14-12-16,-3 14-11 0,8-15 24 0,-8 15-13 0,10-14-10 15,-5-4-7-15,-5 18 20 0,7-11-10 0,1 2-9 16,-8 9-7-16,18-10-13 0,-18 10-4 0,20-20-3 0,-20 20 0 16,20-5-110-16,-20 5 18 0,22-6 19 0,-22 6 12 15,20-5-276-15,-20 5 65 0,0 0 53 0,24-2 62 0,-24 2-347 16,0 0 98-16,21 8 80 0,-21-8 64 0,0 0-303 16,11 8-20-16</inkml:trace>
  <inkml:trace contextRef="#ctx0" brushRef="#br1" timeOffset="169014.87">22264 4480 0 0,'0'0'471'0,"0"0"-186"0,0 0-57 15,0 0-44-15,0 0 66 0,0 0-49 0,19 1-40 16,-19-1-33-16,0 0 24 0,23-1-30 0,-23 1-25 0,0 0-19 16,16-8 17-16,-16 8-21 0,11-7-13 0,-11 7-12 15,0 0 52-15,15-7-21 0,-15 7-15 0,9-8-8 0,-9 8 48 16,0 0-22-16,11-9-15 0,-11 9-15 0,0 0 76 15,6-8-26-15,-6 8-19 0,3-12-18 0,-3 12 29 0,0 0-21 16,-3-13-14-16,3 13-11 0,0 0 34 0,-10-11-16 16,10 11-13-16,0 0-11 0,-16-7-2 0,16 7-9 0,0 0-6 15,-22 0-4-15,22 0 13 0,-17 6-8 0,17-6-4 16,-14 4-6-16,5 6 4 0,3-1-3 0,0 1-4 0,6-10-3 16,-6 19-3-16,2-8 1 0,0-1-3 0,4-10-2 15,-2 22 4-15,2-22-2 0,0 22-1 0,0-22 0 0,0 21-2 16,0-21 1-16,5 17-1 0,-5-17-1 0,6 16-41 15,-6-16 7-15,9 11 7 0,-9-11 6 0,14 10-166 0,-14-10 39 16,24 3 28-16,-24-3 24 0,0 0-125 0,23-3 46 16,-23 3 33-16,18-7 28 0,-18 7-151 0,20-7 74 15,-20 7 43-15,16-10 29 0,-16 10-155 0,13-11 54 0,-13 11 44 16,10-11 34-16,-10 11-591 0,6-11-59 0</inkml:trace>
  <inkml:trace contextRef="#ctx0" brushRef="#br1" timeOffset="171039.43">19892 5080 0 0,'0'0'841'15,"0"0"-444"-15,0 0-30 0,0 0-74 0,0 0 84 16,0 0-76-16,0 0-60 0,0 0-29 0,0 0 76 0,-9-8-57 15,9 8-46-15,0 0-37 0,0 0 66 0,0 0-42 0,0 0-35 16,0 0-28-16,0 0 23 0,0 0-27 0,0 0-20 16,0 0-19-16,13-5-4 0,-13 5-14 0,0 0-9 0,0 0-7 15,0 0-16-15,0 0-3 0,13 8-2 0,-13-8-3 16,12 6-7-16,-12-6 1 0,13 10-1 0,-13-10-1 16,3 13 8-16,-3-13-2 0,16 12-2 0,-16-12-1 0,8 13-4 15,-8-13 0-15,0 0 1 0,4 17-1 0,-4-17-9 16,0 0 1-16,0 17 4 0,0-17-1 0,-4 9 4 0,4-9 0 15,0 0-1-15,-11 11 2 0,11-11-49 0,0 0 11 16,-11 8 8-16,11-8 6 0,0 0-28 0,0 0 10 16,0 0 9-16,0 0 7 0,0 0-14 0,0 0 8 0,0 0 6 15,0 0 7-15,-13-10-40 0,13 10 13 0,0 0 9 0,-5-9 6 16,5 9-25-16,6-8 12 0,-6 8 7 0,8-10 9 16,-8 10-9-16,9-9 8 0,-9 9 6 0,12-10 5 0,-12 10 7 15,13-11 2-15,-13 11 2 0,14-8 2 0,-14 8 0 16,14-12-1-16,-14 12 3 0,13-6-1 0,-13 6 8 15,16-10-2-15,-16 10 0 0,16-7 0 0,-16 7-3 0,19-6-1 16,-19 6 2-16,0 0 0 0,19-3-3 0,-19 3 0 16,0 0 2-16,0 0 0 0,22 1-19 0,-22-1 3 0,0 0 6 15,11 8 1-15,-11-8 17 0,7 10-1 0,-7-10-1 16,1 11-1-16,-1-11-6 0,-3 14 0 0,3-14 1 16,-6 16 1-16,1-4 1 0,0-2 1 0,-1 2-1 0,1-3 0 15,-3 4 4-15,2 0 0 0,0-3-2 0,-1 0 0 0,2 3-37 16,5-13 7-16,-6 20 6 0,6-20 4 0,-8 18 34 15,8-18-3-15,-8 14-2 0,8-14-2 0,0 0-3 16,0 0-1-16,2 13-1 0,-2-13-2 0,0 0-7 16,0 0 0-16,0 0 1 0,0 0 1 0,20-3-78 0,-20 3 15 15,0 0 14-15,19-3 10 0,-19 3-273 0,18-8 63 16,-18 8 51-16,16-7 39 0,-16 7-422 0,21-7 117 0,-21 7 93 16,18-9 75-16,-18 9-202 0,18-6-9 0</inkml:trace>
  <inkml:trace contextRef="#ctx0" brushRef="#br1" timeOffset="171326.12">20430 5142 0 0,'0'0'675'0,"0"0"-333"0,0 0-40 16,0 0 101-16,0 0-81 0,0 0-64 0,0 0-51 15,0 0 0-15,0 0-40 0,0 0-16 0,0 0-29 0,20-3-4 16,-20 3-24-16,22-4-18 0,-22 4-16 0,27-4-26 16,-10 2-7-16,-17 2-6 0,20-5-2 0,-20 5-147 15,18-1 26-15,-18 1 21 0,0 0 15 0,17-4-258 16,-17 4 98-16,0 0 45 0,0 0 37 0,0 0-854 0,12 10-194 15</inkml:trace>
  <inkml:trace contextRef="#ctx0" brushRef="#br1" timeOffset="171524.82">20439 5264 0 0,'0'0'580'0,"0"0"-349"0,0 0-46 16,0 0 66-16,0 0-26 0,0 0-43 0,15 7-39 15,-15-7 4-15,0 0-31 0,26 0-22 0,-26 0-20 0,21 0-42 16,-21 0-6-16,22-5-5 0,-22 5-5 0,22-4-170 16,-22 4 31-16,21-4 24 0,-21 4 20 0,23-5-386 0,-23 5 114 15,24-8 102-15,-24 8 50 0,16-10-66 0,-16 10 89 16</inkml:trace>
  <inkml:trace contextRef="#ctx0" brushRef="#br1" timeOffset="172664.97">21136 4991 0 0,'0'0'986'0,"0"0"-520"0,0 0-67 0,0 0-78 0,0 0-66 16,0 0-6-16,0 0-49 0,0 0-20 0,0 0-33 0,0 0-6 15,-2 14-29-15,2-14-22 0,2 14-18 0,-2-14 42 16,0 18-23-16,0-18-17 0,0 19-16 0,0-19 31 16,-2 21-20-16,2-21-13 0,-4 22-11 0,-2-8 18 0,0-1-13 15,0 0-9-15,0-4-8 0,-1 3 10 0,-1 2-9 16,2 3-5-16,6-17-8 0,-11 11-2 0,11-11-3 0,-6 8-4 16,6-8-2-16,0 0-11 0,-5 15 1 0,5-15-1 15,0 0 1-15,0 0-78 0,0 0 16 0,0 0 12 16,0 0 11-16,0 0-60 0,0 0 19 0,1-17 18 0,-1 17 11 15,5-12-28-15,-5 12 16 0,8-18 13 0,-8 18 9 0,6-22 4 16,-1 11 8-16,-1 0 6 0,0-2 4 0,1-1 5 16,-2 1 4-16,3 2 1 0,-6 11 1 0,6-22 11 15,-1 11 0-15,0-1-2 0,-5 12 1 0,8-19 35 16,-8 19-7-16,10-14-7 0,-10 14-4 0,9-14 34 0,-9 14-10 16,10-10-9-16,-10 10-8 0,0 0 12 0,0 0-9 0,5-10-4 15,-5 10-6-15,0 0-4 0,0 0-4 0,0 0-2 16,0 0-2-16,18 2-9 0,-18-2 0 0,0 0 0 15,16 7 0-15,-16-7 1 0,16 11-1 0,-16-11 1 0,12 9 0 16,-12-9 1-16,17 10-1 0,-17-10 1 0,14 13 0 16,-14-13 6-16,13 15-2 0,-13-15 0 0,12 16-1 0,-6-5-29 15,1-3 5-15,-4 4 5 0,-3-12 2 0,8 17-36 16,-8-17 10-16,3 19 8 0,-9-9 8 0,6-10-19 0,0 19 10 16,0-19 5-16,-6 17 7 0,0-9 1 0,6-8 5 15,-13 16 1-15,13-16 4 0,-16 13 5 0,16-13 0 16,-18 18 1-16,18-18 2 0,-17 9-15 0,17-9 5 0,-19 3 1 15,19-3 2-15,-17 5 12 0,17-5-2 0,0 0 2 16,-24 2-2-16,24-2-2 0,0 0 1 0,0 0-2 16,-27 0 2-16,27 0-2 0,0 0 1 0,0 0 0 0,-14-4 0 15,14 4-35-15,0 0 9 0,0 0 4 0,-6-12 6 0,6 12-160 16,0 0 36-16,6-10 28 0,-6 10 22 0,4-9-172 16,-4 9 63-16,10-10 41 0,-10 10 31 0,15-13-839 15,-15 13-166-15</inkml:trace>
  <inkml:trace contextRef="#ctx0" brushRef="#br1" timeOffset="172949.3">21389 5070 0 0,'0'0'819'0,"0"0"-472"0,0 0-16 0,0 0-67 0,0 0 62 15,0 0-64-15,0 0-53 0,0 0-42 0,0 0-14 16,0 0-16-16,0 0-25 0,0 0-21 0,0 0-27 16,0 0-13-16,9 11-10 0,-9-11-9 0,0 0-3 0,-2 14-5 15,2-14-5-15,-3 19-3 0,3-19-3 0,-2 20-3 16,2-20-1-16,-8 17-1 0,8-17-32 0,-6 16 8 31,6-16 0-31,-5 12 6 0,5-12-211 0,-6 10 46 0,6-10 35 0,0 0 36 0,0 0-266 0,0 0 74 0,0 0 60 0,0 0 45 16,0 0-562-16,0 0-66 0</inkml:trace>
  <inkml:trace contextRef="#ctx0" brushRef="#br1" timeOffset="173272.1">21356 4845 0 0,'0'0'509'0,"0"0"-231"0,0 0-56 16,0 0-40-16,-22 6 30 0,22-6-43 0,-6 12-34 0,6-12-27 16,-4 12-3-16,4-12-21 0,0 0-19 0,-1 16-12 15,1-16 0-15,0 0-11 0,3 11-8 0,-3-11-7 16,0 0 4-16,11 8-7 0,-11-8-5 0,0 0-3 0,0 0 51 16,24 0-14-16,-24 0-10 0,0 0-8 0,16-6 35 15,-16 6-14-15,9-10-12 0,-9 10-8 0,7-10 15 16,-7 10-12-16,5-12-6 0,-5 12-4 0,1-12-12 0,-1 12-2 15,0-14-4-15,0 14-2 0,0 0 4 0,-1-15-5 0,1 15 0 16,0 0-2-16,0 0-13 0,-7-10 2 0,7 10-1 16,0 0 3-16,0 0-161 0,0 0 43 0,-16 6 24 0,16-6 19 15,-12 12-229-15,12-12 63 0,-13 17 49 0,7-9 38 16,-4 2-548-16,6-3-54 0</inkml:trace>
  <inkml:trace contextRef="#ctx0" brushRef="#br1" timeOffset="173742.6">21439 5026 0 0,'0'0'963'0,"0"0"-598"0,0 0-42 0,0 0-65 16,0 0 15-16,18 5-54 0,-18-5-45 0,9 6-34 15,-9-6 27-15,12 11-15 0,-12-11-29 0,13 13-25 16,-13-13-16-16,15 14-17 0,-15-14-13 0,9 19-10 0,-9-19 1 16,8 19-8-16,-8-19-8 0,5 16-5 0,-5-16-9 15,3 21-3-15,-3-21-1 0,0 19-4 0,0-19-6 0,-5 17 0 16,5-17 0-16,-10 16 0 0,10-16-12 0,-12 14 4 16,12-14 1-16,-11 9 3 0,11-9-9 0,-13 7 3 0,13-7 3 15,0 0 1-15,0 0 9 0,0 0 1 0,-20 2-3 16,20-2 1-16,0 0 4 0,-7-9 0 0,7 9-2 0,0 0-1 15,-2-15 41-15,2 15-10 0,5-11-6 0,-5 11-6 16,12-7 11-16,-12 7-8 0,4-17-3 0,-4 17-5 16,8-18 14-16,-8 18-7 0,13-13-3 0,-13 13-5 0,16-13-4 15,-16 13-4-15,17-14 0 0,2 10-2 0,-19 4 6 16,15-11-3-16,-15 11 0 0,18-7-2 0,-18 7-44 0,18-6 8 16,-18 6 7-16,0 0 4 0,19-4-244 0,-19 4 52 15,0 0 42-15,19-7 34 0,-19 7-360 0,0 0 119 0,0 0 74 16,20-1 61-16,-20 1-481 0,0 0-61 0</inkml:trace>
  <inkml:trace contextRef="#ctx0" brushRef="#br1" timeOffset="174562.6">21636 5135 0 0,'0'0'709'0,"0"0"-497"0,0 0 79 15,0 0-23-15,15-4-52 0,-15 4-45 0,0 0 11 0,21-2-38 16,-21 2-28-16,16-6-24 0,-16 6-11 0,13-6-15 16,-13 6-15-16,12-5-10 0,-12 5 2 0,0 0-8 15,15-10-7-15,-15 10-5 0,0 0 31 0,8-11-10 0,-8 11-7 16,0 0-5-16,4-11 43 0,-4 11-14 0,0 0-12 0,0-13-12 16,0 13 36-16,0 0-16 0,-4-13-10 0,4 13-10 15,0 0 41-15,0 0-15 0,0 0-12 0,-10-9-10 16,10 9 10-16,0 0-11 0,0 0-8 0,0 0-6 0,-20 2-6 15,20-2-5-15,0 0-2 0,-18 7-2 0,18-7-11 0,-11 11 1 16,11-11 0-16,-13 13-1 0,7-3 2 0,-1 4-2 16,7-14 0-16,-11 11 0 0,4-3 0 0,0 0 0 15,7-8 0-15,-3 17-2 0,-1 1-88 0,4-18 17 0,-4 10 15 16,4-10 12-16,1 10-176 0,-1-10 47 0,10 8 34 16,-10-8 27-16,14 10-97 0,-14-10 42 0,20 4 34 15,-20-4 26-15,25-7-71 0,-25 7 35 0,25 2 29 16,-25-2 25-16,26-5 5 0,-26 5 18 0,20-5 14 0,-20 5 10 15,27-10 33-15,-27 10 0 0,21-7 4 0,-21 7 0 0,19-5 95 16,-11-4-18-16,-8 9-14 0,14-12-12 0,-14 12 82 16,8-14-28-16,-8 14-18 0,0 0-17 0,11-15 50 0,-11 15-23 15,7-12-17-15,-7 12-16 0,0 0 66 0,3-16-25 16,-3 16-20-16,0 0-15 0,0 0 16 0,0 0-11 16,0-13-11-16,0 13-10 0,0 0 41 0,0 0-18 0,0 0-15 15,0 0-10-15,0 0 8 0,0 0-11 0,-16 5-8 0,16-5-7 16,0 0-21-16,-16 9-1 0,16-9-2 0,-14 10 1 15,14-10-26-15,-12 12 5 0,12-12 3 0,-12 15 3 16,12-15 23-16,-9 13-1 0,9-13-4 0,-7 12 0 0,7-12-2 16,-5 16-2-16,5-16 0 0,-1 14-1 0,1-14-41 15,1 15 6-15,-1-15 9 0,5 11 2 0,-5-11-98 0,8 11 24 16,-8-11 19-16,11 7 16 0,-11-7-60 0,0 0 32 16,24 1 18-16,-24-1 14 0,23-4-27 0,-23 4 16 15,23-7 14-15,-5 2 11 0,-18 5 15 0,17-14 6 0,-17 14 4 16,16-11 3-16,-8 2 27 0,-8 9-3 0,12-13-1 15,-12 13-3-15,12-20 68 0,-12 20-15 0,8-17-11 16,-8 17-10-16,4-19 62 0,-4 19-20 0,5-21-16 0,-2 10-12 0,-1 0 43 16,-1 0-14-16,4 0-14 0,-5 11-15 0,2-19 34 15,-2 19-16-15,2-16-15 0,-2 16-9 0,0 0 48 16,1-13-18-16,-1 13-14 0,0 0-12 0,0 0 26 16,0 0-15-16,0 0-13 0,0 0-8 0,0 0-19 0,0 0-2 15,0 0-5-15,0 0-2 0,0 0-6 0,0 0-2 0,0 13-1 16,0-13 1-16,-1 14-5 0,1-14 2 0,-2 16 0 15,2-16 0-15,-2 19 0 0,2-19 0 0,-3 24 0 16,3-24 0-16,-3 24 4 0,1-14-1 0,2-10 0 0,-2 22 0 16,2-22-1-16,0 21 0 0,0-21 2 0,-1 19-3 15,1-19-80-15,1 17 17 0,-1-17 11 0,2 14 11 0,-2-14-167 16,5 11 41-16,-5-11 34 0,0 0 26 0,8 10-142 16,-8-10 76-16,0 0 33 0,0 0 28 0,20-6-221 15,-20 6 67-15,15-6 52 0,-15 6 44 0,17-12-472 0,-17 12-41 16</inkml:trace>
  <inkml:trace contextRef="#ctx0" brushRef="#br1" timeOffset="175041.86">22044 5066 0 0,'0'0'734'0,"0"0"-357"15,0 0-26-15,0 0-63 0,0 0-57 0,0 0-8 16,13-7-46-16,-13 7-34 0,0 0-29 0,0 0-21 16,24-3-19-16,-24 3-14 0,0 0-11 0,0 0-7 0,23 2-7 15,-23-2-9-15,0 0-3 0,0 0-6 0,19 4-1 0,-19-4-4 16,0 0-3-16,0 0 3 0,8 10-2 0,-8-10-2 16,0 0-2-16,0 0 1 0,0 0-1 0,-1 13-1 15,1-13 0-15,0 0 9 0,-5 13 0 0,5-13-3 0,0 0-2 16,-9 14-4-16,9-14 1 0,-6 12-2 0,6-12 1 15,-3 13 3-15,3-13-1 0,-3 13-2 0,3-13-1 0,0 14-5 16,0-14 0-16,0 0 0 0,0 15 1 0,0-15 4 16,5 13 1-16,-5-13-3 0,6 10 0 0,-6-10-3 15,8 9 0-15,-8-9 0 0,7 14 1 0,-7-14-15 0,12-6 3 16,-12 6 2-16,0 0 1 0,16-8 25 0,-16 8-5 16,11-9-3-16,-11 9-1 0,12-11 73 0,-12 11-17 0,12-14-13 15,-12 14-8-15,11-20 102 0,-11 20-28 0,9-17-22 16,-4 6-20-16,-1 1 60 0,-4 10-26 0,4-20-22 0,-2 9-17 15,-2 11 2-15,2-18-15 0,-2 18-11 0,0-14-9 16,0 14-7-16,0 0-7 0,-2-11-4 0,2 11-4 0,0 0-108 16,0 0 18-16,0 0 15 0,0 0 13 0,0 0-323 15,-19 2 74-15,19-2 60 0,-11 7 47 0,11-7-339 16,-6 13 139-16,6-13 78 0,0 0 63 0,0 0-509 0,0 0-66 16</inkml:trace>
  <inkml:trace contextRef="#ctx0" brushRef="#br1" timeOffset="175458.98">22274 5048 0 0,'6'-13'568'0,"-6"13"-215"0,0 0-61 0,12-9-22 16,-12 9 75-16,0 0-70 0,17-11-54 0,-17 11-45 16,0 0 21-16,22 1-40 0,-22-1-20 0,0 0-22 0,26 7-5 15,-26-7-23-15,17 6-17 0,-17-6-14 0,18 11 4 16,-8-4-10-16,-10-7-11 0,14 15-9 0,-7-7-2 0,1 3-5 15,-8-11-6-15,9 10-3 0,-4 1-1 0,-2-1-1 0,-3-10-2 16,7 17-4-16,-7-17-4 0,3 16-1 0,-3-16 1 16,0 12-1-16,0-12 2 0,-1 13-1 0,1-13 2 0,-3 16-3 15,3-16 3-15,-7 8 1 0,7-8-3 0,0 0 0 0,-10 8 4 16,10-8-2-16,0 0-1 0,0 0 0 0,0 0 0 16,-11 8 0-16,11-8-1 0,0 0 1 0,0 0 30 0,0 0-6 15,0 0-6-15,0 0-5 0,-4-13 82 0,4 13-19 16,0 0-16-16,-2-14-13 0,2 14 32 0,8-14-15 15,-8 14-15-15,8-15-9 0,-8 15-6 0,12-15-7 0,-12 15-7 16,13-13-4-16,-5 4 6 0,-8 9-6 0,16-10-3 0,-16 10-4 16,16-9-3-16,-16 9-3 0,15-9-1 0,-15 9-2 15,18-4-1-15,-18 4-2 0,18-7 1 0,-18 7 0 0,16-5-5 16,-16 5 2-16,13-4 0 0,-13 4 0 0,0 0-143 16,18-7 29-16,-18 7 25 0,0 0 18 0,0 0-244 0,0 0 65 15,0 0 50-15,0 0 40 0,0 0-408 0,0 0 151 0,0 0 84 16,0 0 67-16,0 0-454 0,-22-3-59 0</inkml:trace>
  <inkml:trace contextRef="#ctx0" brushRef="#br1" timeOffset="176530.07">20006 5754 0 0,'0'0'802'0,"0"0"-539"0,0 0 178 0,-4-11-73 0,4 11-75 15,0 0-57-15,0 0 27 0,0 0-54 0,0 0-19 16,0 0-37-16,0 0-7 0,0 0-31 0,0 0-22 0,0 0-18 16,0 0-20-16,-13 11-10 0,13-11-10 0,-9 9-6 0,3-2 3 15,1 3-7-15,-2-1-4 0,3 3-5 0,-4 0 4 16,2 1-5-16,1 0-2 0,0 1-2 0,-2 1-6 16,1 0-2-16,1 2 2 0,2-1-3 0,0 3 7 0,2-2-3 15,-1 1 0-15,2-2-2 0,2 2 4 0,-2-4-1 16,3-1-2-16,1-1 0 0,3-2 22 15,-1 0-3-15,-6-10-6 0,15 12-4 0,-15-12 5 0,21 6-4 0,-21-6-1 16,21 0-5-16,-21 0 2 0,29-5-3 0,-29 5 0 16,27-9-3-16,-10 2 0 0,-1-3 0 0,-2 2-1 0,1-2-2 15,-3-4 6-15,1 1-2 0,-2 0-2 0,-1 1-1 16,-2-4 21-16,-1 1-5 0,-1 1-4 0,-3-1-2 0,-2-1 52 16,1 2-12-16,-2 1-11 0,-2 0-8 0,1 0 11 15,-4 2-6-15,1 2-8 0,4 9-8 0,-9-16 6 0,9 16-4 16,-11-14-8-16,11 14-1 0,-9-12-3 0,9 12-3 15,0 0-1-15,-15-9-2 0,15 9-27 0,-17-3 4 0,17 3 3 16,0 0 3-16,-24-3-155 0,24 3 31 0,0 0 29 16,-21 0 19-16,21 0-238 0,0 0 67 0,-17-4 50 0,17 4 41 15,0 0-270-15,0 0 124 0,0 0 64 0,0 0 47 16,-9-10-699-16,9 10-104 0</inkml:trace>
  <inkml:trace contextRef="#ctx0" brushRef="#br1" timeOffset="176788.53">20536 5825 0 0,'0'0'795'0,"0"0"-429"0,0 0-16 0,0 0-70 16,18 3-37-16,-18-3-49 0,0 0-37 0,31 1-33 0,-31-1-24 16,27 2-21-16,-27-2-15 0,25 1-12 0,-25-1-63 15,21 0 2-15,-21 0 3 0,0 0 0 0,27 8-154 0,-27-8 33 16,0 0 23-16,0 0 22 0,0 0-235 0,16-3 62 16,-16 3 51-16,0 0 42 0,0 0-423 0,0 0-28 0</inkml:trace>
  <inkml:trace contextRef="#ctx0" brushRef="#br1" timeOffset="176980.63">20521 5948 0 0,'0'0'625'0,"0"0"-411"0,5 13 44 16,-5-13-22-16,0 0-37 0,22 3-41 0,-22-3-8 15,21 2-30-15,-21-2-25 0,23 0-18 0,-23 0-25 16,28-2-10-16,-28 2-8 0,25-3-8 0,-25 3-175 0,26-3 28 15,-26 3 26-15,21-6 19 0,-21 6-726 0,21-5-78 16</inkml:trace>
  <inkml:trace contextRef="#ctx0" brushRef="#br1" timeOffset="178116.58">21250 5705 0 0,'-2'-13'768'0,"2"13"-375"16,0 0-20-16,0 0-71 0,-3-11-63 0,3 11 54 15,0 0-57-15,0 0-46 0,0 0-33 0,0 0 2 16,0 0-33-16,0 0-25 0,0 0-20 0,0 0-14 16,0 0-13-16,0 0-11 0,-1 14-8 0,1-14 11 0,-2 14-9 15,2-14-8-15,-6 14-6 0,4-3 35 0,-1 0-13 0,-2 0-8 16,3 2-8-16,-4-1 30 0,0 0-13 0,0-1-8 16,-2 1-8-16,1 3 10 0,1-1-9 0,-1-4-5 15,3 3-6-15,-1-3-5 0,2 3-3 0,0-2-3 0,-3-1-1 16,3 1 0-16,3-11-1 0,-6 16-2 15,6-16-3-15,-1 12 5 0,1-12-1 0,0 0-2 0,0 0 0 0,1 15-140 16,-1-15 25-16,0 0 24 0,0 0 17 0,13 4-325 16,-13-4 80-16,0 0 63 0,21-4 71 0,-21 4-952 15,14-12-322-15</inkml:trace>
  <inkml:trace contextRef="#ctx0" brushRef="#br1" timeOffset="178940.02">21354 5816 0 0,'0'0'551'0,"0"0"-312"0,0 0-47 0,0 0 15 16,0 0-14-16,-7 9-37 0,7-9-32 0,0 0-1 16,0 0-26-16,10 7-18 0,-10-7-17 0,0 0 0 15,21 2-13-15,-21-2-11 0,0 0-5 0,0 0-14 16,0 0-2-16,0 0-5 0,0 0-1 0,21-2 5 0,-21 2-3 15,0 0-3-15,0 0-1 0,10-10 22 0,-10 10-5 0,0 0-4 16,4-11-5-16,-4 11 58 0,3-9-14 0,-3 9-12 16,4-18-10-16,-4 18 30 0,0 0-15 0,0 0-9 15,-2-12-11-15,2 12 81 0,0 0-18 0,-6-14-18 0,6 14-17 16,0 0 15-16,0 0-17 0,-21 0-11 0,21 0-11 16,0 0 15-16,-20 2-11 0,20-2-9 0,0 0-7 0,-24 9-22 15,24-9-2-15,-14 8 1 0,14-8-1 0,-12 12-3 16,12-12-2-16,-9 15 2 0,9-15 0 0,-5 14 2 15,5-14-1-15,-5 17 0 0,5-17 0 0,0 19 3 0,0-19-1 16,5 19-1-16,-5-19-1 0,5 21 5 0,-5-21-1 16,8 18-1-16,-8-18-1 0,8 12-45 0,-8-12 5 0,9 11 9 15,-9-11 7-15,0 0-18 0,16 9 8 0,-16-9 7 0,0 0 5 16,19-4-4-16,-19 4 4 0,14-6 5 0,-14 6 4 16,9-10 4-16,0 2 1 0,-9 8 2 0,17-12 0 15,-5 4 5-15,-12 8-1 0,12-18 0 0,-12 18 0 0,11-16 27 16,-11 16-6-16,10-16-3 0,2 9-3 0,-12 7 38 15,5-17-10-15,-5 17-9 0,6-12-7 0,-6 12 13 16,7-13-9-16,-7 13-5 0,6-8-5 0,-6 8 22 16,0 0-7-16,11-6-10 0,-11 6-2 0,0 0-8 0,18-5-2 0,-18 5-3 15,0 0-2-15,19 2-4 0,-19-2 0 0,0 0-2 16,18 8-1-16,-18-8-4 0,12 6 0 0,-12-6 0 16,11 8 0-16,-11-8-1 0,2 13 0 0,-2-13 1 0,6 7 0 15,-6-7-2-15,7 13 2 0,-7-13 0 0,0 0-1 16,0 16-12-16,0-16 4 0,0 0 3 0,-8 17 0 0,8-17-34 15,0 0 8-15,-5 12 6 0,5-12 7 0,0 0-27 16,-8 10 10-16,8-10 8 0,0 0 6 0,0 0-11 16,0 0 8-16,0 0 6 0,0 0 2 0,0 0 0 0,0 0 3 15,0 0 5-15,-10-8 1 0,10 8 1 0,0 0 2 16,0 0 1-16,2-14 2 0,-2 14 0 0,0 0 1 16,6-15 1-16,-6 15-1 0,2-13 15 0,-2 13-3 0,4-12-2 15,-4 12-1-15,7-13 13 0,-7 13-5 0,8-11-1 0,-8 11-5 16,11-10 2-16,-11 10-2 0,10-6-1 0,-10 6-3 15,0 0 6-15,12-5-1 0,-12 5-2 0,0 0-2 0,0 0-3 16,27 0 1-16,-27 0-2 0,0 0 1 0,13 6-2 16,-13-6 0-16,9 8 1 0,-9-8-1 0,7 14-1 0,-7-14-1 15,0 0 2-15,3 17-1 0,-3-17-11 0,0 12 4 16,0-12 1-16,-1 14 2 0,1-14-100 0,-3 15 22 16,3-15 15-16,0 0 15 0,-3 17-193 0,3-17 67 0,0 0 37 15,0 11 29-15,0-11-243 0,0 0 71 0,7 10 57 16,-7-10 47-16,0 0-401 0,0 0-25 0</inkml:trace>
  <inkml:trace contextRef="#ctx0" brushRef="#br1" timeOffset="179790.27">21933 5828 0 0,'7'-15'470'0,"-7"15"-135"0,4-12-66 0,-4 12-29 0,0 0 83 16,-4-13-63-16,4 13-54 0,0 0-41 0,-7-13 43 0,7 13-42 15,0 0-32-15,0 0-28 0,-14-6 46 0,14 6-29 16,0 0-25-16,0 0-18 0,-23-2-11 0,23 2-13 16,0 0-11-16,-19 7-9 0,19-7-10 0,-11 9-6 0,11-9-2 15,-16 10-5-15,16-10-4 0,-16 14-1 0,16-14-2 0,-13 14 0 16,7-6-5-16,6-8 1 0,-11 17-1 0,11-17 0 16,-8 16-33-16,8-16 6 0,-3 16 7 0,3-16 1 0,0 13-68 15,0-13 18-15,0 0 12 0,6 14 13 0,-6-14-20 16,0 0 13-16,13 7 10 0,-13-7 8 0,0 0 11 0,22 0 7 15,-22 0 1-15,17-5 2 0,-17 5 2 0,18-10 2 16,-18 10 1-16,21-10 1 0,-12 5 19 0,-1-9-5 16,-8 14 0-16,12-6-2 0,-12 6 45 0,14-11-12 0,-14 11-6 15,12-9-8-15,-12 9 68 0,0 0-19 0,6-11-17 16,-6 11-9-16,0 0 62 0,0 0-21 0,0 0-19 16,3-11-15-16,-3 11 5 0,0 0-15 0,0 0-8 0,0 0-7 0,0 0-2 15,0 0-7-15,0 0-3 0,0 0-4 0,0 0-12 16,0 0 0-16,-6 9 0 0,6-9-1 0,-4 13-3 15,4-13 0-15,-7 16-1 0,7-16 2 0,-6 17-2 16,3-7 0-16,3-10 0 0,-9 20 1 0,5-9-11 16,4-11 1-16,-6 23 3 0,1-14 1 0,0 4-104 0,-1 0 21 15,-1-2 18-15,3-1 15 0,-1 2-70 0,0-1 24 16,1-2 21-16,4-9 18 0,-10 16-50 0,10-16 21 0,-11 14 20 16,11-14 14-16,-7 12-6 0,7-12 14 0,-12 6 13 0,12-6 9 15,0 0 4-15,-13 5 5 0,13-5 3 0,0 0 3 16,0 0 19-16,0 0-2 0,-14-4 0 0,14 4 0 0,0 0 48 15,-13-10-11-15,13 10-6 0,-10-12-5 0,10 12 59 16,-6-12-18-16,6 12-15 0,-4-13-9 0,4 13 35 16,0-15-17-16,0 15-11 0,6-12-12 0,-6 12-13 0,11-16-2 15,-4 5-8-15,2 5-3 0,3-4-17 0,3 2 0 16,-1 1 0-16,2 2 1 0,3-5-47 0,-1 2 9 0,0 0 8 16,-1 0 6-16,1-1-9 0,0 3 5 0,2-4 8 15,-7 3 2-15,-13 7 1 0,27-7 3 0,-14-4 4 16,-2 6 1-16,-1-3 32 0,2 1-4 0,-12 7-5 0,13-10-2 15,-13 10 20-15,13-10-5 0,-13 10-6 0,6-9-5 0,-6 9 24 16,0 0-8-16,11-12-6 0,-11 12-5 0,0 0 9 16,7-11-6-16,-7 11-4 0,0 0-5 0,4-13 8 15,-4 13-5-15,4-10-4 0,-4 10-2 0,0 0 22 16,1-17-9-16,-1 17-3 0,0 0-5 0,2-16 27 0,-2 16-8 16,0 0-6-16,1-14-8 0,-1 14 49 0,0 0-13 0,0 0-13 15,0 0-8-15,0 0 11 0,0 0-10 0,0 0-6 16,0 0-7-16,0 0-6 0,0 0-3 0,0 0-3 0,0 0-2 15,0 0-13-15,0 0-2 0,-4 11 3 0,4-11 0 16,-5 17 0-16,5-17 1 0,-7 15-1 0,7-15 1 16,-8 21-1-16,5-10 1 0,0 2 0 0,0-4 0 0,0 3-25 15,0 0 5-15,3-12 5 0,-2 20 2 0,2-20-192 16,0 19 39-16,0-19 34 0,2 17 27 0,-2-17-302 16,3 11 95-16,-3-11 86 0,6 11 45 0,-6-11-829 0,0 0-208 15</inkml:trace>
  <inkml:trace contextRef="#ctx0" brushRef="#br1" timeOffset="180413.54">22047 5810 0 0,'0'0'496'0,"0"0"-215"0,0 0-57 0,0 0 39 16,10 10-28-16,-10-10-47 0,0 0-38 0,24 5-5 15,-24-5-27-15,25 3-25 0,-25-3-18 0,28 0-18 16,-28 0-9-16,23-2-12 0,-23 2-6 0,23-4-16 0,-23 4-4 0,21-6-2 16,-21 6-1-16,18-5 1 0,-18 5 0 0,15-7-4 15,-15 7 1-15,10-11-1 0,-10 11-2 0,6-10 1 16,-6 10-1-16,5-14 43 0,-5 14-8 0,3-16-7 0,-3 16-7 16,0-14 61-16,0 14-16 0,0 0-13 0,0-18-12 15,0 18 80-15,0 0-24 0,-1-12-21 0,1 12-15 0,0 0 15 16,0 0-14-16,0 0-13 0,0 0-10 0,0 0-19 15,0 0-3-15,0 0-6 0,0 0-1 0,0 0-10 16,-9 12-2-16,9-12 0 0,-3 13 0 0,3-13 2 0,-5 19 0 16,5-19-1-16,-4 17 0 0,-1-7-2 0,5-10 0 15,-5 19 1-15,5-19-1 0,-1 21 0 0,1-21 0 16,0 19 0-16,0-19 1 0,-3 16-33 0,3-16 8 0,-3 18 5 16,3-18 3-16,-1 12-72 0,1-12 18 0,0 0 14 15,1 12 10-15,-1-12-65 0,3 11 23 0,-3-11 17 16,0 0 17-16,0 0-1 0,0 0 11 0,8-7 9 0,-8 7 6 0,0 0 19 15,10-11 0-15,-10 11 3 0,11-12 1 0,-11 12 0 16,13-16 1-16,-13 16 1 0,14-12 2 0,-14 12 17 16,14-16-3-16,-14 16-1 0,12-12-4 0,-12 12 54 15,11-14-12-15,-11 14-10 0,10-11-7 0,-10 11 28 0,8-9-12 16,-8 9-7-16,0 0-8 0,9-7-5 0,-9 7-6 0,0 0-3 16,0 0-5-16,0 0-7 0,0 0-3 0,0 0 2 15,0 0-3-15,16 7-5 0,-16-7-1 0,0 0 2 0,10 13 1 16,-10-13 2-16,7 9 0 0,-7-9 0 0,5 15 0 15,-5-15-4-15,8 14 1 0,-8-14 0 0,5 16 0 0,-5-16 0 16,5 20 0-16,-5-20 0 0,0 16 1 0,0-16-2 16,3 14 2-16,-3-14 0 0,0 0 0 0,0 16-66 0,0-16 13 15,0 0 12-15,0 0 7 0,0 0-154 0,0 0 41 0,3 12 30 16,-3-12 23-16,0 0-299 0,0 0 79 0,12-9 63 16,-12 9 51-16,12-12-314 0,-12 12-12 0</inkml:trace>
  <inkml:trace contextRef="#ctx0" brushRef="#br1" timeOffset="192178.93">22142 2907 0 0,'0'0'525'0,"0"0"-331"0,0 0 77 0,0 0-44 15,0 0-18-15,0 0-43 0,0 0 42 0,0 0-43 16,0 0-31-16,0 0-28 0,0 0 9 0,0 0-23 0,0 0-18 15,0 0-15-15,0 0-9 0,0 0-9 0,0 0-11 16,0 0-3-16,0 0-4 0,0 0-4 0,0 0-4 0,0 0-3 16,0 0-2-16,5 17-2 0,-5-17-2 0,0 0-2 15,0 0 29-15,6 13-7 0,-6-13-6 0,7 11-3 0,-3-2 35 16,1 3-10-16,1-3-8 0,-1 4-6 0,3-1 44 16,-3 5-14-16,3-2-11 0,0 3-10 0,-1 2 49 15,2-1-18-15,-1 0-12 0,-2 0-13 0,2 4-5 0,2-4-9 16,-4-1-6-16,2-1-3 0,1-3 6 0,-1 2-5 15,0-4-4-15,-11 0-2 0,14 0-6 0,-3-2 0 16,-8-10-2-16,13 18-1 0,-13-18-1 0,11 7-1 0,-11-7-1 16,0 0-1-16,0 0 3 0,0 0-2 0,0 0-1 0,0 0 1 15,0 0 8-15,0 0-4 0,0 0-1 0,0 0 0 16,0 0 1-16,0 0 1 0,0 0-3 0,0 0-1 16,-5-12-158-16,5 12 29 0,-8-15 27 0,8 15 19 0,-10-16-292 15,10 16 103-15,-11-16 61 0,11 16 41 0,-14-20-828 16,7 8-191-16</inkml:trace>
  <inkml:trace contextRef="#ctx0" brushRef="#br1" timeOffset="192537.94">22355 2983 0 0,'0'0'491'0,"0"-14"-321"0,0 14 69 16,0 0-47-16,0 0-21 0,0 0-24 0,0 0 4 16,0 0-28-16,0 0-25 0,0 0-21 0,0 0-19 15,0 0-11-15,-15 4-11 0,15-4-5 0,-10 11 38 0,10-11-13 16,-17 15-12-16,17-15-7 0,-21 12 94 0,9-3-26 0,0-3-20 16,-1 0-17-16,-2 3 45 0,0-1-21 0,0 2-19 15,-2 1-5-15,-1 0 46 0,0-3-24 0,-2 3-18 0,2-1-13 16,-2-1 2-16,1 1-12 0,5-1-9 0,-5-1-9 15,-2 2 0-15,5-2-5 0,2 0-7 0,3-3-4 16,0 2-2-16,0-1-1 0,11-6-5 0,-16 12 1 16,16-12-4-16,-11 6 0 0,11-6-1 0,-10 8-1 0,10-8 3 15,0 0-1-15,-10 8 0 0,10-8-2 0,0 0-216 0,0 0 42 16,0 0 35-16,-9 8 26 0,9-8-382 0,0 0 110 16,0 0 76-16,0 0 62 0,0 0-441 0,0 0-50 15</inkml:trace>
  <inkml:trace contextRef="#ctx0" brushRef="#br1" timeOffset="197113.09">19282 3313 0 0,'0'0'368'0,"0"0"-228"16,0 0-5-16,0 0-26 0,0 0 12 0,0 0-24 15,0 0-19-15,0 0-16 0,0 0-1 0,0 0-3 0,0 0-13 16,0 0-10-16,0 0-1 0,0 0-7 0,0 0-6 16,0 0-4-16,0 0 20 0,10 8-6 0,-10-8-8 15,0 0-5-15,0 0 24 0,0 0-9 0,0 0-7 16,20 3-4-16,-20-3 11 0,0 0-7 0,0 0-6 0,0 0-3 0,22 2 1 16,-22-2-3-16,0 0-4 0,0 0-2 0,0 0 7 15,25 0-3-15,-25 0-3 0,0 0-2 0,0 0-7 16,27 1 1-16,-27-1-1 0,0 0 0 0,24-1 5 15,-24 1 0-15,17-2-3 0,-17 2-1 0,21-3 7 0,-21 3-2 16,22-1-2-16,-22 1-1 0,24-4 11 0,-24 4-4 0,24-2-2 16,-24 2-1-16,27-1 7 0,-27 1-3 0,25-3-3 15,-25 3-1-15,26-4-2 0,-26 4-1 0,24 0-3 16,-24 0 2-16,0 0-4 0,28-1 1 0,-28 1-1 0,0 0 1 16,30 1 8-16,-30-1-2 0,21 0 0 0,-21 0-3 15,19 4-5-15,-19-4 1 0,0 0 0 0,26 1 0 16,-26-1 0-16,23 2 0 0,-23-2 1 0,21-3-1 0,-21 3-1 15,22 3 1-15,-22-3 0 0,22 3 0 0,-22-3-3 0,27 4 0 16,-27-4 0-16,26-4 1 0,-26 4 0 0,28-2-2 16,-28 2 2-16,26 0 0 0,-26 0 10 0,22 0-3 15,-22 0 1-15,0 0-3 0,27 2 2 0,-27-2-2 0,0 0 0 16,21 0-1-16,-21 0 0 0,0 0-2 0,24 1 1 16,-24-1-1-16,0 0 1 0,26 0 0 0,-26 0 0 0,0 0-1 15,30 0 4-15,-30 0-2 0,0 0 0 0,31 0-1 16,-31 0-1-16,27-1 0 0,-27 1 0 0,28 1 0 0,-28-1 4 15,32-4-2-15,-32 4 1 0,32-2-1 0,-32 2-2 16,32-3 0-16,-32 3-2 0,30-3 2 0,-30 3 2 16,28-3-1-16,-28 3 0 0,25-3 0 0,-25 3 25 0,23-3-5 15,-23 3-4-15,19-2-4 0,-19 2-18 0,19-3 2 0,-19 3-1 16,19-2 2-16,-19 2-1 0,20-3 1 0,-20 3 0 16,21-3 1-16,-21 3 7 0,26-2-2 0,-26 2 0 15,23-3-1-15,-23 3 6 0,29-2-3 0,-8 0-1 16,-21 2 0-16,27-1-3 0,-27 1 2 0,28 0-3 0,-28 0 0 15,32 0 7-15,-32 0-1 0,30 0-3 0,-30 0-1 16,32-2 12-16,-32 2-3 0,27 0-2 0,-27 0-2 0,27 2-4 16,-27-2-1-16,25 0 0 0,-25 0-1 0,25 1-3 15,-25-1 0-15,24 2 1 0,-24-2-2 0,26 2 4 0,-26-2-1 16,24 0 0-16,-24 0 0 0,29 1 1 0,-29-1-1 16,28-1 2-16,-28 1-2 0,30 0-25 0,-30 0 6 15,32 1 3-15,-32-1 3 0,31-1 22 0,-31 1-1 0,32-4-3 16,-32 4 0-16,33-3 7 0,-33 3-2 0,34-2-2 0,-34 2-3 15,33-5 6-15,-33 5-2 0,33-3-2 0,-33 3-2 16,34-6-4-16,-34 6-1 0,30-3 1 0,-30 3-1 0,30-4-1 16,-30 4 1-16,32-3-1 0,-32 3 1 0,33-5 1 15,-33 5 2-15,34-5-3 0,-34 5 0 0,31-5-2 16,-31 5 0-16,34-1-1 0,-17-2 1 0,-1-1-1 16,3 3 2-16,0-3-2 0,-19 4 1 0,35-3 3 0,-17 0-2 15,-18 3 1-15,33-3-1 0,-14 2 0 0,-19 1-1 0,33-5 1 16,-33 5 0-16,30-3-2 0,-30 3 1 0,34-5-1 15,-34 5 2-15,31-4-3 0,-31 4 1 0,32-9 1 16,-32 9-2-16,30 0 20 0,-30 0-3 0,32-1-2 0,-32 1-4 16,32 0-17-16,-32 0 0 0,29-3 4 0,-29 3-1 15,27 0-1-15,-27 0 1 0,25-1 3 0,-25 1 0 0,24 0 2 16,-24 0-2-16,22-1 3 0,-22 1-1 0,19-2 1 16,-19 2-1-16,0 0 1 0,25-3 0 0,-25 3 0 15,0 0 0-15,24-5 1 0,-24 5-1 0,0 0 5 0,0 0 0 16,19-3-1-16,-19 3-1 0,0 0 50 0,0 0-10 15,0 0-8-15,16-5-8 0,-16 5 11 0,0 0-8 0,0 0-7 16,0 0-3-16,21-1 9 0,-21 1-6 0,0 0-4 0,0 0-5 16,0 0 24-16,0 0-8 0,0 0-6 0,20-2-5 15,-20 2 11-15,0 0-5 0,0 0-7 0,0 0-1 0,0 0 7 16,0 0-5-16,20-1-2 0,-20 1-2 0,0 0-3 16,0 0-3-16,0 0 0 0,0 0-3 0,0 0 17 15,0 0-4-15,0 0-4 0,0 0-3 0,0 0 0 0,0 0-3 16,0 0-1-16,0 0-3 0,0 0 2 0,0 0-3 15,0 0 0-15,0 0-1 0,0 0 0 0,0 0 0 16,0 0-1-16,0 0 0 0,0 0-6 0,0 0 2 0,0 0 0 16,0 0 0-16,0 0-1 0,0 0 0 0,0 0 0 15,0 0 2-15,0 0 1 0,0 0 0 0,0 0 0 0,0 0 0 16,0 0 0-16,18 1 0 0,-18-1 0 0,0 0 0 0,18 2-3 16,-18-2 1-16,0 0 0 0,0 0 1 15,0 0-2-15,0 0 1 0,19 5 1 0,-19-5-2 0,21 0 9 16,-21 0-2-16,0 0 0 0,27 0-1 0,-27 0 1 15,22 3 0-15,-22-3-1 0,24 3-1 0,-24-3-1 0,27 1 2 16,-27-1-1-16,24 2-1 0,-24-2-1 0,23 3 0 0,-23-3 1 16,27 10-1-16,-27-10-1 0,29-2 1 0,-29 2 0 0,24 0 0 15,-24 0-8-15,25 2 1 0,-25-2 1 0,25 1 1 16,-25-1-7-16,26 2 3 0,-26-2 1 0,24 0 3 0,-24 0-12 16,22 1 6-16,-22-1 1 0,19 0 2 0,-19 0-18 15,22 0 4-15,-22 0 4 0,0 0 5 0,32 3-4 16,-32-3 6-16,22 0 1 0,-22 0 3 0,25 3-7 0,-25-3 4 15,26 0 1-15,-26 0 2 0,26 2-20 0,-26-2 7 0,25 2 2 16,-25-2 4-16,22 2-11 0,-22-2 6 0,21 0 3 16,-21 0 3-16,18 1-3 0,-18-1 3 0,20 2 3 0,-20-2 1 15,0 0 7-15,21 2 0 0,-21-2 0 0,0 0 0 0,0 0-3 16,21 0 0-16,-21 0 2 0,0 0 0 0,0 0 3 16,17-4-1-16,-17 4 1 0,0 0 0 0,0 0 2 0,0 0-1 15,0 0 0-15,0 0 0 0,0 0 0 0,0 0-1 16,0 0 0-16,0 0 0 0,21 2-2 0,-21-2 0 0,0 0 1 15,0 0-1-15,18-3 23 0,-18 3-4 0,0 0-4 16,0 0-2-16,0 0-18 0,0 0 1 0,0 0 1 0,0 0 2 16,0 0-1-16,16-5 0 0,-16 5 2 0,0 0 0 0,0 0 3 15,0 0-1-15,0 0 1 0,0 0 0 0,0 0-4 16,0 0 3-16,0 0-3 0,0 0 2 0,0 0 0 16,0 0 1-16,0 0 0 0,0 0 0 0,0 0 0 0,0 0-1 15,0 0 1-15,0 0-1 0,0 0-1 0,0 0 0 0,0 0 2 16,0 0-1-16,0 0 2 0,0 0-1 0,0 0 0 0,0 0 0 15,0 0 6-15,0 0-3 0,0 0 0 0,0 0-1 16,0 0-98-16,0 0 20 0,0 0 15 0,0 0 12 0,0 0-946 16,0 0-194-16</inkml:trace>
  <inkml:trace contextRef="#ctx0" brushRef="#br1" timeOffset="207423.2">22407 3740 0 0,'0'0'368'0,"0"0"-170"16,0 0-16-16,0 0-38 0,0 0 9 0,0 0-28 15,0 0-8-15,0 0-22 0,0 0 11 0,0 0-19 0,0 0-18 16,8 9-14-16,-8-9 39 0,0 0-19 0,0 0-15 16,0 0-11-16,0 0 4 0,0 0-10 0,0 0-9 0,0 0-7 15,0 0 17-15,0 0-10 0,0 0-6 0,0 0-6 16,7 12 48-16,-7-12-12 0,0 0-13 0,0 0-10 16,0 0 19-16,0 0-12 0,0 12-8 0,0-12-7 0,0 0 16 15,0 0-10-15,0 0-5 0,0 17-7 0,0-17-5 16,0 0-4-16,0 0-2 0,6 10-2 0,-6-10 15 0,0 0-6 15,0 0-3-15,3 11-2 0,-3-11-10 0,0 0-1 16,0 0 1-16,0 0 1 0,0 0-2 0,6 8 1 0,-6-8-1 16,0 0 0-16,0 0 5 0,0 0-3 0,0 0 1 15,0 0-1-15,0 0 54 0,0 0-12 0,0 0-8 16,0 0-8-16,0 0 83 0,0 0-22 0,0 0-19 0,0 0-12 16,18-6 39-16,-18 6-17 0,0 0-17 0,14-9-12 0,-14 9 21 15,11-7-14-15,-11 7-11 0,13-10-11 0,-13 10 8 16,16-11-9-16,-16 11-8 0,14-11-3 0,-14 11-2 15,21-9-3-15,-21 9-6 0,14-8-1 0,-14 8-8 0,16-8 0 16,-16 8-3-16,11-6 1 0,-11 6-1 0,0 0 1 0,14-6-1 16,-14 6-1-16,0 0-2 0,0 0 0 0,13-7 1 15,-13 7-1-15,0 0-69 0,0 0 14 0,0 0 11 16,0 0 9-16,0 0-301 0,0 0 66 0,0 0 53 0,0 0 46 16,-17 3-406-16,17-3 120 0,0 0 91 0,-23-3 72 15,23 3-229-15,-22 3-15 0</inkml:trace>
  <inkml:trace contextRef="#ctx0" brushRef="#br1" timeOffset="208487.07">22434 2554 0 0,'0'0'699'0,"0"0"-424"15,0 0-49-15,0 0 179 0,0 0-81 0,0 0-64 16,0 0-54-16,0 0 74 0,0 0-56 0,0 0-19 16,0 0-41-16,0 0 76 0,0 0-48 0,0 0-39 0,0 0-31 15,0 0 13-15,0 0-28 0,0 0-20 0,0 0-19 16,0 0-13-16,0 0-13 0,0 0-6 0,0 0-8 0,0 0-15 15,0 0-4-15,0 0 0 0,0 0-3 0,3 13 1 16,-3-13-1-16,3 11-4 0,-3-11 1 0,5 12 2 0,-5-12-2 16,5 10-1-16,-5-10 0 0,7 11 1 0,-7-11-2 15,6 10 1-15,-6-10-1 0,6 11-2 0,-6-11 1 16,0 0-1-16,11 8 1 0,-11-8-1 0,0 0 1 0,0 0-1 16,0 0 1-16,0 0 3 0,8 8-1 0,-8-8 0 0,0 0 1 15,0 0 2-15,0 0 0 0,0 0-1 0,0 0-2 16,0 0 13-16,0 0-4 0,11-10-2 0,-11 10-3 0,0 0 5 15,14-12-2-15,-14 12-1 0,5-12-3 0,-5 12 0 16,8-11 1-16,-8 11-3 0,8-13-1 0,-8 13 0 16,13-12 1-16,-13 12-2 0,13-10-1 0,-13 10-4 0,15-12 1 15,-7 3 1-15,-8 9 0 0,19-9 3 0,-19 9 0 16,18-10 0-16,-18 10 0 0,17-10-4 0,-17 10 0 16,18-10 1-16,-18 10 1 0,16-7 1 0,-16 7 0 0,12-6 0 15,-12 6 0-15,0 0 0 0,13-6-1 0,-13 6 0 16,0 0 1-16,0 0-89 0,0 0 17 0,0 0 15 0,0 0 12 15,0 0-352-15,0 0 80 0,0 0 63 0,0 0 51 0,0 0-469 16,-13 10 174-16,13-10 99 0,-15 7 79 0,7 1-276 16,0 0-29-16</inkml:trace>
  <inkml:trace contextRef="#ctx0" brushRef="#br1" timeOffset="210907.54">22720 4436 0 0,'0'0'724'0,"0"0"-440"0,0 0-43 0,0 0-24 0,0 0 24 16,0 0-50-16,0 0-37 0,0 0-31 0,0 0 20 16,0 0-29-16,0 0-24 0,0 0-17 0,0 0 26 15,0 0-21-15,0 0-13 0,0 0-15 0,0 0 45 0,0 0-17 16,0 0-16-16,0 0-13 0,0 0 27 0,0 0-15 15,0 0-13-15,0 0-9 0,0 0-3 0,0 0-7 16,14-9-6-16,-14 9-5 0,0 0 6 0,5 13-5 0,-5-13-6 16,0 0-1-16,4 12 24 0,-4-12-9 0,0 0-4 0,11 13-6 15,-11-13-2-15,6 11-3 0,-6-11-3 0,6 9-2 16,-6-9 3-16,8 13-4 0,-8-13 0 0,4 9-3 16,-4-9 0-16,0 0 0 0,7 10-1 0,-7-10 0 0,0 0 0 15,0 0-1-15,10 10 2 0,-10-10-2 0,0 0-7 16,0 0 2-16,0 0 0 0,0 0 2 0,0 0 11 0,0 0-1 15,0 0-3-15,0 0 1 0,0 0 42 0,0 0-9 16,0 0-7-16,0 0-8 0,0 0 55 0,12-4-16 0,-12 4-12 16,0 0-11-16,0 0 24 0,8-10-12 0,-8 10-11 15,0 0-9-15,7-11-3 0,-7 11-5 0,8-11-5 16,-8 11-3-16,0 0-7 0,12-8-1 0,-12 8-1 0,12-10-1 16,-3 2-5-16,-9 8-1 0,17-7 0 0,-17 7 0 0,18-10-1 15,-18 10 1-15,17-11-2 0,-17 11 2 0,19-10-3 16,-19 10 1-16,18-9 1 0,-18 9-1 0,14-12 3 15,-14 12-1-15,0 0 0 0,11-7 0 0,-11 7-1 16,0 0-2-16,0 0 2 0,13-6 0 0,-13 6-13 0,0 0 2 16,0 0 3-16,0 0 1 0,0 0-25 0,0 0 6 15,0 0 6-15,0 0 3 0,0 0-222 0,3-10 49 0,-3 10 38 16,0 0 30-16,0 0-282 0,0 0 86 0,0 0 93 16,0 0 45-16,-8-10-852 0,8 10-228 0</inkml:trace>
  <inkml:trace contextRef="#ctx0" brushRef="#br1" timeOffset="212533.18">22992 5059 0 0,'0'0'639'0,"0"0"-422"0,0 0 61 0,0 0-16 0,0 0-49 15,0 0-43-15,0 0 16 0,0 0-35 0,0 0-31 16,0 0-24-16,0 0-7 0,0 0-18 0,10 7-13 0,-10-7-12 16,0 0 12-16,0 0-13 0,0 0-8 0,0 12-8 15,0-12 22-15,0 0-11 0,5 11-7 0,-5-11-6 0,0 0 11 16,3 15-7-16,-3-15-6 0,5 9-6 0,-5-9-1 16,4 11-4-16,-4-11-2 0,0 0-3 0,4 13 4 15,-4-13-2-15,0 0-2 0,3 13-2 0,-3-13-3 0,4 16 1 16,-4-16-2-16,0 0-1 0,0 0 6 0,0 0-3 15,0 0 0-15,0 0-2 0,0 0 8 0,0 0-1 16,0 0-1-16,12 4-2 0,-12-4 40 0,0 0-9 0,0 0-5 16,19-3-9-16,-19 3 38 0,13-7-12 0,-13 7-10 0,14-4-9 15,-6-4 32-15,-8 8-14 0,16-8-8 0,-16 8-10 16,16-6 0-16,-16 6-8 0,14-8-3 0,-14 8-6 16,13-9 19-16,-13 9-5 0,13-7-7 0,-13 7-4 0,12-6 4 15,-12 6-4-15,10-6-5 0,-10 6-1 0,0 0-1 16,17-7-2-16,-17 7-4 0,0 0 2 0,18-6-3 0,-18 6 0 15,0 0 0-15,0 0-1 0,17-7 6 0,-17 7-2 16,0 0-1-16,0 0-2 0,13-6-9 0,-13 6 1 0,0 0 2 16,0 0-2-16,0 0-18 0,13-7 3 0,-13 7 3 15,0 0 5-15,0 0-158 0,0 0 35 0,0 0 27 16,0 0 20-16,7-11-363 0,-7 11 125 0,0 0 74 0,0 0 50 16,0 0-740-16,0 0-142 0</inkml:trace>
  <inkml:trace contextRef="#ctx0" brushRef="#br1" timeOffset="-211064.57">22947 5677 0 0,'0'0'323'0,"0"0"-192"0,0 0 12 0,0 0 59 0,0 0-39 15,0 0-34-15,0 0-17 0,0 0 50 0,0 0-32 16,0 0-26-16,0 0-22 0,0 0 47 0,0 0-27 0,0 0-20 16,0 0-16-16,0 0 68 0,0 0-26 0,0 0-21 15,0 0-18-15,0 0 42 0,0 0-23 0,0 0-17 0,0 0-14 16,0 0 31-16,0 0-11 0,0 0-13 0,0 0-13 16,0 0 33-16,0 0-18 0,0 0-12 0,0 0-10 0,0 0 16 15,0 0-10-15,0 0-12 0,0 0-6 0,0 0-7 16,0 0-4-16,0 0-5 0,0 0-3 0,0 0-4 15,0 0-1-15,0 0-3 0,0 0 0 0,16 6-4 0,-16-6 1 16,0 0-1-16,14 9 0 0,-14-9 1 0,10 13 1 0,-10-13-1 16,11 16 0-16,-5-5-5 0,-1 0 1 0,1-1-1 15,-2 0 2-15,2 1 1 0,0 1 1 0,-3-1-1 16,3 3 0-16,-1-3 3 0,0 1-1 0,0-1-1 16,0-1 0-16,-1 3 2 0,1-4-1 0,0 0 1 0,-1 1-2 15,-4-10 2-15,10 16-2 0,-10-16 1 0,10 11 0 0,-10-11 1 16,11 10 1-16,-11-10-1 0,0 0 0 0,8 11-2 15,-8-11 0-15,0 0-1 0,6 7 1 0,-6-7-1 16,0 0-1-16,0 0 1 0,10 8 0 0,-10-8-28 0,0 0 5 16,0 0 5-16,0 0 4 0,0 0-82 0,0 0 20 15,0 0 14-15,0 0 13 0,0 0-135 0,0 0 38 0,0 0 38 16,0 0 26-16,0 0-161 0,0 0 49 0,0 0 38 0,0 0 33 16,0 0-287-16,0 0 83 0,0 0 84 0,0 0 68 15,-16-3-225-15,16 3 80 0</inkml:trace>
  <inkml:trace contextRef="#ctx0" brushRef="#br1" timeOffset="-210648.92">23169 5745 0 0,'0'0'344'0,"0"-11"-173"0,0 11-3 0,0 0 44 16,0 0-42-16,0 0-26 0,3-11-14 0,-3 11 28 16,0 0-31-16,0 0-26 0,0 0-20 0,0 0 44 15,0 0-24-15,0 0-22 0,5-11-15 0,-5 11 51 0,0 0-23 16,0 0-20-16,0 0-12 0,0 0 47 0,0 0-21 15,0 0-16-15,0 0-15 0,0 0 42 0,-6-10-13 0,6 10-14 16,0 0-17-16,0 0 28 0,0 0-16 0,0 0-12 0,0 0-12 16,0 0 21-16,0 0-12 0,0 0-10 0,0 0-8 15,0 0 2-15,0 0-6 0,0 0-7 0,0 0-2 16,0 0-14-16,0 0 0 0,-11 10-1 0,11-10-1 0,-20 17 20 16,8-5-5-16,0 0-2 0,-3 2-6 0,-8 2 48 15,9 2-11-15,-1-1-10 0,-1-1-8 0,-2 3 2 16,2-3-7-16,1 1-4 0,0-1-3 0,0 2-4 15,3-3-2-15,1-1-2 0,3 1-2 0,-2 7-333 16,3-16 64-16,2 4 54 0,0 1 41 0,5-11-1096 0,-9 14-397 0</inkml:trace>
  <inkml:trace contextRef="#ctx0" brushRef="#br1" timeOffset="-208645.95">14620 9545 0 0,'0'0'341'0,"0"0"-174"0,0 0 0 15,0 0-35-15,0 0-26 0,0 0 39 0,0 0-26 16,0 0-8-16,0 0-23 0,2-11 25 0,-2 11-22 0,0 0-19 15,0 0-14-15,0 0 19 0,0 0-15 0,0 0-12 16,0 0-11-16,0 0 25 0,0 0-16 0,0 0-7 16,0 0-10-16,0 0 16 0,0 0-10 0,0 0-9 0,0 0-4 15,0 0 41-15,0 0-14 0,-6-8-9 0,6 8-10 0,0 0 29 16,0 0-12-16,0 0-11 0,0 0-7 0,-6-9 24 16,6 9-10-16,0 0-10 0,0 0-7 0,0 0 45 15,-7-11-10-15,7 11-10 0,0 0-10 0,0 0 43 0,0 0-17 16,0 0-13-16,-8-10-12 0,8 10 22 0,0 0-14 15,0 0-11-15,0 0-6 0,0 0-2 0,0 0-8 0,0 0-4 16,0 0-3-16,0 0-11 0,0 0-2 0,0 0 0 16,0 0-2-16,0 0-6 0,0 0-1 0,0 0 2 0,0 0 0 15,1 13-6-15,-1-13 4 0,5 13-1 0,-5-13 1 16,7 18 12-16,-4-8-2 0,2 3-1 0,-2 1-2 16,3 5 1-16,2 1 0 0,0-7-2 0,0 10 0 0,0 1 4 15,3-2-2-15,-3-2 1 0,2-1-3 0,0 4 8 16,4-4-2-16,-4-2-3 0,0 1 1 0,5-1-6 0,0 1 1 15,-3-3-1-15,0 2 1 0,-3 0-17 0,3-1 4 16,-3-2 1-16,-1 0 3 0,1 0 23 0,0-1-3 16,-3-1-4-16,-1-1 0 0,1 0 7 0,-6-11-3 0,11 19-4 15,-11-19 1-15,8 15-11 0,-8-15 1 0,6 12-1 0,-6-12 1 16,8 11 19-16,-8-11-6 0,0 0 1 0,-3 12-5 16,3-12-22-16,0 0 4 0,0 0 1 0,3 10 2 0,-3-10-85 15,0 0 20-15,0 0 14 0,0 0 12 0,0 0-137 16,0 0 37-16,0 0 30 0,0 0 24 0,0 0-199 15,0 0 60-15,0 0 45 0,0 0 37 0,-9-11-733 16,9 11-94-16</inkml:trace>
  <inkml:trace contextRef="#ctx0" brushRef="#br1" timeOffset="-208252.98">15013 9688 0 0,'0'-19'520'0,"0"19"-224"16,-2-13-57-16,2 13-32 0,0 0-25 0,0 0 88 0,-1-11-55 16,1 11-43-16,0 0-33 0,0 0 6 0,0 0-29 15,0 0-23-15,0 0-17 0,0 0-10 0,-12 11-13 16,12-11-9-16,-12 11-10 0,4 1 49 0,-1-3-14 0,-3 1-13 15,4 1-12-15,-3 0 36 0,-2 2-15 0,2 0-14 0,-2 1-10 16,-1 1 27-16,3 1-14 0,-3 1-11 0,0-2-8 16,-3 4 39-16,2-1-13 0,-1-1-13 0,0-1-10 0,0 0 6 15,0-2-7-15,2 1-7 0,-2-4-8 0,5 1 5 16,-2 0-5-16,2-3-7 0,11-9 0 0,-14 14-12 16,14-14-1-16,-10 11 0 0,10-11 0 0,-6 8 0 15,6-8 0-15,0 0-1 0,0 0-1 0,-6 12-3 0,6-12 1 16,0 0-1-16,0 0 1 0,0 0-122 0,0 0 25 0,0 0 19 15,0 0 16-15,0 0-309 0,0 0 73 0,0 0 84 16,0 0 49-16,0 0-904 0,0 0-265 0</inkml:trace>
  <inkml:trace contextRef="#ctx0" brushRef="#br1" timeOffset="-206417.47">10097 9826 0 0,'0'0'531'0,"0"0"-265"0,0 0-53 0,0 0-39 0,0 0 104 0,0 0-56 0,0 0-43 15,0 0-38-15,0 0 19 0,0 0-32 0,0 0-26 0,0 0-20 16,0 0 13-16,0 0-17 0,0 0-17 0,0 0-12 15,0 0 9-15,0 0-12 0,0 0-8 0,0 0-5 0,0 0 22 16,7 8-13-16,-7-8-8 0,3 13-7 0,-3-13 94 16,11 17-25-16,-3-5-18 0,1 0-17 0,3 4 37 15,0 0-21-15,3 3-14 0,-2 0-13 0,6 4 36 0,-2-1-16 16,4 0-14-16,-4 0-11 0,4 3-3 0,-3-3-7 16,-1 1-9-16,-3-3-2 0,2 3 2 0,-2-2-5 15,1-3-3-15,-3 0-3 0,1 0-4 0,-2 2 0 0,-2-7-3 16,1 2-2-16,1 3-1 0,-4-4-2 0,-1 0 0 0,0 0 1 15,1-5 1-15,-1 1 0 0,-1 0-2 0,-5-10-1 16,6 15 12-16,-6-15-3 0,9 9-4 0,-9-9 1 0,0 0-12 16,-3 13 0-16,3-13 1 0,-1 12 1 0,1-12-48 15,0 0 10-15,0 0 9 0,0 0 5 0,0 0-241 16,0 0 53-16,-19-5 43 0,19 5 33 0,-9-11-351 0,9 11 147 16,-6-12 67-16,6 12 56 0,-6-18-667 0,6 18-96 15</inkml:trace>
  <inkml:trace contextRef="#ctx0" brushRef="#br1" timeOffset="-206056.19">10682 9898 0 0,'0'-11'592'0,"0"11"-355"0,0 0 48 16,0 0-19-16,0 0-47 0,0 0-44 0,0 0-10 0,0 0-32 0,0 0-27 16,0 0-22-16,0 0-25 0,0 0-13 15,0 0-10-15,-11 7-5 0,11-7 1 0,-15 15-4 0,8-8-8 16,-3 0-2-16,0 3-5 0,1 1-2 0,0-2-2 0,-1 1-3 16,-1 1 46-16,1 2-10 0,-1 0-8 0,-2 1-8 15,-1 5 57-15,-2 2-16 0,4-4-8 0,-4 2-10 16,-2 3 78-16,0-3-26 0,1 0-20 0,1-1-17 0,-1 1 24 15,1-2-18-15,2-2-15 0,0 1-9 0,-1-1 22 16,4-1-11-16,0-2-13 0,3-1-8 0,0-1 21 0,-3 3-11 16,4-6-9-16,7-7-8 0,-12 16-9 0,12-16-3 15,-11 13-2-15,11-13-5 0,-10 8 1 0,10-8-2 16,-8 11-3-16,8-11 0 0,-6 10-10 0,6-10-1 0,0 0 2 16,-9 6 0-16,9-6-91 0,0 0 19 0,0 0 15 15,0 0 12-15,0 0-285 0,0 0 66 0,0 0 52 0,0 0 56 16,0 0-996-16,0-13-344 0</inkml:trace>
  <inkml:trace contextRef="#ctx0" brushRef="#br1" timeOffset="-205186.08">9218 10195 0 0,'0'0'465'0,"0"0"-196"0,0 0 6 16,0 0-41-16,0 0-23 0,-11 6-42 0,11-6 16 15,0 0-38-15,0 0-27 0,0 0-26 0,0 0-21 0,0 0-16 16,0 0-10-16,0 0-10 0,0 0-56 0,0 0 3 16,0 0 4-16,13-5 3 0,-13 5-323 0,17-5 66 0,-2-2 53 15,-15 7 44-15,22-11-410 0,-6 4-26 0</inkml:trace>
  <inkml:trace contextRef="#ctx0" brushRef="#br1" timeOffset="-204703.31">11418 9861 0 0,'0'0'897'16,"0"0"-503"-16,0 0-40 0,0 0-71 0,0 0 94 16,0 0-76-16,0 0-59 0,0 0-28 0,0 0-23 0,0 0-39 15,0 0-30-15,0 0-24 0,0 0-42 0,0 0-10 0,0 0-11 16,0 0-6-16,0 0-310 0,10-6 55 0,-10 6 45 16,0 0 38-16,24-8-1067 0,-24 8-377 0</inkml:trace>
  <inkml:trace contextRef="#ctx0" brushRef="#br1" timeOffset="-204331.76">12800 9725 0 0,'0'0'600'0,"0"0"-344"0,0 0 26 0,0 0-17 0,0 0-49 16,0 0-44-16,0 0-54 0,0 0-25 0,0 0-18 0,0 0-15 15,0 0-102-15,0 0 9 0,15 3 6 0,-15-3 7 16,0 0-487-16,23-3 112 0,-23 3 124 0,14-7 55 16,-14 7-61-16,17-4 91 0</inkml:trace>
  <inkml:trace contextRef="#ctx0" brushRef="#br1" timeOffset="-204124.12">13711 9691 0 0,'0'0'812'0,"0"0"-557"15,0 0 1-15,10 7-36 0,-10-7-45 0,0 0-34 0,0 0-91 16,0 0-12-16,0 0-7 0,0 0-6 0,0 0-898 16,0 0-94-16</inkml:trace>
  <inkml:trace contextRef="#ctx0" brushRef="#br1" timeOffset="-196509.89">13651 9403 0 0,'0'0'604'0,"0"0"-298"0,0 0-61 0,0 0-11 16,0 0-46-16,0 0 71 0,0 0-52 0,0 0-42 0,0 0-32 16,3-15 4-16,-3 15-28 0,8-11-23 0,-8 11-15 15,9-11 40-15,-9 11-15 0,10-13-15 0,-10 13-16 0,11-15 41 16,-11 15-21-16,6-18-17 0,2 7-14 0,0-2 22 15,2 1-16-15,-3-1-14 0,3-2-8 0,0-1 17 0,-1 1-12 16,2 1-10-16,2-3-5 0,-2-2 3 0,1 2-6 16,2 0-6-16,-2-1-2 0,4-2 39 0,-2 2-12 15,2-1-9-15,-2 2-5 0,6-3 8 0,-3 3-8 0,1 1-7 16,-3 2-3-16,5-4 10 0,-3 3-6 0,4-1-5 16,-3 1-5-16,5-1-3 0,-1 1-3 0,-2 0-1 15,1 3-2-15,6-7-3 0,-3 6 2 0,-2 2-2 0,4-2-1 16,4 2-8-16,-3 2 2 0,0-1 0 0,-4 2 1 0,3 0 5 15,0-1 0-15,-1 7-1 0,-5-6 1 0,3 0 4 16,-5 2-2-16,-1 2-1 0,0 0-1 0,-17 4 14 16,24-5-5-16,-24 5-1 0,21-5-3 0,-21 5 22 0,15-1-7 15,-15 1-3-15,0 0-5 0,21-4 13 0,-21 4-5 0,0 0-5 16,0 0-3-16,0 0-6 0,0 0 0 0,0 0-1 16,0 0-3-16,0 0 1 0,0 0 0 0,0 0-2 15,0 0 0-15,0 0 2 0,0 0-2 0,0 0 0 0,0 0 0 16,0 0-77-16,0 0 16 0,0 0 10 0,0 0 11 15,0 0-288-15,0 0 65 0,0 0 52 0,0 0 42 16,-27 0-591-16,27 0 197 0,-17-6 112 0,17 6 90 0,-20-6-158 16,20 6-10-16</inkml:trace>
  <inkml:trace contextRef="#ctx0" brushRef="#br1" timeOffset="-196102.01">14407 8644 0 0,'0'0'589'0,"0"0"-212"0,0 0-51 0,0 0-37 15,0 0-6-15,0 0-55 0,0 0-46 0,0 0-37 16,0 0-21-16,0 0-24 0,0 0-21 0,0 0-15 0,0 0-11 16,0 0-12-16,23-4-5 0,-23 4-5 0,15 5 1 15,-15-5-7-15,13 5-6 0,-13-5-2 0,18 5 8 16,-18-5-4-16,16 3-5 0,-16-3-3 0,22 3-2 0,-22-3-1 15,17 2-2-15,-17-2-1 0,20 3 0 0,-20-3-1 0,15 3-3 16,-15-3 2-16,0 0-7 0,20 5-1 0,-20-5 2 16,0 0 0-16,0 0 4 0,0 0 1 0,14 5-2 15,-14-5 0-15,0 0-2 0,0 0 0 0,0 0 1 0,0 12-1 16,0-12 2-16,0 0 2 0,-4 14-2 0,4-14-1 16,-4 10 8-16,4-10-2 0,-6 11-2 0,6-11 0 0,-7 13-10 15,7-13 3-15,-11 13 0 0,11-13 1 0,-11 15 42 16,0-8-7-16,11-7-7 0,-15 16-6 0,15-16 4 15,-15 13-5-15,15-13-4 0,-15 11-4 0,15-11 4 0,-15 12-5 16,15-12-3-16,-18 13-1 0,18-13-4 0,-17 9-1 16,17-9 0-16,-15 12-1 0,15-12-218 0,-17 8 41 15,17-8 37-15,-18 7 39 0,18-7-430 0,-14 13 107 0,14-13 83 16,-14 5 69-16,14-5-266 0,-19 11-15 0</inkml:trace>
  <inkml:trace contextRef="#ctx0" brushRef="#br1" timeOffset="-195159.13">12704 9422 0 0,'-9'11'569'0,"9"-11"-383"0,0 0 73 16,0 0-38-16,-9 8-22 0,9-8-39 0,0 0 64 15,0 0-45-15,0 0-36 0,0 0-28 0,0 0 69 0,0 0-36 16,0 0-29-16,0 0-25 0,0 0 60 0,3-13-19 16,-3 13-27-16,0 0-22 0,8-14-13 0,-8 14-16 0,6-14-11 15,-6 14-9-15,9-19-5 0,-2 7-6 0,-1 1-5 0,0 0-6 16,4-5 10-16,0 2-9 0,-1-1 0 0,8 0-4 16,-8-3 12-16,0 3-4 0,0-3-2 0,1 2-5 0,6-2 21 15,-4 1-6-15,1 1-7 0,0 2-2 0,3 0 13 16,-2-1-6-16,-2 2-5 0,3 0-4 0,1-1 20 15,0 2-8-15,-2-1-7 0,4 1-3 0,-3-3 3 0,5 4-4 16,-3-3-4-16,4 1-3 0,0 1 10 0,-1-3-3 16,4 1-5-16,-3 3-3 0,2-6 15 0,1 5-6 15,-2-2-5-15,0 1-1 0,5-1 11 0,-1 1-4 0,-1 0-5 16,-3 1-2-16,5 1 4 0,0 0-2 0,-1 0-3 16,1-1-4-16,-1 3 2 0,2-2-2 0,-3-1-1 15,-1 5-1-15,3-3-2 0,-3 3 1 0,0 0-2 0,-3 0 0 16,0 0-6-16,2 2 1 0,-3 1-1 0,-1 0 2 0,4-1 4 15,-3 1-2-15,-1 2-1 0,2 0 1 0,-2-1 0 16,0 3 0-16,-2-3-1 0,-17 3 0 0,35-3-2 0,-17-2-2 16,-18 5 2-16,29 2 1 0,-29-2-1 0,24 0 1 15,-24 0 1-15,0 0-1 0,23 0-1 0,-23 0 1 16,0 0 0-16,0 0 0 0,0 0-9 0,0 0 1 0,0 0 4 16,0 0-1-16,0 0-63 0,0 0 14 0,0 0 10 0,0 0 10 15,0 0-108-15,0 0 29 0,0 0 22 0,-23 0 19 16,23 0-241-16,-17-3 62 0,17 3 52 0,-19-6 51 15,19 6-285-15,-19-4 86 0,19 4 71 0,-16-5 55 0,16 5-441 16,-15-10-46-16</inkml:trace>
  <inkml:trace contextRef="#ctx0" brushRef="#br1" timeOffset="-194783.51">13817 8598 0 0,'0'0'698'0,"0"0"-480"0,0 0 82 0,-10-7-22 15,10 7-55-15,0 0-45 0,0 0 57 0,0 0-46 0,0 0-39 16,0 0-30-16,0 0-13 0,0 0-22 0,0 0-17 0,0 0-13 16,0 0-7-16,17-3-10 0,-17 3-7 15,0 0-7-15,30 0 3 0,-30 0-7 0,22 3-2 0,-22-3-4 16,22 2-8-16,-22-2-2 0,21 1 0 0,-21-1 0 0,20 2 6 16,-20-2-4-16,0 0 0 0,27 2-2 0,-27-2 0 15,0 0-2-15,26 1-1 0,-26-1 0 0,0 0-3 16,22 2 0-16,-22-2 1 0,0 0 0 0,0 0 5 15,0 0-1-15,20 1 1 0,-20-1-2 0,0 0 4 0,0 0 0 16,0 0-2-16,0 0 0 0,0 0-2 0,0 0 0 0,0 0-1 16,0 0 0-16,0 0 1 0,0 0-1 0,0 0 0 15,0 0-1-15,0 15 9 0,0-15-3 0,-7 14-1 0,2-5-1 16,-1 4 32-16,-2-3-10 0,-2 3-3 0,2-1-6 16,-3 1 1-16,0-2-3 0,0 3-4 0,-1-2-3 0,-8 2-106 15,6-3 19-15,-2 2 17 0,0-3 11 0,-6 4-360 16,3-5 103-16,5 3 62 0,-3-7 48 0,-3 5-646 15,2-4-87-15</inkml:trace>
  <inkml:trace contextRef="#ctx0" brushRef="#br1" timeOffset="-193209.33">11565 9537 0 0,'0'0'634'15,"0"0"-316"-15,0 0-54 0,0 0-20 0,0 0-48 16,0 0 66-16,0 0-53 0,0 0-40 0,0 0-35 0,0 0 57 16,0 0-36-16,0 0-32 0,0 0-11 0,0 0 54 15,0 0-33-15,0 0-27 0,0 0-21 0,0 0 26 16,-3-11-22-16,3 11-18 0,0 0-14 0,3-14-18 0,-3 14-8 16,4-11-6-16,-4 11-5 0,7-14-10 0,-7 14-1 15,9-19-2-15,-4 9-3 0,5-1-1 0,-9-2-1 0,10 2-1 16,0-2 0-16,2 1-2 0,-1-3 0 0,2-1 1 0,-2 4-1 15,4-5 3-15,-3 2 0 0,-4 1 0 0,4 1-1 16,1-3 43-16,-3 0-10 0,2 4-6 0,-2 0-5 16,1-3 20-16,2 2-9 0,0 0-8 0,-1-1-4 0,4 1 20 15,2-1-7-15,-2 2-9 0,3-1-5 0,0-2 10 16,2-3-7-16,2 9-4 0,-1-3-4 0,3 0 12 0,1-1-6 16,0 3-4-16,1-3-4 0,2 3 3 0,0-2-4 15,-2 1-2-15,1 3-4 0,1-5 0 0,-3 3-1 0,2-1-2 16,-5 2 0-16,0-1-1 0,2 3 0 0,-5-1 0 15,-4-2-2-15,4 2 2 0,-4 0-2 0,1 0 1 16,0 2-1-16,-3-2 5 0,5-1 0 0,-6 4-2 0,3-4-1 16,-1 2 6-16,2-3-2 0,-1 2-3 0,1 2 1 15,-1-2-2-15,4 2 1 0,-4 0-2 0,2-1 0 16,-2 0 0-16,4 3 0 0,-3-2 1 0,-3-1-2 0,6 5-2 16,-2-4-1-16,-1 1 2 0,-1 1-1 0,2-1 0 15,-2 2-1-15,-17 3 1 0,32-5 0 0,-11 1 2 16,-2 3 0-16,-19 1-1 0,30-3 1 0,-30 3-5 0,27-3-1 15,-27 3 3-15,21-3-1 0,-21 3 3 0,0 0 0 0,24-2 0 16,-24 2 0-16,0 0 1 0,0 0 1 0,0 0-1 16,0 0 0-16,0 0-51 0,0 0 9 0,0 0 8 0,0 0 7 15,0 0-209-15,0 0 48 0,0 0 36 0,0 0 31 16,0 0-446-16,-12-6 124 0,12 6 126 0,0 0 64 0,-30-5-712 16,30 5-160-16</inkml:trace>
  <inkml:trace contextRef="#ctx0" brushRef="#br1" timeOffset="-192848.19">12871 8679 0 0,'0'0'673'0,"0"0"-227"0,0 0-26 0,0 0-78 15,0 0-69-15,0 0-7 0,0 0-52 0,0 0-43 0,0 0-27 16,0 0-26-16,0 0-22 0,0 0-20 0,0 0-15 15,27 0-12-15,-27 0-10 0,21 1-8 0,-21-1-6 16,25 2-3-16,-25-2-4 0,25 2-3 0,-25-2-4 0,29 0 4 16,-29 0-3-16,26 0-2 0,-26 0-3 0,23 0-10 15,-23 0 1-15,22 0 1 0,-22 0 1 0,23-4 0 0,-23 4 0 16,17-1 0-16,-17 1 0 0,16-3 1 0,-16 3 1 16,0 0-1-16,0 0 1 0,0 0 4 0,0 0-1 15,0 0-1-15,0 0-1 0,0 0 13 0,0 0-3 0,0 0-3 16,0 0-1-16,0 0-2 0,0 0 0 0,0 0-2 0,0 0-1 15,0 0-4-15,0 0 0 0,3 12 2 0,-3-12-2 16,-9 13 12-16,9-13-4 0,-15 18-1 0,8-9-1 16,-3 2 4-16,-1 2-2 0,0-2-3 0,0 0-1 0,-4 5-40 15,1-2 6-15,-1-1 8 0,2-1 2 0,-5 1-343 16,2-2 70-16,4 4 85 0,0-4 45 0,-3-5-909 0,1 2-263 16</inkml:trace>
  <inkml:trace contextRef="#ctx0" brushRef="#br1" timeOffset="-191644.82">9511 9866 0 0,'-11'11'350'0,"11"-11"-217"16,-7 10 69-16,7-10-40 0,0 0-32 0,0 0-27 0,-6 9 56 16,6-9-20-16,0 0-28 0,0 0-22 0,0 0 24 15,0 0-22-15,0 0-18 0,0 0-16 0,0 0 35 16,0 0-18-16,0 0-15 0,0 0-13 0,0 0 54 16,0 0-22-16,0 0-15 0,0 0-13 0,0 0 21 0,0 0-14 15,0 0-11-15,0 0-10 0,13-11 4 0,-13 11-7 0,15-9-8 16,-15 9-4-16,17-13-3 0,-17 13-5 0,21-21 0 15,-10 15-4-15,2-2-6 0,1 0 0 0,1 0-1 0,0 0 0 16,2-2 22-16,0 0-1 0,-1 1-4 16,1-1-6-16,2-2-8 0,0 3-3 0,0-1 1 0,0 3-2 15,4-3 24-15,-4 0-5 0,1 1-6 0,-1-1 0 0,3 1 9 16,-1-1-2-16,2 1-7 0,-3-1 0 0,4-2 15 16,0 0-6-16,-4 3-4 0,4-2-5 0,3-4 21 15,-1 3-8-15,-3-1-5 0,4 2-5 0,3-3 25 0,1-1-7 16,2 1-8-16,-3 0-5 0,5-2 32 0,0 5-11 15,-2-5-6-15,-1-1-9 0,3 1 25 0,0-2-9 0,-2 2-9 16,0 4-6-16,1-4 29 0,-1 0-10 0,-3 3-10 0,1-1-8 16,-1-1 7-16,-3 3-9 0,-2-1-4 15,0 0-5-15,1-1-2 0,-1 1-3 0,-2 1-3 0,2 1-2 16,2-4-1-16,0-1-1 0,0 4-2 0,0-1-1 0,5-1-3 16,-1-1 1-16,-1 1-2 0,0-1 2 0,4 3-4 15,-2 1 1-15,-4 0 0 0,3-1 1 0,0 2 2 16,-2 0 1-16,0 1-1 0,-2-1 0 0,4 1-6 0,-3-1 0 15,1 4 1-15,-2-2 2 0,2-1-7 0,-2 3 1 16,-4-2 2-16,1 4 0 0,2-2 0 0,-5-1 0 0,-1 2 3 16,1 1-1-16,-1-2 4 0,0 2-1 0,-3-1 0 15,-1 2 0-15,2 0 0 0,-18 3-1 0,28-6 1 0,-28 6-1 16,27-8 3-16,-27 8-1 0,24-4 1 0,-24 4-2 16,0 0-6-16,17-4 0 0,-17 4 2 0,0 0 0 15,0 0-107-15,0 0 23 0,0 0 16 0,0 0 15 0,0 0-247 16,0 0 60-16,0 0 50 0,0 0 49 0,0 0-1012 15,-17-3-343-15</inkml:trace>
  <inkml:trace contextRef="#ctx0" brushRef="#br1" timeOffset="-191284.6">11610 8836 0 0,'0'0'753'16,"0"0"-369"-16,-13-5-22 0,13 5-68 0,0 0-59 0,0 0-11 16,0 0-43-16,0 0-38 0,0 0-27 0,17-2-23 15,-17 2-19-15,0 0-11 0,28-1-10 0,-28 1 3 16,32-2-13-16,-32 2-9 0,23 0-6 0,-23 0 0 0,23 0-6 16,-23 0-5-16,24 0-4 0,-24 0-4 0,27 0-2 15,-27 0-2-15,22 0-1 0,-22 0 0 0,21 5 0 0,-21-5-1 16,24-5-1-16,-24 5-2 0,22-1 0 0,-22 1 1 15,0 0-1-15,25-4-4 0,-25 4 0 0,0 0 1 0,0 0 2 16,19-3-1-16,-19 3 1 0,0 0 0 0,0 0 1 16,0 0 3-16,0 0 0 0,0 0-1 0,0 0-1 0,0 0 20 15,0 0-4-15,0 0-4 0,0 0-2 0,-3 14-18 16,3-14 1-16,-3 14 1 0,3-14 1 0,-8 19 12 16,3-9 0-16,-1 2-4 0,1-1 1 0,-3 2-1 0,1 1-2 15,-4-2 2-15,4 1-3 0,-3 1-11 0,-1-1 1 16,0 0 1-16,2-4 3 0,-6 4-334 0,6-2 96 0,1-1 55 15,8-10 37-15,-16 14-853 0,16-14-200 0</inkml:trace>
  <inkml:trace contextRef="#ctx0" brushRef="#br1" timeOffset="-190101.18">15052 8182 0 0,'0'0'717'0,"0"0"-399"0,0 0 84 15,0 0-61-15,0 0-69 0,0 0-53 0,0 0-19 16,0 0-39-16,0 0-32 0,3 12-26 0,-3-12 58 16,-1 21-27-16,-2-8-27 0,0 0-22 0,0 2 21 0,-2 3-22 15,0-2-16-15,10 1-14 0,-15 1-4 0,2 2-9 16,2-6-9-16,3 1-5 0,-2 1-2 0,2-5-5 15,3-11-5-15,-9 19-2 0,9-19-7 0,-3 18-2 0,3-18-1 16,0 15 0-16,0-15 5 0,0 0-2 0,0 0-1 16,0 0-1-16,0 0 11 0,0 0-4 0,0-15-1 0,0 15-3 15,3-17-17-15,-3 17 4 0,0-19-1 0,0 19 3 0,2-23-8 16,-2 7 2-16,0 1 1 0,0 1 2 0,2-3-3 16,0 3 1-16,-1-4 1 0,4 1 3 0,-2-1-3 15,2 2 3-15,-1 3 0 0,0-1 2 0,2 4-5 16,1-2 2-16,1-1 1 0,-2 4 2 0,1 1-2 15,4-2 1-15,-2 3 1 0,0 0 1 0,2 0 0 0,-11 7 0 0,21-9 1 16,-21 9-2-16,22-10 22 0,-12 3-4 0,-10 7-3 16,0 0-3-16,27 1 0 0,-27-1-3 0,0 0 1 15,20 6-3-15,-20-6 0 0,13 5-2 0,-13-5 0 0,0 0-1 16,11 11 3-16,-11-11-2 0,0 0 1 0,3 15-2 16,-3-15 5-16,0 0-2 0,-1 17 0 0,1-17-1 0,-7 13 1 15,7-13-1-15,-14 13 0 0,3-7-2 0,0 2 6 16,-1 2-3-16,-3-6 1 0,2 1-1 0,-3 0-24 0,1-1 3 15,-2 3 4-15,17-7 4 0,-28 8-7 0,28-8 2 16,-20 8 5-16,20-8 0 0,-15 3-15 0,15-3 5 16,0 0 4-16,0 0 4 0,0 0-1 0,0 0 4 0,-13 6 1 15,13-6 1-15,0 0 17 0,0 0-2 0,0 0-2 16,0 0 0-16,0 0-30 0,0 0 7 0,21 5 3 0,-21-5 1 16,13 7 1-16,-13-7 5 0,14 4-1 0,-14-4 1 15,14 5 35-15,-14-5-3 0,17 9-7 0,-17-9-4 0,18 13 5 16,-18-13-3-16,16 13-5 0,-16-13-2 0,16 14 4 15,-11-4-2-15,-5-10-3 0,7 15-3 0,-2-5-1 16,-5-10-2-16,7 15-1 0,-7-15 0 0,6 12-54 0,-6-12 11 16,3 11 9-16,-3-11 5 0,0 0-201 0,0 0 43 0,3 11 40 15,-3-11 27-15,0 0-245 0,0 0 89 0,0 0 55 16,0 0 43-16,0 0-707 0,0 0-95 0</inkml:trace>
  <inkml:trace contextRef="#ctx0" brushRef="#br1" timeOffset="-189701.6">15286 8265 0 0,'0'0'621'0,"0"0"-391"0,0 0-46 0,0 0 6 0,0 0-16 15,0 0-38-15,0 0-26 0,0 0-8 0,0 0-20 16,14 10-18-16,-14-10-12 0,0 0-12 0,0 0-8 0,16 7-6 15,-16-7-5-15,0 0 10 0,0 0-4 0,24 1-6 16,-24-1-4-16,0 0-4 0,0 0-2 0,15-5-2 0,-15 5-2 16,7-13 4-16,-7 13-4 0,0 0 1 0,0 0-3 15,0 0 13-15,3-12-5 0,-3 12-2 0,0 0-1 0,-5-11 58 16,5 11-12-16,0 0-12 16,-9-13-9-16,9 13 34 0,0 0-14 0,-8-8-12 0,8 8-8 0,0 0 64 15,0 0-19-15,0 0-12 0,0 0-9 0,-19-3-12 0,19 3-10 16,0 0-7-16,-13 6-5 0,13-6-10 0,-15 10-2 0,15-10-4 15,-14 13-2-15,14-13-3 0,-9 16-1 0,9-16-1 16,-6 16 0-16,6-16-2 0,-7 19 0 0,7-19 0 0,-5 15-1 16,4 2-29-16,1-17 4 0,1 14 7 0,-1-14 2 15,3 13-83-15,-3-13 20 0,7 12 22 0,-7-12 13 16,8 11-131-16,-8-11 35 0,11 8 27 0,-11-8 23 0,16 3-212 16,-16-3 61-16,0 0 48 0,28-3 39 0,-28 3-446 15,21-12-31-15</inkml:trace>
  <inkml:trace contextRef="#ctx0" brushRef="#br1" timeOffset="-189122.09">15554 8194 0 0,'0'0'805'0,"4"-12"-469"0,-4 12-17 15,0 0-61-15,0 0 45 0,0 0-60 0,0 0-48 0,0 0-39 16,0 0-14-16,0 0-29 0,-14 4-11 0,14-4-19 0,-9 8-19 15,9-8-12-15,-13 13-12 0,13-13-7 0,-12 12-5 16,12-12-7-16,-14 15-4 0,14-15-3 0,-10 16 0 16,10-16-4-16,-8 15-2 0,8-15-1 0,-3 17 0 15,3-17-1-15,0 14-1 0,0-14-1 0,3 15-6 0,-3-15-1 16,4 12 2-16,-4-12 0 0,10 7-30 0,-10-7 7 0,0 0 4 16,19 6 4-16,-19-6-30 0,0 0 9 0,26 0 8 15,-26 0 6-15,0 0 8 0,21-3 3 0,-21 3 3 16,14-12 0-16,-14 12 9 0,10-14-1 0,-10 14 1 0,10-13-1 15,-10 13 10-15,10-15-2 0,-10 15-2 0,6-14-1 16,-6 14 68-16,5-14-16 0,-5 14-10 0,4-12-10 16,-4 12 53-16,3-10-18 0,-3 10-15 0,0 0-11 0,0 0 66 15,4-12-23-15,-4 12-17 0,0 0-14 0,0 0 13 16,0 0-16-16,0 0-10 0,0 0-8 0,0 0-23 0,0 0-3 16,0 0-3-16,-5 12 0 0,5-12-1 0,-3 12-1 15,3-12-1-15,0 14-1 0,0-14 3 0,-6 19-2 0,6-19 0 16,-2 16-3-16,2-16-7 0,-1 14 1 0,1-14 0 15,3 14 2-15,-3-14-57 0,6 12 10 0,-6-12 11 16,9 10 7-16,-9-10-56 0,12 5 19 0,-12-5 13 0,0 0 10 16,0 0 6-16,23 2 9 0,-23-2 7 0,13-7 3 0,-8-6 11 15,-5 13 0-15,12-6 3 0,-12 6 1 0,10-12 19 16,-10 12-3-16,8-16-2 0,-8 16-2 0,6-15 58 16,-6 15-16-16,5-19-7 0,-5 19-8 0,0-17 23 15,0 17-10-15,-2-18-11 0,2 18-6 0,-3-12 12 0,3 12-7 16,0 0-8-16,-8-12-6 0,8 12-4 0,0 0-6 0,0 0 0 15,-17-4-3-15,17 4-69 0,-14 3 15 0,14-3 8 16,-17 8 9-16,17-8-251 0,-15 10 58 0,15-10 43 16,-13 9 38-16,13-9-397 0,-5 13 135 0,5-13 80 0,0 0 66 15,2 12-442-15,-2-12-55 0</inkml:trace>
  <inkml:trace contextRef="#ctx0" brushRef="#br1" timeOffset="-188490.59">15803 8149 0 0,'0'0'742'0,"0"0"-472"0,0 0-41 0,2 12-23 16,-2-12-19-16,1 11-37 0,-1-11-31 15,0 13-23-15,0-13 32 0,0 18-27 0,0-18-20 0,-1 16-16 16,-1-3-12-16,-1 1-11 0,3-14-8 0,-7 15-6 0,7-15-1 15,-6 18-6-15,6-18-4 0,-5 15-3 0,5-15-4 16,-1 13-3-16,1-13 0 0,0 0-2 0,0 0-1 16,0 0 0-16,0 0-1 0,0 0 0 0,0 0 2 15,0 0-1-15,0 0 0 0,0 0-2 0,1-14 22 0,-1 14-6 16,4-11-2-16,-4 11-5 0,3-17 39 0,-3 17-12 0,4-15-6 16,-4 15-6-16,4-21 47 0,-4 21-13 0,5-15-11 15,-5 15-10-15,6-15 74 0,-6 15-23 0,6-14-18 0,-6 14-15 16,8-13-4-16,-8 13-10 0,0 0-9 0,13-6-8 15,-13 6-16-15,0 0-2 0,0 0-2 0,20-2-1 16,-20 2-4-16,14 7 0 0,-14-7 1 0,10 8-2 0,-10-8 0 16,13 12 0-16,-13-12 0 0,10 16 0 0,-10-16-15 15,6 17 2-15,-6-17 3 0,3 20 3 0,-3-20-48 0,2 21 10 16,-2-21 11-16,-2 26 6 0,2-26-88 0,-5 15 22 16,5-15 20-16,-1 12 15 0,1-12-43 0,0 0 22 0,0 16 24 15,0-16 12-15,0 0-7 0,0 0 10 0,0 0 10 16,0 0 5-16,0 0 29 0,0 0 0 0,0 0 0 0,0 0-2 15,3-14 55-15,-3 14-11 0,0-13-10 0,0 13-6 16,3-16 60-16,-3 16-11 0,2-16-14 0,-2 16-13 0,3-19 24 16,0 2-15-16,-3 17-12 0,5-16-10 0,-5 16 42 15,8-20-15-15,-8 20-14 0,6-17-10 0,-1 3-4 16,-5 14-8-16,11-6-5 0,-11 6-5 0,0 0-14 0,11-7 1 16,-11 7-3-16,0 0 1 0,0 0-7 0,19 5 1 15,-19-5 0-15,12 8 1 0,-12-8-5 0,9 13 1 0,-9-13 2 16,8 14 0-16,-8-14-51 0,7 18 11 0,-7-18 9 15,5 15 6-15,-5-15-117 0,4 18 30 0,-4-18 22 0,2 15 19 16,-2-15-149-16,-2 17 64 0,2-17 32 0,-2 12 25 16,2-12-156-16,-5 18 50 0,5-18 43 0,0 0 33 15,-8 9-606-15,8-9-62 0</inkml:trace>
  <inkml:trace contextRef="#ctx0" brushRef="#br1" timeOffset="-187854.51">16102 8147 0 0,'0'0'541'0,"12"-7"-316"0,-12 7 25 0,0 0-36 0,0 0-23 0,21 5-37 16,-21-5 6-16,13 5-31 0,-13-5-25 0,10 9-22 15,-10-9 2-15,12 12-18 0,-12-12-12 0,11 13-11 0,-11-13-6 16,9 9-7-16,-3 1-5 0,-6-10-6 0,4 21-9 15,-4-21-1-15,3 20-2 0,-3-20-2 0,0 15-19 0,0-15 1 16,-3 16 3-16,3-16 2 0,2 15-67 0,-2-15 16 16,-6 9 12-16,6-9 8 0,-10 10-48 0,10-10 17 15,0 0 14-15,-11 8 11 0,11-8-7 0,0 0 10 0,0 0 8 16,0 0 7-16,-10-8 7 0,10 8 3 0,0 0 4 16,-1-13 3-16,1 13 25 0,0-14-4 0,0 14-2 15,1-17 0-15,-1 17 42 0,2-19-10 0,-2 19-9 0,1-20-6 16,-1 20 49-16,4-20-16 0,-4 20-11 0,1-21-11 15,-1 21 51-15,6-15-16 0,-6 15-15 0,3-13-12 16,-3 13 24-16,0 0-14 0,15-7-11 0,-15 7-9 0,0 0-13 16,0 0-4-16,22 3-5 0,-22-3-2 0,13 8-16 15,-13-8 2-15,11 11 0 0,-5 1 0 0,-6-12 15 0,15 12-1 16,-15-12-4-16,9 16-1 0,-9-16-24 0,9 16 3 16,-9-16 4-16,7 16 2 0,-7-16-63 0,7 15 14 0,-7-15 12 15,3 13 9-15,-3-13-58 0,-2 13 19 0,2-13 15 0,-3 11 13 16,3-11-44-16,-7 10 19 0,7-10 13 0,0 0 13 15,-11 7-18-15,11-7 11 0,0 0 12 0,0 0 8 0,0 0 36 16,0 0-1-16,0 0 0 0,-9-7 0 0,9 7 66 16,0 0-13-16,0-20-12 0,0 20-8 0,5-14 51 15,-5 14-16-15,6-16-15 0,-6 16-9 0,8-19 37 16,-4 10-18-16,3-1-12 0,-1 3-10 0,2-5 24 0,3 4-13 16,-1 1-10-16,-2-1-10 0,3-1 5 0,-1 3-8 15,-10 6-5-15,18-11-6 0,-18 11 2 0,23-6-4 0,-23 6-4 16,0 0-2-16,22 0-11 0,-22 0 0 0,13 5-1 15,-13-5 1-15,12 10 0 0,-12-10 0 0,12 13 0 0,-12-13-1 16,6 16-16-16,-6-16 2 0,3 16 4 0,-3-16 2 0,2 19-100 16,-2-19 22-16,3 21 18 0,-3-21 12 0,1 17-259 15,-1-17 63-15,3 21 50 0,-3-21 42 0,-3 14-445 16,3-14-32-16</inkml:trace>
  <inkml:trace contextRef="#ctx0" brushRef="#br1" timeOffset="-186773.01">16622 8261 0 0,'0'0'501'0,"0"0"-213"0,0 0-57 0,10 8-38 0,-10-8 32 16,0 0-43-16,0 0-37 0,0 0-29 0,22 3-3 15,-22-3-21-15,14-7-18 0,-14 7-17 0,0 0 13 16,26-4-14-16,-26 4-12 0,17-3-6 0,-17 3 17 0,18-14-11 16,-18 14-9-16,15-5-6 0,-15 5 28 0,14-7-12 0,-14 7-8 15,9-9-9-15,-9 9 42 0,5-9-14 0,-5 9-6 16,0 0-9-16,4-11 140 0,-4 11-37 0,0 0-27 15,0 0-24-15,0 0 70 0,0 0-32 0,0 0-27 0,-9-9-20 16,9 9-12-16,0 0-13 0,-18 3-13 0,18-3-9 0,-22 7-8 16,22-7-8-16,-24 8-3 0,24-8-4 0,-22 11-2 15,22-11-3-15,-19 11 0 0,19-11-4 0,-16 13-7 16,8-4 1-16,8-9 0 0,-9 15 1 0,9-15 12 16,-7 19-1-16,7-19-2 0,-3 16-3 0,3-16-21 0,1 17 3 0,-1-17 3 15,9 14 3-15,-9-14-55 0,9 13 13 0,-9-13 10 16,16 8 8-16,-16-8-49 0,22 0 17 0,-22 0 11 15,26 0 11-15,-12-6-14 0,-14 6 11 0,25-7 7 0,-25 7 7 16,26-12 17-16,-15 5 2 0,0-1 1 0,-1-1 2 16,-1 1 32-16,0-3-7 0,0 1-3 0,-1 1-3 15,-2-1 68-15,2-1-16 0,-2 0-12 0,-1 1-12 0,0-1 42 16,-1 0-17-16,0 0-12 0,0 1-11 0,1 1 20 16,-5 9-14-16,10-14-10 0,-10 14-7 0,8-8 18 0,-8 8-10 15,0 0-9-15,0 0-3 0,0 0-16 0,0 0-1 16,0 0-1-16,0 0-4 0,21 2 0 0,-21-2-1 15,10 10-2-15,-10-10 0 0,10 12-3 0,-10-12 1 0,11 15-1 16,-11-15 1-16,8 15-2 0,-8-15 2 0,6 15-1 16,-6-15 0-16,3 15-71 0,-3-15 14 0,2 12 12 0,-2-12 9 15,2 14-59-15,-2-14 19 0,-2 14 15 0,2-14 13 16,0 0-42-16,-2 12 18 0,2-12 15 0,0 0 12 0,0 0-13 16,0 0 13-16,0 0 8 0,0 0 9 0,0 0 17 15,0 0 4-15,0 0 0 0,0 0 2 0,-9-6 8 16,9 6-2-16,0 0 1 0,2-16 0 0,-2 16 5 0,3-18-2 15,-3 18-1-15,11-14 0 0,-8 3 12 0,-3 11-1 0,8-14-6 16,-8 14 0-16,11-18-8 0,-11 18 1 0,11-12-1 16,-11 12 0-16,16-11 11 0,-16 11-1 0,14-8-3 15,-14 8-1-15,0 0-7 0,23-2-1 0,-23 2 1 0,0 0 0 16,18 3-2-16,-18-3-2 0,12 8 1 0,-12-8 2 16,8 12-6-16,-8-12 2 0,4 13 1 0,-4-13 2 0,3 17-77 15,-3-17 15-15,-1 15 15 0,1-15 9 0,-6 18-167 16,6-18 41-16,-8 18 35 0,8-18 30 0,-5 14-178 15,5-14 56-15,-5 12 44 0,5-12 37 0,0 0-280 0,5 15 84 16,-5-15 94-16,0 0 65 0,0 0-208 0,0 0 93 16</inkml:trace>
  <inkml:trace contextRef="#ctx0" brushRef="#br1" timeOffset="-185615.27">17359 8145 0 0,'-10'-14'617'0,"10"14"-308"16,-6-10-57-16,6 10-15 0,0 0-47 0,-9-7 43 16,9 7-47-16,0 0-37 0,-23-4-29 0,23 4 12 15,-14 10-25-15,14-10-21 0,-16 3-19 0,16-3 9 16,-17 9-14-16,17-9-15 0,-15 12-5 0,6-6-4 0,9-6-7 16,-11 16-7-16,11-16-5 0,-12 19-6 0,12-19-3 0,-7 19-2 15,2-9-2-15,5-10 15 0,-3 20-6 0,3-20-1 16,0 17-4-16,0-17-37 0,1 18 8 0,-1-18 1 0,7 16 6 15,-7-16-81-15,9 11 22 0,-9-11 18 0,11 8 12 16,-11-8-52-16,0 0 20 0,26 2 13 0,-26-2 13 16,16-7 11-16,-16 7 8 0,10-9 4 0,-10 9 6 0,21-16 13 15,-11 7 2-15,-2-1 1 0,0 2-1 0,-2-5 45 16,0 2-9-16,-1-1-6 0,0 0-5 0,-1-3 77 16,-1-2-20-16,-2 3-15 0,2-8-14 0,-1 6 41 0,-2 0-8 15,0-3-16-15,0 0-14 0,0-2 35 0,0 1-19 16,0 3-14-16,0 0-10 0,1 2 12 0,-1 2-11 15,0 13-10-15,0-17-7 0,0 17 19 0,0 0-11 0,-1-13-7 0,1 13-7 16,0 0-12-16,0 0-2 0,0 0-1 16,0 0-3-16,0 0-7 0,-9 13 0 0,9-13 1 0,-7 15 1 15,7-15-7-15,-7 21 1 0,4-7 2 0,2 1 1 0,-2 2-1 16,-1-1 1-16,3 1 1 0,-1-2 1 0,1 2 3 16,1 0 0-16,0 4 0 0,0-7 1 0,1 3-36 15,1-2 9-15,-1-2 4 0,1 1 4 0,3 2-156 16,-1-3 37-16,-1-2 25 0,2 0 23 0,1-2-176 0,-6-9 71 15,9 15 39-15,-9-15 31 0,14 11-97 0,-14-11 44 0,18 5 34 16,-18-5 29-16,0 0-56 0,31-4 34 0,-31 4 26 16,24-4 21-16,-11 0 31 0,1-2 17 0,-1-1 8 0,-2 1 6 15,3-2 86-15,-1 1-11 0,-4-3-2 0,2 0-11 16,-1 1 129-16,-2-2-32 0,1 1-28 0,0 0-20 16,-2-2 93-16,-2 1-34 0,1 2-31 0,1-3-22 0,-4 0 69 15,0 2-33-15,-3 10-24 0,5-20-23 0,-5 20 74 16,2-20-14-16,-2 20-29 0,-2-14-22 0,2 14 40 0,-5-12-26 15,5 12-21-15,0 0-17 0,-8-9 3 0,8 9-15 16,0 0-11-16,0 0-8 0,-26 1-12 0,26-1-5 0,-15 4-4 16,15-4-2-16,-16 13-2 0,8-5-2 0,-1 0 0 15,2 2-4-15,-3-1-11 0,4 0-1 0,-3 3 2 0,4-1 2 16,0 0-39-16,2 0 9 0,0 0 6 0,3-11 7 16,-4 23-86-16,4-23 22 0,2 19 17 0,-2-19 14 15,5 15-116-15,-5-15 36 0,0 0 26 0,10 16 22 0,-10-16-26 16,21 5 30-16,-21-5 14 0,15 5 16 0,-15-5 9 0,16-7 8 15,-16 7 7-15,16-8 6 0,-16 8 57 0,12-10-7 16,-12 10-5-16,13-13-5 0,-13 13 70 0,10-16-16 16,-10 16-15-16,8-18-12 0,-8 18 80 0,8-17-25 0,-8 17-21 15,6-16-15-15,-6 16 49 0,3-16-22 0,-3 16-18 16,3-9-16-16,-3 9 31 0,0 0-18 0,0 0-14 16,0 0-12-16,0 0-2 0,0 0-9 0,0 0-8 0,0 0-4 15,0 0-17-15,0 0-2 0,-4 9 0 0,4-9-1 16,-10 13-43-16,10-13 10 0,-3 16 5 0,3-16 6 0,-3 15-113 15,3-15 28-15,-11 18 20 0,11-18 18 0,3 18-138 16,-3-18 42-16,4 12 32 0,-4-12 32 0,7 9-70 16,-7-9 33-16,11 10 27 0,-11-10 23 0,0 0-38 0,17 5 24 15,-17-5 22-15,0 0 13 0,21-5 21 0,-21 5 7 16,14-5 8-16,-14 5 7 0,15-11 76 0,-15 11-9 0,14-12-9 16,-14 12-8-16,13-16 78 0,-8 5-23 0,1 3-15 0,-1-4-14 15,-2 2 79-15,1-3-27 0,1 0-20 0,5 2-18 16,-8-2 71-16,-1-1-20 0,-1 2-16 0,0 12-21 15,0-26 48-15,0 13-25 0,2 2-20 0,-2 11-18 0,1-19 17 16,-1 19-17-16,2-14-12 0,-2 14-12 0,0 0 4 16,0 0-8-16,0 0-9 0,0 0-6 0,0 0-16 0,0 0-1 15,0 0-2-15,0 0-1 0,0 0-7 0,-3 14 1 16,3-14 0-16,-2 19 1 0,1-6 4 0,-3-2 1 0,3 0-1 16,1-11 0-16,-2 24 0 0,0-14 0 0,2 3 1 15,0-13-2-15,-1 26-15 0,-3-13 4 0,6-2 3 16,-2-11 1-16,0 22-113 0,0-22 24 0,3 22 18 15,-3-22 17-15,2 19-177 0,-2-19 46 0,5 16 39 0,-5-16 37 0,5 12-176 16,-5-12 58-16,0 0 46 0,7 10 38 0,-7-10-342 16,0 0 108-16,0 0 122 0,0 0 50 0,24-3-74 15,-24 3 93-15</inkml:trace>
  <inkml:trace contextRef="#ctx0" brushRef="#br1" timeOffset="-185291">17813 8080 0 0,'0'0'553'0,"0"0"-208"16,0 0-64-16,0 0-17 0,0 0 19 0,5-11-57 0,-5 11-45 0,0 0-36 15,0 0-26-15,23-2-24 0,-23 2-19 0,0 0-16 16,26-1-6-16,-26 1-12 0,0 0-7 0,30 0-8 16,-30 0-1-16,24-2-5 0,-24 2-4 0,17-3-3 15,-17 3 15-15,0 0-2 0,23-3-6 0,-23 3-3 0,0 0 25 16,0 0-10-16,24-2-5 0,-24 2-6 0,0 0-2 0,0 0-3 15,0 0-5-15,0 0-2 0,0 0 0 0,0 13-1 16,0-13-5-16,0 0 2 0,-2 11-2 0,2-11 1 16,-4 15-3-16,4-15 1 0,-4 17 1 0,4-17-1 0,-8 19 0 15,3-10-2-15,5-9 0 0,-4 19 1 0,4-19-1 16,-5 18-1-16,5-18-90 0,-3 14 19 0,3-14 13 0,0 0 11 16,-9 15-163-16,9-15 44 0,0 0 35 0,0 0 25 0,0 0-232 15,0 0 66-15,20-3 55 0,-20 3 44 16,12-10-395-16,-12 10-24 0</inkml:trace>
  <inkml:trace contextRef="#ctx0" brushRef="#br1" timeOffset="-185103.43">18091 7891 0 0,'-3'-11'673'0,"3"11"-310"0,0 0-37 0,0 0-48 0,0 0-54 15,0 0-179-15,0 0-10 0,0 0-7 0,0 0-5 16,-6 10-892-16,6-10-94 0</inkml:trace>
  <inkml:trace contextRef="#ctx0" brushRef="#br1" timeOffset="-184402.35">18282 8030 0 0,'-4'-17'1019'0,"4"17"-575"0,-8-14-66 16,8 14-75-16,0 0 27 0,-11-11-66 0,11 11-43 0,0 0-27 16,0 0-31-16,-19-2-33 0,19 2-26 0,0 0-20 0,-17 5-17 15,17-5-15-15,-15 12-8 0,15-12-11 0,-16 10-11 16,10-2-6-16,-2 1-3 0,0 0-2 0,2 2-5 15,6-11-1-15,-10 21 0 0,6-10-2 0,-2-1-1 16,6-10 0-16,-4 20 1 0,4-20-2 0,-2 19-5 0,2-19 3 16,6 16-1-16,-6-16 1 0,7 14-13 0,-7-14 4 15,8 10 1-15,-8-10 1 0,9 9-1 0,-9-9 2 0,0 0 2 16,0 0 0-16,21 2 12 0,-21-2-1 0,0 0-2 0,19-10-1 16,-19 10 13-16,15-9-4 0,-15 9-3 0,11-13 0 15,-4 3 51-15,-7 10-12 0,12-14-11 0,-12 14-6 0,11-19 46 16,-5 11-15-16,-1-3-12 0,-5 11-11 0,10-17 51 15,-10 17-18-15,9-18-13 0,-9 18-14 0,8-17 18 16,-8 17-15-16,6-18-8 0,-6 18-9 0,7-14 7 0,-7 14-7 16,0 0-7-16,8-10-3 0,-8 10-10 0,0 0-3 15,0 0-1-15,0 0 0 0,0 0-21 0,0 0 3 0,0 0 3 16,11 10 1-16,-11-10 1 0,9 12 2 0,-9-12 1 16,13 14 0-16,-13-14-8 0,11 17 1 0,-11-17 3 0,9 17 1 15,-9-17-33-15,10 19 8 0,-10-19 7 0,10 18 3 16,-10-18-55-16,6 16 16 0,-6-16 12 0,4 14 10 15,-4-14-51-15,2 14 16 0,-2-14 15 0,-8 10 12 0,8-10-53 16,0 0 21-16,2 16 13 0,-2-16 15 0,0 0-35 16,0 0 18-16,0 0 13 0,-8 8 9 0,8-8 8 15,0 0 7-15,0 0 6 0,0 0 4 0,-9-7 7 0,9 7 3 16,0 0 1-16,-5-13 2 0,5 13 13 0,-2-14 0 16,2 14-3-16,0-13 0 0,0 13 36 0,2-18-8 15,-2 18-6-15,2-18-5 0,-2 18 34 0,6-20-11 0,-6 20-7 16,6-17-8-16,-1 6 36 0,1 2-13 0,0 0-10 0,-6 9-8 15,15-15-1-15,-15 15-8 0,17-11-4 0,-17 11-4 16,21-7 10-16,-21 7-4 0,19-3-5 0,-19 3-3 0,20 2-11 16,-20-2-2-16,18 5 1 0,-18-5-1 0,16 11-1 15,-16-11-1-15,13 13 1 0,-13-13 0 0,11 14 2 0,-11-14-2 16,7 17 1-16,-7-17 0 0,5 18-5 0,-5-18 0 16,2 18 1-16,-2-18 0 0,0 23-3 0,0-23 2 15,-2 17 1-15,2-17-1 0,-3 21-106 0,3-21 23 0,-5 18 16 16,5-18 14-16,-7 13-223 0,7-13 57 0,-7 9 46 15,7-9 33-15,0 0-332 0,-8 13 108 0,8-13 72 0,0 0 60 16,0 0-471-16,0 0-54 0</inkml:trace>
  <inkml:trace contextRef="#ctx0" brushRef="#br1" timeOffset="-183715.09">19121 7893 0 0,'0'0'546'0,"19"-3"-266"0,-19 3-56 0,0 0 160 0,0 0-59 15,0 0-66-15,0 0-50 0,0 0 75 0,0 0-57 16,0 0-41-16,0 0-19 0,0 0-7 0,-24-2-32 0,24 2-27 16,-20 2-19-16,20-2-13 0,-28 3-12 0,28-3-13 15,-26 3-9-15,10 1 6 0,16-4-9 0,-26 10-8 0,26-10-1 16,-20 9-8-16,20-9-2 0,-15 10-1 0,15-10-5 15,-4 13-2-15,4-13-2 0,0 0-1 0,0 13 1 0,0-13 8 16,11 14-3-16,-11-14-2 0,14 13 0 0,0-2-7 16,-14-11-1-16,29 6 1 0,-29-6 0 0,33 7-4 15,-15-4-2-15,7 0 2 0,-25-3 2 0,29 6-6 16,-29-6 2-16,25 8 2 0,-25-8 1 0,23 4 7 0,-23-4-2 16,17 7 1-16,-17-7 1 0,13 7-12 0,-13-7 1 0,0 0 1 15,0 0 2-15,4 9-4 0,-4-9 2 0,0 0 0 16,-4 11 3-16,4-11 2 0,-10 9 1 0,10-9-2 0,-19 7 3 15,6-2 2-15,-1-2 0 0,14-3-1 0,-30 7-1 16,14-3-1-16,-8-2-1 0,24-2 0 0,-24 4 2 0,24-4-36 16,-24 5 7-16,24-5 6 0,0 0 5 0,-18 5-142 15,18-5 34-15,0 0 24 0,0 0 20 0,0 0-288 16,0 0 107-16,1-14 55 0,-1 14 43 0,19-14-813 16,-8 5-174-16</inkml:trace>
  <inkml:trace contextRef="#ctx0" brushRef="#br1" timeOffset="-182792.84">19267 7919 0 0,'0'0'653'0,"7"-9"-292"0,-7 9-44 0,0 0-41 0,0 0-54 16,0 0-2-16,0 0-45 0,0 0-34 0,0 0-28 15,-2 14 2-15,2-14-25 0,-2 13-16 0,2-13-16 0,-5 18 37 16,5-18-11-16,-3 22-16 0,3-22-13 0,-3 26 15 15,2-14-14-15,1-12-12 0,0 22-7 0,0-22-21 0,0 21-1 16,0-21-5-16,4 16-1 0,-4-16-4 0,6 9 1 16,-6-9-3-16,0 0 0 0,0 0 6 0,20 4-1 0,-20-4-1 15,0 0-2-15,21-5 5 0,-21 5-2 0,12-8-1 16,-12 8-3-16,11-13 49 0,-11 13-10 0,12-13-10 16,-12 13-6-16,4-15 44 0,1 5-15 0,-5 10-11 0,8-19-9 15,-5 9 55-15,-3 10-17 0,6-17-16 0,-6 17-10 0,7-18 40 16,-7 18-16-16,3-15-14 0,-3 15-13 0,0 0 23 15,11-12-14-15,-11 12-11 0,0 0-9 0,0 0-4 16,0 0-8-16,0 0-2 0,0 0-5 0,0 0-19 0,0 0 2 16,0 0 0-16,1 15 1 0,-1-15 2 0,2 18 0 0,-2-18-1 15,0 20 0-15,0-6 4 0,0 0 1 0,-2-1-3 16,1 0 0-16,-4 6 0 0,4-1 0 0,-1-2-1 16,-1 2 0-16,-2 0-24 0,-2 1 5 0,3-2 3 0,-2 1 4 15,-1-1-77-15,3-1 20 0,-1-2 11 0,0 1 13 16,0-1-101-16,2-1 31 0,-2-2 22 0,5-11 18 15,-6 17-62-15,6-17 28 0,-6 16 21 0,6-16 18 0,0 0 2 16,-12 12 13-16,12-12 11 0,0 0 8 0,0 0 13 16,-14 3 4-16,14-3 3 0,0 0 5 0,0 0 10 0,-11-4 0 15,11 4 0-15,-5-9 0 0,5 9 83 0,-5-16-17 16,5 16-12-16,-1-19-12 0,2 6 36 0,2 0-16 0,3 3-14 16,-3-2-8-16,3-1 12 0,2 1-10 0,0 0-9 15,0 0-7-15,1-7 6 0,2 9-9 0,-1-1-4 16,0 2-2-16,2-4-22 0,-4 2 1 0,5 0 2 0,-2 0-1 15,1-1 12-15,-2 3-2 0,1-1-2 0,-1-1 0 0,1 2 13 16,-3 0-4-16,3 0-2 0,-1 1-4 0,-2-1 20 16,1 2-6-16,-9 7-4 0,16-14-6 0,-16 14 46 15,16-14-13-15,-16 14-8 0,12-13-9 0,-12 13 19 16,13-10-9-16,-13 10-8 0,14-15-7 0,-14 15 40 0,10-14-16 16,-10 14-8-16,5-13-6 0,-5 13 13 0,3-11-9 0,-3 11-6 15,0 0-8-15,0 0 14 0,-2-13-7 0,2 13-6 16,0 0-6-16,0 0 5 0,0 0-6 0,-11-5-3 15,11 5-3-15,0 0-13 0,0 0 0 0,-27 0 0 0,27 0 0 16,-17 7-4-16,17-7 1 0,-17 8 1 0,17-8 2 16,-14 10-45-16,14-10 9 0,-12 14 10 0,12-14 4 0,-6 12-100 15,6-12 24-15,-2 13 21 0,2-13 15 0,0 12-75 16,0-12 29-16,6 12 21 0,-6-12 18 0,10 9-45 0,-10-9 21 16,12 8 21-16,-12-8 15 0,16 8-16 0,-16-8 13 15,18 6 14-15,-18-6 9 0,16 3-19 16,-16-3 13-16,17 4 9 0,-17-4 7 0,18 6 5 0,-18-6 3 0,14 6 4 15,-14-6 4-15,13 7-2 0,-13-7 4 0,0 0 2 16,14 10 2-16,-14-10 1 0,6 10 2 0,-6-10 2 16,0 0-1-16,3 15-6 0,-3-15 2 0,0 0 0 0,-3 16 3 15,3-16-2-15,-3 11 2 0,3-11 1 0,-14 9 1 0,14-9-7 16,-15 10 1-16,7-2 3 0,8-8 0 0,-18 6-81 16,18-6 20-16,-16 3 17 0,16-3 10 0,0 0-143 15,-19 5 38-15,19-5 27 0,0 0 24 0,0 0-229 0,0 0 65 16,0 0 50-16,-4-13 44 0,4 13-392 0,7-15-19 15</inkml:trace>
  <inkml:trace contextRef="#ctx0" brushRef="#br1" timeOffset="-182524.49">19775 7792 0 0,'0'0'707'0,"0"0"-379"0,0 0-39 0,0 0 27 16,0 0-64-16,0 0-50 0,0 0-40 0,7 17 14 16,-7-17-35-16,3 17-29 0,0-7-22 0,-2 3 26 0,1-1-8 15,-1 1-23-15,1 3-16 0,-2 1 14 0,0-1-16 16,2 2-14-16,-4-1-11 0,2 2-6 0,0-2-7 0,-3 1-7 16,1-3-5-16,-1 2 4 0,0-3-5 0,0-1-4 15,0-2-1-15,3-11-4 0,-3 17-1 0,3-17-1 0,0 0-2 16,0 13-195-16,0-13 39 0,0 0 30 0,0 0 24 15,0 0-298-15,0 0 91 0,0 0 61 0,23-7 50 0,-23 7-620 16,7-14-80-16</inkml:trace>
  <inkml:trace contextRef="#ctx0" brushRef="#br1" timeOffset="-182313.2">19720 7965 0 0,'0'0'638'0,"0"0"-308"16,0 0-51-16,0 0 74 0,0 0-72 0,0 0-55 0,0 0-45 15,0 0-31-15,28-6-29 0,-28 6-26 0,23-1-17 16,-23 1-60-16,28-7-5 0,-28 7 0 0,25-2-5 0,-25 2-247 16,24-7 49-16,-24 7 36 0,24-5 32 0,-24 5-783 15,17-9-106-15</inkml:trace>
  <inkml:trace contextRef="#ctx0" brushRef="#br1" timeOffset="-181257.53">19940 7982 0 0,'0'0'670'15,"7"8"-462"-15,-7-8 75 0,0 0-13 0,15-4-55 0,-15 4-42 16,0 0 12-16,20-4-37 0,-20 4-30 0,0 0-24 15,15-7 29-15,-15 7-24 0,12-6-20 0,-12 6-16 0,7-8 23 16,-7 8-16-16,0 0-10 0,11-10-9 0,-11 10 40 16,3-9-19-16,-3 9-14 0,0 0-12 0,2-16 56 15,-2 16-20-15,0 0-17 0,0-14-11 0,0 14 22 0,0 0-15 16,0 0-12-16,-5-15-10 0,5 15 26 0,0 0-15 0,0 0-8 16,-15-6-10-16,15 6-2 0,0 0-8 15,0 0-3-15,0 0-4 0,-24 3-5 0,24-3-1 0,-16 6-3 0,16-6-1 16,-16 10 0-16,8-2-2 0,8-8-1 0,-14 14 0 15,14-14 3-15,-11 19-1 0,11-19-1 0,-10 18-1 16,7-7 2-16,3 0 2 0,0-11-3 0,-3 22 0 0,3-22-5 16,2 20 0-16,-2-20 1 0,4 15-1 0,-4-15-14 15,11 16 3-15,-11-16 2 0,10 12 3 0,-10-12-55 0,13 7 13 16,-13-7 10-16,0 0 8 0,22 0-22 0,-22 0 12 16,16-1 9-16,-16 1 5 0,17-11 1 0,-17 11 6 15,18-12 5-15,-18 12 2 0,17-15 2 0,-9 5 3 0,-2 2 2 16,2-3 0-16,-2 0 12 0,3 1 0 0,-3 1-2 15,0-2-1-15,2 2 26 0,-2-3-6 0,0 1-4 0,-3-2-3 16,1 2 47-16,1 0-12 0,-2 0-10 0,-3 11-8 16,5-17 65-16,-5 17-19 0,1-16-16 0,-1 16-12 0,0 0 62 15,0-14-23-15,0 14-17 0,0 0-14 0,0 0 39 16,0 0-21-16,0 0-12 0,0 0-15 0,0 0-24 16,0 0-5-16,0 0-3 0,0 0-5 0,-12 8-10 15,12-8 0-15,-5 15-1 0,5-15-1 0,-4 18-2 0,4-18 0 0,-4 20 0 16,4-20-1-16,-3 21-7 0,3-21 2 0,-2 20 0 15,2-20 3-15,0 23-62 0,0-23 12 0,-1 20 12 16,1-20 8-16,-2 12-88 0,2-12 24 0,-2 17 21 0,2-17 13 16,0 0-36-16,-1 14 20 0,1-14 16 0,0 0 13 15,0 0 20-15,0 0 7 0,0 0 4 0,0 0 5 0,0 0 23 16,3-12 0-16,-3 12-3 0,3-13 1 0,-3 13 23 16,5-18-4-16,-5 18-8 0,7-15 0 0,-7 15 12 15,4-21-5-15,-1 10-5 0,-3 11-3 0,8-21 39 0,-8 21-11 16,6-16-10-16,-6 16-5 0,9-17-5 0,-9 17-6 15,6-13-2-15,-6 13-4 0,0 0 3 0,13-9-3 0,-13 9-3 16,0 0-1-16,0 0-5 0,17-4-1 0,-17 4-1 0,0 0 1 16,16 8-8-16,-16-8 2 0,10 10 0 15,-10-10 2-15,8 12-12 0,-8-12 4 0,9 15 1 0,-9-15 4 16,6 17-43-16,-6-17 10 0,6 20 9 0,-6-20 6 0,6 16-60 16,-6-16 19-16,1 20 10 0,-1-20 13 0,3 16-44 15,-3-16 15-15,0 14 15 0,0-14 12 0,-1 11-11 16,1-11 13-16,0 0 8 0,-3 13 6 0,3-13 5 15,0 0 3-15,0 0 5 0,0 0 3 0,0 0 2 0,0 0 2 0,0 0 3 16,0 0-1-16,0 0 13 0,-16-3-4 0,14-8 2 16,2 11-2-16,0 0 30 0,-5-14-5 0,5 14-7 15,-1-14-3-15,1 14 22 0,4-17-9 0,-4 17-6 0,5-17-4 16,-5 17 16-16,8-21-8 0,-8 21-6 0,8-19-3 16,-3 8-18-16,3 2 1 0,0-1-1 0,-2 2-1 15,4-2 18-15,-1 2-4 0,-9 8-3 0,16-12-2 0,-16 12-8 16,19-10-1-16,-19 10 0 0,16-4-1 0,-16 4-4 15,0 0 0-15,24-2 1 0,-24 2 1 0,0 0 1 0,14 6-2 16,-14-6 2-16,16 8 1 0,-16-8-8 0,11 18 3 16,-11-18-1-16,7 13 3 0,-6-1 1 0,-1-12 1 15,2 22 0-15,-2-22-1 0,-2 32-2 0,2-32 0 0,-1 19 1 16,1-19 1-16,0 22-5 0,0-22 2 0,-2 22 1 0,2-22-1 16,-2 21-28-16,2-21 6 0,-1 18 6 0,1-18 4 15,1 12-41-15,-1-12 11 0,4 12 10 0,-4-12 8 0,0 0-95 16,9 7 26-16,-9-7 20 0,0 0 14 0,0 0-138 15,24-5 61-15,-24 5 29 0,19-5 22 0,-19 5-184 16,17-9 55-16,-17 9 45 0,22-11 34 0,-10 2-613 0,-1-1-66 16</inkml:trace>
  <inkml:trace contextRef="#ctx0" brushRef="#br1" timeOffset="-179647.28">21730 2810 0 0,'0'-15'673'16,"0"15"-377"-16,0 0-51 0,0 0-18 0,-2-15 100 15,2 15-67-15,0 0-52 0,2-13-41 0,-2 13 34 16,0 0-42-16,0 0-31 0,0 0-11 0,6-10 40 0,-6 10-30 15,0 0-25-15,0 0-22 0,0 0 18 0,0 0-20 0,0 0-16 16,0 0-12-16,0 0-24 0,0 0-4 0,0 0-6 16,12 7-3-16,-12-7 1 0,8 11-3 0,-8-11-2 15,8 13-1-15,-8-13 15 0,10 17-3 0,-7-7-5 0,-3-10-2 16,5 25-11-16,-2-14 0 0,-3-11 1 0,3 21-1 16,-3-21-4-16,7 18-1 0,-7-18 2 0,7 15 1 0,-7-15-1 15,7 9 0-15,-7-9 0 0,0 0 1 0,0 0 16 16,9 7-5-16,-9-7-2 0,0 0-1 0,0 0 110 15,0 0-23-15,12-7-20 0,-12 7-14 0,10-7 38 0,-10 7-20 16,11-13-16-16,-2 5-12 0,-9 8 3 0,17-16-11 16,-9 7-10-16,2-1-7 0,1-1 4 0,1 0-4 0,0 1-7 15,2-1-4-15,0 2-2 0,0 1-3 0,-1-1-2 0,0 2-1 16,1-1-5-16,-14 8 1 0,22-6-2 0,-22 6-1 0,16-8-6 16,-16 8 1-16,0 0 1 0,0 0 1 0,18-4-16 15,-18 4 4-15,0 0 2 0,0 0 4 0,0 0-95 16,13 8 20-16,-13-8 17 0,0 0 14 0,0 0-192 0,7 9 47 15,-7-9 40-15,0 0 33 0,0 0-250 0,0 0 74 16,-8 12 60-16,8-12 73 0,0 0-960 0,-14 7-315 0</inkml:trace>
  <inkml:trace contextRef="#ctx0" brushRef="#br1" timeOffset="-178740.98">21886 4049 0 0,'0'0'405'0,"2"17"-148"0,-2-17-42 16,0 0-44-16,0 0-28 0,5 12 63 0,-5-12-42 16,0 0-33-16,0 0-26 0,8 12 52 0,-8-12-32 0,0 0-24 15,0 0-21-15,0 0 36 0,14 4-23 0,-14-4-20 0,0 0-13 16,0 0 87-16,21-4-31 0,-21 4-14 0,0 0-16 16,22-4 42-16,-22 4-27 0,19-6-20 0,-19 6-16 15,21-8 0-15,-6 3-13 0,-15 5-11 0,10-8-7 0,1 1 2 16,0 1-7-16,-11 6-7 0,18-12-2 0,-18 12-7 15,12-9-4-15,-12 9 0 0,0 0-3 0,13-9-13 0,-13 9 1 16,0 0 1-16,0 0 0 0,0 0-250 0,0 0 50 16,0 0 40-16,0 0 34 0,0 0-398 0,0 0 116 0,0 0 83 15,-24 6 64-15,14 2-358 0,1 1-36 0</inkml:trace>
  <inkml:trace contextRef="#ctx0" brushRef="#br1" timeOffset="-178248.66">21861 4649 0 0,'13'9'568'16,"-13"-9"-351"-16,0 0 28 0,-2 15-34 0,2-15-24 16,0 14-37-16,0-14-29 0,2 15-24 0,-2-15-21 0,3 14-14 15,-3-14 19-15,3 15-14 0,-3-15-16 0,6 11-9 0,-6-11-17 16,7 10-5-16,-7-10-4 0,0 0-3 0,9 9 75 16,-9-9-18-16,0 0-14 0,0 0-11 0,0 0 55 15,0 0-21-15,21 1-16 0,-21-1-12 0,0 0 33 16,19-6-7-16,-19 6-16 0,18-8-11 0,-18 8 17 0,20-11-13 15,-20 11-12-15,19-11-8 0,-19 11-9 0,20-10-5 0,-20 10-5 16,21-11-1-16,-21 11-56 0,20-11 7 0,-20 11 9 16,17-10 4-16,-17 10-325 0,15-11 102 0,-15 11 50 0,0 0 38 15,17-7-815-15,-17 7-168 0</inkml:trace>
  <inkml:trace contextRef="#ctx0" brushRef="#br1" timeOffset="-177634.32">21826 5610 0 0,'0'0'848'0,"0"0"-577"0,0 0 111 0,0 0-71 15,0 0-63-15,0 0-47 0,0 0 19 0,0 0-43 0,0 0-36 16,0 0-26-16,0 0 45 0,22 2-32 0,-22-2-26 15,0 0-20-15,0 0 27 0,0 0-22 0,0 0-17 16,20 1-14-16,-20-1 19 0,0 0-15 0,0 0-12 0,0 0-9 16,0 0 19-16,0 0-13 0,18 2-7 0,-18-2-9 0,0 0 41 15,0 0-13-15,21-5-12 0,-21 5-9 0,18-8 23 16,-18 8-10-16,17-5-11 0,-17 5-7 0,21-7 3 16,-21 7-6-16,20-10-5 0,-20 10-5 0,18-11-1 0,-18 11-3 15,12-8-5-15,-12 8 0 0,10-10 5 0,-10 10-4 16,0 0 0-16,11-6-3 0,-11 6 2 0,0 0-1 0,0 0-3 15,0 0 0-15,0 0-90 0,0 0 17 0,0 0 14 16,0 0 11-16,0 0-381 0,0 0 85 0,0 0 68 16,0 0 54-16,0 0-1096 0,0 0-415 0</inkml:trace>
  <inkml:trace contextRef="#ctx0" brushRef="#br1" timeOffset="-173164.09">19006 8399 0 0,'0'0'517'0,"0"0"-274"0,0 0 47 0,0 0-35 0,0 0-32 15,0 0-46-15,0 0 2 0,0 0-36 0,0 0-29 0,0 0-21 16,0 0 37-16,0 0-25 0,0 0-21 0,0 0-17 16,0 0 46-16,0 0-22 0,0 0-17 0,18 3-7 15,-18-3 53-15,0 0-26 0,20-1-16 0,-20 1-17 0,17-3 15 16,-17 3-16-16,21-2-12 0,-21 2-9 0,24-4 12 15,-24 4-9-15,17-2-9 0,-17 2-5 0,27-2-11 0,-27 2-2 16,23 0-3-16,-23 0-3 0,19-1 12 0,-19 1-6 16,0 0-1-16,0 0-3 0,0 0-11 0,21 1 1 0,-21-1 0 15,0 0-1-15,0 0-4 0,0 0 0 0,0 0 1 16,0 0 1-16,0 0-32 0,0 0 7 0,0 0 5 0,0 0 5 16,0 0-145-16,0 0 33 0,0 0 26 0,0 0 20 15,0 0-219-15,-24-3 88 0,24 3 45 0,0 0 34 0,-21 2-330 16,21-2 93-16,0 0 75 0,-30-2 80 0,30 2-241 15,0 0 29-15</inkml:trace>
  <inkml:trace contextRef="#ctx0" brushRef="#br1" timeOffset="-172582.27">18937 8419 0 0,'0'0'527'0,"0"0"-303"16,-17-4 89-16,17 4-32 0,0 0-41 0,0 0-48 0,0 0 24 15,0 0-42-15,0 0-36 0,0 0-26 0,0 0-20 16,0 0-16-16,0 0-16 0,0 0-11 0,0 0 4 16,-2 13-9-16,2-13-9 0,-3 14-7 0,3-14 41 0,-5 17-10 15,5-17-11-15,-4 20-11 0,4-8 39 0,-1 1-16 16,1 0-11-16,0 1-10 0,-2 3 35 0,1 0-14 0,1 3-14 15,-3 2-7-15,1 5 49 0,1 0-19 0,-3 2-13 16,1 2-11-16,0 7 10 0,2-1-10 0,-1-1-10 16,1 1-6-16,-3 1 7 0,3-3-9 0,1-2-6 0,-4-1-2 15,1 0 0-15,1 0-2 0,1-7-5 0,-2 2-2 0,1 2-4 16,1-3-1-16,-1-5-2 0,1 3 1 0,-1 2 2 16,0-4-1-16,1-3-3 0,-1 0 0 0,1-2 7 15,-1 2-2-15,1-1-3 0,-2-4 1 0,0 0 1 0,0 2-1 16,2-3-2-16,-2 0-1 0,1-2 0 0,-1 0-1 15,3-11-1-15,-5 16 1 0,2-5 1 0,3-11 0 16,-1 16 0-16,1-16 0 0,-4 14-4 0,4-14 1 0,0 0 1 16,-3 14 0-16,3-14-1 0,0 0 1 0,0 0 0 0,0 0 0 15,0 0-2-15,0 0-1 0,0 0 0 0,0 0 2 16,0 0 11-16,0 0-1 0,0 0-2 0,0 0-2 16,0 0-4-16,0 0 1 0,0 0-2 0,0 0 1 0,0 0 12 15,0 0-2-15,0 0-2 0,0 0-2 0,0 0 16 16,24 0-4-16,-24 0-4 0,19-4-2 0,-19 4-2 15,29-10-1-15,-15 7-4 0,0-4 1 0,5 1-3 0,-1 0 0 16,0-2-3-16,0 1 1 0,5 0-58 0,-5-1 9 16,2 1 9-16,-5 1 9 0,1 0-168 0,-2 1 38 0,-14 5 32 15,21-10 28-15,-21 10-178 0,10-8 57 0,-10 8 44 16,0 0 48-16,11-11-223 0,-11 11 70 0,0 0 56 0,6-9 45 16,-6 9-587-16,-3-15-69 0</inkml:trace>
  <inkml:trace contextRef="#ctx0" brushRef="#br1" timeOffset="-171808.79">19245 8582 0 0,'0'0'551'16,"0"0"-261"-16,0 0-58 0,0 0-26 0,0 0 78 16,0 0-58-16,0 0-44 0,0 0-37 0,0 0 55 15,0 0-40-15,0 0-32 0,0 0-26 0,0 0 4 0,0 0-19 16,0 0-10-16,0 0-12 0,0 0-5 0,0 0-12 0,0 0-10 15,0 0-7-15,0 0 5 0,5 12-7 0,-5-12-6 16,0 0-6-16,9 12 18 0,-9-12-6 0,5 11-7 16,-5-11-4-16,4 14 0 0,-4-14-3 0,4 14-4 0,-4-14-2 15,2 18 7-15,-2-18-4 0,-2 17-4 0,2-17 1 16,-4 19 2-16,4-19-2 0,-3 16-3 0,3-16 0 0,-3 10-6 16,3-10 0-16,0 0 0 0,0 0 0 0,-1 14 0 15,1-14 0-15,0 0 0 0,0 0 1 0,0 0 3 16,0 0 1-16,0 0-2 0,0 0-1 0,0 0 16 0,11-10-2 15,-11 10-5-15,0 0-2 0,5-17-18 0,-5 17 1 16,6-13 1-16,-6 13 3 0,8-19 31 0,-8 19-5 16,5-14-4-16,-5 14-5 0,4-18 28 0,-4 18-8 0,7-15-7 15,-7 15-5-15,6-15 31 0,-6 15-11 0,8-14-9 16,-8 14-5-16,11-11 12 0,-11 11-9 0,12-10-5 0,-12 10-5 0,0 0-4 16,17-4-5-16,-17 4-1 0,0 0-2 0,0 0-12 15,0 0 2-15,25 3 0 0,-25-3 1 0,13 6 2 16,-13-6 0-16,11 11 0 0,-11-11 0 0,10 14-4 15,-10-14 1-15,7 20 0 0,-7-20-1 0,3 20 1 16,-3-20 1-16,2 23 0 0,-2-23 0 0,-5 22 5 0,2-10 0 16,0-2-2-16,3-10 0 0,-8 21-2 0,8-21 0 0,-4 17 0 15,4-17 0-15,-10 13-11 0,10-13 3 0,-5 11 0 16,5-11 3-16,0 0-133 0,0 0 29 0,-5 9 24 0,5-9 14 16,0 0-211-16,0 0 55 0,0 0 45 0,0 0 46 15,0 0-218-15,0 0 69 0,16-7 60 0,-16 7 42 16,15-10-596-16,-15 10-72 0</inkml:trace>
  <inkml:trace contextRef="#ctx0" brushRef="#br1" timeOffset="-171272.5">19632 8606 0 0,'0'0'522'15,"-3"-10"-288"-15,3 10 77 0,0 0-30 0,-5-13-42 16,5 13-47-16,0 0 44 0,-6-9-45 0,6 9-39 0,0 0-30 16,0 0 24-16,0 0-28 0,-9-9-24 0,9 9-18 0,0 0 7 15,0 0-17-15,-18 6-13 0,18-6-11 0,-14 4-3 16,14-4-7-16,-18 8-6 0,18-8-6 0,-15 11-1 16,15-11-4-16,-15 12-4 0,15-12-2 0,-14 17 2 15,14-17-2-15,-12 17-2 0,12-17-1 0,-9 17 0 0,9-17-1 16,-5 16-1-16,5-16-1 0,-3 15-3 0,3-15 1 0,0 13-1 15,0-13 0-15,3 11 6 0,-3-11-2 0,0 0 0 16,3 13-3-16,-3-13-1 0,0 0 0 0,14 4 0 0,-14-4 0 16,0 0 10-16,0 0-2 0,20-1-2 0,-20 1 0 15,13-7 1-15,-13 7-2 0,9-9 1 0,-9 9-2 0,11-6 1 16,-11 6-1-16,9-14 0 0,-9 14-1 0,9-12 9 16,-9 12-2-16,6-14-2 0,-6 14-2 0,8-16-4 15,-8 16 0-15,5-16-2 0,-5 16 1 0,3-16 4 0,-3 16-1 16,0-12-1-16,0 12-1 0,1-13 57 0,-1 13-12 15,0 0-10-15,0 0-7 0,0 0 9 0,0 0-8 0,0 0-5 16,0 0-6-16,0 0-29 0,0 0 2 0,0 0 2 16,0 0 0-16,0 0 13 0,0 0-2 0,-4 11-1 0,4-11-2 15,0 0-1-15,0 18-2 0,0-18 1 0,0 14-1 16,0-14 7-16,1 17-1 0,-1-17-2 0,2 18 1 16,-2-18-6-16,3 14 1 0,-3-14 0 0,4 16-1 0,-4-16-93 15,4 11 18-15,-4-11 15 0,0 0 13 0,6 9-164 16,-6-9 42-16,0 0 35 0,0 0 26 0,0 0-119 15,0 0 48-15,16-4 35 0,-16 4 30 0,10-10-177 0,-10 10 58 16,11-11 47-16,-11 11 38 0,11-16-451 0,-7 9-29 0</inkml:trace>
  <inkml:trace contextRef="#ctx0" brushRef="#br1" timeOffset="-170584.34">19699 8588 0 0,'1'-13'417'0,"-1"13"-239"0,0 0-31 15,0 0-29-15,2-10 63 0,-2 10-31 0,0 0-11 0,0 0-28 16,0 0 54-16,0 0-32 0,0 0-28 0,0 0-21 15,0 0-9-15,0 0-17 0,0 0-10 0,0 0-10 16,-5 10 3-16,5-10-7 0,3 11-8 0,-3-11-6 0,0 15 19 16,0-15-9-16,-1 16-4 0,1-16-8 0,-3 16 20 15,3-16-9-15,-2 17-4 0,2-17-6 0,-3 17-7 0,3-17-3 16,-3 18-2-16,3-18-2 0,-2 16 5 0,2-16-2 16,-3 11-2-16,3-11-1 0,0 0-2 0,-1 13-1 15,1-13-1-15,0 0 0 0,0 0 9 0,0 0-2 0,0 0-1 0,0 0-2 16,0 0 6-16,0-13-2 0,0 13-1 15,-2-11-3-15,2 11 21 0,3-16-4 0,-3 16-5 0,3-22-4 16,-3 22 12-16,0-19-7 0,0 19-2 0,6-18-4 16,-6 18 21-16,5-17-8 0,-5 17-5 0,5-16-4 0,-5 16 29 15,5-13-5-15,-5 13-9 0,5-9-6 0,-5 9 11 16,0 0-9-16,9-10-5 0,-9 10-3 0,0 0-1 16,0 0-4-16,0 0-2 0,24 4-3 0,-24-4-10 0,13 7 0 15,-13-7-1-15,10 7 0 0,-10-7-1 0,12 14 1 0,-12-14 0 16,12 14-1-16,-12-14-3 0,10 18-1 0,1-10 3 15,-11-8 0-15,0 15-12 0,0-15 1 0,5 18 5 0,-5-18 0 16,5 16-7-16,-5-16 4 0,-8 14 1 0,8-14 3 16,3 11-9-16,-3-11 3 0,0 0 2 0,-3 13 5 15,3-13-11-15,0 0 4 0,0 0 3 0,0 0 3 0,0 0 9 16,0 0 2-16,0 0-1 0,0 0-1 0,0 0 9 16,-5-14-3-16,5 14 0 0,0 0-2 0,0-18-4 15,0 18 1-15,0-14 0 0,0 14-1 0,2-16 17 0,-2 16-5 16,0-18-2-16,0 18-1 0,3-14 6 0,-3 14-4 15,5-15-2-15,5 8-2 0,-10 7 36 0,2-14-10 0,-2 14-6 16,0 0-5-16,8-15-18 0,-8 15 1 0,0 0-1 0,16-10-2 16,-16 10-6-16,0 0-1 0,18-2 2 0,-18 2 2 15,0 0-2-15,0 0-1 0,18 2 2 0,-18-2 1 0,0 0-6 16,14 13 3-16,-14-13-1 0,6 8 2 16,-6-8-16-16,4 15 3 0,-4-15 3 0,4 17 4 0,-4-17-4 15,-2 18 2-15,2-18 3 0,-5 19 2 0,5-19-4 16,-3 19 2-16,3-19 1 0,-6 14 3 0,6-14-3 0,-5 19 2 15,5-19 0-15,-2 16 2 0,1-1 1 0,1-15 0 0,0 0 1 16,0 14 0-16,0-14-15 0,0 0 0 0,0 0 5 16,3 11 2-16,-3-11-77 0,0 0 21 0,0 0 14 15,0 0 8-15,0 0-136 0,0 0 34 0,0 0 30 0,11-7 22 16,-11 7-213-16,13-9 60 0,-13 9 51 0,16-12 37 16,-11 3-378-16,-1 2-16 0</inkml:trace>
  <inkml:trace contextRef="#ctx0" brushRef="#br1" timeOffset="-170122.98">20078 8607 0 0,'0'0'537'0,"0"0"-300"16,0 0-46-16,0 0-40 0,0 0 32 0,0 0-30 15,-7 8-32-15,7-8-23 0,0 0-1 0,0 0-20 16,0 0-15-16,0 0-13 0,0 0 20 0,0 0-13 0,0 0-11 0,15 3-10 15,-15-3 18-15,0 0-11 0,0 0-8 0,0 0-6 16,14-5 0-16,-14 5-7 0,0 0-3 0,0 0-4 0,10-9 4 16,-10 9-3-16,0 0-4 0,8-8-1 0,-8 8-1 15,0 0-1-15,5-11-2 0,-5 11-1 0,0 0 9 0,1-11-3 16,-1 11-3-16,0 0 0 0,0 0 20 0,0 0-5 16,-3-11-5-16,3 11-5 0,0 0 25 0,-9-10-9 0,9 10-4 15,0 0-6-15,-15 3 0 0,15-3-3 0,-14 9-5 16,14-9-1-16,-18 7-4 0,18-7-2 0,-18 10 0 15,18-10-1-15,-15 14 3 0,15-14-2 0,-12 15-1 0,12-15 0 16,-10 12 4-16,10-12-2 0,-3 17-1 0,3-17-1 16,-1 13 5-16,1-13-1 0,3 14-2 0,-3-14-1 0,7 17-1 15,-7-17-2-15,10 12 2 0,-10-12-2 0,11 11 0 16,-11-11 0-16,10 8 1 0,-10-8-1 0,0 0 3 16,15 8-1-16,-15-8-2 0,0 0 1 0,23 0 11 0,-23 0-4 15,0 0 0-15,19-3-2 0,-19 3 0 0,11-8-2 16,-11 8-1-16,0 0 1 0,0 0-4 0,14-6 0 0,-14 6 0 15,0 0 0-15,4-16-126 0,-4 16 29 0,0 0 20 16,4-14 15-16,-4 14-324 0,0 0 78 0,3-13 61 0,-3 13 50 16,0 0-425-16,5-11-36 0</inkml:trace>
  <inkml:trace contextRef="#ctx0" brushRef="#br1" timeOffset="-169863.74">20292 8618 0 0,'0'0'782'16,"5"13"-548"-16,-5-13 98 0,-3 11-44 0,3-11-58 0,-2 15-46 15,2-15-2-15,-4 20-37 0,4-20-28 0,-6 19-24 16,-1-6-9-16,4-1-15 0,-1 2-14 0,-2 0-12 15,0 0-7-15,0 0-5 0,0-1-3 0,1 0-7 0,-2-1-19 16,2-1 1-16,5-11-1 0,-7 18-1 0,7-18-203 16,-8 11 46-16,8-11 33 0,0 0 23 0,0 0-345 0,0 0 89 15,0 0 70-15,0 0 73 0,0 0-255 0,0 0 18 16</inkml:trace>
  <inkml:trace contextRef="#ctx0" brushRef="#br1" timeOffset="-168962.66">20621 8507 0 0,'0'0'495'0,"15"-8"-172"0,-15 8-64 15,0 0-27-15,12-5 63 0,-12 5-58 0,0 0-48 16,0 0-37-16,0 0 9 0,6-10-31 0,-6 10-27 16,0 0-19-16,0 0 0 0,0 0-16 0,0 0-13 0,0 0-10 15,0 0 2-15,0 0-12 0,0-12-5 0,0 12-7 0,0 0 13 16,0 0-7-16,0 0-7 0,-7-9-3 0,7 9-21 15,0 0-1-15,-11-9 2 0,11 9 0 0,0 0-4 16,-16-4 0-16,16 4 1 0,0 0 2 0,0 0 4 16,-23 2 0-16,23-2 0 0,0 0-1 0,-19 7 6 0,19-7-2 15,-16 12-1-15,16-12-1 0,-15 8 4 0,7 1-3 0,-1 1 0 16,2-1-1-16,0 2 4 0,0 0-3 0,2-1-1 16,0 2 1-16,0 2-1 0,2-4 0 0,-2 1 0 0,5-11-1 15,-1 25 1-15,1-13 2 0,1 1-3 0,2-2 1 16,4 1 6-16,-1 0-1 0,1-3-3 0,0 1 0 15,3-1 4-15,0-1 0 0,-10-8-4 0,26 12 1 0,-26-12-4 16,18 6-1-16,-18-6 1 0,21 0-1 0,-21 0-6 16,25-2-1-16,-25 2 3 0,24-6 1 0,-12 1-95 0,0-1 19 15,0-1 18-15,-12 7 10 0,20-11-124 0,-8 2 42 16,-4-1 28-16,-1 2 19 0,-1-3-227 0,0 1 61 16,2 0 50-16,-8 10 41 0,11-19-513 0,-11 19-49 0</inkml:trace>
  <inkml:trace contextRef="#ctx0" brushRef="#br1" timeOffset="-168167.01">20916 8517 0 0,'0'0'796'0,"-4"-13"-494"0,4 13-24 0,0 0 106 0,-13-10-78 15,13 10-60-15,0 0-49 0,0 0-10 0,-21-1-38 0,21 1-19 16,0 0-19-16,0 0-14 0,-20 1-18 0,20-1-17 16,-11 6-12-16,11-6-9 0,-16 9-9 0,16-9-6 15,-13 8-4-15,13-8 1 0,-14 14-4 0,14-14-4 0,-10 15-2 16,10-15-14-16,-6 14 1 0,6-14-2 0,-3 15 2 16,3-15 4-16,-2 16-1 0,2-16-2 0,2 15 1 0,-2-15-2 15,0 0-1-15,3 16 1 0,-3-16 0 0,0 0-2 16,11 5 1-16,-11-5 1 0,0 0-1 0,22-1 4 15,-22 1 1-15,19-8-2 0,-19 8 0 0,21-9 3 0,-21 9-1 16,19-13-1-16,-19 13-1 0,27-14 2 0,-27 14-1 16,14-13-1-16,-14 13-1 0,12-14 6 0,-12 14-3 0,11-13 1 15,-11 13-2-15,7-13 12 0,-7 13-3 0,0 0-3 16,5-12-1-16,-5 12 15 0,0 0-4 0,0 0-4 0,0 0-3 16,0 0 4-16,0 0-3 0,0 0-3 0,0 0-2 0,0 0-16 15,0 0 2-15,-16 4 0 0,16-4 3 0,-6 10-3 16,6-10 3-16,-10 13 1 0,10-13-2 0,-8 14 4 15,8-14-1-15,-4 16 0 0,4-16 1 0,-8 14-40 16,8-14 8-16,2 14 6 0,-2-14 5 0,4 13-67 0,-4-13 17 16,8 8 14-16,-8-8 11 0,0 0-29 0,12 10 15 0,-12-10 11 15,0 0 11-15,0 0-4 0,21-2 10 0,-21 2 5 16,12-6 6-16,-12 6 5 0,12-8 1 0,-12 8 4 16,11-13 2-16,-11 13 10 0,13-13 0 0,-13 13 1 0,11-12-2 15,-11 12 42-15,5-14-7 0,-5 14-7 0,11-17-7 16,-11 17 31-16,11-16-11 0,-11 16-7 0,10-15-9 0,-10 15 43 15,7-13-16-15,-7 13-10 0,9-10-7 0,-9 10 14 16,0 0-11-16,0 0-7 0,8-8-5 0,-8 8-3 16,0 0-4-16,0 0-4 0,0 0-2 0,0 0-12 0,0 0 0 15,0 0 0-15,0 0-1 0,0 0-3 0,0 0 0 16,3 17 0-16,-3-17 2 0,1 12 2 0,-1-12-1 0,8 11 1 16,-8-11-1-16,0 15-31 0,0-15 6 0,6 12 6 15,-6-12 2-15,9 12-58 0,-9-12 14 0,11 15 12 0,-11-15 10 16,9 13-74-16,-9-13 22 0,8 11 18 0,-8-11 15 15,0 0-6-15,7 11 15 0,-7-11 12 0,0 0 9 0,0 0-3 16,-7 11 6-16,7-11 4 0,0 0 6 0,0 0-3 16,0 0 3-16,0 0 4 0,-6 10 2 0,6-10 10 15,0 0 0-15,-18 8 0 0,18-8-1 0,0 0 3 0,-17 9 0 16,17-9-2-16,-16 5 0 0,16-5-8 0,-16 5 3 16,16-5 0-16,0 0 0 0,-19 6-39 0,19-6 8 0,0 0 7 15,0 0 6-15,0 0-147 0,0 0 35 0,0 0 25 16,-13-6 22-16,13 6-372 0,0 0 93 0,12-10 110 0,-12 10 60 15,12-13-157-15,-12 13 102 0</inkml:trace>
  <inkml:trace contextRef="#ctx0" brushRef="#br1" timeOffset="-167864.34">21216 8369 0 0,'0'0'609'0,"0"0"-349"0,0 0 44 0,0 0-16 16,0 0-58-16,0 0-46 0,0 0-21 0,0 0-34 16,0 0-25-16,-4 16-21 0,4-16 58 0,0 20-28 0,0-20-23 0,0 24-18 15,0-8 8-15,0-2-14 0,0 3-8 0,0-2-10 16,-2 1 1-16,2 0-10 16,-8-1-8-16,10 0-7 0,-4 0-1 0,1-1-6 0,1-14-3 0,-2 24-2 0,2-24-7 15,-4 20-2-15,4-20-1 0,-4 14 1 0,4-14-95 16,0 0 18-16,0 0 15 0,0 13 12 0,0-13-103 0,0 0 37 15,0 0 23-15,0 0 19 0,0 0-121 0,8-13 37 16,-8 13 32-16,7-9 26 0,-7 9-178 0,7-16 55 16,-7 16 44-16,7-14 35 0,-7 14-133 0,6-16 57 0,-6 16 42 15,4-13 56-15,-4 13-36 0,3-11 89 0</inkml:trace>
  <inkml:trace contextRef="#ctx0" brushRef="#br1" timeOffset="-167499.27">21230 8548 0 0,'0'0'267'0,"0"0"-134"0,0 0 7 15,0 0-17-15,0 0 48 0,0 0-33 0,0 0-28 16,0 0-21-16,0 0 54 0,0 0-30 0,0 0-21 0,0 0-20 15,0 0 7-15,12-9-15 0,-12 9-14 0,0 0-9 16,0 0 14-16,0 0-11 0,24 0-9 0,-24 0-7 0,0 0 17 16,22 0-10-16,-22 0-7 0,0 0-5 0,19-5 29 15,-19 5-10-15,0 0-9 0,21-6-7 0,-21 6 27 0,11-8-10 16,-11 8-8-16,0 0-8 0,15-10 43 0,-15 10-13 16,10-7-12-16,-10 7-9 0,8-9 56 0,-8 9-17 15,0 0-15-15,6-9-11 0,-6 9 42 0,0 0-19 16,4-13-14-16,-4 13-11 0,0 0 33 0,0 0-17 0,0 0-12 0,-5-9-10 15,5 9 22-15,0 0-13 0,0 0-9 0,0 0-9 16,0 0-6-16,-20 3-4 0,20-3-5 0,-13 5-4 16,13-5-5-16,-16 11-1 0,16-11-2 0,-16 12-3 0,16-12 2 15,-14 15-1-15,7-7-2 0,7-8 1 0,-8 17-3 16,8-17 0-16,-5 19 1 0,5-19-1 0,2 19-21 0,-2-19 3 16,3 14 4-16,-3-14 3 0,5 15-43 0,-5-15 13 15,10 10 6-15,-10-10 7 0,12 12-61 0,-12-12 19 0,0 0 12 16,24-3 14-16,-24 3-43 0,17-5 17 0,-17 5 16 15,17-4 9-15,-17 4-69 0,15-10 29 0,-15 10 17 16,15-7 15-16,-15 7-154 0,14-11 42 0,-14 11 32 0,11-8 28 16,-11 8-773-16,14-7-95 0</inkml:trace>
  <inkml:trace contextRef="#ctx0" brushRef="#br1" timeOffset="-167223.1">21636 8541 0 0,'0'0'731'0,"4"20"-496"0,-4-20-47 0,0 0 74 15,-4 18-51-15,4-18-43 0,-6 17-34 0,2-7-14 16,4-10-25-16,-7 20-20 0,7-20-14 0,-6 21-12 0,6-21-10 16,-3 16-9-16,3-16-4 0,0 14-195 0,0-14 35 15,2 11 27-15,-2-11 21 0,0 0-754 0,0 0-85 0</inkml:trace>
  <inkml:trace contextRef="#ctx0" brushRef="#br1" timeOffset="-166233.89">21963 8278 0 0,'0'0'843'0,"0"0"-526"16,0 0-15-16,0 0 55 0,0 0-72 0,0 0-58 0,0 0-44 16,-9 8 19-16,9-8-40 0,-7 12-16 0,7-12-27 15,-10 14 30-15,10-14-31 0,-9 18-21 0,4-8-22 0,0-2 18 16,2 4-18-16,0 2-15 0,0-3-13 0,1 3-3 15,2 1-8-15,0-1-8 0,2 0-5 0,1-2 11 0,-2 1-6 16,2-1-6-16,0-1-5 0,-3-11 0 0,9 17-3 16,-9-17-5-16,11 13-1 0,-11-13 4 0,11 6-3 15,-11-6-3-15,0 0 1 0,18 3 6 0,-18-3-1 0,0 0-4 16,18-5-1-16,-18 5-5 0,13-6-1 16,-13 6 0-16,10-8 0 0,-10 8 3 0,10-12-1 0,-4 0 0 0,-6 12-2 15,9-15 5-15,-9 15-2 0,5-17-1 0,-5 17-1 16,5-20 0-16,-5 20-2 0,3-19 1 0,-3 19 0 0,3-19-1 15,-3 19 1-15,-3-16-1 0,3 16 1 0,0 0 3 16,-3-13-2-16,3 13 0 0,0 0 0 0,0 0-7 0,-11-7-1 16,11 7 3-16,0 0 1 0,0 0-4 0,-18 4 2 15,18-4-1-15,0 0 2 0,0 0-6 0,-13 7 1 0,13-7 2 16,0 0 2-16,0 0 0 0,0 0-1 0,-6 9 3 16,6-9 0-16,0 0-2 0,0 0-1 0,13 10 3 15,-13-10 0-15,0 0 3 0,19 2 0 0,-19-2 0 0,0 0 0 16,30 0 1-16,-30 0 1 0,0 0-2 0,30 0 1 15,-30 0-5-15,16-2 0 0,-16 2 2 0,0 0 0 0,19-3 6 16,-19 3-2-16,0 0 0 0,0 0-1 0,19-2-3 16,-19 2 1-16,0 0 0 0,0 0 0 0,0 0-4 15,0 0 0-15,0 0 1 0,16 5 1 0,-16-5-5 0,0 0 2 16,3 12 1-16,-3-12 1 0,0 15 0 0,0-15 1 16,-1 18-1-16,-1-6 1 0,1-1 11 0,-3 3-2 15,-1-4-3-15,2 2 1 0,-2 3 0 0,4-3 0 0,-4-1-2 16,5-11-1-16,-8 23-36 0,5-13 6 0,3-10 6 0,0 18 4 15,0-18-147-15,-7 15 31 0,7-15 29 0,-6 9 20 16,6-9-228-16,0 0 64 0,0 0 56 0,0 0 54 0,0 0-288 16,0 0 85-16,0 0 68 0,13 10 55 0,-13-10-400 15,11-13-37-15</inkml:trace>
  <inkml:trace contextRef="#ctx0" brushRef="#br1" timeOffset="-165416.66">22216 8434 0 0,'0'0'522'0,"0"0"-280"0,0 0-48 0,-3 11-39 16,3-11 7-16,0 0-25 0,0 0-27 0,6 13-22 16,-6-13-15-16,0 0-15 0,0 0-11 0,0 0-9 15,14 6 20-15,-14-6-12 0,0 0-8 0,0 0-9 0,15-5 23 16,-15 5-11-16,0 0-8 0,13-5-6 0,-2 0 46 15,-11 5-17-15,3-11-8 0,-3 11-12 0,3-14 39 0,-3 14-14 16,2-10-12-16,-2 10-11 0,0 0 42 0,5-15-14 16,-5 15-15-16,0 0-11 0,0 0 63 0,-2-16-14 15,2 16-17-15,0 0-14 0,0 0 45 0,0 0-21 0,-3-10-17 0,3 10-12 16,0 0 15-16,0 0-13 0,0 0-11 0,0 0-10 16,0 0-15-16,-11 7-2 0,11-7-5 0,0 0-2 15,-16 5-1-15,16-5-3 0,-3 11 0 0,3-11-2 0,0 0-4 16,-19 14 1-16,19-14-1 0,-6 18 0 0,6-18 1 15,1 16-1-15,-1-16 2 0,-4 15-2 0,4-15-29 0,0 18 7 16,0-18 3-16,3 17 4 0,-3-17-87 0,5 12 22 16,-5-12 15-16,6 11 14 0,-6-11-70 0,8 9 25 15,-8-9 19-15,0 0 17 0,0 0-16 0,16 6 20 0,-16-6 13 16,0 0 10-16,0 0 13 0,20-6 4 0,-20 6 3 16,13-5 2-16,-13 5 27 0,13-9-3 0,-13 9-3 15,12-13-2-15,-5 5 70 0,1 1-13 0,1-1-10 0,-3-2-9 16,1-2 75-16,-2 3-24 0,1-2-19 0,0 1-16 0,2-5 35 15,-8 15-19-15,13-17-15 0,-13 17-14 0,13-13 44 16,-13 13-19-16,9-10-14 0,-9 10-13 0,0 0 17 0,0 0-13 16,10-9-9-16,-10 9-10 0,0 0-17 0,0 0-2 0,0 0-4 15,0 0-1-15,0 0-3 0,8 14-3 0,-8-14 0 16,4 9 0-16,-4-9-33 0,3 13 6 0,-3-13 5 0,2 14 4 16,-2-14-57-16,2 18 16 0,-2-18 10 0,0 14 10 15,0-14-56-15,-2 16 19 0,2-16 16 0,0 13 10 16,0-13-17-16,-5 14 13 0,4-3 10 0,1-11 9 0,0 0-18 15,-13 11 10-15,13-11 9 0,0 0 6 0,0 0 7 0,-11 10 6 16,11-10 1-16,0 0 2 0,0 0 2 0,0 0 3 16,0 0 0-16,0 0 1 0,-11-7 12 0,11 7-2 0,0 0-2 15,0 0 1-15,1-17 35 0,-1 17-9 0,0-16-6 0,0 16-6 16,4-13 20-16,-4 13-8 0,4-17-5 0,-4 17-8 0,3-19 8 16,-3 19-6-16,9-19-3 0,-9 19-5 0,6-17 17 15,-6 17-8-15,8-10-4 0,-8 10-2 0,8-11 7 0,-8 11-5 16,7-8-2-16,-7 8-4 0,0 0-5 0,13-5-2 15,-13 5 1-15,0 0-3 0,14 5-4 0,-14-5 0 16,0 0-1-16,14 11 1 0,-14-11-6 0,7 9 0 0,-7-9 2 16,5 13 0-16,-5-13-12 0,3 14 2 0,-3-14 4 0,2 14 2 15,-2-14-49-15,0 18 12 0,0-18 9 0,-2 16 8 16,2-16-50-16,-5 16 15 0,5-16 13 0,-3 12 11 0,3-12-89 16,-6 12 26-16,6-12 25 0,-5 11 21 15,5-11-177-15,0 0 47 0,-5 11 38 0,5-11 30 0,0 0-194 0,0 0 65 16,0 0 49-16,0 0 40 0,0 0-348 0,0 0-9 0</inkml:trace>
  <inkml:trace contextRef="#ctx0" brushRef="#br1" timeOffset="-164982.86">22607 8364 0 0,'0'0'518'16,"0"0"-254"-16,0 0 105 0,0 0-18 0,6-9-68 15,-6 9-58-15,0 0 1 0,0 0-44 0,0 0-37 0,0 0-28 16,15 3-24-16,-15-3-17 0,0 0-13 0,15 11-8 0,-15-11-9 16,11 11-9-16,-11-11-7 0,7 16-7 0,-4 2-5 15,-3-18-5-15,7 14-2 0,-7-14-1 0,7 17 7 0,-7-17-3 16,-1 19-2-16,1-19-4 0,-3 22-3 0,3-22-2 15,-5 18 0-15,5-18-2 0,-5 10-25 0,2 0 4 0,3-10 4 16,-6 15 3-16,6-15-2 0,-8 11 2 0,8-11 3 0,0 0 3 16,0 0 10-16,0 0 0 0,0 0-1 0,0 0 1 15,0 0 5-15,0 0-1 0,0 0-1 0,0 0-2 0,1-14 30 16,-1 14-7-16,7-15-6 0,-7 15-3 0,9-17 22 16,-4 7-9-16,-5 10-5 0,11-17-5 0,-4 4 19 15,-1 2-8-15,-6 11-7 0,13-21-3 0,-13 21-15 0,16-17 1 16,-10 11-2-16,-6 6-2 0,14-11-6 0,-14 11 1 0,12-10-1 15,-12 10 2-15,0 0-114 0,17-5 24 0,-17 5 19 0,0 0 14 16,12 8-257-16,-12-8 90 0,0 0 45 0,9 11 36 16,-9-11-427-16,4 15 114 0,-4-15 131 0,2 12 82 0,-2-12-78 15,3 16 98-15</inkml:trace>
  <inkml:trace contextRef="#ctx0" brushRef="#br1" timeOffset="-164653.87">22847 8491 0 0,'17'-9'400'0,"-17"9"-65"0,11-10-55 0,-11 10-41 0,12-9-24 16,-12 9 63-16,9-10-55 0,-9 10-44 0,8-8-38 15,-8 8 55-15,0 0-41 0,11-11-29 0,-11 11-27 0,0 0 81 16,0 0-33-16,5-11-28 0,-5 11-26 0,0 0 62 16,0 0-29-16,0 0-28 0,0 0-18 0,0-13 49 15,0 13-26-15,0 0-20 0,0 0-18 0,0 0 15 0,-10-8-16 16,10 8-14-16,0 0-10 0,0 0-12 0,0 0-7 0,-20 3-3 15,20-3-5-15,-13 7-6 0,13-7-2 0,-13 8 0 0,13-8-2 16,-14 12 0-16,14-12 0 0,-13 15-2 0,13-15 1 16,-11 17 1-16,11-17 0 0,-6 18 0 0,6-18-2 0,-3 16 2 15,3-16 1-15,-2 14-2 0,2-14 0 0,4 14-11 16,-4-14 3-16,1 12 0 0,-1-12 3 0,0 0-51 0,14 10 12 16,-14-10 9-16,0 0 6 0,18 7-93 0,-18-7 23 15,0 0 19-15,23-2 17 0,-23 2-175 0,18-5 47 0,-18 5 37 16,14-4 31-16,-14 4-211 0,12-8 80 0,-12 8 66 15,11-8 39-15,-11 8-296 0,10-8 89 0,-10 8 70 0,0 0 59 16,3-14-267-16,-3 14-4 0</inkml:trace>
  <inkml:trace contextRef="#ctx0" brushRef="#br1" timeOffset="-164376.18">23180 8493 0 0,'-14'10'790'0,"14"-10"-528"0,-2 14 68 0,2-14-49 15,-4 15-55-15,4-15-47 0,-3 16-19 0,3-16-31 0,-7 17-27 16,7-17-19-16,-8 21-7 0,8-21-14 0,-6 20-14 0,6-20-8 15,-8 16-73-15,8-16 7 0,-5 15 5 0,5-15 4 16,0 0-300-16,-1 16 64 0,1-16 51 0,3 13 40 0,-3-13-592 16,0 0-66-16</inkml:trace>
  <inkml:trace contextRef="#ctx0" brushRef="#br1" timeOffset="-163366.65">23375 8410 0 0,'0'0'661'0,"0"0"-270"0,0 0-38 0,0 0-53 16,0 0 52-16,0 0-71 0,0 0-57 0,0 0-43 15,0 0-7-15,0 0-15 0,0 0-32 0,0 0-26 0,0 0-14 16,-4 13-15-16,4-13-17 0,0 18-9 0,0-18 81 16,1 18-25-16,-1-5-20 0,0-13-16 0,-3 21 14 0,0-10-17 15,3-11-12-15,-5 20-11 0,5-20-5 0,-4 18-7 0,4-18-6 16,-5 13-5-16,5-13 1 0,-5 14-4 0,5-14-3 15,0 0-1-15,-7 10-24 0,7-10 5 0,0 0 0 16,0 0 4-16,0 0-237 0,0 0 50 0,0 0 38 0,0 0 31 16,0 0-332-16,0 0 110 0,-3-14 92 0,3 14 51 0,2-21-787 15,-4 9-186-15</inkml:trace>
  <inkml:trace contextRef="#ctx0" brushRef="#br1" timeOffset="-162776.28">23377 8373 0 0,'7'-18'649'0,"-1"8"-296"0,-6 10-48 0,14-11-34 0,-14 11-56 16,19-11 63-16,-19 11-56 0,20-10-45 0,-20 10-35 0,25-4 51 15,-25 4-31-15,27 0-21 0,-27 0-27 0,30 3-31 16,-30-3-18-16,29 6-11 0,-17-1-11 0,-12-5-4 16,22 13-9-16,-12-7-6 0,-1 2-3 0,-2 5-11 0,1-3-1 15,-4 0-2-15,0 2-2 0,-4-12 2 0,1 25-1 16,-2-13-3-16,-3 3 1 0,0-3 6 0,1 3-1 15,-4-3-1-15,0 0-3 0,0 0-1 0,-1-1 0 0,0-1 0 16,0-2-2-16,-3 1 3 0,3-1-1 0,8-8 0 0,-21 13-2 16,21-13 2-16,-22 10-1 0,22-10-1 0,-22 6-1 0,22-6-1 15,-24 5 0-15,24-5 0 0,-21 3 0 0,21-3 4 16,0 0-2-16,-28-2 0 0,28 2-1 0,0 0 6 16,-18-5-1-16,18 5-3 0,0 0 0 0,0 0-29 0,-9-7 6 15,9 7 3-15,0 0 4 0,0 0-98 0,6-14 22 0,-6 14 18 16,6-9 13-16,-6 9-111 0,12-8 33 0,-12 8 27 0,14-4 31 15,-14 4-68-15,21-8 28 0,-21 8 25 0,23-7 18 16,-23 7-85-16,27-5 33 0,-27 5 25 0,26-6 21 0,-26 6-10 16,29-8 18-16,-29 8 14 0,27-6 13 0,-27 6 17 15,29-6 5-15,-29 6 5 0,26-10 3 0,-26 10 36 0,28-6-3 16,-28 6-3-16,23-10-4 0,-11 4 62 0,-12 6-14 16,21-7-12-16,-21 7-10 0,16-9 86 0,-16 9-25 0,14-8-19 15,-14 8-15-15,0 0 64 0,7-10-26 0,-7 10-20 0,0 0-16 16,0 0 80-16,0 0-28 0,0 0-18 0,0 0-13 0,0 0 46 15,0 0-28-15,0 0-20 0,0 0-17 0,0 0-17 16,0 0-10-16,0 0-9 0,0 0-7 0,0 0-5 16,-11 12-4-16,11-12-3 0,-4 10-3 0,4-10-2 0,-6 16-2 15,6-16 1-15,-3 14-3 0,3-14 16 0,-5 19-6 16,2-8-1-16,3-11-2 0,-5 20-13 0,5-20 0 0,-4 19 0 16,2-7 1-16,-2-3-46 0,4-9 11 0,-5 16 6 15,5-16 7-15,-3 12-219 0,3-12 50 0,0 0 38 0,0 0 40 16,0 0-183-16,0 13 58 0,0-13 49 0,0 0 39 0,0 0-194 15,12-8 69-15,-12 8 63 0,12-11 66 0,-5 0-281 16,-1 1 53-16</inkml:trace>
  <inkml:trace contextRef="#ctx0" brushRef="#br1" timeOffset="-162636.46">23811 8306 0 0,'0'0'518'0,"0"0"-288"0,0 0-46 0,0 0-37 15,0 0-40-15,-18 5-10 0,18-5-18 0,-3 10-16 0,3-10-211 16,2 13 30-16,-2-13 39 0,0 0 15 0,3 14-382 16,-3-14 39-16</inkml:trace>
  <inkml:trace contextRef="#ctx0" brushRef="#br1" timeOffset="-162254.73">23833 8431 0 0,'0'0'748'0,"0"0"-469"0,0 0 81 16,0 0-51-16,0 0-62 0,17 7-49 0,-17-7-2 0,13 9-41 16,-13-9-29-16,12 7-27 0,-12-7-13 0,12 17-19 0,-12-17-7 15,8 14-11-15,-8-14 6 0,6 18-11 0,-6-18-8 0,-2 17-8 16,4-6-19-16,-2-11-2 0,-2 19-1 0,2-19-2 15,-4 15-8-15,4-15 2 0,-14 17-1 0,14-17 1 0,0 0-1 16,0 14 1-16,0-14-2 0,0 0 3 0,0 0-22 16,-6 10 4-16,6-10 4 0,0 0 3 0,0 0 15 15,0 0-2-15,0 0 1 0,0 0-2 0,0 0 52 0,4-15-10 16,-4 15-8-16,5-9-7 0,-5 9 11 0,4-21-9 0,-4 21-6 16,5-13-4-16,-5 13 38 0,8-17-12 0,-8 17-9 0,10-16-7 15,-5 5-2-15,-5 11-5 0,12-14-5 0,-12 14-4 16,16-14-12-16,-16 14 0 0,14-10 0 0,-14 10-1 0,13-7-143 15,-13 7 28-15,0 0 23 0,17-5 19 0,-17 5-240 16,0 0 91-16,0 0 46 0,0 0 34 0,21 5-319 0,-21-5 94 16,0 0 71-16,11 12 93 0,-11-12-235 0,0 0 45 15</inkml:trace>
  <inkml:trace contextRef="#ctx0" brushRef="#br1" timeOffset="-161720.56">24023 8538 0 0,'0'0'419'0,"0"0"-191"0,23-2-42 0,-23 2 43 16,0 0-30-16,14-10-24 0,-14 10-35 0,0 0 20 16,16-11-31-16,-16 11-26 0,0 0-21 0,9-9 23 0,-9 9-22 15,0 0-16-15,10-12-14 0,-10 12 36 0,9-8-19 16,-9 8-14-16,0 0-11 0,0 0 46 0,-2-10-19 16,2 10-14-16,0 0-12 0,0 0 36 0,-6-9-15 0,6 9-14 15,0 0-10-15,0 0 0 0,0 0-9 0,0 0-5 0,-24 0-8 16,24 0 7-16,-15 5-6 0,15-5-5 0,-13 10-4 0,13-10-11 15,-14 11-2-15,14-11 1 0,-13 11 1 0,13-11-1 16,-12 13 1-16,12-13-1 0,-9 15 0 0,9-15 6 16,-6 16-2-16,6-16 0 0,-3 13-2 0,3-13-40 0,-2 17 9 15,2-17 5-15,0 0 3 0,3 13-56 0,-3-13 15 0,0 0 12 16,10 10 9-16,-10-10 27 0,0 0 4 0,0 0 1 16,19 5 1-16,-19-5-29 0,0 0 7 0,22-7 4 0,-22 7 8 15,27-6 9-15,-27 6 2 0,12-8 0 0,-12 8 3 0,17-10 27 16,-17 10-4-16,16-14-3 0,-16 14-3 0,14-15-2 15,-5 5-2-15,0 0-2 0,-2 1-3 0,1-1 54 0,-2-1-11 16,2 0-12-16,-1 2-6 0,1-3 46 0,-2 0-16 16,-1 1-12-16,1-2-9 0,-1-1 59 0,0 1-20 0,0 0-14 15,-5 13-14-15,4-21 22 0,-4 21-15 0,3-15-10 0,-3 15-11 16,0 0 79-16,0-16-23 0,0 16-19 0,0 0-15 16,0 0 42-16,0 0-20 0,0 0-17 0,0 0-12 0,-9-6-9 15,9 6-6-15,0 0-10 0,0 0-3 0,-8 10-17 16,8-10 0-16,-7 8-1 0,7-8-1 0,-7 15 1 0,7-15-1 15,-8 19 0-15,6-9-2 0,-1 3 2 0,2 2-3 16,-1-3 1-16,-1 1-1 0,3 3 0 0,0-1-1 16,0-1 0-16,-2 0 0 0,2 0-133 0,0 0 25 0,0 0 24 15,2-4 15-15,-2 3-336 0,0-13 81 0,0 19 64 0,0-19 52 16,5 18-277-16,-5-18 117 0,4 12 72 0,-4-12 59 0,0 0-501 16,0 0-62-16</inkml:trace>
  <inkml:trace contextRef="#ctx0" brushRef="#br1" timeOffset="-160990.24">24236 8504 0 0,'5'-19'500'0,"-5"19"-294"15,5-11-42-15,-5 11 85 0,0 0-19 0,9-10-39 16,-9 10-39-16,0 0 14 0,0 0-32 0,0 0-27 0,16-5-23 16,-16 5-6-16,11 8-16 0,-11-8-12 0,0 0-11 0,0 0 3 15,14 4-8-15,-14-4-7 0,0 0-5 0,0 0-1 16,12 11-4-16,-12-11-5 0,0 0-1 0,0 0 10 0,-3 12-4 15,3-12-4-15,0 0-2 0,0 0 7 0,-1 16-4 16,1-16-3-16,-2 14-3 0,2-14 2 0,-4 15-3 0,4-15-1 16,-5 14-2-16,5-14 3 0,-3 12-2 0,3-12 0 15,-2 14-2-15,2-14 3 0,0 0-2 0,0 15 0 0,0-15 0 16,0 0-8-16,5 12 2 0,-5-12-1 0,0 0 3 0,0 0 0 16,0 0 1-16,0 0-1 0,15 5 1 0,-15-5 2 15,0 0 2-15,0 0-3 0,12-5 0 0,-12 5 13 0,0 0-3 16,11-12-3-16,-11 12 0 0,6-12 69 0,-6 12-8 15,7-11-13-15,-7 11-12 0,5-16 68 0,-5 16-23 0,5-17-16 16,-5 17-17-16,4-18 51 0,-4 18-20 0,3-17-19 16,-3 17-13-16,3-13 25 0,-3 13-16 0,0 0-13 0,2-16-11 15,-2 16 12-15,0 0-11 0,0 0-7 0,0 0-9 0,0 0 10 16,0 0-6-16,0 0-8 0,0 0-3 0,0 0-10 16,0 0 0-16,0 0-4 0,0 0 1 0,6-10-11 15,-6 10 2-15,0 0 1 0,0 0 0 0,0 0-3 0,0 0 2 16,0 0 1-16,15 8 0 0,-15-8 5 0,0 0 0 0,17 4-2 15,-17-4 1-15,0 0-1 0,16 3-1 0,-16-3 0 0,0 0 2 16,17 3 2-16,-17-3-1 0,0 0 0 0,23 3-1 16,-23-3-3-16,16 1 0 0,-16-1 1 0,14 8-2 0,-14-8 0 15,11 5 0-15,-11-5 0 0,11 10 1 0,-11-10-27 16,10 9 6-16,-10-9 4 0,4 13 4 0,-4-13-70 0,3 13 17 16,-3-13 12-16,0 12 12 0,0-12-70 0,-1 13 22 15,1-13 17-15,-3 11 17 0,3-11-39 0,0 0 21 0,-6 13 15 16,6-13 11-16,0 0 1 0,0 0 12 0,0 0 6 15,-8 9 5-15,8-9 18 0,0 0 2 0,0 0 0 0,0 0 1 16,0 0 113-16,0 0-23 0,0 0-17 0,0 0-12 0,1-11 115 16,-1 11-32-16,5-12-29 0,-5 12-23 0,5-14 39 15,-5 14-26-15,11-12-19 0,-11 12-16 0,11-15-6 0,-5 5-13 16,-6 10-8-16,13-13-9 0,-5 4 14 0,-8 9-10 0,14-12-6 16,-14 12-6-16,14-8-5 0,-14 8-3 0,15-7-2 15,-15 7-4-15,11-7-5 0,-11 7 0 0,0 0-1 16,0 0 0-16,22 0-11 0,-22 0 3 0,0 0 0 0,0 0 1 15,14 7-62-15,-14-7 15 0,0 0 8 0,6 9 10 0,-6-9-128 16,0 0 31-16,0 0 28 0,-3 15 18 0,3-15-262 16,0 0 68-16,0 0 56 0,-7 11 44 0,7-11-292 0,0 0 104 15,0 0 73-15,0 0 59 0,-3 9-466 0,3-9-54 0</inkml:trace>
  <inkml:trace contextRef="#ctx0" brushRef="#br1" timeOffset="-160412.64">24795 8334 0 0,'0'0'559'0,"0"0"-224"0,3-16-66 0,-3 16-12 15,0 0-51-15,0 0 66 0,0 0-54 0,3-9-44 16,-3 9-34-16,0 0 49 0,0 0-38 0,0 0-31 0,0 0-9 15,0 0 2-15,0 0-24 0,0 0-17 0,0 0-14 0,0 0 14 16,0 0-13-16,0 0-13 0,0 0-9 0,0 0-26 16,21 0-2-16,-21 0-1 0,21 4-3 0,-21-4 1 0,26-1-3 15,-26 1 2-15,21-3-3 0,-21 3 27 0,18-2-5 0,-18 2-5 16,17-4-4-16,-17 4-27 0,0 0 4 0,18-7 1 16,-18 7 0-16,9-10 28 0,-9 10-2 0,0 0-6 0,0 0-2 15,11-4 59-15,-11 4-13 0,0 0-12 0,0 0-9 16,0 0 37-16,0 0-15 0,0 0-11 0,0 0-11 15,0 0-2-15,0 0-7 0,0 0-6 0,0 0-3 0,0 0-14 16,0 0 0-16,0 0-1 0,0 0 1 0,0 12-6 0,0-12 1 16,-2 15 0-16,2-15 1 0,-1 16 2 0,1-16 0 15,-3 19-1-15,1-5 0 0,2-1 3 0,-1 1 1 0,2 0-3 16,-4 2 1-16,1 1 2 0,1 1-2 0,-1-1 0 16,1-2-2-16,-1 2 6 0,-1 1-1 0,2-3-2 0,-3 1 1 15,1 1 1-15,-1-3 0 0,1 1-2 0,2-2 0 0,-4 2-1 16,2-3 0-16,0-1-1 0,3-11 1 0,-3 22-1 15,3-22-1-15,-3 18 0 0,3-18 0 0,0 17-2 0,0-17-1 16,0 15 1-16,0-15 0 0,0 14-2 0,0-14 1 16,0 13 0-16,0-13 1 0,-2 10-1 0,2-10-2 0,-4 12 3 15,4-12 0-15,0 0 2 0,-6 15 1 0,6-15 0 0,0 0 0 16,-8 10-1-16,40-5 1 0,-50-1-1 0,18-4 0 16,-31 4 6-16,15 1-2 0,16-5 0 0,-29 3-2 0,29-3 1 15,-33 2-2-15,33-2-1 0,-29 0 1 0,29 0-178 16,-31-4 36-16,31 4 27 0,-34-3 23 0,16 0-613 0,1-3 183 15,-3-1 129-15,-1 2 77 0,-7 4-517 0,-3 0-84 16</inkml:trace>
  <inkml:trace contextRef="#ctx0" brushRef="#br1" timeOffset="-153768.2">19710 8942 0 0,'0'0'271'0,"0"0"-123"0,0 0 17 0,0 0-28 16,0 0-27-16,0 0 28 0,0 0-28 0,0 0-20 16,0 0-6-16,0 0 44 0,0 0-26 15,0 0-20-15,0 0-17 0,0 0 14 0,0 0-14 0,0 0-15 0,0 0-10 16,0 0 55-16,0 0-21 0,0 0-13 0,0 0-12 0,0 0 7 15,0 0-10-15,0 0-11 0,0 0-5 0,0 0 23 16,0 0-13-16,0 0-6 0,0 0-7 0,0 0 1 0,0 0-5 16,0 0-4-16,0 0-5 0,0 0-5 0,0 0-3 15,0 0-1-15,0 0 0 0,0 0-1 0,0 0 1 16,0 0-3-16,-18 8 0 0,18-8 5 0,-3 13-2 0,0-2-1 16,3-11-1-16,-6 19 36 0,6-19-9 0,-3 22-5 15,0-11-6-15,1 5 7 0,0-2-7 0,2 1-3 0,-2 0-2 16,1 3 9-16,-1-1-5 0,1 0-1 0,-1-2-6 15,-1 3 11-15,0-2-3 0,0-1-2 0,0 0-3 0,0 1-7 16,1-4-2-16,-1-1 1 0,3-11-3 0,-3 20 7 16,3-20-3-16,-4 14 0 0,4-14-3 0,0 0 5 15,-1 15-4-15,1-15 1 0,0 0-2 0,0 0 2 0,1 14 0 16,-1-14-2-16,0 0-1 0,-8 7-6 0,8-7 1 0,0 0 1 16,0 0 0-16,0 0-1 0,-6 15 1 0,6-15 0 15,0 0 1-15,-6 12-24 0,6-12 4 0,0 0 3 16,-8 8 5-16,8-8-186 0,0 0 47 0,0 0 27 0,0 0 27 15,0 0-412-15,-21 3 101 0,21-3 86 0,-6-9 105 16,6 9-194-16,-2-11 69 0</inkml:trace>
  <inkml:trace contextRef="#ctx0" brushRef="#br1" timeOffset="-153398.2">19540 9250 0 0,'0'0'422'0,"-5"11"-176"0,5-11-46 0,0 0-40 15,2 15-32-15,-2-15 53 0,0 11-35 0,0-11-29 16,3 14-25-16,-3-14 30 0,4 16-24 0,-4-16-20 0,3 17-16 0,-3-17 30 16,6 15-20-16,-3-6-15 0,-3-9-10 0,8 19 18 15,-4-10-11-15,-4-9-12 0,10 17-8 0,-10-17 5 16,7 14-8-16,-7-14-6 0,7 11-6 0,-7-11 23 15,8 8-8-15,-8-8-6 0,0 0-8 0,0 0 51 0,12 6-14 16,-12-6-6-16,0 0-11 0,0 0 66 0,0 0-21 16,0 0-17-16,0 0-15 0,0 0 54 0,0 0-23 0,9-13-14 15,-9 13-17-15,5-11 5 0,-5 11-13 0,6-12-9 16,-6 12-7-16,2-16-3 0,-2 16-5 0,6-13-4 0,-6 13-3 16,0 0-7-16,7-16-3 0,-7 16 0 0,3-16-1 15,-3 16-16-15,6-12 2 0,-6 12 2 0,0 0 1 0,9-14-209 16,-9 14 41-16,0 0 36 0,12-7 28 0,-12 7-304 15,0 0 111-15,0 0 62 0,17-3 48 0,-17 3-684 16,0 0-96-16</inkml:trace>
  <inkml:trace contextRef="#ctx0" brushRef="#br1" timeOffset="-152367.75">19054 10003 0 0,'-3'-16'809'15,"3"16"-365"-15,0 0-33 0,0 0-83 0,-6-10 7 0,6 10-68 16,0 0-53-16,0 0-29 0,0 0-32 0,0 0-29 16,0 0-26-16,-7 11-19 0,7-11-16 0,-4 18-14 15,4-18-9-15,-7 19-9 0,4-8 4 0,3-11-7 0,-6 24-6 16,4-13-4-16,-1 0-6 0,0 0-4 0,3-11 1 0,-5 23-3 16,5-23 2-16,-5 20-4 0,5-20 0 0,-6 18 1 15,6-18-3-15,-6 15 0 0,6-15 1 0,-5 13-1 16,5-13 1-16,0 0-1 0,0 0 1 0,0 0-1 0,0 0 1 15,-1 9 0-15,1-9 0 0,0 0-2 0,0 0 17 0,0 0-5 16,4-15-3-16,-4 15 0 0,2-16 0 0,-2 16-2 16,4-23-2-16,0 12-1 0,-3-3-4 0,4 0-1 15,-2 0 1-15,1-2-1 0,0-2 34 0,3 1-6 0,-1 1-7 16,-2 3-2-16,4-9 12 0,-2 7-5 0,0 3-6 16,-2-1-4-16,4 2 54 0,-2 1-12 0,-1 1-13 15,-5 9-8-15,10-16 20 0,-10 16-11 0,11-11-9 0,-11 11-8 16,8-9-7-16,-8 9-4 0,0 0-5 0,0 0-1 0,0 0-14 15,0 0 1-15,0 0-1 0,18 5 2 0,-18-5-2 16,6 9-1-16,-6-9 2 0,6 12 1 0,-6-12-4 16,5 19 2-16,-2-5-1 0,-3-14 1 0,2 23 5 0,-2-8 1 15,0-1-2-15,0-1-1 0,0 5 0 0,-2 1-1 16,2 1 0-16,-2-2 1 0,1 0-1 0,-2 3 0 16,-1-2 0-16,1 0 0 0,-1-2 3 0,1-1-1 0,-1-2 0 15,1-1-1-15,0-2-1 0,3-11 0 0,-4 19-1 0,4-19 1 16,-1 15 1-16,1-15-1 0,0 0 1 0,0 0-1 15,1 11-114-15,-1-11 22 0,0 0 18 0,0 0 16 16,0 0-211-16,0 0 54 0,20-5 43 0,-20 5 34 0,12-11-333 16,-12 11 140-16,16-14 69 0,-6 6 53 0,-4-5-714 15,1 2-124-15</inkml:trace>
  <inkml:trace contextRef="#ctx0" brushRef="#br1" timeOffset="-152148.86">19078 10089 0 0,'0'0'633'0,"0"0"-369"0,0 0-52 0,-13 5-19 0,13-5-31 16,0 0 2-16,0 0-32 0,0 0-27 0,0 0-21 16,0 0-5-16,0 0-16 0,0 0-14 0,0 0-8 0,13-5 1 15,-13 5-9-15,0 0-6 0,16-4-6 0,-16 4-49 16,0 0 6-16,22-3 3 0,-22 3 6 0,0 0-222 0,22-2 45 15,-22 2 40-15,0 0 29 0,18-5-538 0,-18 5-45 16</inkml:trace>
  <inkml:trace contextRef="#ctx0" brushRef="#br1" timeOffset="-151663.81">19372 10015 0 0,'13'-8'611'0,"-13"8"-354"0,0 0-51 0,9-7 136 15,-9 7-55-15,0 0-58 0,0 0-45 0,0 0 35 16,0 0-43-16,0 0-37 0,0 0-26 0,0 0 4 0,0 0-12 16,0 0-19-16,0 0-17 0,0 0-10 0,0 0-11 15,0 0-10-15,-14 6-6 0,14-6 1 0,0 0-7 0,-12 7-5 16,12-7-4-16,-10 9-11 0,10-9 0 0,-13 9-3 15,13-9 1-15,-19 12-2 0,19-12 1 0,-10 11-1 0,10-11 1 16,-7 14-7-16,7-14 3 0,-9 12-1 0,9-12 1 16,-4 13 6-16,4-13-1 0,0 0-1 0,4 16-1 0,-4-16-7 15,0 0-1-15,0 14 3 0,0-14 1 0,0 0 2 16,12 11 1-16,-12-11 0 0,12 6 0 0,-12-6 13 16,20 4-1-16,-20-4-5 0,21 0-1 0,-21 0-9 0,24 2 0 15,-24-2 1-15,23 1-1 0,-23-1 0 0,0 0-1 16,23 3 2-16,-23-3-1 0,0 0 2 0,0 0 0 0,15 4 0 15,-15-4 0-15,0 0-6 0,0 0 2 0,0 0 0 0,0 0 2 16,0 0-2-16,0 0-1 0,-6 9 3 0,6-9 0 16,0 0 9-16,-14 10 0 0,14-10-1 0,-12 6-2 15,12-6-1-15,-15 14 1 0,15-14-2 0,0 0-1 0,-20 3 2 16,20-3-1-16,-11 8 0 0,11-8 0 0,-11 7 7 16,11-7-2-16,0 0-2 0,-13 8-1 0,13-8-125 15,0 0 24-15,0 0 19 0,0 0 16 0,0 0-202 0,0 0 78 16,0 0 36-16,0 0 32 0,0 0-236 0,0 0 71 15,0 0 57-15,24-7 45 0,-16-1-414 0,-8 8-29 0</inkml:trace>
  <inkml:trace contextRef="#ctx0" brushRef="#br1" timeOffset="-151180.25">19582 10052 0 0,'3'-18'522'0,"-3"18"-249"0,0 0-54 0,0 0 154 15,0-12-53-15,0 12-62 0,0 0-53 0,0 0 42 16,0 0-50-16,0 0-40 0,0 0-30 0,0 0 1 16,0 0-26-16,0 0-19 0,0 0-17 0,0 0-16 0,-8 11-9 15,8-11-9-15,-7 11-5 0,7-11-17 0,-11 16-1 16,11-16-2-16,-9 17-2 0,4-7 25 0,5-10-7 0,-8 15-3 16,8-15-4-16,-7 20-2 0,7-20-3 0,-4 19-1 15,4-19-3-15,-2 17-2 0,2-17-1 0,-1 16-1 0,1-16 0 16,1 14 3-16,-1-14-1 0,0 0-1 0,10 13-1 15,-10-13-12-15,13 7 3 0,-13-7 0 0,0 0 2 0,23 0-2 16,-23 0 1-16,19-6 2 0,-19 6 0 0,20-9-8 16,-20 9 2-16,17-11 3 0,-17 11 0 0,16-13 10 0,-8 4 1 15,-8 9-1-15,14-14-1 0,-8 4-6 0,-6 10 1 16,10-17 0-16,-10 17 1 0,9-20 21 0,-9 20-6 16,7-15-2-16,-7 15-2 0,3-16 59 0,-3 16-14 0,1-13-12 15,-1 13-8-15,0 0 75 0,0 0-24 0,-3-12-15 16,3 12-16-16,0 0 33 0,0 0-19 0,0 0-13 0,0 0-11 15,0 0-15-15,0 0-8 0,0 0-2 0,0 0-7 0,-9 7-6 16,9-7-3 0,-6 12 1-16,6-12-2 0,-7 15 2 0,7-15-2 0,-7 17-1 0,7-17 0 0,-6 20 1 15,6-20-1-15,-4 20-1 0,4-20 0 0,-4 20-3 16,4-20 0-16,-1 19-1 0,1-19 2 0,0 18-83 0,0-18 15 16,3 17 16-16,-3-17 8 0,5 12-211 0,-5-12 50 15,6 10 40-15,-6-10 35 0,0 0-244 0,13 5 84 16,-13-5 82-16,0 0 42 0,20-2-866 0,-20 2-228 15</inkml:trace>
  <inkml:trace contextRef="#ctx0" brushRef="#br1" timeOffset="-150696.87">19777 10061 0 0,'-5'-18'785'0,"5"18"-494"0,-5-12-29 0,5 12 182 16,0 0-90-16,0 0-71 0,-2-13-55 0,2 13 49 15,0 0-26-15,0 0-50 0,0 0-40 0,0 0-36 0,0 0-25 16,23 2-20-16,-23-2-17 0,0 0-8 0,11 7-13 16,-11-7-8-16,11 9-7 0,-11-9-9 0,11 11-6 0,-11-11 0 15,13 13-3-15,-13-13-8 0,10 15 1 0,-10-15 0 16,7 19-1-16,-4-7 1 0,-3-12-1 0,5 20-1 0,-5-20 1 16,3 21-3-16,-3-21 1 0,0 19 0 0,0-19 0 0,-1 21 2 15,1-21-1-15,-5 15 1 0,5-15-1 0,-14 15-9 16,14-15 2-16,-2 11 2 0,2-11 0 0,0 0-2 15,-8 13 2-15,8-13-1 0,0 0 2 0,0 0 2 16,0 0 0-16,0 0-1 0,0 0 1 0,0 0 20 0,-17 3-6 16,17-3-2-16,0 0-1 0,-9-9-8 0,9 9 1 15,0 0-2-15,-6-14 1 0,6 14-1 0,-3-10 0 0,3 10 0 16,0 0-1-16,2-20 43 0,-2 20-9 0,7-14-8 16,-7 14-3-16,7-14-5 0,-7 14-1 0,11-16-6 0,-11 16-1 15,13-11 1-15,-13 11-3 0,14-13 0 0,-14 13-4 16,20-12 5-16,-20 12-2 0,18-10-1 0,-18 10-2 0,20-11 1 15,-20 11-2-15,17-5 0 0,-17 5-1 0,14-5-2 16,-14 5 0-16,0 0 0 0,16-5 0 0,-16 5-1 16,0 0-1-16,0 0 2 0,0 0 0 0,0 0-16 0,0 0 2 15,0 0 4-15,0 0 1 0,0 0-240 0,0 0 49 16,0 0 40-16,0 0 35 0,0 0-357 0,0 0 127 0,0 0 87 16,8-10 55-16,-8 10-740 0,1-15-153 0</inkml:trace>
  <inkml:trace contextRef="#ctx0" brushRef="#br1" timeOffset="-149792.24">20948 8982 0 0,'5'-15'381'0,"-5"15"-93"16,0 0-39-16,0 0-51 0,0 0-16 0,0 0 31 15,0 0-43-15,0 0-33 0,0 0-29 0,0 0-22 0,0 0-17 16,0 0-15-16,0 0-11 0,0 0 32 0,3 15-16 0,-3-15-11 16,0 12-9-16,0-12 76 0,-2 20-21 0,2-20-20 15,-3 21-14-15,2-4 41 0,-2-2-14 0,3-15-12 0,-5 31-15 16,0-8 54-16,2 2-21 0,0-3-20 0,-1 3-15 15,1 5 43-15,-1-3-23 0,0-1-13 0,1-1-14 16,-1 0 10-16,1-2-10 0,1-3-12 0,0-3-7 0,-1 1 4 16,3-2-9-16,-1-2-2 0,-1 4-9 15,2-18 8-15,0 17-8 0,0-17 0 0,2 11-6 0,-2-11 4 0,0 0-3 16,1 14-2-16,-1-14-3 0,0 0-1 0,0 0-1 16,0 0-1-16,0 0 0 0,0 0-48 0,0 0 9 15,0 0 7-15,0 0 6 0,0 0-257 0,0 0 57 0,0 0 44 16,-1 14 35-16,1-14-346 0,0 0 123 0,0 0 75 0,0 0 59 15,-15-9-533-15,15 9-70 0</inkml:trace>
  <inkml:trace contextRef="#ctx0" brushRef="#br1" timeOffset="-149399.14">20807 9439 0 0,'0'0'580'0,"0"0"-229"0,0 0-59 0,0 0-24 16,5-14-53-16,-5 14 55 0,0 0-56 0,0 0-41 15,0 0-36-15,0 0-8 0,0 0-25 0,0 0-22 16,0 0-16-16,0 0-5 0,0 0-11 0,4 9-9 0,-4-9-10 16,4 12 24-16,-4-12-10 0,3 16-10 0,-3-16-7 15,3 22-3-15,-3-10-4 0,1 1-6 0,-1 0-1 0,2 1 12 16,-2 2-4-16,2-2-5 0,-2-1-3 0,2-1-25 15,-2-12 3-15,3 20 1 0,-3-20 1 0,11 14 22 16,-11-14-4-16,0 0-2 0,0 13-2 0,0-13 23 0,0 0-8 16,0 0-3-16,15 3-4 0,-15-3 28 0,15-6-8 15,-15 6-9-15,14-6-3 0,-14 6 0 0,18-12-4 0,-18 12-4 16,15-12-3-16,-5 3-1 0,-2 1-2 0,-8 8-2 0,12-15-1 16,-12 15 4-16,14-17-3 0,-14 17-2 0,9-14 0 15,-9 14-40-15,6-16 9 0,-6 16 3 0,5-14 6 16,-5 14-246-16,0-14 55 0,0 14 39 0,0 0 36 0,-2-11-408 15,2 11 108-15,-8-8 87 0,8 8 69 0,0 0-281 16,-17-4-21-16</inkml:trace>
  <inkml:trace contextRef="#ctx0" brushRef="#br1" timeOffset="-147601.47">20761 9920 0 0,'0'0'602'0,"0"0"-305"0,0 0-58 0,0 0-16 16,0 0 42-16,0 0-54 0,0 0-42 0,0 0-34 0,0 0 16 15,0-14-31-15,0 14-24 0,0 0-20 0,0 0 40 16,0 0-22-16,0 0-20 0,0 0-9 0,0 0 42 0,0 0-23 15,-8-8-16-15,8 8-14 0,0 0 3 0,0 0-12 16,0 0-8-16,-22 0-9 0,22 0 2 0,-19 4-6 16,19-4-5-16,-18 12-4 0,18-12-7 0,0 0-1 15,-23 5-2-15,23-5 0 0,-15 7-4 0,15-7 1 0,-14 9-1 0,14-9 0 16,-12 14-3-16,12-14 1 0,-9 11 0 0,9-11 0 16,-3 11 9-16,3-11-2 0,-5 11-1 0,5-11-2 15,0 0-4-15,3 13 0 0,-3-13 0 0,5 11 0 0,-5-11 4 16,8 8-1-16,-8-8 0 0,11 9 1 0,-11-9-7 15,18 10 2-15,-18-10 1 0,16 11-1 0,-16-11 6 0,18 11 1 16,-1-5-2-16,-17-6-1 0,11 10-9 0,-11-10 3 16,11 8 1-16,-6 2-2 0,-5-10-6 0,0 0 2 15,12 7 2-15,-12-7 2 0,0 0 6 0,0 0-1 0,3 12 1 16,-3-12-1-16,0 0-2 0,0 0 0 0,-4 11 0 16,4-11 0-16,0 0 1 0,-10 7 0 0,10-7 0 15,0 0 0-15,-17 11 5 0,17-11-1 0,-16 7 0 0,16-7-1 16,-18 3-2-16,18-3 0 0,-17 5 1 0,17-5-1 15,-18 3 4-15,18-3-2 0,0 0-1 0,-22 1 1 0,22-1 5 16,0 0-2-16,0 0 0 0,0 0-2 0,-19-2-24 16,19 2 6-16,0 0 0 0,0 0 4 0,0 0-216 15,0 0 43-15,0 0 38 0,2-13 41 0,-2 13-271 0,0 0 76 16,11-7 60-16,-11 7 47 0,16-11-547 0,-16 11-64 16</inkml:trace>
  <inkml:trace contextRef="#ctx0" brushRef="#br1" timeOffset="-146853.37">20958 9987 0 0,'0'0'770'16,"0"0"-412"-16,0 0-21 0,-5-10-62 0,5 10 11 0,0 0-57 15,0 0-46-15,0 0-35 0,0 0-9 0,0 0-26 16,0 0-19-16,0 0-13 0,0 0-1 0,0 0-15 15,-26 2-15-15,26-2-9 0,0 0-4 0,-17 6-6 0,17-6-8 16,-9 8-4-16,9-8-2 0,-13 10-4 0,13-10-3 16,-11 11-1-16,11-11 0 0,-13 14 0 0,13-14-4 0,-10 16 0 15,10-16-6-15,-9 16 0 0,9-16 1 0,-9 15 0 16,9-15 0-16,-9 15 1 0,9-15 0 0,-3 12-1 16,3-12 0-16,0 0 0 0,2 17 0 0,-2-17-1 0,0 0-6 15,0 0 0-15,21 7 2 0,-21-7 0 0,0 0-6 16,0 0 4-16,19-3 0 0,-19 3 1 0,16-6 6 0,-16 6 0 15,16-11 0-15,-16 11 1 0,15-12-10 0,-7 5 1 16,-8 7 2-16,15-15 2 0,-9 5 12 0,0 2-3 16,-6 8 1-16,10-15-3 0,-10 15 50 0,10-16-11 0,-10 16-8 15,4-13-8-15,-4 13 68 0,0 0-20 0,5-14-14 0,-5 14-12 16,0 0 49-16,0 0-17 0,0 0-17 0,0 0-12 16,0 0-4-16,0 0-10 0,0 0-7 0,0 0-6 0,0 0-19 15,0 0 0-15,0 0-1 0,-13 10-1 0,13-10-3 16,-3 14-1-16,3-14 1 0,-5 17-1 0,5-17 4 15,-2 21-1-15,2-21 0 0,-1 21 1 0,1-21-19 0,1 20 5 16,-1-20 1-16,4 20 2 0,-4-20-82 0,6 14 18 16,-6-14 16-16,4 11 9 0,-4-11-47 0,0 0 17 0,12 8 17 15,-12-8 11-15,0 0 8 0,16-3 9 0,-16 3 6 16,13-9 5-16,-1 2 9 0,-12 7 1 0,9-14 2 16,-9 14 3-16,7-17 3 0,-2 8 1 0,0-4 0 0,-5 13 1 15,6-20 21-15,-3 9-4 0,0-1-3 0,-1 2-2 0,0-4 28 16,-1 1-8-16,1-2-7 0,-2 15-4 0,0-25 20 15,2 13-9-15,-2-1-4 0,0 13-7 0,-4-23 21 16,4 23-8-16,2-18-7 0,-2 18-5 0,0 0 27 16,0 0-9-16,0-12-9 0,0 12-5 0,0 0 9 0,0 0-6 15,0 0-7-15,0 0-2 0,0 0-18 0,0 0 0 0,0 0 1 16,-3 9-1-16,3-9-3 0,-2 15 1 0,2-15 0 16,-2 15 1-16,2-15 0 0,-2 21 0 0,2-21 0 0,-3 21 0 15,3-8-1-15,-1-1 1 0,1 0-1 0,-2 2 1 16,4 0 2-16,-4 1 0 0,-4-3 0 0,6-12 0 0,2 25-60 15,-2-12 11-15,0 0 9 0,0-13 8 0,0 14-173 16,0-14 41-16,0 14 33 0,0-14 25 0,0 0-226 16,0 13 79-16,0-13 68 0,0 0 36 0,0 0-247 0,0 0 77 15,0 0 64-15,17-10 51 0,-17 10-365 0,7-14-24 16</inkml:trace>
  <inkml:trace contextRef="#ctx0" brushRef="#br1" timeOffset="-146165.48">21096 9977 0 0,'0'0'616'0,"0"0"-323"0,0 0-57 0,3-11-15 0,-3 11 22 16,0 0-50-16,0 0-39 0,0 0-29 0,0 0-30 15,0 0-19-15,0 0-15 0,0 0-11 0,8 11-11 16,-8-11-7-16,3 15-7 0,-3-15-4 0,3 14 2 0,-3-14-4 15,0 19-4-15,0-19-4 0,-3 22-10 0,2-11-1 0,-2 0 0 16,3-11 0-16,-5 21-1 0,5-21 1 0,-3 16-1 16,3-16 1-16,-4 13 1 0,4-13 1 0,0 0 0 0,-5 12-1 15,5-12-1-15,0 0 1 0,0 0-1 0,0 0 1 16,0 0-4-16,0 0 0 0,0 0 2 0,0 0-2 31,0 0 17-31,0 0-3 0,0 0-1 0,-4-12-3 0,4 12 7 0,1-11-4 0,-1 11-1 0,0-14-2 0,0 14 0 16,3-19-2-16,-3 19 0 0,3-14-1 0,-3 14 46 0,6-15-11 15,-6 15-7-15,4-13-6 0,-4 13 36 0,7-13-10 16,-7 13-6-16,0 0-8 0,9-10 14 0,-9 10-11 0,0 0-8 16,10-10-7-16,-10 10-8 0,0 0-5 0,16-3-2 15,-16 3-1-15,0 0-5 0,17 3-2 0,-17-3 0 16,10 10 0-16,-10-10 3 0,11 8 0 0,-11-8-3 0,7 11 0 16,-7-11-10-16,7 14 0 0,-7-14 1 0,3 14 2 0,-3-14-12 15,0 15 4-15,0-15 2 0,-1 17 4 0,1-17 3 16,-3 12 1-16,3-12 1 0,-9 13-1 0,9-13-16 15,0 0 4-15,-6 15 1 0,6-15 5 0,0 0-7 16,0 0 4-16,0 0 1 0,0 0 2 0,0 0 5 0,0 0 0 16,0 0 1-16,0 0 0 0,0 0 6 0,-9-9-1 15,9 9-1-15,-3-11 0 0,3 11 1 0,0-16-1 0,0 16 0 16,1-16-1-16,-1 16 9 0,3-19-1 0,-3 19-2 16,3-19-2-16,-3 19 32 0,5-16-7 0,-5 16-7 0,5-10-5 15,-5 10 15-15,0 0-6 0,11-16-7 0,-11 16-4 16,11-9-3-16,-11 9-4 0,14-6-2 0,-14 6 0 0,0 0-27 15,0 0 4-15,24-1 3 0,-24 1 4 0,14 4 17 16,-14-4 0-16,13 7-3 0,-13-7 0 0,10 8 6 16,-10-8-3-16,7 15-1 0,-7-15-1 0,7 14-14 0,-7-14 2 15,3 18 2-15,-3-18 0 0,0 18-21 0,-10-8 6 16,10-10 3-16,0 18 4 0,0-18-57 0,-4 23 15 0,4-23 10 16,-3 13 9-16,3-13-115 0,-4 12 44 0,4-12 22 0,0 0 16 15,-3 11-151-15,3-11 43 0,0 0 35 0,0 0 28 16,0 0-146-16,0 0 51 0,0 0 42 0,17-2 33 15,-17 2-388-15,14-10-12 0</inkml:trace>
  <inkml:trace contextRef="#ctx0" brushRef="#br1" timeOffset="-145735.08">21418 10018 0 0,'8'-8'573'16,"-8"8"-379"-16,11-14-37 0,-11 14-32 0,7-11 49 15,-7 11-17-15,6-9-32 0,-6 9-24 0,0 0 56 0,0 0-31 16,4-10-26-16,-4 10-19 0,0 0 36 0,0 0-25 0,0 0-17 15,0 0-16-15,0 0 14 0,0 0-17 0,0 0-9 16,-20 7-10-16,20-7-16 0,-13 6-5 0,13-6-4 0,-12 8-2 16,12-8 2-16,-13 13-3 0,13-13-1 0,-8 13-3 15,-2-6 1-15,4 4-2 0,6-11 0 0,-13 15 0 16,13-15-17-16,-9 15 1 0,9-15 5 0,-3 14 0 0,3-14-69 16,-2 15 15-16,2-15 14 0,3 12 7 0,-3-12-66 15,5 10 22-15,-5-10 15 0,0 0 15 0,11 10-8 0,-11-10 11 16,0 0 11-16,0 0 8 0,0 0 12 15,25-3 6-15,-25 3 1 0,10-8 4 0,-10 8 36 0,14-13-4 16,-14 13-5-16,11-13-3 0,-11 13 54 0,0 0-14 0,15-17-10 16,-10 7-9-16,1 1 69 0,-6 9-20 15,4-18-18-15,-4 18-12 0,6-14 35 0,-6 14-17 0,1-13-15 0,-1 13-11 16,2-12 24-16,-2 12-11 0,0 0-7 0,0 0-12 16,0 0 18-16,0 0-13 0,0 0-8 0,0 0-8 0,0 0-24 15,-7-9-1-15,7 9 0 0,-2 17-3 0,2-17-1 16,-3 17 0-16,0-6-1 0,3-11 1 0,-4 22-50 0,0-11 8 15,3 0 10-15,-1 8 5 0,2-19-104 0,3 17 34 16,-3-17 24-16,-7 15 15 0,7-15-162 0,-3 14 45 0,3-14 34 16,-2 13 29-16,2-13-221 0,0 0 66 0,3 10 54 15,-3-10 54-15,0 0-314 0,0 0 14 0</inkml:trace>
  <inkml:trace contextRef="#ctx0" brushRef="#br1" timeOffset="-145278.47">21493 9995 0 0,'2'-16'522'0,"-2"16"-321"0,4-10 97 16,-4 10-42-16,0 0-28 0,0 0-46 0,0 0-5 15,13-5-37-15,-13 5-28 0,0 0-22 0,16 3-4 0,-16-3-18 16,0 0-13-16,16 9-12 0,-16-9-5 0,0 0-9 16,12 12-5-16,-12-12-4 0,12 15 3 0,-12-15-5 15,7 14-2-15,-7-14-5 0,7 16-4 0,-7-16-2 0,3 17 0 16,-3-17-2-16,3 19-11 0,-3-19 0 0,0 16 3 0,0-16 0 15,1 13 10-15,-1-13-2 0,2 16 0 0,-2-16-1 16,4 11-5-16,-4-11 0 0,0 0 2 0,4 9-1 0,-4-9-16 16,0 0 4-16,0 0 3 0,0 0 2 0,0 0-4 15,0 0 3-15,0 0 3 0,0 0 1 0,0 0-2 16,0-15 2-16,0 15 2 0,-4-13 0 0,4 13 30 0,1-17-4 16,-1 17-6-16,2-18-2 0,-2 18 65 15,3-21-16-15,-3 21-12 0,3-19-9 0,-3 19 54 0,6-18-11 16,-6 18-18-16,5-18-13 0,1 10 34 0,-6 8-17 0,7-13-14 15,-7 13-13-15,8-10 19 0,-8 10-15 0,9-8-8 16,-9 8-8-16,0 0-7 0,15-6-5 0,-15 6-3 0,0 0-4 16,0 0-7-16,23-1-1 0,-23 1-1 0,0 0 0 15,21 7-1-15,-21-7 0 0,11 10 0 0,-11-10-1 16,10 13-12-16,-10-13 2 0,6 16 2 0,-6-16 1 0,3 19 5 16,0-8-1-16,-3 1 1 0,2 1 0 0,-1 2-9 15,-1-1 2-15,0 0 1 0,2-1 1 0,-4 1-49 0,2 0 9 16,0-14 10-16,0 22 6 0,0-22-197 0,2 20 45 15,-2-20 36-15,5 15 41 0,-5-15-232 0,7 13 66 0,-7-13 55 16,0 0 43-16,10 7-619 0,-10-7-74 0</inkml:trace>
  <inkml:trace contextRef="#ctx0" brushRef="#br1" timeOffset="-144104.52">22731 8729 0 0,'5'-14'664'0,"-5"14"-387"0,0 0-55 16,7-13 140-16,-7 13-72 0,0 0-57 0,0 0-47 0,0 0 2 15,0 0-36-15,0 0-32 0,0 0-24 0,0 0-19 16,0 0-11-16,0 0-10 0,0 0-11 0,0 0-16 15,0 0-5-15,0 0-5 0,0 0-3 0,7 12 0 0,-7-12 0 16,-2 15-6-16,2-15-1 0,-3 18 19 0,0-4-8 16,1-1-4-16,-1 1-2 0,0 7 63 0,0-2-12 0,0 1-17 15,0 1-6-15,0 3 54 0,1-2-19 0,-2 3-17 16,3-4-10-16,1 6 27 0,-2-3-15 0,2-1-12 0,-1-2-10 16,1 2 21-16,-3-2-11 0,3 0-11 0,-2-3-8 15,1-2-2-15,-1-2-7 0,2 0-4 0,0-14-2 0,-2 23-2 16,2-23-4-16,-1 17-1 0,1-17-1 0,0 14 4 15,0-14-3-15,0 0 0 0,-2 15-4 0,2-15 5 16,0 0-2-16,3 12-1 0,-3-12-3 0,0 0-112 16,0 0 23-16,0 0 16 0,0 0 13 0,0 0-256 0,0 0 61 15,0 0 50-15,0 0 41 0,5-9-496 0,-5 9 153 16,-3-13 103-16,3 13 78 0,-5-12-210 0,5 12-16 0</inkml:trace>
  <inkml:trace contextRef="#ctx0" brushRef="#br1" timeOffset="-143729.09">22637 9106 0 0,'0'0'619'0,"-6"-11"-175"16,6 11-39-16,0 0-66 0,0 0-68 0,0 0 1 15,0 0-56-15,0 0-42 0,0 0-35 0,0 0-18 0,0 0-23 0,0 0-19 16,0 0-16-16,3 14-12 0,-3-14-12 0,2 14-7 15,-2-14-6-15,4 18 7 0,-2-6-6 0,-2-12-6 16,1 25-4-16,1-10 25 0,0 1-8 0,-2-3-7 16,1 2-5-16,3 2-11 0,-2-4-3 0,-1 2 0 0,2-1-3 15,2-1 5-15,0-2-2 0,-5-11-2 0,10 14-2 16,-10-14 15-16,14 13-6 0,-14-13 0 0,14 6-4 0,-14-6 42 16,0 0-12-16,0 0-7 0,24-4-7 0,-24 4 63 15,17-10-18-15,-17 10-15 0,17-13-9 0,-7 6 16 0,-3-3-14 16,4 0-8-16,-4 1-8 0,1-4 7 0,0 5-8 15,-1-3-8-15,2-2-2 0,-1 2-6 0,-2-3-2 0,3 3-3 16,-3 0-3-16,-2 1-102 0,3 1 18 0,-7 9 16 16,9-14 12-16,-9 14-269 0,0 0 64 0,4-12 51 0,-4 12 40 15,0 0-480-15,0 0 164 0,0 0 97 0,-15 9 76 16,15-9-316-16,-11 17-35 0</inkml:trace>
  <inkml:trace contextRef="#ctx0" brushRef="#br1" timeOffset="-142504.39">22563 9841 0 0,'0'0'735'0,"0"0"-464"0,-3-13-42 16,3 13 118-16,0 0-70 0,0 0-53 0,0 0-46 15,0 0 40-15,-3-11-43 0,3 11-35 0,0 0-26 0,0 0 72 16,0 0-35-16,0 0-31 0,0 0-24 0,0 0 15 16,0 0-22-16,0 0-18 0,0 0-15 0,0 0-20 0,0 0-7 15,0 0-5-15,0 0-7 0,-10 8 4 0,10-8-4 16,-7 15-5-16,7-15-1 0,-9 16 9 0,9-16-2 15,-13 18-3-15,13-18-5 0,-8 20 5 0,5-6-3 0,0-1-3 16,0 1-1-16,0 0 0 0,1 0-3 0,2-1 1 0,-1-2-3 16,1 2 3-16,1-3-2 0,2 7 0 0,-3-17-1 15,7 16-2-15,-7-16 1 0,10 14-2 0,-10-14 1 16,15 4 7-16,-15-4-1 0,17 5-3 0,-17-5 0 0,20-1-12 16,-20 1 1-16,19-5 1 0,-19 5 2 0,19-11 4 15,-10 3 1-15,-9 8-1 0,18-13 1 0,-18 13-1 0,17-15 0 16,-10 2 0-16,0 3 0 0,1-3 2 0,3 0-2 15,-7 1 2-15,-4 12-1 0,3-21 3 0,0 9 1 0,-1 1-2 16,-2 11-1-16,0-18 17 0,0 18-4 0,-2-14-3 16,2 14-2-16,-3-10 32 0,3 10-9 0,0 0-7 15,0 0-4-15,-10-10 13 0,10 10-8 0,0 0-4 0,0 0-5 16,0 0-13-16,-19 2-1 0,19-2-1 0,0 0 1 0,-11 5-8 16,11-5 2-16,0 0 0 0,0 0 1 0,-8 10-5 15,8-10 3-15,0 0-2 0,0 0 3 0,0 0-13 16,0 0 0-16,0 0 4 0,0 0 4 0,1 11-26 15,-1-11 7-15,0 0 6 0,0 0 2 0,0 0-11 0,15 4 7 16,-15-4 3-16,0 0 4 0,0 0 5 0,25 0 2 0,-25 0 1 16,0 0 1-16,21-1 4 0,-21 1 0 0,0 0 1 15,0 0 0-15,21-5-1 0,-21 5-1 0,0 0 2 0,0 0 1 16,0 0-4-16,0 0 0 0,20 2 1 0,-20-2 1 16,0 0-7-16,0 0 2 0,7 10 2 0,-7-10 0 15,0 0 1-15,0 12 0 0,0-12 2 0,0 13-1 0,0-13 5 16,-4 14 0-16,4-14-1 0,-3 16 1 0,3-16-2 15,-5 18 0-15,5-18 0 0,-3 15-2 0,3-15-29 16,-6 18 5-16,6-18 7 0,-1 15 1 0,1-15-96 0,-2 13 23 16,2-13 16-16,0 0 18 0,0 0-41 0,6 11 19 15,-6-11 16-15,0 0 13 0,0 0 11 0,16-6 6 0,-16 6 8 16,11-6 5-16,-11 6 6 0,13-12 2 0,-13 12 3 16,14-11 3-16,-14 11 3 0,16-12 1 0,-16 12 1 0,13-15 0 15,-13 15 31-15,8-16-7 0,-8 16-3 0,8-12-5 0,-8 12 52 16,6-14-15-16,-6 14-9 0,1-15-9 0,-1 15 28 15,0-11-13-15,0 11-10 0,0 0-7 0,5-13 48 16,-5 13-17-16,0 0-11 0,0 0-11 0,-5-11 27 16,5 11-15-16,0 0-9 0,0 0-9 0,0 0 5 0,0 0-8 15,0 0-5-15,0 0-7 0,0 0-17 0,0 0-1 16,0 0-1-16,0 0 1 0,0 0-9 0,0 0 3 0,-3 11-1 16,3-11 2-16,2 13 4 0,-2-13-1 0,-2 12 0 15,2-12 1-15,2 17-3 0,-2-17 2 0,-2 18-3 0,2-18 3 16,-4 21-32-16,4-21 9 0,-2 20 3 0,2-20 4 15,-3 20-152-15,3-20 33 0,-6 16 28 0,6-16 21 0,-2 13-187 16,2-13 54-16,0 0 44 0,0 0 48 0,0 14-243 16,0-14 76-16,0 0 58 0,0 0 46 0,0 0-560 15,11-13-64-15</inkml:trace>
  <inkml:trace contextRef="#ctx0" brushRef="#br1" timeOffset="-142185.58">22875 9641 0 0,'0'0'415'0,"0"0"-179"0,0 0-41 0,-21 7-40 0,21-7 15 16,-11 8-9-16,11-8-32 0,-7 13-26 0,7-13 16 16,-10 18-24-16,6-9-19 0,4-9-15 0,-5 18 6 15,5-18-13-15,0 17-11 0,0-17-9 0,2 11-3 16,-2-11-6-16,0 0-5 0,6 10-5 0,-6-10 13 0,0 0-6 15,14 5-4-15,-14-5-4 0,0 0 33 0,18-8-9 0,-18 8-9 16,11-10-4-16,-11 10 61 0,9-11-18 0,-9 11-13 16,7-11-11-16,-7 11-42 0,4-14 0 0,-4 14-2 15,2-13 0-15,-2 13 18 0,-2-11-3 0,2 11-4 0,0 0-2 16,-7-12-187-16,7 12 36 0,0 0 28 0,0 0 22 16,-13 6-399-16,13-6 100 0,-10 6 100 0,10-6 81 15,-13 17-171-15,10-4 99 0</inkml:trace>
  <inkml:trace contextRef="#ctx0" brushRef="#br1" timeOffset="-141230.62">22913 9836 0 0,'12'-10'894'0,"-12"10"-547"0,0 0-29 0,15-3-64 15,-15 3-26-15,0 0-46 0,0 0-37 0,12 11-28 16,-12-11-13-16,6 10-20 0,-6-10-16 0,3 12-14 16,-3-12-5-16,2 20-9 0,-1-9-4 0,-1-11-7 0,0 24-11 15,0-24-3-15,2 24-3 0,-4-4-2 0,7-9-20 16,-8-1 2-16,3-10 2 0,-3 20 1 0,0-9-108 0,3-11 30 16,-5 18 16-16,5-18 15 0,0 0-57 0,-3 18 22 15,3-18 19-15,0 0 12 0,0 0-8 0,-2 11 12 0,2-11 11 16,0 0 8-16,0 0 27 0,0 0 0 0,2-17 2 15,-2 17 0-15,0-15 34 0,0 15-7 0,0-19-4 0,0 19-4 16,0-22 56-16,2 10-14 0,-2-1-12 0,0 13-9 16,4-21 56-16,1 11-18 0,3 1-16 0,-8 9-10 0,0-15 60 15,0 15-21-15,1-16-8 0,-1 16-15 0,5-11 42 16,-5 11-22-16,0 0-16 0,10-11-14 0,-10 11-4 16,0 0-10-16,15-7-7 0,-15 7-7 0,0 0-6 0,24 2-3 15,-24-2-5-15,19 3-2 0,-19-3-5 0,19 9-1 16,-19-9-1-16,14 12 0 0,-7-4-6 0,-7-8 2 0,10 19-1 15,-10-19 1-15,4 19-26 0,-4-19 4 0,3 21 5 16,-3-21 3-16,0 22-55 0,0-22 15 0,0 24 11 0,0-24 8 16,-1 18-34-16,1-18 16 0,-2 14 9 0,2-14 10 15,-4 10-30-15,4-10 13 0,0 0 10 0,0 0 12 0,0 0 30 16,0 0 0-16,0 0 0 0,0 0 0 0,0 0 13 16,0 0 0-16,0 0-2 0,0 0-2 0,0 0 15 15,0-14-4-15,0 14-3 0,-5-13-4 0,5 13 37 0,0-15-8 16,0 15-10-16,-2-16-5 0,2 16 47 15,0-19-14-15,0 19-12 0,4-16-10 0,-4 16 37 0,7-19-14 0,-7 19-13 16,6-13-9-16,-6 13 1 0,12-14-9 0,-12 14-6 16,16-10-6-16,-16 10-4 0,17-7-5 0,-17 7-2 15,21-5-2-15,-21 5-3 0,0 0 0 0,27 1-1 0,-27-1-1 16,18 5-4-16,-18-5-2 0,12 8 3 0,-12-8 0 16,9 11-3-16,-9-11 2 0,6 13 1 0,-6-13 0 0,6 16-1 15,-6-16 2-15,0 14 0 0,0-14 0 0,-2 22-1 16,2-22 1-16,-2 19 1 0,2-19-1 0,-3 21-9 0,3-21 3 15,-3 19 0-15,3-19 4 0,-3 18-36 0,3-18 7 16,3 14 8-16,-3-14 5 0,3 11-24 0,-3-11 9 16,0 0 6-16,7 7 7 0,-7-7-7 0,0 0 4 0,11 7 6 15,-11-7 3-15,0 0 9 0,14-5 2 0,-14 5 0 0,16-6 2 16,-16 6-6-16,17-10 1 0,-17 10 0 0,16-20 3 16,-16 20 18-16,19-7-3 0,-19 7-2 0,19-14-1 0,-19 14 24 15,20-16-7-15,-11 8-5 0,-1 0-3 0,1-1 33 16,0-1-9-16,5 2-9 0,-14 8-5 0,9-16 15 15,-9 16-9-15,4-12-7 0,-4 12-5 0,0 0 32 0,2-13-12 16,-2 13-6-16,0 0-10 0,0 0 8 0,0 0-9 16,0 0-5-16,-11-6-3 0,11 6-8 0,0 0-1 15,-15 6-2-15,15-6-1 0,-15 8 0 0,15-8 0 0,-12 11-2 16,12-11 0-16,-11 14-4 0,11-14 1 0,-10 14 1 16,10-14-1-16,-8 18-1 0,8-18 1 0,0 18 1 0,0-18 0 15,1 19 1-15,-1-19 2 0,7 17-2 0,-7-17 0 0,7 16-7 16,-7-16 2-16,9 11 1 0,-9-11 0 0,11 11-16 15,-11-11 5-15,0 0 4 0,19 5 1 0,-19-5-31 16,0 0 8-16,26 0 7 0,-26 0 5 0,18-3-73 16,-18 3 19-16,20-7 15 0,-20 7 11 0,17-10-263 0,-17 10 61 15,18-10 62-15,-18 10 48 0,20-16-966 0,-13 7-298 0</inkml:trace>
  <inkml:trace contextRef="#ctx0" brushRef="#br1" timeOffset="-140263.47">24364 8853 0 0,'7'-12'407'0,"-7"12"-254"0,0 0-21 0,0 0 90 0,0 0-44 15,0 0-20-15,0 0-22 0,0 0 46 0,0 0-35 16,0 0-31-16,0 0-22 0,0 0-15 0,0 0-16 0,0 0-12 16,0 0-11-16,-11 10-2 0,11-10-7 0,0 0-7 15,-5 14-5-15,5-14 72 0,-1 18-16 0,1-18-17 0,-2 15-11 16,2-15 68-16,3 20-22 0,-6-8-20 0,3-2-14 15,-2 5 37-15,2 3-14 0,-1-3-18 0,-2 3-14 0,3 4 31 16,-2 0-17-16,-1-1-12 0,1 1-9 0,-1 3-3 16,0-2-8-16,-4-3-6 0,4-1-5 0,2 3 9 15,-2-4-5-15,0 2-5 0,3-20-4 0,-4 24 1 16,3-8-1-16,1-16-6 0,-2 22 0 0,4-9 0 0,-2-13-1 16,-2 16-4-16,2-16 0 0,2 14-3 0,-2-14 0 0,0 0-1 15,1 16 0-15,-1-16-2 0,0 0 0 0,-3 15 0 16,3-15 0-16,0 0-206 0,0 0 41 0,-7 9 34 15,7-9 24-15,0 0-253 0,0 0 92 0,-18 1 54 0,18-1 43 16,-13-5-732-16,13 5-106 0</inkml:trace>
  <inkml:trace contextRef="#ctx0" brushRef="#br1" timeOffset="-139865.18">24209 9247 0 0,'0'0'450'0,"0"0"-215"0,0 0-47 0,0 0-38 0,0 0 13 15,0 0-13-15,11 9-31 0,-11-9-22 0,8 8 37 16,-8-8-27-16,8 13-21 0,-8-13-18 0,7 14 21 15,-7-14-16-15,6 18-17 0,-6-18-10 0,3 22 11 16,-1-9-11-16,-2-13-8 0,3 23-9 0,0-8 3 0,-2-2-4 16,1-1-7-16,1 1-4 0,0 0-4 0,0-2-4 0,1 0-1 15,-4-11-2-15,8 20 4 0,-8-20-3 0,9 12-1 16,-9-12-2-16,0 0 48 0,0 0-11 0,0 0-9 0,11 6-5 16,-11-6 118-16,0 0-20 0,15-9-18 15,-15 9-21-15,14-12 23 0,-3 1-21 0,-1 3-18 0,-1 1-15 16,2-1 7-16,0-2-14 0,-1-1-9 0,-1 1-7 0,1 3-12 15,-1-3-4-15,-1 2-4 0,-8 8-2 0,15-16-11 16,-15 16-1-16,11-11 0 0,-11 11 2 0,0 0-136 16,7-13 27-16,-7 13 21 0,0 0 18 0,0 0-295 0,0 0 105 15,0 0 57-15,0 0 41 0,-7-9-825 0,7 9-183 0</inkml:trace>
  <inkml:trace contextRef="#ctx0" brushRef="#br1" timeOffset="-138945.23">24037 9789 0 0,'12'-9'531'15,"-12"9"-226"-15,0 0-60 0,0 0-26 0,0 0 95 16,6-11-62-16,-6 11-51 0,0 0-40 0,0 0 61 0,0 0-46 16,0 0-34-16,0 0-28 0,0 0 78 0,0 0-38 15,0 0-28-15,0 0-27 0,0 0 14 0,-18-3-22 0,18 3-19 16,0 0-14-16,-23 3-15 0,23-3-10 0,-22 6-5 0,22-6-6 16,-28 10-3-16,14-4-1 0,3 1-5 0,-2-1-4 15,1 2 5-15,2 2-4 0,1-3-1 0,1 1-2 16,0 4-6-16,3-3 1 0,5-9-1 0,-8 19 1 0,8-19-12 15,-3 19 1-15,3-19 2 0,0 16 1 0,0-16-60 16,8 14 13-16,-8-14 10 0,11 13 10 0,-3-4-26 0,-8-9 12 16,17 7 9-16,-17-7 7 0,23 8-35 15,-11-4 15-15,-12-4 9 0,16 6 10 0,-16-6-9 0,23 6 8 16,-23-6 6-16,17 4 7 0,-17-4-5 0,13 7 4 0,-13-7 5 16,0 0 3-16,0 0-3 0,9 10 4 0,-9-10 0 15,0 0 4-15,0 0 1 0,0 0 3 0,-1 14-1 0,1-14 4 16,0 0 2-16,-14 13 0 0,14-13 1 0,-10 9 0 0,10-9 3 15,-17 11-1-15,17-11 0 0,-17 10-1 0,17-10-8 16,-17 11 1-16,17-11 0 0,-18 7 2 0,18-7 7 16,-10 7-2-16,10-7 1 0,0 0-1 0,0 0-146 15,-18 7 30-15,18-7 28 0,0 0 22 0,0 0-212 0,0 0 55 16,0 0 44-16,0 0 35 0,0 0-718 0,-3-12-89 0</inkml:trace>
  <inkml:trace contextRef="#ctx0" brushRef="#br1" timeOffset="-137760.14">24123 9890 0 0,'0'0'738'0,"0"0"-466"0,5-9-40 0,-5 9 126 15,0 0-72-15,0 0-57 0,0 0-45 0,0 0-22 0,0 0-32 16,0 0-27-16,0 0-20 0,0 0-9 0,0 0-10 15,1 17-8-15,-1-17-13 0,0 14 2 0,0-14-10 16,0 14-6-16,0-14-7 0,-3 18 3 0,3-18-6 0,-6 19-3 16,6-19-3-16,-1 18 3 0,1-18-4 0,-2 19-1 15,2-4-2-15,0-15-10 0,0 0 0 0,0 0 0 0,2 13 1 16,-2-13 10-16,0 0-4 0,0 0 0 0,4 13 0 0,-4-13 1 16,0 0-1-16,0 0-1 0,11-8 0 0,-11 8 18 15,12-10-3-15,-12 10-4 0,9-9-3 0,-9 9-11 16,12-14 0-16,-12 14-1 0,12-17 1 0,-12 17-7 15,11-16 3-15,-11 16-1 0,9-14 0 0,-9 14 6 16,8-12-1-16,-8 12-1 0,5-11 0 0,-5 11 41 0,13-10-8 16,-13 10-8-16,0 0-5 0,0-12 10 0,0 12-5 0,0 0-7 15,0 0-3-15,0 0-3 0,0 0-5 0,0 0-1 16,0 0 0-16,0 0-14 0,0 0 2 0,0 0 1 0,8 9 1 16,-8-9-2-16,0 0 1 0,0 16 1 0,0-16-1 15,-5 17 0-15,5-17 1 0,-8 17-1 0,8-17 2 0,-9 20-1 16,9-20 2-16,-9 19-1 0,9-19 0 0,-7 16-15 15,7-16 2-15,-3 14 5 0,3-14 0 0,0 0-34 0,-2 13 8 16,2-13 8-16,0 0 4 0,0 0 5 0,0 0 4 16,0 0 2-16,17-8 2 0,-17 8 5 0,13-10 1 15,-13 10 1-15,11-9-1 0,-11 9 2 0,13-15-1 0,-13 15 1 16,13-14 0-16,-7 3 9 0,-6 11-2 0,11-18-2 16,-6 9 0-16,0-1 40 0,-1 0-9 0,-4 10-7 0,10-18-4 15,-10 18 31-15,6-15-10 0,-6 15-10 0,1-12-6 16,-1 12 30-16,0 0-12 0,6-11-8 0,-6 11-9 0,0 0 12 15,0 0-9-15,0 0-7 0,0 0-3 0,0 0-12 16,0 0-2-16,0 0-2 0,0 0 0 0,0 0-16 16,0 0 3-16,0 0 0 0,3 12 2 0,-3-12 1 15,5 11 2-15,-5-11-2 0,6 14 3 0,-6-14-5 0,8 14 1 0,-8-14 1 16,11 14 1-16,-5-5-48 0,-1 1 9 0,-5-10 10 16,12 14 6-16,-5-4-66 0,3-1 19 0,-10-9 14 15,9 17 12-15,-9-17-25 0,15 15 14 0,-15-15 11 16,0 15 11-16,0-15-11 0,0 0 9 0,-7 15 9 0,2-1 5 15,5-14 5-15,-14 7 3 0,14-7 5 0,-19 5 1 16,19-5 1-16,-22 5 3 0,22-5 0 0,-22 1 3 0,22-1-4 16,-24-1 1-16,24 1 2 0,-17-4 2 0,17 4 4 15,-14-10 1-15,14 10-1 0,-7-9 0 0,7 9 7 0,-2-12-2 16,2 12-1-16,3-23-1 0,-3 23 5 0,6-9 0 16,-6 9-3-16,17-12-1 0,-8 6-15 0,-9 6 2 0,19-12 3 15,-19 12 0-15,20-13 4 0,-8 7 1 0,2-1 0 16,-5-1 0-16,5 2 0 0,-14 6 0 0,23-10 0 15,-13 3 0-15,2 2 5 0,-12 5-3 0,20-13 1 0,-9 7 0 16,-1-3 45-16,-10 9-9 0,18-11-9 16,-18 11-4-16,14-12 46 0,-14 12-17 0,13-11-8 0,-13 11-10 0,10-10 39 15,-10 10-15-15,0 0-12 0,4-12-10 0,-4 12 31 16,0 0-15-16,0 0-10 0,2-15-10 0,-2 15 19 16,0 0-11-16,0 0-9 0,0 0-6 0,0 0-15 0,0 0 0 15,0 0-3-15,0 0-3 0,-13 6-9 0,13-6 0 0,-6 10 1 16,6-10 0-16,-7 14 3 0,7-14-1 0,-6 15 0 15,6-15 0-15,-6 18-6 0,3-8-1 0,-2 2 3 16,5-12 1-16,-5 19-31 0,2-6 8 0,3-13 5 0,-5 19 3 16,2-7-68-16,3-12 16 0,-5 16 15 0,5-16 9 15,-3 18-49-15,3-18 19 0,-3 15 14 0,3-15 13 0,0 0 2 16,2 11 10-16,-2-11 5 0,0 0 9 0,0 0 10 16,0 0 3-16,0 0 4 0,10-6-2 0,-10 6 10 0,10-10-1 15,-10 10 1-15,11-8-2 0,-11 8 25 0,11-18-4 16,-11 18-6-16,12-15-2 0,-4 6 37 0,-4-1-9 15,-4 10-10-15,9-13-5 0,-9 13 24 0,8-12-10 0,-8 12-9 16,9-15-4-16,-9 15 6 0,0 0-6 0,11-7-6 0,-11 7-3 16,0 0-10-16,0 0-2 0,0 0-1 0,0 0-1 15,0 0-9-15,17 4 1 0,-17-4 1 0,0 0 1 16,7 15-5-16,-7-15 2 0,1 13-1 0,-1-13 2 0,2 15-16 16,-2-15 4-16,-2 19 2 0,2-19 3 0,-1 21-115 15,1-21 24-15,-5 19 20 0,2-8 16 0,-3-1-122 0,6-10 38 16,-6 18 45-16,6-18 19 0,-6 16-178 0,6-16 55 15,-1 13 41-15,1-13 32 0,0 0-201 0,3 14 67 0,-3-14 65 16,0 0 60-16,0 0-285 0,16-5 54 0</inkml:trace>
  <inkml:trace contextRef="#ctx0" brushRef="#br1" timeOffset="-136630.99">24766 9974 0 0,'0'0'507'0,"0"0"-313"0,1-13 94 16,-1 13-45-16,0 0-22 0,0 0-45 0,-4-12 64 0,4 12-49 15,0 0-38-15,0 0-31 0,-13-8 30 0,13 8-30 16,0 0-25-16,0 0-19 0,-19-2-12 0,19 2-14 16,0 0-3-16,-15 6-10 0,15-6-9 0,-17 7-6 0,17-7-5 15,-12 11-4-15,12-11-3 0,-11 13-4 0,11-13 0 0,-10 12-1 16,10-12-2-16,-8 15 0 0,8-15-2 0,0 0-1 15,-4 17-8-15,4-17 0 0,-2 14 2 0,2-14 0 16,0 0-71-16,-2 16 14 0,2-16 12 0,0 0 11 0,5 10-51 16,-5-10 17-16,0 0 14 0,0 0 13 0,0 0-6 15,0 0 12-15,0 0 6 0,21-3 7 0,-21 3 13 0,14-10 2 16,-14 10 3-16,18-10 2 0,-18 10 2 0,17-12 3 16,-17 12-1-16,15-18 1 0,-9 11 43 0,-6 7-10 15,11-15-5-15,-5 6-6 0,-6 9 40 0,8-16-14 0,-8 16-9 16,7-12-7-16,-7 12 30 0,0 0-11 0,0 0-11 15,6-9-5-15,-6 9 7 0,0 0-9 0,0 0-6 0,0 0-4 16,0 0-25-16,0 0 1 0,0 0 1 0,0 0 0 0,-8 11 2 16,8-11 0-16,-5 16 0 0,5-16 0 15,-4 17 23-15,1-5-4 0,3-12-5 0,-4 15-4 0,4-15-33 16,-2 18 4-16,2-18 4 0,0 16 2 0,0-16-77 16,2 11 21-16,-2-11 19 0,0 0 9 0,4 11-29 0,-4-11 13 15,0 0 11-15,0 0 9 0,0 0 8 0,10 9 6 16,-10-9 4-16,0 0 4 0,0 0 3 0,17-10 4 15,-17 10 1-15,8-11 2 0,-8 11 27 0,7-11-2 0,-7 11-7 16,11-14 0-16,-11 14 21 0,11-15-7 0,-11 15-4 0,6-14-5 16,-6 14 16-16,7-13-6 0,-7 13-6 0,9-13-4 15,-9 13 10-15,10-10-5 0,-10 10-6 0,0 0-3 0,0 0 2 16,13-6-4-16,-13 6-1 0,0 0-3 0,0 0-9 16,0 0 1-16,0 0 0 0,9 8-1 0,-9-8-7 0,2 11 3 15,-2-11 0-15,0 0 0 0,3 13-9 0,-3-13 4 16,0 0 0-16,0 16 3 0,0-16-30 0,-2 12 8 15,2-12 6-15,0 0 3 0,0 18-27 0,0-18 10 0,0 0 8 16,0 16 5-16,0-16-39 0,0 0 12 0,0 13 10 16,0-13 9-16,0 0-10 0,0 0 7 0,0 0 8 15,0 0 6-15,0 0 10 0,0 0 1 0,0 0 2 0,16-5 2 16,-16 5 8-16,8-8-2 0,-8 8 0 0,8-19 0 0,-8 19 29 16,9-15-6-16,-4 7-5 0,-5 8-4 0,10-18 64 15,-10 18-18-15,6-21-10 0,-6 21-12 0,8-18 61 16,-8 18-22-16,6-18-14 0,-6 18-14 0,6-12 25 15,-6 12-14-15,3-11-12 0,-3 11-9 0,0 0 26 0,0 0-13 16,0 0-11-16,0 0-8 0,0 0-19 0,0 0-4 0,0 0-1 16,6 13-2-16,-6-13 5 0,2 16-2 0,-2-16-2 15,3 17-2-15,-3-17-11 0,0 19 1 0,0-19 1 0,-2 19 1 16,2-19-70-16,2 21 14 0,-2-21 13 0,0 27 7 16,0-27-70-16,0 0 22 0,4 16 18 0,-4-16 18 15,0 0-31-15,3 15 14 0,-3-15 14 0,0 0 9 0,8 7-1 16,-8-7 8-16,0 0 8 0,0 0 4 0,21 8 10 15,-21-8 1-15,14-8 4 0,-14 8 1 0,15-7 1 0,-15 7 2 16,17-13 0-16,-17 13 2 0,18-13 22 0,-18 13-2 16,12-18-4-16,-12 18-3 0,10-13 23 0,-10 13-8 0,8-18-4 15,-8 18-4-15,6-23 22 0,-6 23-8 0,2-19-5 16,-2 19-6-16,3-23 28 0,-2 11-9 0,-1 12-9 16,2-17-4-16,-2 4 20 0,0 1-5 0,0 12-8 0,0-23-5 15,0 23 36-15,-2-21-14 0,2 21-9 0,-1-14-7 0,1 14 53 16,-5-12-17-16,5 12-14 0,0 0-11 0,0 0 37 15,-5-10-14-15,5 10-16 0,0 0-10 0,0 0-4 16,0 0-8-16,0 0-6 0,0 0-6 0,0 0-11 16,-4 13-2-16,4-13-1 0,-7 17-1 0,7-17 0 0,-5 21-1 15,4-9 0-15,-3 0-1 0,3 3-1 0,-2 2 0 0,7 0 0 16,-7 0-1-16,0 1 6 0,2 1-1 0,-2-2-2 16,3 0 1-16,1-2-4 0,-1 1 0 0,2-3 0 0,-2-13 1 15,6 22-41-15,-6-22 5 0,9 17 10 0,-3-4 5 16,-6-13-94-16,0 0 24 0,17 5 18 0,-17-5 14 15,0 0-79-15,0 0 29 0,25-3 20 0,-25 3 19 0,14-7-138 16,-14 7 47-16,12-11 32 0,-12 11 26 0,3-13-265 16,-3 13 75-16,17-14 58 0,-11 3 47 0,-7-3-354 15,1 0-19-15</inkml:trace>
  <inkml:trace contextRef="#ctx0" brushRef="#br1" timeOffset="-136439.45">25096 9866 0 0,'20'3'561'0,"-20"-3"-311"15,24 0 40-15,-24 0-24 0,24 0-44 0,-24 0-43 0,27 1-30 16,-27-1-30-16,23 0-23 0,-23 0-20 0,0 0-49 16,0 0-5-16,27-1-4 0,-27 1-4 0,0 0-226 15,0 0 44-15,0 0 33 0,20 4 25 0,-20-4-611 16,0 0-59-16</inkml:trace>
  <inkml:trace contextRef="#ctx0" brushRef="#br1" timeOffset="-134264.99">17973 10044 0 0,'0'0'702'0,"10"-8"-391"0,-10 8-42 0,0 0-30 0,0 0 33 16,0 0-53-16,0 0-44 0,0 0-35 0,0 0 44 16,0 0-38-16,0 0-30 0,0 0-22 0,9-7 51 15,-9 7-26-15,0 0-25 0,0 0-17 0,0 0 54 0,0 0-27 16,10-6-21-16,-10 6-16 0,0 0 29 0,0 0-18 15,0 0-16-15,0 0-13 0,0 0 27 0,0 0-15 0,0 0-13 16,0 0-9-16,0 0 6 0,-2-13-9 0,2 13-5 0,0 0-7 16,0 0 8-16,0 0-6 0,0 0-5 0,0 0-4 15,-15 8-11-15,15-8-1 0,0 0 0 0,-27 7-2 16,15 1-3-16,-2 0 0 0,2 1 0 0,-2-2 0 0,0 5-1 16,0-1-1-16,-2 0 1 0,5 2 1 0,0 0-1 15,0-2 0-15,6 1-1 0,5-12 2 0,-7 20-2 0,7-20 1 16,-4 17 0-16,4-17 0 0,1 19-1 0,-1-19 1 15,7 16 0-15,-7-16 0 0,11 14-10 0,-11-14 2 0,16 12 3 16,-16-12 0-16,19 6-45 0,-19-6 10 0,24 4 9 16,-24-4 5-16,27 0-17 0,-27 0 9 0,28-6 8 15,-28 6 6-15,26-7-13 0,-26 7 10 0,20-5 5 0,-20 5 2 16,19-9 11-16,-19 9 0 0,13-7 2 0,-13 7 1 16,0 0 7-16,11-12-1 0,-11 12 0 0,0 0 0 0,0 0 11 15,0 0-3-15,0 0-3 0,0-12 0 0,0 12 3 16,0 0-2-16,-14-3-3 0,14 3 0 0,0 0-6 15,-25 1 1-15,25-1-1 0,-21 5 1 0,21-5-5 0,-24 8-1 16,24-8 4-16,-25 10-2 0,25-10 3 0,-24 9-1 0,14-1 1 16,1-1-1-16,-1 2 2 0,2-1-1 0,2 0 0 15,6-8 0-15,-9 17-1 0,9-17-2 0,-6 19 2 16,6-19 0-16,-1 16 1 0,1-16 1 0,7 16-1 0,-7-16 1 16,9 16-9-16,-9-16 1 0,16 13 1 0,-16-13 2 15,17 8-99-15,-17-8 21 0,22 4 16 0,-22-4 13 0,21 2-144 16,-21-2 40-16,24-2 30 0,-24 2 26 0,24-8-230 15,-24 8 95-15,25-9 47 0,-10 3 38 0,0-1-366 16,0 1 103-16,0-4 110 0,0 2 83 0,-2-3-151 0,1 0 105 16</inkml:trace>
  <inkml:trace contextRef="#ctx0" brushRef="#br1" timeOffset="-133682.67">18268 10154 0 0,'0'0'582'0,"0"0"-388"0,2-12 111 0,-2 12-28 0,0 0-43 15,0 0-47-15,0 0 32 0,-14-5-43 0,14 5-35 0,0 0-28 16,-21 5 29-16,21-5-27 0,-17 7-23 0,17-7-19 0,-18 7 18 16,18-7-12-16,-17 10-16 0,17-10-13 0,-19 13 8 15,19-13-13-15,-14 12-9 0,14-12-8 0,-15 15-11 16,9-5-6-16,6-10-1 0,-8 15-1 0,8-15 0 16,-6 17 0-16,6-17-1 0,-4 13-3 0,4-13 2 0,2 13-2 15,-2-13 0-15,0 0-3 0,10 13 4 0,-10-13-2 16,0 0-1-16,14 5 1 0,-14-5-5 0,0 0 1 0,21-4 0 15,-21 4-2-15,15-6 4 0,-15 6-2 0,16-9 0 16,-16 9 0-16,17-13 6 0,-8 5 0 0,-9 8-2 0,14-13 0 16,-14 13 12-16,12-14-2 0,-12 14-4 0,12-13 0 15,-12 13 86-15,6-13-18 0,-6 13-17 0,0 0-11 0,8-12 86 16,-8 12-25-16,0 0-22 0,0 0-19 0,0 0 30 16,0 0-21-16,0 0-16 0,0 0-12 0,0 0-21 0,0 0-5 15,0 0-6-15,0 0-4 0,0 0-5 0,-3 11-2 16,3-11-2-16,-3 14-1 0,3-14 0 0,-2 23 0 15,2-23-1-15,-3 22-2 0,3-6 0 0,-2-2-2 0,2 2 1 16,0-2-1-16,0 2-1 0,0 0 1 0,2 0-2 16,-2-2 2-16,3 1-55 0,-1 0 11 0,-1-2 8 0,2-2 6 15,-1 2-45-15,-2-13 14 0,1 20 12 0,-1-20 10 16,-1 14 1-16,1-14 7 0,0 0 7 0,-5 11 4 0,5-11 2 16,0 0 1-16,0 0 5 0,0 0 3 0,-14 5 1 15,14-5 3-15,0 0 0 0,-18-6 1 0,18 6 6 16,-14-7 0-16,14 7-1 0,-13-9 2 0,13 9 21 15,-12-14-4-15,12 14-4 0,-9-13-3 0,9 13 30 0,-10-14-8 0,10 14-9 16,-5-10-2-16,5 10 28 0,0 0-10 0,0-15-9 16,0 15-5-16,0 0 9 0,6-12-9 0,-6 12-4 15,9-9-4-15,-9 9-11 0,12-10-3 0,-12 10 0 0,17-9-2 16,-5 2-15-16,0 3 3 0,1-3 1 0,-2 1 1 16,3-1-165-16,-1 3 36 0,0-4 25 0,-1 2 23 15,0-3-387-15,-1 0 94 0,2 1 86 0,-2 0 81 0,1-4-877 16,0 0-280-16</inkml:trace>
  <inkml:trace contextRef="#ctx0" brushRef="#br1" timeOffset="-133477.54">18513 10188 0 0,'0'0'909'0,"-5"-11"-503"0,5 11-41 0,0 0-33 0,0 0-66 0,0 0-54 15,0 0-43-15,0 0-610 0,0 0 89 0,-14 5 70 16,14-5 56-16,0 0-358 0,0 0-27 0</inkml:trace>
  <inkml:trace contextRef="#ctx0" brushRef="#br1" timeOffset="-121789.55">19056 10766 0 0,'0'0'405'0,"0"0"-227"0,0 0 32 16,0 0-43-16,0 0-33 0,0 0-18 0,0 0 10 15,0 0-27-15,0 0-19 0,0 0-17 0,0 0-9 16,0 0-11-16,0 0-9 0,0 0-6 0,-6 10 20 16,6-10-9-16,0 0-8 0,-3 14-6 0,3-14 24 0,0 0-8 15,-2 16-9-15,2-16-7 0,-3 12 22 0,3-12-10 0,-2 13-7 16,2-13-5-16,-5 17 11 0,5-17-6 0,-1 16-7 16,1-16-4-16,-7 18 32 0,7-18-9 0,-6 18-10 15,3-4-6-15,3-14 20 0,-3 11-9 0,3-11-8 0,-5 11-6 16,5-11 4-16,-7 10-6 0,7-10-5 0,0 0-2 15,-6 11 2-15,6-11-4 0,0 0-1 0,0 0-3 0,0 0 1 16,0 0-1-16,0 0-2 0,0 0-2 0,0 0 7 16,0 0-2-16,0 0-3 0,0 0-1 0,0 0 62 0,0 0-15 15,0 0-9-15,0 0-4 0,0 0 27 0,0 0-15 16,0 0-10-16,0 0-8 0,-1-16-12 0,1 16-4 16,1-12-4-16,-1 12-2 0,0 0-2 0,2-15 0 0,-2 15-1 15,1-14-3-15,-1 14 0 0,3-18-2 0,-3 18-1 0,3-16 0 16,-3 16-18-16,7-17 4 0,-7 17 2 0,5-19 2 15,-5 19 2-15,8-18 2 0,-8 18-1 0,8-14 3 0,-8 14-4 16,10-14 1-16,-10 14 2 0,7-14-1 0,-7 14 7 16,10-10-1-16,-10 10-2 0,7-9 1 0,-7 9-4 15,10-7 0-15,-10 7 0 0,0 0 1 0,16-5-1 0,-16 5 0 16,0 0 0-16,12-6 2 0,-12 6-2 0,12 6-1 16,-12-6 2-16,12 8 0 0,-12-8-1 0,10 7-1 0,-10-7 2 15,10 11 1-15,-10-11-4 0,4 9 3 0,-4-9 0 16,5 10 0-16,-5-10 4 0,0 12 0 0,0-12-1 15,-1 13-1-15,1-13-1 0,-8 14 0 0,8-14 0 0,-10 15 1 16,2-8 4-16,-1 3 0 0,-1-2-1 0,10-8-2 0,-21 11-21 16,21-11 4-16,-17 11 2 0,17-11 4 0,-16 7 48 15,16-7-8-15,0 0-5 0,-14 4-6 0,14-4-3 16,0 0-5-16,0 0-1 0,0 0-1 0,0 0 6 0,0 0-3 16,0 0-2-16,0 0-3 0,0 0 2 0,0 0-4 15,0 0 0-15,0 0 0 0,0 0 22 0,0 0-2 16,0 0-9-16,0 0 0 0,0 0-2 0,0 0-2 0,0 0-3 15,0 0-1-15,0 0-9 0,0 0 1 0,0 0-1 0,0 0 1 16,14 5-4-16,-14-5-1 0,9 9 3 0,-9-9 0 16,10 10 0-16,-10-10 0 0,8 11 1 0,-8-11 1 15,8 12 15-15,-8-12-4 0,3 14-3 0,-3-14-1 0,6 11-21 16,-6-11 3-16,6 11 2 0,-6-11 1 0,0 0 9 16,6 12-1-16,-6-12 1 0,0 0-1 0,3 10-33 0,-3-10 6 15,0 0 5-15,0 0 4 0,0 0-180 0,9 7 39 16,-9-7 42-16,0 0 29 0,0 0-237 0,0 0 67 0,20-4 50 15,-20 4 43-15,14-8-609 0,-14 8-71 0</inkml:trace>
  <inkml:trace contextRef="#ctx0" brushRef="#br1" timeOffset="-120648.41">19358 10910 0 0,'0'0'668'0,"1"-17"-362"0,-1 17-49 0,0 0-22 0,-8-12 39 16,8 12-55-16,0 0-44 0,-9-10-35 0,9 10 27 16,0 0-33-16,-12-8-27 0,12 8-21 0,0 0-16 0,-15-3-15 15,15 3-5-15,0 0-9 0,0 0 18 0,-19 2-13 16,19-2-9-16,0 0-8 0,-14 6-6 0,14-6-3 0,-12 6-5 16,12-6-3-16,-9 10-1 0,9-10-3 0,-13 9-1 0,13-9-1 15,-8 10 1-15,8-10-2 0,-10 11 0 0,-4-5-2 16,14-6-3-16,-1 11 1 0,1-11-1 0,-6 12 0 15,6-12 1-15,0 0 1 0,-13 13-2 0,13-13 1 0,0 0 3 16,4 12-1-16,-4-12 0 0,0 0-1 0,0 0-4 16,0 0 1-16,15 7-1 0,-15-7 2 0,0 0 8 0,0 0-1 15,23-6-2-15,-23 6 0 0,16-5 3 0,-16 5-1 16,20-7-1-16,-20 7-2 0,14-11-3 0,-14 11 1 16,14-10-2-16,-14 10 1 0,10-11 3 0,-10 11-1 0,8-11 0 15,-8 11-1-15,4-11 26 0,-4 11-6 0,0 0-3 16,14-11-6-16,-14 11 29 0,0 0-8 0,0 0-6 0,0 0-7 15,0 0 11-15,-8-8-7 0,8 8-5 0,0 0-3 0,0 0-9 16,0 0-2-16,0 0 1 0,-7 8-3 0,7-8-12 16,-7 11 3-16,7-11 1 0,-4 12 0 0,4-12 1 15,-9 14-1-15,9-14 2 0,-7 15 0 0,7-15 4 16,-8 14 0-16,8-14 0 0,-3 13-1 0,3-13-32 0,0 0 5 16,3 11 7-16,-3-11 3 0,0 0-117 0,0 0 26 0,11 7 23 15,-11-7 16-15,0 0-145 0,0 0 57 0,24-5 36 16,-24 5 25-16,17-7-111 0,-9-1 40 0,-8 8 33 15,17-8 27-15,-17 8-56 0,15-10 33 0,-15 10 26 0,11-14 19 16,-11 14 19-16,11-15 12 0,-11 15 10 0,7-12 9 16,-7 12 26-16,4-14 1 0,-4 14 2 0,3-11 1 0,-3 11 67 15,0 0-13-15,-1-14-10 0,1 14-8 0,0 0 61 16,0 0-17-16,-3-11-17 0,3 11-11 0,0 0 27 16,0 0-15-16,0 0-11 0,0 0-11 0,0 0 21 0,0 0-12 15,0 0-9-15,0 0-8 0,0 0-14 0,0 0-3 16,0 0-3-16,0 0-2 0,0 0 9 0,0 0-3 0,-7 11-3 15,7-11-3-15,-2 14 4 0,2-14-3 0,-3 12-2 16,3-12 0-16,-3 15-8 0,3-15 0 0,-5 16-2 0,5-16 3 16,-4 13 13-16,4-13-3 0,0 0-1 0,-6 15-3 0,6-15-3 15,-7 13-1-15,7-13 1 0,0 0-1 0,-3 13 0 16,3-13 0-16,0 0 0 0,0 0-1 0,0 0 66 16,0 0-13-16,0 0-12 0,0 0-7 0,0 0 86 15,0 0-23-15,6-14-21 0,-6 14-15 0,4-12 2 0,-4 12-11 16,6-13-11-16,-6 13-9 0,6-17 1 0,-6 17-9 15,8-14-4-15,-8 14-4 0,7-16 10 0,-7 16-6 0,6-12-4 16,-6 12-3-16,8-12-3 0,-8 12-2 0,0 0-2 16,7-10-1-16,-7 10-16 0,0 0 1 0,0 0 3 15,0 0 0-15,17-5 10 0,-17 5-1 0,0 0-1 0,9 9 0 16,-9-9-6-16,5 11 0 0,-5-11 2 0,4 13 0 0,-4-13-3 16,3 13 1-16,-3-13 1 0,0 14-1 0,0-14-1 15,0 12-1-15,0-12 2 0,-1 12 0 0,1-12-10 16,0 0 2-16,0 16 2 0,0-16 2 0,0 0 1 0,0 0 0 15,-2 11 1-15,2-11 2 0,0 0 3 0,0 0-1 16,0 0 1-16,0 0 0 0,0 0 5 0,0 0-1 0,0 0-1 16,0 0 0-16,0 0-18 0,0 0 3 0,2-11 2 0,-2 11 2 15,0 0 41-15,5-14-6 0,-5 14-7 0,5-12-2 16,-5 12-6-16,6-11-3 0,-6 11-1 0,8-13-1 16,-8 13 11-16,9-11-2 0,-9 11-4 0,0 0-1 15,12-11 6-15,-12 11-4 0,0 0-1 0,11-6-3 0,-11 6-8 16,0 0 0-16,0 0 0 0,22-3 0 0,-22 3-4 15,0 0 2-15,19 5-1 0,-19-5 2 0,11 6-11 0,-11-6 3 16,7 9 1-16,-7-9 2 0,6 10-6 0,-6-10 1 16,1 11 2-16,-1-11 3 0,2 12-18 0,-2-12 6 0,-3 15 3 15,3-15 3-15,-5 14 4 0,5-14 0 0,-6 13 3 16,6-13 0-16,-7 11-18 0,7-11 4 0,0 0 4 16,-8 13 2-16,8-13-67 0,0 0 17 0,0 0 13 0,0 0 14 15,-3 10-106-15,3-10 28 0,0 0 23 0,0 0 18 16,0 0-124-16,0 0 39 0,18-4 32 0,-18 4 25 0,17-6-295 15,-17 6 83-15,19-8 101 0,-19 8 43 0,21-11-178 16,-21 11 102-16</inkml:trace>
  <inkml:trace contextRef="#ctx0" brushRef="#br1" timeOffset="-119781.28">19748 10890 0 0,'0'0'372'0,"5"-11"-174"0,-5 11 85 0,0 0-56 16,0 0-26-16,0 0-28 0,-3-11 43 0,3 11-44 0,0 0-32 15,0 0-30-15,0 0 21 0,0 0-27 0,-13-6-22 0,13 6-15 16,0 0-12-16,0 0-10 0,-21 4-11 0,21-4-6 16,-10 6 5-16,10-6-6 0,-14 9-6 0,14-9-5 0,-14 12-11 15,14-12-1-15,-13 13-3 0,13-13 3 0,-9 14 2 16,9-14 0-16,-9 14 0 0,9-14-2 16,-7 15 3-16,7-15-2 0,-3 14 0 0,3-14-2 0,-2 19-4 0,2-19 0 15,0 0 0-15,0 0 0 0,0 0-3 16,7 9 0-16,-7-9 3 0,0 0-2 0,0 0 17 0,0 0-2 0,20 0-2 15,-20 0-4-15,13-4-17 0,-13 4 2 0,16-10 2 16,-16 10 2-16,16-11 1 0,-16 11 1 0,14-14 1 16,-14 14-1-16,11-15 15 0,-11 15-3 0,10-12-2 0,-10 12-2 15,8-15 50-15,4 8-11 0,-12 7-3 0,-6-13-10 16,6 13 32-16,5-13-16 0,-5 13-7 0,1-19-8 0,-1 19 15 16,0 0-8-16,0 0-8 0,0 0-7 0,0 0 3 15,0 0-6-15,0 0-4 0,0 0-3 0,0 0 2 16,-6 10-5-16,6-10-1 0,-6 11-1 0,6-11-1 0,-5 16-1 15,5-16 0-15,-6 12-3 0,6-12-2 0,-5 15-1 16,5-15 0-16,-4 12-1 0,4-12-32 0,-1 13 5 0,1-13 7 16,0 0 3-16,3 14-38 0,-3-14 9 0,0 0 11 0,5 11 7 15,-5-11-30-15,0 0 12 0,0 0 9 0,0 0 8 16,11 7-7-16,-11-7 6 0,0 0 6 0,0 0 5 16,10-8 5-16,-10 8 4 0,7-10 2 0,-7 10 2 0,10-10 18 15,-10 10-1-15,8-7-2 0,-8 7-2 0,8-16 30 16,-8 16-9-16,6-16-4 0,-6 16-6 0,9-15 30 15,-9 15-10-15,4-13-7 0,-4 13-8 0,0 0 16 0,10-13-8 16,-10 13-8-16,0 0-2 0,0 0-18 0,0 0 1 0,0 0-2 16,0 0 0-16,0 0-18 0,0 0 0 0,0 0 5 15,10 10 3-15,-10-10 4 0,0 14 2 0,0-14-1 16,2 12 1-16,-2-12-6 0,-3 17 2 0,3-17 0 0,-2 12 2 16,2-12-41-16,-1 16 9 0,1-16 6 0,-3 12 8 0,3-12-27 15,-3 13 10-15,3-13 8 0,0 0 6 0,-2 12-1 16,2-12 7-16,0 0 4 0,0 0 4 0,0 0-1 15,0 0 3-15,3 10 3 0,-3-10 0 0,0 0 15 16,0 0-2-16,0 0-1 0,0 0-2 0,8-10 17 0,-8 10-5 16,5-12-2-16,-5 12-1 0,6-11 40 0,-6 11-11 0,10-14-8 15,-10 14-7-15,9-15 10 0,-9 15-8 0,8-13-5 16,-8 13-6-16,7-14 11 0,-7 14-5 0,8-13-6 0,-8 13-2 16,7-10 5-16,-7 10-3 0,8-8-5 0,-8 8-2 15,0 0-7-15,13-8 1 0,-13 8-2 0,0 0 1 16,0 0-10-16,19 3 3 0,-19-3 0 0,0 0 0 0,11 11-19 15,-11-11 2-15,0 0 7 0,2 12-1 0,-2-12-16 16,6 13 5-16,-6-13 5 0,5 14 3 0,-5-14-13 0,3 12 6 16,-3-12 4-16,-2 13 4 0,2-13-10 0,-3 15 5 15,3-15 3-15,-4 13 4 0,4-13-1 0,-3 14 3 16,3-14 2-16,-4 12 1 0,4-12-20 0,0 0 5 0,0 0 8 16,0 11 2-16,0-11-76 0,0 0 17 0,0 0 14 15,0 0 12-15,0 0-99 0,11-9 29 0,-11 9 23 16,8-9 19-16,-8 9-217 0,10-17 57 0,-10 17 48 0,16-16 37 15,-10 4-410-15,2-2-20 0</inkml:trace>
  <inkml:trace contextRef="#ctx0" brushRef="#br1" timeOffset="-116975.28">18986 11397 0 0,'0'0'563'0,"0"0"-341"0,0 0 55 0,0 0-30 0,0 0-35 16,0 0-43-16,0 0 10 0,0 0-36 0,0 0-28 15,0 0-25-15,0 0-2 0,0 0-19 0,-3 14-13 0,3-14-11 16,-1 17 50-16,1-17-17 0,-5 21-16 0,1-10-13 16,-2 8 15-16,1-6-12 0,1-1-7 0,-1 1-8 0,0 1 7 15,1-1-11-15,4-1-5 0,0-12-6 0,-7 22 5 16,7-22-6-16,-5 15-4 0,5-15-2 0,0 0-2 15,-5 10-1-15,5-10-3 0,0 0-3 0,0 0 7 16,0 0-2-16,0 0-2 0,0 0-3 0,0 0 83 0,7-13-18 16,-7 13-14-16,3-12-11 0,-3 12-7 0,7-20-8 0,-7 20-7 15,6-20-4-15,-3 7-5 0,3 2-3 0,-6 11-3 16,6-25-2-16,-3 14 1 0,2 1-1 0,-5 10-2 0,7-18 0 16,-7 18-6-16,8-14 0 0,-8 14 0 0,0 0-1 15,8-9 5-15,-8 9-2 0,0 0 0 0,0 0 0 16,0 0-4-16,0 0 0 0,0 0 1 0,0 0 1 0,0 0-14 15,13 5 5-15,-13-5 0 0,0 0 2 0,6 13 5 16,-6-13-1-16,3 12 3 0,-3-12-1 0,5 9-33 0,-5-9 8 16,7 12 4-16,-7-12 6 0,4 11 30 0,-4-11-3 15,0 11-1-15,0-11-1 0,0 0-3 0,3 14-1 16,-3-14 0-16,0 0-2 0,0 0-3 0,1 12 1 0,-1-12-1 16,0 0 1-16,0 0-1 0,0 0 1 0,0 0 0 15,0 0 0-15,0 0 9 0,0 0-1 0,0 0-2 0,0 0 0 16,0 0 7-16,12-9-3 0,-12 9-2 0,6-7-2 0,-6 7-6 15,9-14 0-15,-9 14 0 0,10-12 0 0,-10 12 5 16,10-16-1-16,-10 16 0 0,11-13-2 0,-11 13-3 16,10-13-1-16,-10 13 0 0,10-10 2 0,-10 10-5 15,11-8 0-15,-11 8 2 0,0 0 1 0,0 0-6 0,15-5 3 16,-15 5 0-16,0 0 1 0,0 0-3 0,9 9 2 16,-9-9 0-16,7 10 2 0,-7-10-1 0,4 12 1 0,-4-12 0 15,2 16 3-15,-2-16 1 0,0 18 0 0,0-18 1 0,0 20-1 16,-2-8-9-16,2-12 3 0,-4 20-1 0,4-20 3 15,-8 21 3-15,6-9 0 0,2-12 1 0,0 0-1 16,-8 20-2-16,8-20 1 0,-3 16 0 0,3-16 0 0,-2 14-50 16,2-14 11-16,0 0 7 0,0 0 7 0,0 0-235 15,0 0 51-15,5 9 59 0,-5-9 34 0,0 0-359 0,14-6 97 16,-4-2 75-16,-10 8 62 0,16-14-305 0,-8 7-18 16</inkml:trace>
  <inkml:trace contextRef="#ctx0" brushRef="#br1" timeOffset="-115898.59">19286 11476 0 0,'0'0'595'0,"-6"13"-313"16,6-13-55-16,0 0-21 0,-3 12-32 0,3-12-13 15,0 0-32-15,3 13-28 0,-3-13-17 0,0 0-10 16,0 0-14-16,8 10-13 0,-8-10-8 0,0 0 10 15,0 0-10-15,17 4-9 0,-17-4-4 0,0 0 5 0,0 0-7 16,0 0-3-16,0 0-7 0,21-4 9 0,-21 4-4 0,0 0-5 16,12-10-2-16,-12 10 15 0,0 0-4 0,9-11-6 15,-9 11-4-15,3-11 32 0,-3 11-10 0,0 0-5 0,3-14-8 16,-3 14 37-16,0 0-12 0,-2-15-8 0,2 15-10 16,0 0 77-16,0 0-17 0,-4-9-19 0,4 9-14 15,0 0 45-15,0 0-18 0,0 0-19 0,0 0-11 0,0 0-10 16,0 0-7-16,0 0-8 0,-20 5-5 0,20-5-4 15,-15 9-4-15,15-9-2 0,-13 14-3 0,13-14-5 0,-14 14 0 16,14-14-2-16,-10 16 0 0,5-6-2 0,5-10 1 16,-8 16-2-16,8-16 1 0,-1 16-2 0,1-16-1 15,0 14 2-15,0-14 0 0,3 13 7 0,-3-13-1 0,10 12-2 16,-10-12 1-16,11 10 0 0,-11-10 0 0,18 8-2 0,-18-8-1 16,21 3 5-16,-21-3-2 0,26 0 0 0,-26 0-2 15,25-3 4-15,-25 3-2 0,27-6 0 0,-27 6-2 16,25-9 3-16,-14 3-4 0,-11 6 1 0,21-12-1 0,-21 12 5 15,18-15-1-15,-10 8-2 0,-8 7-1 0,6-18 4 16,2 10-2-16,-4-2-1 0,-4 10 0 0,10-20 32 0,-10 20-7 16,3-22-7-16,-1 10-3 0,-2 0 16 0,0-1-6 15,0 13-7-15,0-21-3 0,0 21 19 0,-3-19-8 0,3 19-6 16,-2-14-4-16,2 14 47 0,0 0-13 0,-3-13-12 16,3 13-7-16,0 0 27 0,0 0-11 0,0 0-11 0,0 0-8 15,0 0-11-15,0 0-3 0,0 0-3 0,0 0-5 16,0 0-13-16,-11 11 1 0,11-11 0 0,-5 13 1 15,5-13 3-15,-6 18 0 0,1-9-1 0,5-9 2 0,-5 22 3 16,1-10 0-16,0 1-2 0,2-1 0 0,-1 0-7 16,2 2 1-16,-1-2 1 0,2-12-1 0,0 24-2 15,0-24 1-15,2 22 1 0,-2-22 0 0,6 21 5 0,-6-21-1 16,8 16 0-16,-8-16 0 0,11 14-21 0,-11-14 3 16,17 9 3-16,-17-9 4 0,18 5-57 0,-18-5 16 0,23 0 8 15,-23 0 9-15,27-2-57 0,-27 2 19 0,26-6 13 0,-26 6 12 16,26-6-36-16,-26 6 13 0,22-8 17 0,-22 8 8 15,26-13 0-15,-17 5 9 0,2 2 7 0,-1-2 5 16,-1-2 8-16,1 2 2 0,-3 1 3 0,-7 7 2 0,15-17 9 16,-7 9 0-16,-8 8-1 0,11-14 1 0,-11 14 40 15,8-14-7-15,-8 14-7 0,6-9-7 0,-6 9 46 16,0 0-13-16,2-13-10 0,-2 13-9 0,0 0 53 0,0 0-16 16,0 0-15-16,-2-13-11 0,2 13 25 0,0 0-14 0,0 0-11 15,0 0-9-15,0 0-10 0,0 0-2 0,0 0-8 16,0 0-2-16,-24 1-9 0,24-1-1 0,-12 5-1 15,12-5-2-15,-15 10 2 0,15-10 1 0,-15 11-2 0,15-11 0 16,-12 11-5-16,12-11 2 0,-9 13-1 0,9-13 0 0,-8 12 1 16,8-12 0-16,-5 13 0 0,5-13 1 0,0 12-23 15,0-12 4-15,0 0 3 0,2 12 3 0,-2-12-55 16,0 0 14-16,0 0 9 0,11 8 10 0,-11-8-7 16,0 0 7-16,0 0 7 0,19-2 6 0,-19 2 11 0,0 0 1 15,19-6 4-15,-19 6 0 0,11-6 5 0,-11 6 0 16,10-8 0-16,-10 8 1 0,12-6 0 0,-12 6 1 0,0 0-1 15,13-9 0-15,-13 9 5 0,0 0 0 0,13-4-3 16,-13 4 2-16,0 0-8 0,0 0 3 0,0 0-1 0,0 0 1 16,16 6-2-16,-16-6 2 0,0 0-1 0,6 15 2 15,-6-15-5-15,3 10 0 0,-3-10 2 0,5 17 1 0,-5-17 3 16,2 18 1-16,-2-18-1 0,3 19-1 0,-3-19-5 16,3 18 0-16,-3-18 1 0,4 16 0 0,-4-16-73 15,7 13 12-15,-7-13 16 0,0 0 8 0,7 11-109 0,-7-11 32 16,0 0 22-16,0 0 20 0,15-3-221 0,-15 3 63 0,13-10 68 15,-13 10 34-15,11-13-243 0,-11 13 75 0,13-16 59 16,-7 7 49-16,-2-4-445 0,0 0-39 0</inkml:trace>
  <inkml:trace contextRef="#ctx0" brushRef="#br1" timeOffset="-115630.1">19507 11460 0 0,'0'0'852'0,"0"0"-473"0,0 0-27 16,0 0-71-16,0 0-35 0,0 0-49 0,0 0-40 15,0 0-30-15,0 0-19 0,14-5-23 0,-14 5-15 0,16 5-13 16,-16-5-5-16,21 3-10 0,-21-3-9 0,0 0-6 0,30 0-116 15,-30 0 19-15,19-3 20 0,-19 3 11 0,20-1-379 16,-20 1 85-16,23-4 64 0,-23 4 56 0,14-10-472 16,-14 10-51-16</inkml:trace>
  <inkml:trace contextRef="#ctx0" brushRef="#br1" timeOffset="-113605.14">19158 12045 0 0,'0'0'399'0,"0"0"-213"0,0 0-27 0,0 0-31 0,0 0 14 16,0 0-27-16,0 0-12 0,0 0-15 0,0 0 2 15,0 0-19-15,0 0-13 0,0 0-12 0,0 0 17 0,0 0-13 16,0 0-9-16,0 0-10 0,0 0 27 0,0 0-11 16,0 0-11-16,0 0-6 0,0 0 11 0,0 0-8 0,0 0-8 15,0 0-4-15,0 0 0 0,0 0-7 0,0 0 0 0,0 0-5 16,0 0 9-16,0 0-4 0,0 0-3 0,0 0-1 16,0 0-3-16,0 0-1 0,0 0-1 0,0 0 0 0,0 0 16 15,0 0-5-15,0 0-3 0,0 0-2 0,0 0 19 16,0 0-5-16,0 0-7 0,0 0-1 0,0 0 12 15,0 0-4-15,0 0-6 0,0 0-2 0,0 0 16 0,0 0-5 16,0 0-7-16,0 0-3 0,0 0-3 0,0 0-3 0,0 0-2 16,0 0-1-16,0 0 11 0,0 0-2 0,0 0-6 15,0 0 0-15,0 0 15 0,0 0-4 0,0 0-5 0,0 0-3 16,6-9-3-16,-6 9-1 0,0 0-3 0,0 0-2 16,0 0 0-16,0 0-1 0,3-11-2 0,-3 11 1 0,0 0 20 15,0 0-6-15,0 0-3 0,0 0-3 0,0 0-6 16,0 0-1-16,0 0-2 0,-3 11-1 0,3-11 0 15,0 15-1-15,-13-6 2 0,13-9-3 0,2 24 10 0,7-10-3 16,-13 1-1-16,0-2-1 0,0 5 24 0,2-4-8 16,-1 2-3-16,0-3-5 0,1 3 17 0,0-1-6 0,11-3-6 15,-14-3-2-15,3 3-14 0,2-12-2 0,-3 16 1 16,3-16 0-16,0 13 3 0,0-13 1 0,0 0-2 0,3 12-2 16,-3-12 5-16,0 0-2 0,0 0 1 0,0 0-3 0,0 0 9 15,0 0-3-15,0 0-3 0,0 0 1 0,0 0 69 16,0 0-12-16,5-19-16 0,-5 19-8 0,0-19-1 15,0 19-8-15,3-24-7 0,-1 9-3 0,-1 1-5 0,2-3-3 16,-1 1-2-16,1 1-3 0,-1-3 0 0,-1 2-1 16,1-2-2-16,1 3 0 0,0-2-4 0,-1 2 1 0,-2 15-1 15,3-26 0-15,2 11-1 0,-3 0-1 0,1 2 2 0,0 2-1 16,-3 11 5-16,6-17-2 0,-6 17 0 0,6-13-1 16,-6 13 8-16,6-10-2 0,-6 10-1 0,0 0-1 15,0 0-1-15,0 0 0 0,0 0-1 0,0 0-1 0,0 0-5 16,0 0-2-16,0 0 3 0,26 4 0 0,-26-4-24 15,13 8 7-15,-13-8 2 0,9 9 4 0,-9-9-132 0,10 12 30 16,-10-12 22-16,10 16 18 0,-7-5-154 0,-3-11 63 16,5 10 33-16,-5-10 26 0,1 13-179 0,-1-13 55 15,2 11 47-15,-2-11 37 0,0 0-538 0,-3 14-49 0</inkml:trace>
  <inkml:trace contextRef="#ctx0" brushRef="#br1" timeOffset="-113358.12">19050 12144 0 0,'0'0'422'16,"0"0"-196"-16,0 0-41 0,4 10 58 0,-4-10-27 16,0 0-31-16,16 3-36 0,-16-3 5 0,0 0-32 0,32 0-24 15,-32 0-20-15,21-2 22 0,-21 2-22 0,24-2-14 16,-24 2-15-16,18-2-17 0,-18 2-8 0,0 0-4 0,0 0-4 15,21-4-4-15,-21 4-2 0,0 0-1 0,0 0-3 16,0 0-17-16,0 0 3 0,0 0 0 0,0 0 3 0,0 0-165 16,10-8 35-16,-10 8 26 0,0 0 22 0,0 0-309 15,0 0 80-15,0 0 89 0,16-4 57 0,-16 4-221 0,0 0 89 16</inkml:trace>
  <inkml:trace contextRef="#ctx0" brushRef="#br1" timeOffset="-112369.98">19374 12169 0 0,'0'0'617'16,"17"-6"-242"-16,-17 6-50 0,0 0-38 0,0 0-58 0,0 0 60 16,0-12-59-16,0 12-46 0,0 0-37 0,0 0 24 15,-5-12-21-15,5 12-26 0,0 0-24 0,0 0 41 16,0 0-29-16,-11-8-22 0,11 8-18 0,0 0 25 0,0 0-19 0,0 0-15 15,0 0-13-15,0 0-11 0,-21 2-6 0,21-2-8 16,0 0-5-16,-17 7-5 0,17-7-2 0,0 0-3 16,-13 9-2-16,13-9 2 0,-11 9-2 0,11-9-1 0,-8 11-2 15,8-11-5-15,-9 12 1 0,9-12 0 0,-10 14-1 0,10-14 3 16,-6 13-2-16,6-13 0 0,-5 11 0 0,5-11 2 16,0 0 1-16,-1 15-2 0,1-15 0 0,0 0-3 15,4 12 0-15,-4-12 1 0,0 0-1 0,0 0 4 0,0 0-1 16,13 5 0-16,-13-5 0 0,0 0 10 0,16-4-4 15,-16 4-2-15,0 0 1 0,20-8-1 0,-20 8 0 0,10-7-3 16,-10 7 1-16,14-9-2 0,-14 9 0 0,11-9 0 0,-11 9 0 16,10-9 5-16,-10 9-1 0,10-13-2 0,-10 13 1 15,7-14-2-15,-7 14-1 0,5-15 0 0,-5 15 0 16,3-10 39-16,-3 10-8 0,0 0-6 0,2-14-7 16,-2 14 63-16,0 0-18 0,0 0-10 0,0 0-13 0,0 0 37 15,0 0-17-15,0 0-12 0,-10-6-9 0,10 6-33 0,0 0-3 16,0 0 0-16,0 0-1 0,-11 7-6 0,11-7 1 15,-10 9 0-15,10-9 0 0,-7 9 2 0,7-9 0 0,-8 11-1 16,8-11 1-16,-5 13-2 0,5-13-1 0,-6 15 2 16,6-15-2-16,-4 14 0 0,4-14-1 0,0 12 1 0,0-12-1 15,0 16 0-15,0-16 1 0,6 13 0 0,-6-13-1 0,6 13-57 16,-6-13 13-16,12 8 8 0,-12-8 8 0,12 7-50 16,-12-7 15-16,15 2 15 0,-15-2 10 0,0 0-42 15,27-2 16-15,-27 2 14 0,22-4 10 0,-22 4-21 0,23-9 13 16,-23 9 10-16,19-8 8 0,-8 1 3 0,-11 7 7 15,15-13 3-15,-15 13 4 0,15-12 15 0,-15 12-1 0,14-15 1 16,-14 15 0-16,12-14-5 0,-12 14 3 0,6-14-1 16,-6 14 2-16,5-13 23 0,-5 13-6 0,0-11-2 0,0 11-3 15,0 0 46-15,0 0-12 0,-4-14-8 0,4 14-9 0,0 0 40 16,0 0-15-16,0 0-11 0,-7-8-6 0,7 8 6 16,0 0-9-16,0 0-6 0,0 0-4 0,0 0-10 15,-17 2-2-15,17-2-2 0,0 0-2 0,-18 9-4 0,18-9 1 16,-12 8-1-16,12-8 0 0,-8 11-2 0,8-11 1 15,-6 11 0-15,6-11-1 0,-4 13 0 0,4-13-1 0,-2 13 1 16,2-13-1-16,0 15-5 0,0-15 2 0,8 14 1 16,-8-14-1-16,9 15-20 0,-9-15 4 0,12 13 4 0,-12-13 3 15,15 8-75-15,-15-8 19 0,18 6 13 0,-18-6 10 16,22 4-63-16,-22-4 21 0,22 0 19 0,-22 0 12 16,24-4-44-16,-24 4 20 0,24-6 17 0,-24 6 13 0,24-8-12 15,-24 8 11-15,19-11 12 0,-8 3 7 0,-11 8 11 16,19-13 4-16,-19 13 4 0,14-12 4 0,-5 3 6 0,-9 9 0 15,10-14 1-15,-10 14 2 0,5-11 10 0,-5 11-3 0,5-13-1 16,-5 13-1-16,0 0 19 0,0-14-5 0,0 14-2 16,0 0-5-16,-8-10 12 0,8 10-4 0,0 0-3 0,0 0-4 15,0 0-4-15,-19-1-4 0,19 1 1 0,0 0-2 16,-14 7-27-16,14-7 5 0,0 0 4 0,-10 15 2 0,10-15 24 16,-8 14-2-16,8-14-3 0,3 16 0 0,-3-16-2 15,-2 17 1-15,2-17-3 0,2 17 1 0,-2-17-11 16,8 14 1-16,-8-14 2 0,8 13 1 0,-8-13-59 0,13 8 11 15,-13-8 13-15,12 9 4 0,-12-9-94 0,16 4 26 16,-16-4 26-16,0 0 19 0,0 0-102 0,31-4 33 0,-31 4 24 16,24-5 22-16,-24 5-155 0,20-5 48 0,-20 5 37 15,19-6 31-15,-8 0-588 0,-11 6-55 0</inkml:trace>
  <inkml:trace contextRef="#ctx0" brushRef="#br1" timeOffset="-110196.41">19248 12678 0 0,'0'0'604'15,"0"0"-268"-15,0 0-58 0,8-10-20 0,-8 10 51 16,0 0-62-16,0 0-48 0,0 0-40 0,0 0 6 16,0 0-32-16,0 0-27 0,0 0-22 0,5-9 29 0,-5 9-20 15,0 0-19-15,0 0-15 0,0 0 0 0,0 0-13 0,0 0-10 16,0 0-5-16,0 0 1 0,0 0-6 0,0 0-5 16,0 0-5-16,0 0 14 0,0 0-6 0,-2-11-6 0,2 11-3 15,0 0 4-15,0 0-3 0,0 0-4 0,0 0-3 16,0 0 14-16,0 0-4 0,-12-7-3 0,12 7-4 0,0 0-2 15,0 0-1-15,0 0-3 0,-27 1 0 0,27-1-2 16,-18 4 1-16,18-4-3 0,-17 3 0 0,17-3 7 16,-15 6-1-16,15-6-3 0,-19 6 1 0,19-6-4 0,-13 9 0 15,13-9-1-15,-15 9 1 0,15-9 0 0,-13 11 1 16,13-11-1-16,-10 13 1 0,10-13-2 0,-4 13 0 0,4-13 0 16,1 12 0-16,-1-12 7 0,8 15-3 0,-8-15 0 0,11 12-2 15,-11-12 4-15,21 12-1 0,-21-12-1 0,22 7-1 16,-22-7 2-16,24 5-2 0,-24-5 0 0,22 2-2 15,-22-2 1-15,24-3-1 0,-24 3 0 0,21-7-1 0,-10 3 2 16,-11 4 0-16,21-12-2 0,-12 6 2 0,0-3-2 16,1 2 0-16,-4-1 0 0,4 0 0 0,-4-2 1 15,-1-1 0-15,2 3 1 0,-3-2-2 0,-1-2 1 0,4 0 1 0,-7 12-2 16,3-20 2-16,1 10-1 0,-4 10-1 0,5-20 1 16,-5 20-1-16,4-17 17 0,-4 17-1 0,0-13-6 15,0 13-1-15,0 0 23 0,0 0-7 0,-6-11-4 0,6 11-5 16,0 0-5-16,0 0-2 0,0 0-3 0,0 0 0 0,0 0-5 15,-12 10 2-15,12-10-2 0,-11 9-1 0,11-9-2 16,-10 16 0-16,10-16 0 0,-8 15 0 0,5 0 1 16,3-15 1-16,-8 14-1 0,8-14 1 0,-4 17 0 0,4-17-1 15,-5 19 1-15,5-19-1 0,-4 17 0 0,4-17-1 16,-3 19 1-16,3-19 0 0,0 18-4 0,0-18 0 0,0 14 2 16,0-14 0-16,0 0-18 0,5 11 5 0,-5-11 3 15,0 0 2-15,0 0-12 0,0 0 4 0,0 0 5 0,0 0 1 16,21-4 10-16,-21 4 2 0,14-7 0 0,-14 7-1 15,11-6-3-15,-11 6 1 0,17-12-1 0,-17 12 2 0,14-12 4 16,-14 12-1-16,10-15 1 0,-10 15-2 0,11-19 4 16,-11 19-1-16,9-9-1 0,-9 9 1 0,6-12-2 0,-6 12-1 15,14-7 1-15,-14 7 0 0,0 0 1 0,0 0 0 16,0 0 0-16,0 0-1 0,0 0-12 0,0 0 2 0,0 0 1 16,0 0 2-16,0 0-2 0,-5 9 0 0,5-9 1 15,0 0 2-15,-1 16-19 0,1-16 4 0,-3 16 6 0,3-16 1 16,-3 16-24-16,3-16 7 0,-4 14 6 0,4-14 5 15,2 15-55-15,-2-15 17 0,2 17 10 0,-2-17 9 0,4 11-66 16,-4-11 21-16,8 10 16 0,-8-10 14 0,0 0-46 16,13 8 20-16,-13-8 17 0,0 0 12 0,22 1 5 15,-22-1 11-15,13-5 8 0,-13 5 5 0,16-6-1 0,-16 6 6 16,14-8 1-16,-14 8 4 0,14-10 8 0,-14 10 0 0,15-11 2 16,-15 11 0-16,12-12-12 0,-12 12 4 0,11-13 1 15,-11 13 2-15,8-16 23 0,-8 16-3 0,8-14-3 0,-8 14-3 16,5-13 28-16,-5 13-7 0,9-9-7 0,-9 9-4 15,0 0 38-15,0 0-7 0,-3-11-8 0,3 11-9 0,0 0 33 16,0 0-15-16,0 0-9 0,0 0-7 0,0 0-23 16,0 0-2-16,-22 4-2 0,22-4 0 0,0 0-3 0,-14 8 0 15,14-8-1-15,0 0 1 0,-14 11-8 0,14-11 2 16,-10 8 0-16,10-8 1 0,-8 11 5 0,8-11-1 16,-3 10 0-16,3-10-1 0,-2 13 5 0,2-13-3 0,4 11-1 15,-4-11-1-15,3 12 2 0,-3-12-2 0,7 10 0 0,-7-10-1 16,10 10-2-16,-10-10 1 0,0 0-1 0,18 9 0 15,-18-9-17-15,0 0 3 0,22 2 5 0,-22-2 0 0,0 0-6 16,26-4 4-16,-26 4 2 0,14-7 2 0,-14 7 1 16,15-7 0-16,-15 7 2 0,15-7 1 0,-15 7 1 15,12-13 0-15,-12 13 1 0,10-8 1 0,-10 8 2 0,8-15 0 16,-8 15-1-16,6-12 0 0,-6 12 12 0,6-13-3 0,-6 13-1 16,2-11-2-16,-2 11 13 0,0 0-6 0,0 0-1 15,0-13-2-15,0 13 21 0,0 0-5 0,0 0-4 16,0 0-7-16,0 0-15 0,0 0 2 0,0 0-2 0,-16 6 0 15,16-6 7-15,-11 8-1 0,11-8-2 0,-6 11 0 0,6-11-7 16,-8 12 1-16,8-12 0 0,-5 9 1 0,5-9-5 16,-1 14 3-16,1-14-1 0,0 0 1 0,4 16-18 15,-4-16 5-15,7 10 2 0,-7-10 3 0,0 0-48 0,10 13 14 16,-10-13 7-16,18 2 7 0,-18-2-23 0,0 0 10 16,20 5 9-16,-20-5 7 0,0 0-38 0,23-3 18 0,-23 3 8 15,16-4 10-15,-16 4 16 0,16-9 3 0,-16 9 2 16,14-9 1-16,-14 9 6 0,13-11-3 0,-13 11 4 0,11-10-1 15,-11 10 12-15,8-14-1 0,-8 14-2 0,6-11-2 16,-6 11 40-16,7-11-8 0,-7 11-8 0,0 0-6 0,4-13 49 16,-4 13-11-16,0 0-11 0,0 0-11 0,0 0 19 15,0 0-11-15,0 0-10 0,0 0-7 0,0 0-21 16,0 0 0-16,0 0-4 0,-4 11 0 0,4-11 0 0,-2 16 0 16,2-16-2-16,-3 24 0 0,3-24 2 0,-5 16-1 15,5-16 1-15,-4 19-3 0,0-8-5 0,1 0-1 0,8-1 2 16,-10 1 1-16,0 1-22 0,3 0 6 0,-2-2 3 0,-1 2 3 15,0-1-62-15,4 0 16 0,1-11 10 0,0 19 10 16,-5-10-34-16,5-9 13 0,-7 15 18 0,7-15 8 0,0 0-41 16,-4 11 14-16,4-11 12 0,0 0 9 0,0 0-20 15,0 0 12-15,0 0 10 0,0 0 6 0,0 0 39 0,0 0 0 16,0 0-2-16,6-11-2 0,-6 11 23 0,4-13-6 16,-4 13-3-16,3-16-5 0,-3 16 38 0,0-20-10 0,-9 9-9 15,15-2-7-15,-3-3 13 0,1 1-10 0,0 2-3 16,-11 0-8-16,14-2 14 0,-1 1-8 0,-2 0-5 15,1 3-1-15,0-3-2 0,0 2-2 0,0 1-4 0,-5 11-1 0,9-17 28 16,-9 17-8-16,11-16-5 0,-11 16-6 0,8-14 12 16,-8 14-4-16,8-9-7 0,-8 9-3 0,13-6 13 15,-13 6-5-15,0 0-6 0,0 0-3 0,0 0-4 0,0 0-1 16,19 2-2-16,-19-2-3 0,11 8 0 0,-11-8-1 16,0 0 0-16,13 11-1 0,-13-11-9 0,9 16 3 15,-9-16 0-15,8 13 0 0,-5-4 5 0,-3-9-1 0,6 19 0 16,-6-19 0-16,4 16-1 0,-4-16 1 0,0 17-1 0,0-17 1 15,-4 18-3-15,4-18 1 0,-4 13 1 0,4-13-1 16,0 0 2-16,-3 16 0 0,3-16-1 0,0 0 1 0,-8 7-3 16,8-7 1-16,0 0 0 0,0 0-1 0,0 0-74 15,-16 4 14-15,16-4 11 0,0 0 12 0,-19-7-249 16,19 7 74-16,-12-6 42 0,12 6 35 0,-14-11-822 0,14 11-159 16</inkml:trace>
  <inkml:trace contextRef="#ctx0" brushRef="#br1" timeOffset="-107522.95">19199 13171 0 0,'0'0'378'0,"0"0"-66"0,-2-12-44 0,2 12-49 0,0 0-14 15,0 0 34-15,0 0-47 0,0 0-40 0,0 0-29 16,-9-8 26-16,9 8-29 0,0 0-24 0,0 0-19 0,0 0-10 16,0 0-12-16,-21 0-11 0,21 0-9 0,0 0 1 15,-20 1-7-15,20-1-6 0,0 0-4 0,-24 7 8 0,24-7-7 16,-17 7-2-16,17-7-2 0,-14 8-8 0,14-8-1 15,-10 9-1-15,10-9-2 0,-10 7 13 0,10-7-4 0,0 0-2 16,-8 13-2-16,8-13 8 0,0 0-6 0,0 0 0 16,-3 14-3-16,3-14-15 0,0 0 0 0,0 0 3 0,0 0 1 15,6 11 15-15,-6-11-3 0,0 0-2 0,15 8-2 16,-15-8 17-16,14 5-5 0,-14-5-3 0,16 5-3 0,-16-5 18 16,17 5-4-16,-17-5-5 0,11 6-6 0,-11-6-18 15,24 6 0-15,-24-6 1 0,0 0 1 0,21 8 2 0,-21-8 0 16,11 13 0-16,-11-13 0 0,3 11-1 0,-3-11 1 15,0 0-2-15,-3 14 2 0,3-14-10 0,-4 12 2 16,4-12 2-16,-6 11 2 0,6-11 4 0,-9 11 1 16,9-11-1-16,-13 10 0 0,13-10 17 0,-14 7-1 0,14-7-4 0,-15 7-2 15,15-7 12-15,-17 6-5 0,1-3-3 0,16-3-3 16,-14 3-3-16,14-3 0 0,0 0-2 0,-21 3-2 16,21-3 2-16,0 0-2 0,0 0-2 0,-20 2 1 0,20-2-2 15,0 0 1-15,-10-7-2 0,10 7 1 0,0 0-60 0,0 0 10 16,1-12 12-16,-1 12 7 0,6-10-200 0,-6 10 68 15,7-9 34-15,-7 9 26 0,19-8-297 0,-19 8 81 16,26-10 62-16,-16 6 53 0,4-7-379 0,0 2-26 0</inkml:trace>
  <inkml:trace contextRef="#ctx0" brushRef="#br1" timeOffset="-105895.7">19332 13159 0 0,'0'0'577'16,"-6"-18"-269"-16,6 18-61 0,0 0-15 0,0 0-12 0,0 0-45 16,0 0-34-16,0 0-29 0,-3 11-36 0,3-11-16 15,-7 11-12-15,7-11-10 0,-1 11 4 0,1-11-9 0,0 16-7 16,0-16-5-16,-2 16 26 0,2-16-8 0,-3 18-8 16,3-18-7-16,-3 18-18 0,3-18-1 0,-4 17-1 0,4-17-2 15,-4 16 9-15,-3-6-3 0,7-10-1 0,-4 17-2 16,4-17 1-16,-6 12-2 0,6-12 0 0,-2 11-2 0,2-11 8 15,0 0-2-15,0 0-2 0,0 0 0 0,0 0 13 16,0 0-2-16,0 0-4 0,0 0-3 0,0 0 107 0,0 0-24 16,0 0-13-16,0 0-10 0,0-11 7 0,0 11-13 15,6-11-13-15,-6 11-12 0,8-14 22 0,-8 14-14 16,6-11-9-16,-6 11-7 0,9-13 9 0,-9 13-8 0,6-10-6 16,-6 10-5-16,8-9 4 0,-8 9-2 0,0 0-7 0,0 0-1 15,11-8 4-15,-11 8-3 0,0 0-4 0,0 0-3 16,0 0-9-16,14 4-1 0,-14-4 1 0,0 0 0 0,0 0-1 15,0 0-1-15,0 0 2 0,19 7-1 0,-19-7-2 16,0 0 1-16,5 11 1 0,-5-11-1 0,0 0-7 16,2 18 1-16,-2-18 3 0,0 14-1 0,0-14 5 0,-2 15 0 15,2-15 0-15,0 15 0 0,0-15-11 0,0 14 1 0,0-14 2 16,2 14 2-16,-2-14 1 0,1 10 1 0,-1-10 0 16,0 0 2-16,7 11 0 0,-7-11-1 0,0 0 2 15,0 0 0-15,0 0-31 0,18 5 7 0,-18-5 4 0,0 0 6 16,16-7-1-16,-16 7 4 0,14-5 2 0,-14 5 4 0,17-11-8 15,-17 11 6-15,14-12 0 0,-14 12 3 0,14-13 4 16,-14 13-1-16,10-14 1 0,-10 14 1 0,9-14 5 0,-9 14 1 16,6-16-3-16,-6 16 0 0,6-13 13 0,-6 13-5 15,0 0-1-15,3-14-2 0,-3 14 31 0,0 0-7 0,-3-11-7 16,3 11-5-16,0 0 25 0,0 0-11 0,-6-10-6 16,6 10-5-16,0 0 6 0,0 0-7 0,0 0-2 0,0 0-5 15,0 0 5-15,-17-5-4 0,17 5-3 0,0 0-2 16,0 0-20-16,-11 7 2 0,11-7 2 0,0 0 1 0,-11 10-3 15,11-10 2-15,0 0 2 0,0 0 0 0,-10 12 4 16,10-12 0-16,-4 14-2 0,4-14 2 0,-3 11 5 16,3-11-1-16,-4 15-2 0,4-15 1 0,0 13-32 0,0-13 6 15,2 12 5-15,-2-12 2 0,2 11-53 0,-2-11 15 16,0 0 10-16,6 14 9 0,-6-14-55 0,0 0 19 0,8 7 14 16,-8-7 11-16,0 0 6 0,0 0 8 0,17-4 7 15,-17 4 4-15,14-10 8 0,-14 10 1 0,14-10 3 0,-14 10 2 16,15-16-13-16,-4 8 5 0,-1 1 1 0,-2-2 4 0,-1 1 45 15,0 1-7-15,-7 7-6 0,14-16-4 0,-14 16 34 16,10-13-9-16,-10 13-10 0,7-9-6 0,-7 9 30 16,0 0-12-16,7-10-8 0,-7 10-8 0,0 0 24 0,0 0-11 15,0 0-9-15,0 0-6 0,0 0-10 0,0 0-5 0,0 0-2 16,0 0-1-16,0 0-7 0,-11 8-1 0,11-8 0 16,0 0 0-16,-6 13 1 0,6-13 0 0,0 0-2 0,-5 15 0 15,5-15 3-15,-7 12 0 0,7-12 0 0,0 0-1 16,-3 15-3-16,3-15 1 0,0 0 0 0,1 18 0 0,-1-18-13 15,4 11 1-15,-4-11 3 0,6 10 2 0,-6-10-7 16,0 0 1-16,7 9 4 0,-7-9 0 0,0 0-12 16,12 6 3-16,-12-6 4 0,0 0 3 0,0 0-15 0,19-1 6 15,-19 1 4-15,13-5 2 0,-13 5 9 0,13-8 0 16,-13 8 2-16,11-11 2 0,-11 11-5 0,9-15 2 0,-9 15 0 16,8-14 2-16,-8 14 12 0,7-15-2 0,-7 15-1 15,5-18-3-15,-5 18 4 0,6-19-1 0,-6 19-3 16,4-13-1-16,-4 13 2 0,-3-15-1 0,3 15 0 0,0 0-2 0,-3-15 18 15,3 15-6-15,0 0-2 0,0 0-2 0,-8-8-12 16,8 8 0-16,0 0 1 0,0 0 0 0,0 0-6 16,0 0 3-16,0 0-1 0,-13 6 2 0,13-6-13 15,0 0 3-15,0 0 2 0,-4 10 4 0,4-10 12 0,0 0 0 16,0 0-1-16,0 0-1 0,3 13-11 0,-3-13 3 0,0 0 1 16,0 0 0-16,0 0 10 0,13 9-2 0,-13-9-1 0,0 0-1 15,8 8-9-15,-8-8 1 0,0 0 2 0,12 6-1 16,-12-6 6-16,0 0-1 0,0 0 0 0,0 0 1 15,15 4 5-15,-15-4-2 0,0 0-1 0,0 0 0 0,15 5-5 16,-15-5 2-16,0 0-1 0,0 0 1 0,5 11-4 16,-5-11 1-16,0 0 1 0,5 11-1 0,-5-11 3 0,0 0 0 15,3 16-1-15,-3-16 1 0,-1 14-7 0,1-14-1 16,-2 13 2-16,2-13 2 0,-3 9 4 0,3-9-1 16,0 16 1-16,0-16-1 0,0 13-2 0,0-13 2 0,5 10-1 0,-5-10 1 15,0 0-1-15,0 0 1 0,9 9-1 0,-9-9 1 16,0 0-12-16,0 0 3 0,0 0 3 0,19-4 1 0,-19 4 6 15,15-5 0-15,-15 5 0 0,7-10 0 0,-7 10 4 16,10-13-2-16,-10 13 1 0,11-14-1 0,-6 4-1 16,-5 10 1-16,9-17 0 0,-3 7 0 0,-1-1 19 0,-5 11-5 15,7-16-2-15,-7 16-3 0,5-15 19 0,-5 15-6 16,6-15-5-16,-6 15-3 0,0 0 6 0,-2-14-6 0,2 14-1 16,0 0-4-16,0 0 22 0,0 0-7 0,0 0-4 15,0 0-5-15,0 0-6 0,0 0-1 0,0 0-4 0,0 0 0 16,0 0-11-16,0 0 3 0,0 0-1 0,-17 5 2 0,17-5-1 15,-7 9 0-15,7-9 1 0,0 0 0 0,-7 9 0 16,7-9 0-16,-5 17 0 0,5-17 0 0,-2 15 0 16,2-15 0-16,0 16-1 0,0-16 1 0,0 16-19 0,0-16 4 15,5 16 2-15,-5-16 4 0,6 13-40 0,-6-13 10 16,0 0 9-16,6 15 6 0,-6-15-37 0,0 0 11 16,18 5 11-16,-18-5 8 0,0 0 4 0,0 0 4 0,19-1 7 15,-19 1 1-15,0 0 8 0,21-10 1 0,-21 10 0 0,12-8 2 16,-12 8 2-16,13-11 0 0,-13 11 1 0,11-11-1 15,-6 1 0-15,-5 10 1 0,10-12 0 0,-10 12 0 0,6-14 28 16,-6 14-6-16,8-13-2 0,-8 13-5 0,3-14 24 16,-3 14-8-16,0 0-7 0,3-13-3 0,-3 13 21 0,0 0-9 15,0 0-7-15,0 0-3 0,0 0-16 0,0 0-2 16,0 0-1-16,0 0 0 0,-11 13 3 0,11-13-1 0,0 0 1 16,-4 17-3-16,4-17 1 0,-4 17 1 0,4-17-2 15,0 18 0-15,0-18-7 0,4 18-1 0,-4-18 3 16,4 15-1-16,-4-15-97 0,11 14 20 0,-11-14 17 0,13 14 12 15,-13-14-177-15,16 4 61 0,-16-4 40 0,16 3 26 0,-16-3-197 16,0 0 59-16,26 0 49 0,-26 0 38 0,20-9-572 16,-11 2-59-16</inkml:trace>
  <inkml:trace contextRef="#ctx0" brushRef="#br1" timeOffset="-102500.96">20744 10693 0 0,'0'0'565'0,"10"-6"-337"16,-10 6-44-16,0 0 101 0,10-10-28 0,-10 10-52 16,0 0-41-16,0 0 50 0,5-9-43 0,-5 9-34 15,0 0-28-15,0 0 62 0,0 0-35 0,0 0-21 0,3-11-14 16,-3 11 51-16,0 0-30 0,0 0-25 0,0 0-20 0,0 0 18 15,0 0-21-15,0 0-15 0,0 0-11 0,0 0-8 16,-25 0-8-16,25 0-7 0,-21 4-4 0,21-4 3 16,-27 5-4-16,27-5-6 0,-24 9-2 0,24-9-5 15,-19 7-2-15,19-7-1 0,-16 7-1 0,16-7-3 0,-4 10 0 16,4-10-1-16,-12 9 1 0,12-9-3 0,-6 13-2 0,6-13 3 16,0 0-1-16,-2 15-4 0,2-15 3 0,5 11-1 15,-5-11 2-15,9 11 2 0,-9-11 1 0,12 12 0 16,-12-12-1-16,19 10 2 0,-19-10-1 0,19 10 0 0,-19-10 0 15,19 6 1-15,-19-6-1 0,19 6 0 0,-19-6 0 0,19 9-2 16,-19-9 1-16,0 0-2 0,19 6 2 0,-19-6 0 16,0 0 0-16,0 0 0 0,0 0 0 0,8 10-8 15,-8-10 2-15,0 0 2 0,0 0 0 0,-8 11 1 16,8-11 1-16,-9 7 1 0,9-7 0 0,-14 10 13 0,14-10-1 16,-17 7-2-16,17-7-1 0,-15 6-1 0,15-6 0 15,0 0-1-15,-18 4 0 0,18-4-6 0,0 0 1 0,0 0 0 16,0 0 0-16,0 0-44 0,0 0 10 0,0 0 7 0,-17-6 4 15,17 6-216-15,0 0 48 0,-2-11 37 0,2 11 32 16,0 0-250-16,5-14 98 0,-5 14 54 0,13-10 44 0,-13 10-727 16,17-11-104-16</inkml:trace>
  <inkml:trace contextRef="#ctx0" brushRef="#br1" timeOffset="-101668.89">20937 10760 0 0,'0'0'480'16,"0"0"-225"-16,0 0-52 0,0 0 113 0,0-13-28 0,0 13-59 16,0 0-45-16,0 0 55 0,0 0-49 0,0 0-38 15,0 0-30-15,0 0 31 0,0 0-25 0,0 0-16 0,-7-8-22 16,7 8-4-16,0 0-18 0,0 0-13 0,0 0-10 16,0 0 3-16,-20 4-10 0,20-4-6 0,0 0-7 15,-18 6-15-15,18-6-1 0,-9 6-1 0,9-6-3 0,-12 11-1 16,12-11 0-16,-10 10-2 0,10-10 0 0,-8 11-1 15,8-11-1-15,-6 12 0 0,6-12 2 0,-5 12-1 0,5-12 1 16,0 0-1-16,-3 14 0 0,3-14-11 0,0 0 1 16,0 0 3-16,3 13 0 0,-3-13-24 0,0 0 7 0,0 0 4 15,0 0 3-15,0 0 12 0,0 0 0 0,24-6-1 16,-24 6 3-16,12-7 2 0,-12 7 0 0,16-9 0 0,-16 9 0 16,15-12 4-16,-15 12-1 0,14-12 0 0,-14 12-1 15,14-12 8-15,-14 12 0 0,11-19-2 0,-11 19-2 0,0 0 30 16,13-6-8-16,-13 6-6 0,0 0-3 0,0 0 23 15,0 0-8-15,0 0-8 0,0 0-4 0,0 0-7 0,0 0-2 16,0 0-4-16,0 0 0 0,0 0-18 0,0 0 1 16,0 0 2-16,-2 15 2 0,2-15 6 0,-5 10 0 15,5-10 0-15,-1 13-1 0,1-13 2 0,-3 15 0 16,3-15 0-16,-2 14-2 0,2-14-5 0,0 17 1 0,0-17 0 16,5 13 2-16,-5-13-29 0,6 11 6 0,-6-11 4 15,9 8 5-15,-9-8-56 0,10 8 13 0,-10-8 11 0,0 0 11 16,0 0-23-16,24-2 12 0,-24 2 10 0,14-6 6 15,-14 6-10-15,17-13 8 0,-17 13 8 0,14-13 4 0,-8 3-14 16,0 3 6-16,1-3 7 0,-2 1 3 0,1-2 8 16,-1 1 0-16,-2-1 3 0,0 2 2 0,0-4 5 0,0 2-1 15,1-2 1-15,-3 3 0 0,1-3 16 0,1 1-3 16,-3 12-4-16,5-20-2 0,-5 20 29 0,1-16-9 16,-1 16-5-16,0 0-3 0,0-13 38 0,0 13-11 0,0 0-9 15,0 0-7-15,0 0-18 0,0 0-2 0,0 0-3 0,-9 7 0 16,9-7-4-16,-7 14-1 0,7-14 0 0,-8 16-1 15,8-16 4-15,-6 19-1 0,6-19-1 0,-5 19-1 0,2-8 1 16,3-11 0-16,-3 22-1 0,3-22 0 0,-6 24-1 16,7-13 0-16,-1-11 0 0,4 19 0 0,-4-19-27 15,1 30 4-15,-1-30 5 0,2 11 4 0,-2-11-20 0,4 10 8 16,-4-10 3-16,0 0 8 0,0 0-24 0,0 0 8 16,8 8 5-16,-8-8 6 0,0 0 14 0,9-8 0 15,-9 8 2-15,12-11-1 0,-12 11-17 0,17-14 3 0,-17 14 5 16,13-15 2-16,-5 1 16 0,-8 14 1 0,15-11-2 15,-15 11-1-15,14-15 21 0,-14 15-4 0,11-14-3 0,-11 14-4 16,10-12 18-16,-10 12-7 0,9-8-3 0,-9 8-3 16,0 0-2-16,0 0-1 0,0 0-4 0,0 0-1 0,0 0-13 15,0 0 1-15,0 0 1 0,15 6 2 0,-15-6 0 16,5 9 2-16,-5-9-2 0,5 13 1 0,-5-13-26 16,7 14 3-16,-7-14 5 0,7 14 2 0,-7-14-120 0,8 16 28 15,-8-16 32-15,9 12 14 0,-9-12-125 0,14 12 36 0,-14-12 33 16,14 7 21-16,-14-7-160 0,0 0 51 0,21 0 40 15,-21 0 34-15,14-4-491 0,-14 4-36 0</inkml:trace>
  <inkml:trace contextRef="#ctx0" brushRef="#br1" timeOffset="-99663.91">20748 11319 0 0,'0'0'463'0,"0"0"-97"0,0 0-72 0,0 0-20 16,0 0-50-16,0 0 35 0,0 0-54 0,0 0-39 15,0 0-34-15,0 0-34 0,0 0-20 0,0 0-15 0,0 0-12 16,-8 11 27-16,8-11-15 0,-3 13-13 0,3-13-9 16,-8 15 46-16,8-15-18 0,-11 16-14 0,6-5-10 15,-2 1 6-15,2 0-10 0,-2-2-8 0,1-1-5 0,-2 4-16 16,0-4-1-16,8-9-2 0,-10 19-2 0,10-19 6 16,-9 10-2-16,9-10-2 0,0 0-1 0,0 0-3 0,0 0 0 15,0 0-1-15,0 0-2 0,0 0 24 0,0 0-4 16,0 0-6-16,0 0-3 0,6-11 15 0,-6 11-6 15,9-13-4-15,-9 13-4 0,10-17 5 0,-3 7-5 0,-1 2 0 16,-2-9-5-16,5 7-8 0,-1 0 0 0,0 0 0 0,-2-3-1 16,2 2 6-16,-2-2-1 0,4 0-2 0,-4 2 0 15,0 0-8-15,3 1 1 0,-3 1 2 0,-6 9-2 16,12-14 5-16,-12 14 0 0,12-11 1 0,-12 11-1 0,0 0-10 16,9-6 3-16,-9 6 1 0,0 0 0 0,0 0-6 15,0 0 3-15,16 5 2 0,-16-5 1 0,0 0 2 0,5 10 1 16,-5-10-1-16,5 12 1 0,-5-12-3 0,3 12-1 15,-3-12 3-15,5 14-1 0,-5-14 1 0,3 21 2 16,-3-21-1-16,1 19 0 0,-1-8 5 0,0-11-2 0,0 24 1 16,0-13-1-16,-3 2-1 0,2-2 1 0,1-11-1 15,-5 21 0-15,5-21 2 0,-3 19-1 0,3-19-1 0,-3 12 1 16,3-12 7-16,0 12-3 0,0-12 1 0,0 0-3 16,0 0-5-16,0 0 0 0,0 0 0 0,0 0 0 0,0 0-131 15,0 0 25-15,0 0 23 0,0 0 17 0,0 0-307 16,0 0 104-16,18-7 53 0,-18 7 45 0,11-14-752 15,-11 14-126-15</inkml:trace>
  <inkml:trace contextRef="#ctx0" brushRef="#br1" timeOffset="-99124.37">20712 11409 0 0,'0'0'481'0,"0"0"-209"15,-24 0 46-15,24 0-31 0,0 0-44 0,0 0-48 0,0 0-39 16,0 0-31-16,0 0-26 0,19 2-19 0,-19-2-9 16,32 0-14-16,-32 0-12 0,36 0-10 0,-36 0-23 0,40-2-5 15,-40 2 1-15,35 0-3 0,-35 0-59 0,35 0 12 16,-35 0 8-16,27 0 6 0,-27 0-14 0,24-1 8 16,-24 1 6-16,17 3 6 0,-17-3 2 0,0 0 4 0,18-5 3 15,-18 5 3-15,0 0 31 0,0 0-4 0,11-7-2 16,-11 7-4-16,0 0 68 0,0 0-17 0,0 0-11 15,0 0-9-15,0 0 38 0,0 0-15 0,0 0-13 0,0 0-11 16,0 0-3-16,0 0-8 0,0 0-7 0,0 0-3 0,0 0-12 16,0 0 0-16,0 0-2 0,3 12-3 0,-3-12 15 15,0 0-4-15,1 16-3 0,-1-16-2 0,0 12 6 16,0-12-2-16,-1 16-2 0,1-16-2 0,-5 17 17 0,2-5-5 16,-2-3-4-16,1 2-3 0,-3 1-13 0,0-3-1 15,1 0 1-15,0 1 0 0,0 0 1 0,6-10 1 16,-13 17-2-16,13-17 0 0,-10 11 3 0,10-11 0 0,0 0-1 15,-9 9-1-15,9-9-2 0,0 0 1 0,0 0-1 0,0 0 2 16,0 0 25-16,0 0-3 0,0 0-7 0,0 0-2 16,0 0 52-16,-10-9-11 0,10 9-13 0,0 0-7 0,-2-16 29 15,2 16-11-15,2-15-12 0,-2 15-7 16,4-17 5-16,-4 17-7 0,6-14-7 0,-6 14-6 0,11-13 7 16,-11 13-8-16,9-12-3 0,-9 12-4 0,12-9-5 0,-12 9 0 15,15-8-3-15,-15 8 0 0,17-10-3 0,-17 10 0 16,17-6 0-16,-17 6-1 0,17-5-73 0,-17 5 13 15,16-5 13-15,-16 5 9 0,0 0-228 0,21-5 54 0,-21 5 46 16,0 0 47-16,20-2-252 0,-20 2 76 0,0 0 58 16,23 0 47-16,-23 0-527 0,14-3-57 0</inkml:trace>
  <inkml:trace contextRef="#ctx0" brushRef="#br1" timeOffset="-98164.64">21272 11377 0 0,'-3'-12'602'0,"3"12"-373"0,-1-12 84 0,1 12-16 15,0 0-57-15,-9-10-48 0,9 10 74 0,0 0-52 0,-9-9-43 16,9 9-34-16,0 0-12 0,0 0-25 0,-17-1-10 16,17 1-16-16,0 0-13 0,-18 4-11 0,18-4-12 0,-11 7-8 15,11-7-5-15,-8 9-5 0,8-9-6 0,-14 13 0 16,14-13-3-16,-13 14-5 0,13-14 1 0,-10 19-1 15,10-19-1-15,-9 17-2 0,9-17 0 0,-5 14 0 0,5-14 0 16,-1 15 1-16,1-15-2 0,1 10-1 0,-1-10-9 16,0 0 2-16,6 14 0 0,-6-14 3 0,10 9-47 0,-10-9 11 15,0 0 8-15,0 0 6 0,24 4-12 0,-24-4 7 16,14-8 4-16,-14 8 8 0,17-8-2 0,-17 8 6 0,15-9 2 16,-15 9 2-16,16-12 32 0,-16 12-5 0,9-15-3 15,-9 15-2-15,8-16-26 0,-8 16 3 0,5-16 3 16,-5 16 1-16,5-15 46 0,-5 15-8 0,3-13-5 0,-3 13-6 15,0 0 55-15,0-15-14 0,0 15-12 0,0 0-10 0,0 0 52 16,0 0-19-16,0 0-12 0,0 0-13 0,0 0-11 16,0 0-7-16,0 0-7 0,0 0-3 0,0 0-9 15,0 0-3-15,-16 7 0 0,16-7-3 0,-7 11 2 16,7-11-2-16,-4 12-1 0,4-12 1 0,-2 12-2 0,2-12-1 16,-1 12 0-16,1-12 0 0,1 13-6 0,-1-13-1 0,0 0 2 15,2 16 1-15,-2-16 1 0,3 12 0 0,-3-12 1 16,0 0 0-16,4 10-23 0,-4-10 5 0,0 0 4 0,0 0 3 15,0 0-26-15,14 6 8 0,-14-6 6 0,0 0 5 16,17-6 10-16,-17 6 3 0,13-8 1 0,-13 8 3 16,17-10-4-16,-17 10 3 0,15-11 1 0,-15 11-2 0,14-12-36 15,-14 12 8-15,12-15 7 0,-12 15 3 0,13-12 42 16,-13 12-2-16,10-15-5 0,-10 15-4 0,7-11 8 16,-7 11-4-16,9-11-3 0,-9 11-2 0,0 0 25 0,0 0-6 15,6-9-7-15,-6 9-2 0,0 0 1 0,0 0-3 16,0 0-5-16,0 0 1 0,-8 9-9 0,8-9 0 0,0 0-1 15,-10 13 1-15,10-13-1 0,-4 12-1 0,4-12 0 0,-8 12 0 16,8-12-7-16,-5 14 0 0,5-14 2 0,0 0 0 16,-3 16 8-16,3-16-1 0,0 0-1 0,2 10 0 15,-2-10 8-15,0 0-3 0,7 9-1 0,-7-9-2 0,0 0-32 16,0 0 7-16,0 0 3 0,0 0 4 0,18 4-2 16,-18-4 4-16,0 0 1 0,14-7 4 0,-14 7-27 15,13-7 8-15,-13 7 5 0,11-9 5 0,-11 9 32 0,9-11-3 16,-9 11-2-16,11-10-2 0,-11 10 3 0,12-11-2 15,-12 11-1-15,9-11-3 0,-9 11 9 0,10-9-3 0,-10 9-3 16,0 0-1-16,9-7 12 0,-9 7-4 0,0 0-4 16,0 0-2-16,0 0 4 0,0 0-3 0,0 0-3 0,0 0-2 15,0 0-5-15,0 0 0 0,0 0-1 0,10 11 2 16,-10-11-5-16,5 11 1 0,-5-11 1 0,0 14 0 16,0-14 6-16,-2 18-1 0,2-18-1 0,-5 18-1 0,2-8 1 15,0 2-1-15,-2-3-1 0,0 1 0 0,-1 3-4 16,0-4-1-16,-1 3 3 0,0-5-1 0,3 4 5 0,-2-1 1 15,-1-2-2-15,7-8-1 0,-10 15 2 0,10-15 1 16,-10 14-3-16,10-14 0 0,0 0 0 0,-2 12-1 16,2-12 0-16,-12 4 1 0,12-4 5 0,0 0-3 0,-17 7 1 15,17-7-1-15,0 0 1 0,0 0-1 0,-15-7 1 0,15 7-2 16,0 0-15-16,-13-7 2 0,13 7 3 0,-7-9 1 16,7 9-71-16,-6-12 16 0,6 12 13 0,-3-11 9 0,-5 3-214 15,8 8 52-15,3-13 40 0,-3 13 45 0,5-9-337 16,-5 9 90-16,0 0 74 0,8-12 57 0,-8 12-400 15,0 0-37-15</inkml:trace>
  <inkml:trace contextRef="#ctx0" brushRef="#br1" timeOffset="-96365.2">20731 11955 0 0,'0'0'347'16,"0"0"-75"-16,0 0-25 0,-4-12-49 0,4 12-27 16,0 0 71-16,0 0-48 0,0 0-39 0,0 0-31 0,0 0 16 15,0 0-29-15,0 0-22 0,0 0-16 0,0 0-6 16,0 0-12-16,0 0-11 0,-6 9-10 0,6-9 0 0,0 0-7 16,0 0-5-16,0 0-5 0,-3 14 26 0,3-14-9 0,0 0-6 15,-6 14-7-15,6-14 28 0,-2 14-12 0,2-14-4 16,-4 13-6-16,4-13 25 0,-4 21-10 0,4-21-10 0,-4 19-6 15,0-9 8-15,-1 1-9 0,2-1-4 0,3-10-4 16,-6 18-3-16,6-18-3 0,-6 17-2 0,6-17-1 0,-3 12-3 16,3-12-2-16,0 0 0 0,0 0-1 0,0 0 2 15,0 0 0-15,0 0-2 0,3 11 1 0,-3-11 19 16,0 0-7-16,0 0-1 0,0 0-3 0,0 0 43 0,8-12-11 16,-8 12-7-16,4-11-8 0,-4 11-14 0,5-15-3 0,-5 15-2 15,4-16-2-15,-4 16 46 0,7-19-10 0,-5 8-8 16,-2 11-7-16,6-24 2 0,-6 24-5 0,5-19-6 0,-5 19-4 15,6-19 17-15,-6 19-7 0,8-16-5 0,-8 16-4 16,7-11 21-16,-7 11-9 0,8-9-5 0,-8 9-4 0,0 0-2 16,7-8-3-16,-7 8-1 0,0 0-6 0,0 0-7 15,0 0 0-15,11 9-1 0,-11-9 1 0,9 11 0 0,-9-11 0 16,11 18 0-16,-11-18 0 0,9 20 0 0,-2-8 0 16,-3-1 0-16,0 0 0 0,0 3 4 0,2-2-1 15,1 2-1-15,-4-3 0 0,4 3-2 0,-7-14-1 0,7 19 1 16,-7-19-1-16,8 16-1 0,3-10 0 0,-11-6 1 0,0 0-1 15,3 11 4-15,-3-11-1 0,0 0 0 0,0 0 0 16,0 0 10-16,0 0-2 0,0 0-3 0,9-8 0 16,-9 8 7-16,3-11-3 0,-3 11-1 0,3-12-3 0,-3 12 36 15,0-23-10-15,0 23-4 0,0-20-8 0,0 7 9 16,1-1-5-16,-1 14-6 0,0-24-4 0,0 11 4 0,0 13-4 16,2-20-2-16,-2 20-3 0,2-17-5 15,-2 17 1-15,0-14-2 0,0 14 0 0,0 0-34 0,0 0 7 0,0 0 4 16,0-12 4-16,0 12-211 0,0 0 46 0,0 0 36 15,0 0 30-15,0 0-182 0,0 0 60 0,-4 13 48 0,4-13 57 16,0 13-205-16,0-13 66 0,4 15 55 0,-4-15 45 0,0 0-592 16,4 14-68-16</inkml:trace>
  <inkml:trace contextRef="#ctx0" brushRef="#br1" timeOffset="-95014.27">21054 12047 0 0,'0'0'504'0,"-3"-9"-264"0,3 9 80 16,0 0-34-16,0 0-41 0,-15-7-50 0,15 7 10 15,0 0-42-15,0 0-32 0,0 0-26 0,0 0-3 16,-18 4-22-16,18-4-15 0,0 0-12 0,-11 7-5 0,11-7-9 15,-8 9-8-15,8-9-5 0,-8 10-4 0,8-10-4 0,-6 12-4 16,6-12-2-16,-7 13 4 0,7-13-4 0,-6 10-3 16,6-10-1-16,-4 11-10 0,4-11 2 0,-2 13 0 0,2-13 0 15,2 13 14-15,-2-13-3 0,1 13-3 0,-1-13-2 0,0 0 4 16,3 14-2-16,-3-14-2 0,0 0-2 0,6 11-4 16,-6-11 1-16,0 0-1 0,0 0 1 0,0 0 0 15,0 0-1-15,0 0 2 0,0 0-1 0,23-6 8 0,-23 6-2 16,8-8-1-16,-8 8-2 0,7-11 4 0,-7 11 0 15,8-10-3-15,-8 10 0 0,6-14 37 0,-6 14-9 0,4-12-6 16,-4 12-5-16,6-17 19 0,-6 17-8 0,0-12-7 16,0 12-4-16,2-12 20 0,-2 12-7 0,0 0-6 0,3-14-8 15,-3 14 10-15,0 0-6 0,0 0-6 0,0 0-3 0,0 0-14 16,0 0 0-16,0 0-1 0,0 0 0 0,0 0-4 16,0 0 0-16,-3 13 1 0,3-13 0 0,0 0 4 15,-3 18-1-15,3-18 0 0,0 0-1 0,1 18-4 0,-1-18 1 16,2 13 0-16,-2-13 2 0,3 14 3 0,-3-14 0 15,3 12-1-15,-3-12 0 0,0 0-38 0,6 11 6 0,-6-11 6 16,0 0 6-16,9 11-31 0,-9-11 11 0,0 0 9 16,0 0 5-16,11 4 12 0,-11-4 3 0,0 0 1 0,0 0 3 15,0 0 2-15,17-6 2 0,-17 6-1 0,8-8 1 16,-8 8 1-16,10-9 0 0,-10 9 1 0,7-11 0 0,-7 11 5 16,5-15 0-16,-5 15-1 0,5-14-1 0,-5 14 2 15,5-17-2-15,-5 17 2 0,2-15-3 0,-2 15 1 0,1-13 1 16,-1 13-2-16,0 0 0 0,2-12-4 0,-2 12 0 15,0 0 1-15,0 0 0 0,0 0-18 0,0 0 5 0,0 0 3 16,0 0 1-16,0 0 7 0,0 0 2 0,-3 11-3 16,3-11 3-16,0 0-15 0,0 18 2 0,0-18 5 0,-2 13 1 15,2-13-5-15,-1 12 3 0,1-12 3 0,4 14 0 0,-4-14-15 16,-6 13 4-16,6-13 3 0,2 10 4 0,-2-10-8 16,0 0 3-16,4 14 4 0,-4-14 2 0,0 0-1 15,0 0 2-15,8 6 1 0,-8-6 1 0,0 0 5 0,0 0 0 16,0 0 0-16,0 0 1 0,19-9 3 0,-19 9 0 0,0 0 0 15,14-8-1-15,-14 8 7 0,10-8-2 0,-10 8-3 16,7-9 1-16,-7 9 10 0,10-10-3 0,-10 10-2 0,10-9-4 16,-10 9 25-16,6-9-8 0,-6 9-3 0,0 0-4 15,10-11 20-15,-10 11-6 0,0 0-6 0,0 0-5 0,5-9 8 16,-5 9-6-16,0 0-3 0,0 0-4 0,0 0-17 16,0 0 3-16,0 0-1 0,0 0 1 0,0 0-6 15,-5 9 2-15,5-9 0 0,0 0 2 0,-2 11 6 0,2-11 1 16,0 0-2-16,0 15 0 0,0-15-40 0,0 0 8 15,0 12 5-15,0-12 6 0,0 0 40 0,5 13-3 0,-5-13-5 16,0 0-2-16,8 11-20 0,-8-11 3 0,0 0 0 0,0 0 2 16,11 9-6-16,-11-9 1 0,0 0 2 0,0 0 4 15,13 5-5-15,-13-5 2 0,0 0 2 0,0 0 1 0,0 0-4 16,20-3 2-16,-20 3 1 0,0 0 1 0,16-7 3 16,-16 7 1-16,11-10-1 0,-11 10 0 0,8-10 3 15,-8 10 1-15,6-9-1 0,-6 9-1 0,9-11 4 0,-9 11-1 16,4-10 0-16,-4 10-3 0,3-11 7 0,-3 11-2 15,4-10-2-15,-4 10-1 0,1-11 22 0,-1 11-5 0,0 0-5 16,2-12-3-16,-2 12 7 0,0 0-4 0,0 0-3 0,0 0-3 16,0 0-4-16,0 0-1 0,0 0-1 0,0 0 1 15,0 0-21-15,0 0 4 0,0 0 2 0,0 0 2 16,-8 10 2-16,8-10 0 0,0 0 2 0,0 0 0 0,0 13-28 16,0-13 4-16,0 0 8 0,-8 10 3 0,8-10-29 15,0 0 7-15,0 0 8 0,0 0 8 0,6 9-32 0,-6-9 12 16,0 0 9-16,0 0 9 0,0 0 0 0,0 0 4 0,0 0 5 15,0 0 3-15,16 3 2 0,-16-3 3 0,0 0 2 16,0 0 0-16,15-3 1 0,-15 3 2 0,0 0 1 0,0 0-2 16,17-5-4-16,-17 5 2 0,0 0 0 0,13-5 3 0,-13 5 4 15,0 0 2-15,0 0-1 0,12-9-1 0,-12 9 3 16,0 0-1-16,0 0 1 0,0 0-3 0,14-6 3 16,-14 6 1-16,0 0-3 0,0 0 1 0,0 0-3 15,0 0 2-15,0 0-2 0,0 0 0 0,0 0 0 0,0 0 0 16,0 0-2-16,0 0 2 0,0 0-4 0,0 0 0 15,20 3 1-15,-20-3 0 0,0 0-10 0,0 0 2 0,3 13 3 16,-3-13 1-16,0 0-13 0,0 0 3 0,1 14 3 0,-1-14 3 16,0 0-36-16,3 11 9 0,-3-11 6 0,0 0 8 15,0 0-46-15,9 11 15 0,-9-11 11 0,0 0 8 0,0 0-34 16,0 0 15-16,17 5 11 0,-17-5 8 0,0 0-32 16,0 0 13-16,22 0 10 0,-22 0 9 0,11-8-37 15,-11 8 14-15,14-9 11 0,-14 9 11 0,21-9-43 0,-21 9 15 16,8-7 15-16,-8 7 10 0,10-13-41 0,-10 13 17 15,0 0 13-15,0 0 9 0,14-5-32 0,-14 5 19 0,0 0 12 16,0 0 9-16,0 0-127 0,0 0 32 0,0 0 27 0,0 0 19 16,0 0-138-16,0 0 81 0</inkml:trace>
  <inkml:trace contextRef="#ctx0" brushRef="#br1" timeOffset="-92409.59">20785 12580 0 0,'0'0'263'0,"0"0"-160"0,0 0 61 0,0 0-10 16,0 0-31-16,0 0-25 0,0 0 20 0,0 0-24 0,0 0-12 15,0 0-10-15,0 0 37 0,0 0-22 0,0 0-17 16,0 0-15-16,0 0-16 0,0 0-7 0,0 0-6 0,0 0-7 16,0 0 3-16,0 0-4 0,0 0-4 0,0 0-2 0,0 0-2 15,0 0-2-15,0 0-3 0,0 0 1 0,0 0-24 16,0 0 3-16,0 0 3 0,0 0 3 0,0 0-164 15,0 0 35-15,0 0 27 0,0 0 23 0,0 0-442 0,0 0-16 16</inkml:trace>
  <inkml:trace contextRef="#ctx0" brushRef="#br1" timeOffset="-90797.79">20702 12608 0 0,'0'0'575'0,"0"0"-382"0,0 0 55 16,0 0-38-16,0 0-19 0,0 0-39 0,0 0 12 16,0 0-33-16,0 0-27 0,0 0-21 0,0 0-23 15,0 0-14-15,0 0-8 0,0 0-8 0,0 0 1 0,0 0-6 16,0 0-4-16,0 0-5 0,0 0 9 16,0 0-4-16,0 0-4 0,0 0-4 0,0 0 40 0,0 0-9 0,0 0-10 15,0 0-5-15,0 0 28 0,0 0-10 0,0 0-11 16,-7 8-6-16,7-8 47 0,4 15-15 0,-4-15-11 0,-1 21-5 15,-2-8 70-15,-1 1-22 0,1 2-20 0,-2-2-13 0,-1 2 29 16,0-1-16-16,1-1-16 0,1-3-10 0,1 0-10 16,3-11-5-16,-6 19-8 0,6-19-5 0,0 0-2 15,-3 14-2-15,3-14-4 0,0 0-4 0,0 0 0 0,0 0 0 16,0 0-2-16,0 0-2 0,0 0 11 0,0 0-3 16,0 0-2-16,0 0-3 0,0 0-58 0,3-12 12 0,-3 12 6 15,3-11 7-15,-3 11-230 0,-3-17 52 0,3 17 41 0,-2-16 32 16,2 16-273-16,0-20 81 0,0 20 66 0,5-17 51 15,-2 4-541-15,-3 13-65 0</inkml:trace>
  <inkml:trace contextRef="#ctx0" brushRef="#br1" timeOffset="-90377.41">20704 12634 0 0,'11'-10'490'0,"-11"10"-235"15,0 0-50-15,0 0 24 0,0 0-14 0,0 0-42 16,0 0-34-16,19 3-6 0,-19-3-25 0,0 0-23 0,13 11-16 16,-13-11 53-16,11 10-27 0,-11-10-17 0,8 9-17 0,-8-9 9 15,8 16-12-15,-8-16-13 0,8 15-9 0,-8-15 5 16,7 19-7-16,-7-19-8 0,3 21-4 0,-1-9 0 16,-1 1-5-16,2-3-3 0,-3-10-2 0,3 19 0 0,-3-19-3 15,1 16-1-15,-1-16-2 0,4 11-3 0,-4-11 0 16,0 0-2-16,6 9 2 0,-6-9 27 0,0 0-6 0,0 0-5 15,0 0-4-15,0 0 89 0,12-9-21 0,-12 9-17 0,12-9-13 16,-12 9 32-16,11-16-17 0,-11 16-14 0,11-19-10 16,-5 8 12-16,1 0-10 0,-3-2-10 15,1 2-6-15,1-2 3 0,0 0-6 0,0 2-6 0,-3-1-3 0,0 1-3 16,-3 11-3-16,8-17-2 0,-8 17-3 0,1-11 2 16,-1 11 0-16,0 0-2 0,0 0-3 0,0 0 0 0,0 0-1 15,0 0-1-15,0 0-1 0,0 0-115 0,0 0 24 0,0 0 17 16,0 0 14-16,0 0-186 0,-7 11 47 0,7-11 40 15,0 0 40-15,0 0-162 0,0 17 55 0,0-17 46 16,6 9 35-16,-6-9-256 0,6 11 81 0,-6-11 82 0,9 9 66 16,-9-9-230-16,0 0 81 0</inkml:trace>
  <inkml:trace contextRef="#ctx0" brushRef="#br1" timeOffset="-89395.56">21098 12705 0 0,'0'0'543'0,"0"0"-172"0,3-13-64 0,-3 13-23 16,0 0-57-16,0 0 47 0,-3-11-54 0,3 11-44 15,0 0-36-15,0 0 58 0,0 0-39 0,-10-11-14 0,10 11-28 16,0 0 18-16,0 0-27 0,-13-5-21 0,13 5-18 0,0 0 1 16,0 0-14-16,0 0-12 0,-21 1-8 0,21-1-10 15,0 0-5-15,-18 7-4 0,18-7-4 0,0 0-1 16,-15 11-3-16,15-11 0 0,-8 11-3 0,8-11 0 0,-11 14 0 15,11-14-3-15,-10 16 1 0,10-16-4 0,-4 18 1 16,4-18-1-16,-3 17 1 0,3-17-1 0,-2 21 0 0,2-21 0 16,0 14 0-16,0-14-17 0,2 13 3 0,-2-13 2 0,0 0 4 15,6 11-37-15,-6-11 10 0,0 0 6 0,0 0 6 16,18 5 8-16,-18-5 5 0,0 0 1 0,25-6 2 16,-25 6 4-16,10-9 2 0,-10 9-1 0,12-11 2 0,-12 11 6 15,13-11-2-15,-13 11-1 0,11-13 1 0,-11 13 0 16,11-11 1-16,-11 11-3 0,8-13 1 0,-8 13 27 0,10-12-7 15,-10 12-1-15,0 0-8 0,6-14 25 0,-6 14-8 0,0 0-6 16,0 0-6-16,0 0 22 0,5-11-8 0,-5 11-7 16,0 0-5-16,0 0-5 0,0 0-4 0,0 0-2 15,0 0-2-15,0 0-10 0,-13 8-1 0,13-8 2 0,0 0 0 16,-8 11 2-16,8-11 0 0,0 0 1 0,-7 12-2 0,7-12-4 16,0 0 2-16,-6 13 0 0,6-13 0 0,0 0-3 15,-1 15 1-15,1-15 2 0,0 0-1 0,-2 17-26 16,2-17 7-16,3 12 3 0,-3-12 6 0,0 0-48 0,6 11 14 15,-6-11 9-15,0 0 6 0,10 10-32 0,-10-10 11 16,0 0 12-16,0 0 6 0,24 0-8 0,-24 0 6 0,0 0 10 16,22-4 4-16,-22 4 28 0,16-9-2 0,-16 9 0 0,13-11-1 15,-13 11 0-15,14-12 0 0,-9 2-1 0,-5 10 0 16,0 0 6-16,14-14-2 0,-14 14 0 0,6-16-2 16,-6 16 14-16,8-16-2 0,-8 16-2 0,2-16-6 0,-2 16 28 15,4-14-9-15,-4 14-4 0,0 0-5 0,0-14 10 16,0 14-5-16,0 0-5 0,0 0-3 0,0 0-7 0,0 0-3 15,0 0 0-15,0 0-1 0,0 0-4 0,0 0-1 16,-17 7 1-16,17-7-1 0,-7 12 0 0,7-12 1 0,-7 12-1 16,7-12 1-16,-3 13-2 0,3-13 0 0,-4 16 2 15,4-16-1-15,0 12-9 0,0-12 1 0,0 13 3 0,0-13 2 16,3 13-25-16,-3-13 7 0,0 0 6 0,7 11 2 0,-7-11-29 16,0 0 9-16,0 0 8 0,13 6 4 0,-13-6 1 15,0 0 4-15,0 0 5 0,24-4 2 0,-24 4 2 16,14-7 4-16,-14 7-1 0,11-9 4 0,-11 9 2 0,13-12 1 15,-13 12 0-15,5-12-1 0,-5 12 1 0,17-14-1 16,-17 14 1-16,11-15-1 0,-5 3 4 0,-6 12-1 0,12-13 0 16,-12 13-1-16,9-14 14 0,-9 14-4 0,8-8-1 15,-8 8-2-15,0 0 46 0,6-11-11 0,-6 11-8 0,0 0-7 16,0 0 25-16,0 0-11 0,0 0-7 0,0 0-9 0,0 0-3 16,0 0-7-16,0 0-2 0,0 0-3 0,0 0-10 15,-9 5-2-15,9-5 1 0,-9 9 0 0,9-9 3 16,-10 12-1-16,10-12 1 0,-8 10-2 0,8-10 1 0,-6 15-1 15,6-15-1-15,-5 12 0 0,5-12-6 0,0 14 2 0,0-14-2 16,3 13 3-16,-3-13-8 0,6 11 1 0,-6-11 2 16,8 10 2-16,-8-10-16 0,12 8 3 0,-12-8 5 15,0 0 0-15,18 3-1 0,-18-3 3 0,0 0 2 0,24 0 1 16,-24 0-2-16,0 0 1 0,23-6 5 0,-23 6-2 0,0 0-20 16,28 0 5-16,-28 0 4 0,0 0 4 0,22 1-53 15,-22-1 16-15,0 0 9 0,0 0 8 0,0 0-138 16,0 0 34-16,16 3 27 0,-16-3 23 0,0 0-223 0,0 0 65 15,0 0 49-15,0 0 39 0,0 0-721 0,0 0-94 16</inkml:trace>
  <inkml:trace contextRef="#ctx0" brushRef="#br1" timeOffset="-89204.21">21161 12574 0 0,'5'-12'829'0,"-5"12"-457"16,0 0-22-16,0 0-69 0,0 0-57 0,0 0-135 16,17 3-18-16,-17-3-15 0,6 15-11 0,-6-15-577 0,9 14 106 15,-9-14 109-15,-9 14 89 0,3-5-149 0,-2 1 103 0</inkml:trace>
  <inkml:trace contextRef="#ctx0" brushRef="#br1" timeOffset="-87832.84">20854 13223 0 0,'-3'-15'551'0,"3"15"-254"0,0 0-59 0,0 0 137 16,-3-10-62-16,3 10-64 0,0 0-49 0,0 0-12 15,0 0-38-15,0 0-29 0,0 0-25 0,0 0-20 16,0 0-14-16,0 0-6 0,0 0-14 0,0 0-9 0,0 0-7 16,0 0-6-16,2 12-3 0,-2-12 1 0,-2 16-1 0,2-16-5 15,-1 16-3-15,-1-3 8 0,2-13-5 0,-3 24-3 16,0-11 0-16,0-1 22 0,1 0-5 0,-1-1-5 0,3-11-5 15,-8 19-20-15,8-19-1 0,-7 19 2 0,7-19 1 0,-6 11-2 16,6-11 1-16,-6 13 0 0,6-13 1 0,0 0 2 16,-9 9 0-16,9-9-2 0,0 0 2 0,0 0 3 15,0 0-2-15,0 0 0 0,0 0 0 0,0 0 50 0,0 0-10 16,-4-12-9-16,4 12-6 0,0 0-5 0,0-19-6 16,0 19-2-16,3-21-2 0,-2 10 2 0,3-2-3 0,-2-2-1 15,1 5-2-15,2-8 5 0,-1 4-4 0,1 0-1 0,0-1-1 16,-1 0 8-16,2 2-5 0,-5 0 0 0,5 2-1 15,2 0 17-15,-2 0-2 0,-6 11-7 0,18-16-1 16,-18 16 4-16,11-13-4 0,-11 13-2 0,9-9-4 0,-9 9 9 16,0 0-4-16,20-7-4 0,-20 7-1 0,0 0-3 15,0 0-1-15,19 4-1 0,-19-4-1 0,9 6 3 16,-9-6-1-16,11 9 0 0,-11-9-2 0,7 10-5 0,-7-10 1 16,5 11 0-16,-5-11-1 0,3 13-2 0,-3-13 1 0,0 13 1 15,0-13 0-15,-3 13-2 0,3-13 1 0,-9 12 0 16,9-12 1-16,-9 11 13 0,9-11-3 0,-9 9-1 0,9-9-3 15,-16 8-13-15,16-8 2 0,-18 5 1 0,18-5 1 0,-20 5 13 16,20-5-1-16,0 0-3 0,-23-1 1 0,23 1 1 16,0 0-1-16,0 0-2 0,0 0-1 0,-20-3 3 15,20 3-2-15,0 0-1 0,0 0 0 0,0 0 3 0,0 0-2 16,0 0 2-16,0 0-3 0,0 0-14 0,0 0 3 16,0 0 1-16,0 0 2 0,0 0 2 0,0 0 1 0,0 0 2 15,12 7-1-15,-12-7-2 0,0 0 1 0,10 11 1 0,-10-11 0 16,10 10-2-16,-10-10 2 0,12 8 0 0,-12-8-1 15,13 14 2-15,-13-14 0 0,8 12 1 0,-8-12 0 16,9 16-8-16,-9-16 2 0,7 13 1 0,-7-13 1 16,6 11 3-16,-6-11 0 0,7 11 0 0,-7-11-1 0,3 10 1 15,-3-10 0-15,0 0 0 0,8 9 1 0,-8-9-7 16,0 0 2-16,9 8 0 0,-9-8 1 0,0 0 15 0,0 0-3 16,0 0-1-16,24 0-3 0,-24 0-1 0,15-3 0 0,-15 3-2 15,17-5 1-15,-17 5 1 0,17-7 1 0,-17 7-1 16,21-7-2-16,-21 7 3 0,12-10-1 0,-12 10-1 0,15-9 0 15,-15 9-1-15,11-9-1 0,-11 9 1 0,7-11 0 0,-7 11-2 16,9-12 0-16,-9 12 1 0,8-14 0 0,-8 14 8 16,0 0 1-16,6-13-4 0,-6 13 1 0,0 0 3 15,6-11-2-15,-6 11-1 0,0 0-1 0,0 0 29 0,0 0-6 16,0-14-7-16,0 14-2 0,0 0 15 0,0 0-5 16,0 0-7-16,0 0-3 0,0 0 23 0,0 0-7 0,0 0-8 15,0 0-4-15,0 0-2 0,0 0-4 0,0 0-4 0,0 0-2 16,0 0-12-16,0 0 0 0,0 0-1 0,0 0 1 15,-14 8-1-15,14-8-1 0,-5 9 1 0,5-9 0 16,0 0 1-16,-4 16 0 0,4-16 1 0,-2 12-1 0,2-12-2 16,-4 14 0-16,4-14 1 0,-1 11 0 0,1-11-9 15,0 0 3-15,-2 14 2 0,2-14 0 0,0 0-154 16,0 13 31-16,0-13 27 0,0 0 19 0,0 0-280 0,0 0 73 16,2 13 64-16,-2-13 65 0,0 0-951 0,0 0-303 0</inkml:trace>
  <inkml:trace contextRef="#ctx0" brushRef="#br1" timeOffset="-87629.7">21128 13184 0 0,'0'0'357'0,"0"0"-216"0,0 0-1 0,0 0-29 16,0 0-22-16,0 0-271 0,0 0 38 0,0 0 39 0,0 0 40 16,12 6-76-16,-12-6 103 0</inkml:trace>
  <inkml:trace contextRef="#ctx0" brushRef="#br1" timeOffset="-86931.28">21268 13230 0 0,'0'0'612'16,"0"0"-313"-16,0 0-59 0,0 0 112 0,0 0-70 0,0 0-56 15,-21 3-45-15,21-3-36 0,0 0-29 0,-23 7-22 0,23-7-20 16,-15 8-14-16,15-8-13 0,-14 22-8 0,14-22-8 16,-15 8-6-16,15-8-4 0,-8 10-4 0,8-10-4 0,-6 12-2 15,6-12-1-15,-2 14-2 0,2-14-1 0,2 11-39 16,-2-11 9-16,6 11 4 0,-1 3 3 0,-5-14-24 15,0 0 9-15,22 4 5 0,-22-4 6 0,21 1-30 0,-21-1 10 16,0 0 9-16,27-1 4 0,-27 1 3 0,0 0 7 0,25-1 1 16,-25 1 4-16,0 0 5 0,0 0 2 0,20-3 0 15,-20 3 1-15,0 0 11 0,0 0-1 0,0 0-2 16,0 0 0-16,0 0 2 0,0 0-1 0,0 0 1 0,0 0-4 16,0 0 7-16,0 0-1 0,-9 14-3 0,9-14 0 0,-11 5 2 15,11-5-2-15,-13 7 0 0,13-7-1 0,-12 10-2 16,12-10 1-16,-14 4-2 0,14-4 0 0,0 0-7 0,0 0 1 15,0 0 1-15,0 0 1 0,0 0-40 0,0 0 8 16,0 0 7-16,0 0 5 0,0 0-114 0,4-9 26 16,-4 9 23-16,13-10 17 0,-13 10-135 0,18-7 40 0,-9-3 34 15,-1 2 26-15,5-3-150 0,-5 1 84 0,-8 10 35 0,15-19 26 16,-6 6-35-16,-5 2 29 0,6 0 45 0,-4 2 20 16,0-1 104-16,1 0-9 0,-7 10 4 0,6-15-8 15,-6 15 108-15,14-13-28 0,-14 13-25 0,10-11-19 0,-10 11 66 16,0 0-18-16,14-8-16 0,-14 8-19 0,0 0 42 15,0 0-26-15,0 0-21 0,0 0-16 0,0 0 7 0,9 6-14 16,-9-6-14-16,0 0-7 0,2 16 3 0,-2-16-7 16,2 14-8-16,-2-14-5 0,0 17 8 0,0-17-7 0,0 20-4 15,-4-9-3-15,1 0-1 0,2 1-3 0,1-12-2 16,-5 19-2-16,5-19 1 0,-1 19-2 0,1-19 0 0,0 15-4 16,0-15 2-16,0 0-2 0,4 13-1 0,-4-13-1 0,0 0 23 15,0 0-5-15,0 0-4 0,0 0-3 0,0 0 72 16,23-1-18-16,-23 1-11 0,11-8-13 0,-11 8 28 0,10-9-12 15,-10 9-13-15,0 0-8 0,14-12 43 0,-14 12-8 16,0 0-14-16,7-11-12 0,-7 11 10 0,0 0-9 16,8-10-11-16,-8 10-7 0,0 0-12 0,15-4-5 0,-15 4-1 15,0 0-2-15,0 0-2 0,0 0-3 0,25 0 0 0,-25 0 0 16,0 0-123-16,27 3 26 0,-27-3 17 0,19 4 17 16,-19-4-176-16,0 0 56 0,26 1 36 0,-26-1 28 0,18 1-280 15,-18-1 78-15,21-1 63 0,-21 1 55 0,20-7-290 16,-20 7-1-16</inkml:trace>
  <inkml:trace contextRef="#ctx0" brushRef="#br1" timeOffset="-84207.27">22677 10525 0 0,'0'0'489'0,"0"0"-300"15,0 0 61-15,0 0-51 0,0 0-14 0,0 0-32 16,0 0 24-16,0 0-35 0,0 0-28 0,0 0-25 0,0 0 31 16,0 0-25-16,0 0-18 0,0 0-16 0,0 0 20 15,0 0-14-15,0 0-14 0,0 0-12 0,0 0 52 16,0 0-19-16,0 0-16 0,0 0-10 0,0 0 98 0,0 0-23 15,0 0-26-15,0 0-20 0,0 0 16 0,0 0-19 16,0 0-16-16,-5-13-11 0,5 13 18 0,0 0-12 0,0 0-11 0,0 0-9 16,0 0 16-16,-4-10-10 0,4 10-9 0,0 0-6 15,0 0 2-15,0 0-6 0,0 0-5 0,0 0-2 16,0 0-11-16,0 0 0 0,-13 7-1 0,13-7 0 0,-10 8 3 16,10-8-1-16,-11 8-2 0,11-8 1 15,-12 14-1-15,12-14 2 0,-9 14-3 0,9-14 1 0,-7 16 3 0,7-16-2 16,-8 16 1-16,8-16-2 0,-2 19 0 15,2-19 0-15,-1 18 0 0,1-18-1 0,3 14 2 0,-3-14 1 16,4 16-1-16,-4-16-1 0,10 14 17 0,-10-14-6 16,10 11-1-16,-10-11-3 0,14 7-15 0,-14-7 2 0,14 5 0 15,-14-5 1-15,0 0 9 0,30 0-1 0,-30 0-1 16,21-2 0-16,-21 2-18 0,24-3 4 0,-24 3 1 0,22-5 1 16,-22 5-4-16,21-10 3 0,-21 10 2 0,17-8 1 15,-9-3 3-15,-8 11-1 0,13-7 3 0,-13 7 0 0,11-14-7 16,-11 14 0-16,8-9 3 0,-8 9 1 0,6-17 11 15,-6 17-1-15,3-18-1 0,-3 18 0 0,2-16-6 16,-2 16 1-16,-2-16 1 0,2 16-1 0,-3-12 0 0,3 12 0 16,-5-11 0-16,5 11 0 0,-6-8-7 0,6 8 1 15,-7-10 3-15,7 10 1 0,0 0 2 0,-9-6 1 0,9 6 0 16,0 0 0-16,0 0-8 0,0 0 1 0,0 0 2 0,-17-4 1 16,17 4-8-16,0 0 2 0,0 0 2 0,-7 9 2 15,7-9-3-15,0 0 2 0,-6 12 1 0,6-12 2 16,0 0-29-16,0 12 6 0,0-12 6 0,0 0 3 0,6 13-21 15,-6-13 8-15,0 0 7 0,15 9 3 0,-15-9-17 16,14 6 7-16,-14-6 8 0,17 5 2 0,-17-5-8 0,19 1 7 16,-19-1 2-16,0 0 6 0,30-3 1 0,-30 3 2 15,0 0 3-15,27 0 2 0,-27 0 0 0,0 0 0 0,18-3 2 16,-18 3 1-16,0 0-3 0,0 0 2 0,0 0 1 16,22-8 0-16,-22 8 7 0,0 0-1 0,0 0-1 15,0 0 0-15,0 0 1 0,0 0 1 0,-5 9-3 0,5-9 1 16,0 0-12-16,0 0 1 0,-11 12 4 0,11-12-1 0,-7 9 27 15,7-9-2-15,-9 11-7 0,9-11 0 0,-6 11-27 16,6-11 4-16,-6 13 1 0,6-13 1 0,-5 13 6 16,5-13-2-16,-1 13 3 0,1-13 1 0,0 0 16 15,0 14-1-15,0-14-4 0,3 11-2 0,-3-11-74 0,6 10 13 16,-6-10 11-16,0 0 8 0,12 10-35 0,-12-10 15 0,0 0 10 16,0 0 8-16,23-1 1 0,-23 1 6 0,14-5 6 15,-14 5 5-15,13-4 4 0,-13 4 4 0,12-9 2 0,-12 9 0 16,13-11 8-16,-13 11 0 0,13-12 0 0,-13 12 0 15,8-15 17-15,-8 15-3 0,8-12-3 0,-8 12-1 16,6-12 30-16,-6 12-9 0,5-14-5 0,-5 14-7 16,0 0 43-16,3-11-13 0,-3 11-10 0,0 0-7 0,0 0 20 15,0 0-10-15,0 0-10 0,2-13-5 0,-2 13-2 16,0 0-5-16,0 0-3 0,0 0-5 0,0 0-8 0,0 0 1 16,0 0-3-16,0 0 1 0,0 0-17 0,0 0 4 15,0 0 1-15,-8 13 2 0,8-13 7 0,0 0 0 0,-6 12 1 16,6-12-1-16,0 0-3 0,-6 15 0 0,6-15 1 15,-1 13 1-15,1-13 1 0,-5 14 0 0,5-14 0 16,2 15 0-16,-2-15-58 0,1 12 11 0,-1-12 9 0,0 0 8 16,0 0-178-16,-1 15 46 0,1-15 46 0,0 0 22 0,0 0-187 15,0 0 54-15,0 0 47 0,0 0 35 0,0 0-327 16,0 0 126-16,0 0 93 0,16-9 52 0,-16 9-32 16,5-14 85-16</inkml:trace>
  <inkml:trace contextRef="#ctx0" brushRef="#br1" timeOffset="-83891.71">23047 10375 0 0,'0'0'362'16,"-8"12"-221"-16,8-12-3 0,-6 12-28 0,6-12-10 15,-3 15-22-15,3-15-14 0,0 12-13 0,0-12-6 16,0 11-10-16,0-11-6 0,7 10-2 0,-7-10 1 0,0 0-6 16,0 0-4-16,6 13-4 0,-6-13 18 0,0 0-7 15,15-5-5-15,-15 5-4 0,0 0 27 0,11-9-9 0,-11 9-8 16,8-9-5-16,-8 9 33 0,0 0-11 0,7-15-8 16,-7 15-8-16,6-14 1 0,-6 14-4 0,3-14-7 0,-3 14-1 15,2-12 1-15,-2 12-5 0,0 0-1 0,0 0-2 16,-2-13-15-16,2 13 1 0,0 0 1 0,0 0 0 0,0 0-167 15,-13 6 33-15,13-6 27 0,-8 10 25 0,8-10-449 16,-11 9-14-16</inkml:trace>
  <inkml:trace contextRef="#ctx0" brushRef="#br1" timeOffset="-82865.62">23117 10539 0 0,'0'0'524'0,"0"0"-335"0,0 0-38 0,0 0 7 15,0 0-32-15,0 11-6 0,0-11-23 0,2 12-11 0,-2-12-16 16,0 0-15-16,0 15-11 0,0-15-10 0,-2 16-8 15,2-16-5-15,-5 14-3 0,5-14-2 0,-7 15-4 0,7-15-2 16,-4 15-2-16,4-15-4 0,-9 13-1 0,9-13 1 16,-7 13-2-16,7-13-4 0,0 0 0 0,-7 8 2 15,7-8-2-15,0 0-12 0,0 0 2 0,0 0 2 0,0 0 3 16,0 0 9-16,0 0-1 0,0 0 0 0,0 0 0 0,2-11 4 16,-2 11-2-16,4-13-1 0,-4 13 1 0,4-14 25 15,-4 14-5-15,4-14-3 0,-4 14-7 16,6-16 61-16,-6 16-15 0,4-11-13 0,-4 11-8 0,5-10 49 15,-5 10-17-15,0 0-14 0,12-11-12 0,-12 11-1 0,0 0-9 16,0 0-7-16,15-5-6 0,-15 5-4 0,0 0-4 0,0 0-3 16,21 2-1-16,-21-2-7 0,14 4-1 0,-14-4 0 15,0 0 1-15,15 10 1 0,-15-10-1 0,6 10 0 0,-6-10 0 16,6 11-7-16,-6-11 1 0,5 11 0 0,-5-11 2 16,3 13-2-16,-3-13 0 0,0 16 2 0,0-16-1 0,0 0-9 15,-5 14 2-15,5-14 2 0,0 0 1 0,-6 12-9 16,6-12 4-16,0 0 2 0,0 0 1 0,0 0-5 15,-6 10 3-15,6-10 2 0,0 0 2 0,0 0-15 0,0 0 5 16,0 0 2-16,0 0 4 0,0 0 36 0,0 0-4 16,3-15-5-16,-3 15-3 0,0 0 5 0,3-17-2 0,-3 17-5 15,3-11-1-15,-3 11 12 0,5-14-5 0,-5 14-3 16,4-15-3-16,-4 15 31 0,5-14-9 0,-5 14-5 16,7-12-8-16,-7 12 25 0,6-12-11 0,-6 12-7 0,0 0-4 15,0 0 1-15,7-12-3 0,-7 12-7 0,0 0-1 0,0 0-5 16,20-2-3-16,-20 2 1 0,0 0-2 0,18 7-2 15,-18-7 1-15,9 7-2 0,-9-7 0 0,11 8-2 16,-11-8 0-16,0 0 0 0,4 18 1 0,-4-18-9 0,0 12 2 16,0-12 1-16,1 13 2 0,-1-13-24 0,-3 13 4 15,3-13 6-15,-3 14 3 0,3-14-20 0,-3 14 8 0,3-14 5 16,-3 14 4-16,3-14-21 0,-6 10 9 0,6-10 5 16,0 0 5-16,-1 14-18 0,1-14 8 0,0 0 6 15,0 0 5-15,0 0-10 0,3 12 6 0,-3-12 4 16,0 0 5-16,0 0 17 0,0 0 0 0,0 0-1 0,18-3-1 15,-18 3-13-15,0 0 1 0,17-9 3 0,-17 9 2 0,13-8 4 16,-13 8 0-16,14-7-1 0,-14 7 2 0,16-8-5 16,-16 8 1-16,14-10 0 0,1 4 2 0,-15 6 17 0,9-11-2 15,-9 11-3-15,9-12-2 0,-9 12 19 0,12-12-6 16,-12 12-4-16,9-11-4 0,-9 11 19 0,8-11-8 16,-8 11-3-16,0 0-6 0,6-13 61 0,-6 13-15 0,0 0-12 15,0-13-11-15,0 13 19 0,0 0-12 0,0 0-9 0,-6-13-7 16,6 13 20-16,-8-9-6 0,8 9-7 0,0 0-7 15,0 0-3-15,-25 2-6 0,25-2-2 0,0 0-5 0,-17 7-1 16,17-7-2-16,-10 8-2 0,10-8-3 0,-10 12-6 16,10-12 1-16,-7 12-1 0,7-12 1 0,-7 14 2 15,7-14-1-15,-2 17 1 0,2-17-1 0,2 16 4 16,-2-16-1-16,3 14-1 0,-3-14 0 0,8 12-14 0,-8-12 2 16,10 12 1-16,-10-12 2 0,13 9-39 0,-13-9 7 15,20 6 8-15,-20-6 6 0,0 0-47 0,18 3 16 0,-18-3 12 16,0 0 7-16,23-1-41 0,-23 1 15 0,0 0 12 15,24-3 11-15,-24 3-49 0,19-6 18 0,-19 6 15 16,16-7 11-16,-8-6-84 0,-8 13 26 0,16-3 21 0,-16 3 15 16,15-6-126-16,-15 6 38 0,14-6 30 0,-14 6 27 0,7-10-442 15,-7 10-18-15</inkml:trace>
  <inkml:trace contextRef="#ctx0" brushRef="#br1" timeOffset="-80517.55">22515 11251 0 0,'0'0'439'0,"0"0"-183"0,0 0-6 0,0 0-50 16,0 0-12-16,0 0-33 0,0 0-5 0,0 0-29 0,-5 10-24 15,5-10-20-15,0 0 18 0,0 14-18 0,0-14-16 16,0 0-12-16,-3 12 65 0,3-12-22 0,-3 11-17 16,3-11-17-16,-5 21 44 0,5-21-20 0,-6 17-16 0,1-7-14 15,0 1 46-15,-1 2-15 0,1-3-16 0,-1 0-14 0,-2 3 21 16,4-4-17-16,-3 3-9 0,7-12-11 0,-10 14-14 16,10-14-3-16,-7 11-5 0,7-11-3 0,0 0 1 15,0 0-3-15,0 0-3 0,0 0-1 0,0 0 41 16,0 0-9-16,0 0-8 0,0 0-6 0,9-10 38 0,-9 10-12 0,1-15-10 15,-1 15-8-15,5-20-7 0,-2 9-4 0,3-2-6 16,-3 1-3-16,3-4-6 0,-1 1-2 0,-1 0 1 16,-1 1-3-16,3-5 2 0,0 2-1 0,-3 1-1 15,3 0 0-15,-1 2 0 0,-5 14 0 0,9-22-1 0,-6 11 0 16,0 0-6-16,-3 11 3 0,10-18 0 0,-10 18 0 16,10-9 1-16,-10 9 0 0,9-13-1 0,-9 13 2 0,10-7-4 15,-10 7-1-15,0 0 1 0,19-8 2 0,-19 8-5 16,0 0 3-16,0 0 0 0,24 1 1 0,-24-1 1 0,12 7 1 15,-12-7-1-15,12 7 2 0,-12-7-3 0,9 10 0 16,-9-10 1-16,6 12 1 0,-6-12 5 0,2 15-2 16,-2-15 1-16,0 14-1 0,0-14-8 0,-3 17 2 0,3-17-1 15,-8 16 2-15,8-16 2 0,-12 17-1 0,12-17 1 16,-12 13-1-16,12-13 1 0,-17 10 0 0,17-10 0 0,-18 10 1 16,3-7 5-16,15-3-2 0,-18 5 0 0,18-5-1 0,0 0-1 15,-18 5-1-15,18-5 2 0,0 0-1 0,0 0-4 16,-16 2 1-16,16-2 1 0,0 0 0 0,0 0-3 15,0 0-1-15,0 0 2 0,0 0 1 0,0 0-1 16,0 0 2-16,-10 7 0 0,10-7 0 0,0 0-6 0,0 0 2 16,4 11 0-16,-4-11 1 0,0 0 6 0,8 13 0 0,-8-13 0 15,6 12-1-15,-6-12 0 0,10 13 1 0,-10-13-2 16,5 13 1-16,-5-13-2 0,11 16 0 0,-11-16 0 16,8 14 0-16,-8-14 0 0,11 18-1 0,-11-18 1 0,6 16 0 15,-6-16-48-15,5 12 9 0,-5-12 9 0,6 11 7 16,-6-11-139-16,6 8 32 0,-6-8 26 0,0 0 21 0,7 9-148 15,-7-9 65-15,0 0 37 0,0 0 26 0,0 0-155 16,0 0 51-16,22 0 42 0,-22 0 33 0,15-7-639 16,-15 7-69-16</inkml:trace>
  <inkml:trace contextRef="#ctx0" brushRef="#br1" timeOffset="-80117.24">22750 11322 0 0,'0'0'639'0,"0"0"-349"0,0 0-57 0,0 0-11 0,0 0 50 15,-5-10-54-15,5 10-43 0,0 0-36 0,0 0-16 16,0 0-25-16,0 0-19 0,0 0-16 0,0 0-15 16,-8 10-9-16,8-10-10 0,0 0-4 0,-7 12-3 15,7-12-4-15,-5 13-5 0,5-13-1 0,-5 10-1 0,5-10-2 16,-5 13-3-16,5-13 0 0,-2 14 13 0,2-14-4 15,-3 13-2-15,3-13-4 0,-1 11-15 0,1-11 0 0,0 0 2 16,-2 12 0-16,2-12 7 0,0 0 0 0,0 0-1 16,0 0-1-16,0 0 12 0,5 11-3 0,-5-11-2 0,0 0-1 15,0 0-4-15,0 0 1 0,0 0-2 0,8-11 1 16,-8 11-5-16,6-8 0 0,-6 8 1 0,7-9 1 0,-7 9-2 16,6-16 0-16,-6 16 1 0,6-14 0 0,-6 14 1 15,-2-16 0-15,2 16 0 0,9-13 0 0,-9 13 3 16,3-14 0-16,-3 14 0 0,0 0-1 0,0-12-2 0,0 12 0 15,0 0 1-15,0 0 0 0,0 0-33 0,0 0 6 16,0 0 4-16,0 0 6 0,-15-4-108 0,15 4 24 0,0 0 20 16,-12 6 18-16,12-6-218 0,0 0 57 0,0 0 45 15,-3 11 35-15,3-11-549 0,0 0-53 0</inkml:trace>
  <inkml:trace contextRef="#ctx0" brushRef="#br1" timeOffset="-78997.72">22807 11314 0 0,'0'0'496'0,"10"-11"-277"0,-10 11-44 0,0 0 44 0,0 0-21 16,9-10-30-16,-9 10-35 0,0 0-13 0,0 0-23 16,4 11-20-16,-4-11-16 0,0 0-2 0,0 14-12 0,0-14-9 15,0 12-8-15,0-12 30 0,-2 13-12 0,2-13-9 16,-6 14-9-16,6-14-1 0,-5 16-5 0,5-16-6 0,-5 12-1 15,5-12-4-15,-3 12-3 0,3-12-1 0,0 0-3 16,0 12-6-16,0-12 0 0,0 0 1 0,0 0-1 16,0 0 1-16,0 0 0 0,0 0 0 0,-5 10-1 0,5-10 35 15,0 0-8-15,0 0-6 0,3-13-4 0,-3 13 25 16,5-11-8-16,-5 11-8 0,5-11-6 0,-5 11 19 0,5-14-9 16,-5 14-5-16,6-23-6 0,-6 23 9 0,8-13-5 15,-8 13-4-15,7-11-5 0,-7 11 9 0,7-11-4 0,-7 11-1 16,0 0-5-16,10-7 4 0,-10 7-3 0,0 0-4 0,0 0-1 15,0 0 6-15,0 0-4 0,21 3-1 0,-21-3-2 16,0 0-11-16,14 11 0 0,-14-11 2 0,6 9-1 16,-6-9-4-16,8 13 2 0,-8-13 1 0,3 12 0 0,-3-12-19 15,3 15 6-15,-3-15 3 0,0 15 2 0,0-15-22 16,2 15 8-16,-2-15 7 0,-4 13 3 0,4-13-17 16,-6 13 6-16,6-13 4 0,-3 15 5 0,3-15 0 0,0 0 2 15,0 0 3-15,-9 8 3 0,9-8-4 0,0 0 3 16,0 0 2-16,0 0 1 0,0 0 27 0,0 0-5 0,0 0-2 15,4-15-2-15,-4 15 17 0,5-12-6 0,-5 12-2 16,6-12-7-16,-6 12 38 0,7-16-10 0,-4 7-4 0,-3 9-7 16,10-21 54-16,-10 21-18 0,6-18-13 0,-6 18-10 15,7-18 38-15,-7 18-17 0,9-12-13 0,-9 12-9 0,5-9-15 16,-5 9-4-16,0 0-6 0,11-7-2 0,-11 7-14 16,0 0 1-16,0 0-1 0,17 6-1 0,-17-6 1 15,8 10 0-15,-8-10-1 0,8 11 0 0,-8-11-40 0,9 12 7 16,-9-12 6-16,3 14 7 0,-3-14-71 0,2 15 20 15,-2-15 14-15,0 14 11 0,0-14-65 0,-3 15 22 0,3-15 20 16,-3 13 20-16,3-13-73 0,-3 11 27 0,3-11 18 16,-5 11 15-16,5-11-73 0,0 0 28 0,0 0 22 0,0 12 17 15,0-12-95-15,0 0 35 0,0 0 25 0,0 0 21 16,0 0-47-16,0 0 26 0,25 0 20 0,-25 0 17 0,14-6-49 16,-14 6 32-16,18-8 18 0,-18 8 11 0,19-9-9 15,-19 9 11-15,19-8 11 0,-19 8 9 0,21-10 27 16,-21 10 2-16,16-11 1 0,-16 11-1 0,17-11 68 0,-17 11-14 15,13-9-10-15,-13 9-9 0,9-10 74 0,-9 10-21 16,8-8-18-16,-8 8-3 0,0 0 81 0,0 0-30 0,2-13-22 16,-2 13-20-16,0 0 61 0,0 0-27 0,0 0-22 15,0 0-16-15,-2-13 69 0,2 13-30 0,0 0-20 16,0 0-18-16,0 0-8 0,0 0-11 0,-16-4-12 0,16 4-6 16,0 0 0-16,-14 6-6 0,14-6-6 0,0 0-4 0,-16 8 1 15,16-8-3-15,-9 10-4 0,9-10-2 0,-9 11 0 16,9-11-3-16,-7 9 0 0,7-9-1 0,-5 13 1 15,5-13-1-15,-2 11 0 0,2-11-2 0,3 11-6 16,-3-11 1-16,0 0-1 0,0 0 1 0,4 13-46 0,-4-13 7 16,0 0 9-16,0 0 6 0,10 8 3 0,-10-8 4 0,0 0 3 15,20-3 4-15,-20 3-4 0,13-5 4 0,-13 5 1 16,14-6 3-16,-14 6 6 0,12-7 1 0,-12 7-2 0,10-8 2 16,-10 8 6-16,10-10-2 0,-10 10-1 0,6-13 1 15,-6 13 22-15,0 0-4 0,8-8-4 0,-8 8-5 0,0 0 31 16,0 0-9-16,0 0-8 0,0 0-3 0,0 0-6 15,0 0-4-15,0 0-2 0,0 0-3 0,0 0-9 16,0 0-1-16,0 0 1 0,0 0 0 0,1 17-17 0,-1-17 5 16,0 0 2-16,0 16 1 0,0-16-39 0,3 11 10 15,-3-11 8-15,3 10 6 0,-3-10-41 0,0 0 13 16,9 12 10-16,-9-12 9 0,6 10-21 0,-6-10 11 0,0 0 8 16,11 7 6-16,-11-7 2 0,0 0 4 0,0 0 5 0,0 0 5 15,27-3 0-15,-27 3 4 0,0 0 1 0,18-7 3 16,-18 7 4-16,12-8 0 0,-12 8 1 0,15-7 0 0,-15 7-46 15,19-8 10-15,-19 8 5 0,13-4 9 0,-13 4-83 16,15-7 21-16,-15 7 18 0,0 0 12 0,21 0-170 16,-21 0 45-16,0 0 43 0,0 0 41 0,22 0-353 0,-22 0 36 15</inkml:trace>
  <inkml:trace contextRef="#ctx0" brushRef="#br1" timeOffset="-77076.68">22743 11914 0 0,'0'0'432'0,"0"0"-224"0,0 0 60 15,0 0-53-15,0 0-17 0,0 0-33 0,0 0 23 0,0 0-37 16,0 0-31-16,0 0-23 0,0 0 10 0,0 0-22 0,0 0-16 15,0 0-14-15,0 0-1 0,0 0-12 0,0 0-8 16,0 0-6-16,0 0 10 0,0 0-7 0,0 0-6 16,0 0-6-16,0 0-7 0,0 0 0 0,0 0-5 0,0 0 0 15,0 0 8-15,0 0-3 0,0 0-3 0,0 0-2 0,0 0 18 16,0 0-5-16,0 0-4 0,0 0-3 0,0 0 3 16,0 0-3-16,0 0-3 0,0 0-1 0,0 0-2 15,0 0-2-15,0 0 0 0,0 0-2 0,0 0 2 0,0 0-2 16,0 0 1-16,0 0-2 0,0 0 10 0,0 0-3 15,0 0 0-15,0 0-3 0,0 0 47 0,0 0-11 0,0 0-8 16,0 0-8-16,0 0 15 0,0 0-8 0,0 0-7 0,0 0-5 16,0 0 0-16,7-9-4 0,-7 9-4 0,0 0-2 0,0 0-2 15,0 0-1-15,0 0-1 0,0 0-3 0,0 0 14 16,2-13-4-16,-2 13-1 0,0 0-6 0,0 0 3 16,0 0-1-16,0 0-3 0,-2-13-1 0,2 13 18 15,0 0-6-15,0 0-3 0,0 0-2 0,0 0-4 0,-7-8-2 16,7 8-1-16,0 0-1 0,0 0 10 0,0 0-3 0,-7 8-4 15,7-8 0-15,0 0-9 0,-21 5 1 0,21-5 0 16,-13 6 0-16,13-6-2 0,-12 13 0 0,12-13 0 0,-12 12 2 16,12-12-12-16,-7 17 3 0,7-17 3 0,-7 17 1 15,7-17 10-15,-1 17-1 0,1-17-1 0,0 17 0 0,0-17-2 16,6 15 1-16,-6-15 0 0,5 11-1 0,-5-11 9 16,7 13-1-16,-7-13-2 0,12 6-2 0,-12-6 0 0,13 7 2 15,-13-7-2-15,0 0 0 0,22 3 11 0,-22-3-2 16,0 0-3-16,24-8-2 0,-24 8-4 0,19-6-1 0,-19 6-1 15,16-8 0-15,-16 8 7 0,17-12-1 0,-17 12-1 16,13-12-3-16,-13 12 24 0,11-18-6 0,-11 18-4 0,11-17-4 16,-11 17 11-16,8-18-5 0,-8 18-6 0,5-16 0 0,-5 16 4 15,0-12-1-15,0 12-5 0,0 0-3 0,0-16 21 16,0 16-8-16,0 0-2 0,-7-9-6 0,7 9-7 16,0 0 0-16,0 0-3 0,-11-8 1 0,11 8-5 0,0 0 0 15,0 0 0-15,0 0 0 0,0 0-5 0,-24 3 2 16,24-3 1-16,0 0 0 0,0 0-5 0,-9 9 2 0,9-9 1 15,0 0 1-15,0 0-6 0,-5 10 2 0,5-10 2 0,0 0 0 16,0 0-7-16,10 12 4 0,-10-12 1 0,0 0 0 16,0 0-13-16,11 8 5 0,-11-8 2 0,0 0 2 15,14 5 3-15,-14-5 1 0,0 0 0 0,16 5 2 0,-16-5 2 16,0 0 1-16,0 0 0 0,16 4 1 0,-16-4-3 16,0 0 0-16,0 0 2 0,0 0-1 0,0 0-6 0,0 0 2 15,0 0 1-15,0 0 2 0,9 7-1 0,-9-7 0 16,0 0 1-16,0 0 2 0,0 0 0 0,0 0 1 0,-1 16 0 15,1-16 1-15,0 0-3 0,-2 10 2 0,2-10 1 16,0 0-1-16,0 16 2 0,0-16 0 0,0 0 1 0,0 16-2 16,0-16-2-16,0 14 1 0,0-14 0 0,3 12 0 15,-3-12 7-15,2 14-2 0,-2-14-1 0,4 12 1 0,-4-12-24 16,0 0 4-16,9 10 4 0,-9-10 2 0,0 0-10 16,0 0 5-16,12 7 1 0,-12-7 5 0,0 0 4 0,18-7 0 15,-18 7 1-15,11-6 2 0,-11 6 0 0,12-10 0 16,-12 10 1-16,10-10 0 0,-10 10 2 0,10-13-1 0,-10 13 1 15,9-16 1-15,-9 16 2 0,9-16-1 0,-9 16 1 16,7-14-2-16,-7 14-1 0,10-16-1 0,-10 16 1 0,6-13-1 16,-6 13-3-16,5-9 0 0,-5 9 1 0,0 0 0 15,3-11 6-15,-3 11 0 0,0 0-1 0,0 0-1 0,1-13-4 16,-1 13 1-16,0 0 1 0,0 0-1 0,0 0 1 16,0 0 0-16,0 0 0 0,0 0 0 0,0 0-14 15,0 0 4-15,0 0 2 0,-12 6 0 0,12-6-1 16,-6 12 1-16,6-12 3 0,-5 12 0 0,5-12 8 0,-6 16-2 0,6-16 1 15,-3 16-1-15,3-16-5 0,-3 18 1 0,3-18 0 16,-1 19 1-16,1-19 21 0,0 18-3 0,0-18-3 0,0 16-2 16,0-16-47-16,3 12 7 0,-3-12 6 0,0 0 6 15,4 9-154-15,-4-9 36 0,0 0 27 0,0 0 20 0,0 0-114 16,15-7 42-16,-15 7 31 0,11-6 27 0,-11 6-245 16,19-10 69-16,-19 10 56 0,14-14 45 0,-9 3-381 0,0 0-21 15</inkml:trace>
  <inkml:trace contextRef="#ctx0" brushRef="#br1" timeOffset="-76776.12">23013 11755 0 0,'-11'11'399'16,"11"-11"-228"-16,-9 13-22 0,9-13-30 0,-3 14 15 15,3-14-26-15,-5 14-20 0,5-14-6 0,-1 13 13 16,1-13-19-16,0 0-15 0,1 14-12 0,-1-14 2 0,2 12-11 0,-2-12-8 16,0 0-7-16,0 0 37 0,0 0-15 0,0 0-8 15,12-10-8-15,-12 10 24 0,0 0-10 0,13-8-10 16,-13 8-7-16,7-9 6 0,-7 9-10 0,6-12-3 0,-5 0-4 16,-1 12 0-16,0 0-3 0,2-14-4 0,-2 14-1 0,0 0-20 15,-2-17 3-15,2 17 0 0,0 0 4 0,-3-10-92 16,3 10 21-16,0 0 13 0,0 0 14 0,0 0-237 0,0 0 58 15,0 0 45-15,-4 10 59 0,4-10-330 0,-6 10 31 16</inkml:trace>
  <inkml:trace contextRef="#ctx0" brushRef="#br1" timeOffset="-75811.7">23031 11909 0 0,'0'0'436'0,"11"-6"-158"15,-11 6-56-15,0 0-43 0,18 5 15 0,-18-5-31 16,9 7-33-16,-9-7-25 0,9 8 1 0,-9-8-22 0,7 15-17 16,-7-15-14-16,0 13 2 0,0-13-12 0,2 15-8 15,-2-15-7-15,-2 18-4 0,2-18-3 0,-3 17-7 0,3-17 0 16,-7 18-5-16,7-18-1 0,-6 17-2 0,6-17-1 0,-5 15 0 15,5-15 1-15,-4 10-2 0,4-10-2 0,0 0 25 16,0 0-5-16,-6 10-6 0,6-10-3 0,0 0-30 16,0 0 3-16,0 0 3 0,0 0 2 0,0 0 17 0,0 0-1 15,0 0-2-15,-2-12 0 0,2 12-7 0,3-18 1 0,-3 18-2 16,5-16 2-16,-2 5 1 0,0 0 0 0,-3 11 0 16,6-20 0-16,-1 7 10 0,0 3-4 0,-5 10 0 15,8-17-1-15,-8 17-5 0,8-15 0 0,-8 15 0 0,6-10 1 16,-6 10 67-16,0 0-13 0,0 0-11 0,12-7-10 0,-12 7-3 15,0 0-8-15,0 0-3 0,14 4-5 0,-14-4 1 16,10 8-3-16,-10-8-3 0,10 11-2 0,-10-11-5 0,10 15-2 16,-10-15 1-16,6 16 0 0,-6-16-4 0,5 19 1 15,-5-19 0-15,3 19 1 0,-3-19 0 0,3 21 0 16,-3-21 0-16,-3 18 1 0,3-18 4 0,-3 19-3 0,3-19 1 16,-3 15-1-16,3-15-5 0,-4 13 2 0,4-13-1 0,0 0 1 15,-3 11 2-15,3-11 0 0,0 0 0 0,0 0-1 16,0 0 4-16,0 0-1 0,0 0-1 0,0 0 1 0,0 0-1 15,0 0 0-15,-4-13 0 0,4 13 0 0,0 0 1 16,0-19-1-16,0 19-1 0,1-14 1 0,-1 14 4 0,3-18 0 16,-3 18-3-16,2-17 0 0,-2 17 5 0,8-18-1 15,-8 18-2-15,3-18-1 0,-3 18 4 0,4-12-2 0,-4 12-2 16,6-9 0-16,-6 9 26 0,0 0-6 0,9-11-5 16,-9 11-3-16,0 0 11 0,0 0-7 0,0 0-2 15,16-4-4-15,-16 4-21 0,0 0 2 0,17 5 2 0,-17-5-1 16,0 0-6-16,13 10 2 0,-13-10 1 0,0 0 3 0,6 12 0 15,-6-12 2-15,4 13 1 0,-4-13-1 0,0 16 1 16,0-16-1-16,0 16 0 0,0-16 1 0,-4 17 0 16,4-17 0-16,-3 16 0 0,3-16 1 0,-3 14 0 0,3-14 1 15,-2 13-1-15,2-13 0 0,3 13-19 0,-3-13 6 16,0 0 1-16,5 9 4 0,-5-9 20 0,0 0-2 0,0 0-3 16,0 0-2-16,13 6 8 0,-13-6-3 0,0 0-3 0,0 0-1 15,17 3 3-15,-17-3-3 0,12-9 1 0,-12 9-2 16,11-9 2-16,-11 9-1 0,14-10-3 0,-14 10 1 15,16-13 4-15,-8 7-1 0,-8 6-1 0,14-16-2 0,-4 8 11 16,-2 0-3-16,-1 1-2 0,-7 7-2 0,13-15 7 16,-13 15-2-16,10-12-3 0,-10 12-3 0,7-12 44 0,-7 12-10 15,7-9-9-15,-7 9-6 0,0 0 17 0,5-13-8 0,-5 13-7 16,0 0-5-16,0 0 25 0,0 0-8 0,0 0-8 16,0 0-7-16,0 0-20 0,0 0-1 0,0 0-1 15,-15-5-1-15,15 5-2 0,0 0 0 0,0 0 0 0,-20 5 0 16,20-5-3-16,0 0 1 0,-10 8 0 0,10-8 0 0,-4 12 0 15,4-12 1-15,0 12 0 0,0-12 1 0,1 11 1 16,-1-11 0-16,3 16 1 0,-3-16-1 0,6 16-2 0,-6-16-2 16,9 14 2-16,-9-14 0 0,8 12-21 0,-8-12 2 15,10 10 7-15,-10-10-1 0,15 8 22 0,-15-8-2 16,17 5-2-16,-17-5-1 0,20 0-97 0,-20 0 18 0,21-9 16 16,-21 9 13-16,23 6-181 0,-23-6 61 0,24-10 41 0,-24 10 24 15,18-8-223-15,-18 8 66 0,25-7 50 0,-25 7 43 16,13-12-531-16,-13 12-54 0</inkml:trace>
  <inkml:trace contextRef="#ctx0" brushRef="#br1" timeOffset="-74212.65">22515 12497 0 0,'0'0'613'0,"0"0"-249"16,-3-15-54-16,3 15-31 0,0 0-57 0,0 0 76 16,0 0-60-16,0 0-48 0,0 0-38 0,0 0 22 15,0 0-20-15,0 0-25 0,0 0-27 0,0 0-24 0,0 0-16 16,-3 11-12-16,3-11-10 0,0 0-6 0,-7 19-5 16,7-19-6-16,-4 18-5 0,1-7 42 0,0 0-13 0,1 2-10 15,2-13-6-15,-9 22-8 0,2-11-3 0,4 0-7 0,3-11-1 16,-7 21 3-16,7-21-3 0,-3 19-2 0,3-19-1 15,-6 16-5-15,6-16 0 0,-4 10-2 0,4-10 1 0,0 0-112 16,0 0 23-16,6 13 16 0,-6-13 15 0,0 0-307 16,0 0 74-16,0 0 87 0,0 0 41 0,0 0-302 15,0 0 94-15,1-14 73 0,-1 14 59 0,5-13-263 0,-5 13-8 16</inkml:trace>
  <inkml:trace contextRef="#ctx0" brushRef="#br1" timeOffset="-73063.76">22455 12580 0 0,'0'0'619'16,"0"0"-384"-16,0 0-46 0,0 0 18 0,0 0-22 0,0 0-37 16,0 0-30-16,0 0-11 0,20 2-21 0,-20-2-17 0,15 5-15 15,-15-5-5-15,22 5-12 0,-22-5-6 0,21 3-7 0,-21-3-1 16,0 0-4-16,28 0-4 0,-28 0-4 0,0 0-2 16,22-3 0-16,-22 3-3 0,15-3-1 0,-15 3-5 15,0 0-1-15,14-9 1 0,-14 9 0 0,8-9 26 0,-8 9-5 16,3-11-4-16,-3 11-4 0,5-11-4 0,-5 11-2 15,0 0-2-15,3-16 0 0,-3 16 80 0,0 0-16 0,0-15-15 16,0 15-10-16,0 0 57 0,-3-12-21 0,3 12-14 0,0 0-12 16,0 0 11-16,0 0-13 0,0 0-8 0,0 0-11 15,0 0-9-15,0 0-4 0,0 0-4 0,-6 9-4 0,6-9-6 16,-6 12-2-16,6-12-1 0,-4 14 1 0,4-14-2 16,-6 18-1-16,6-18 0 0,-5 18 0 0,5-18 0 15,-6 18 1-15,6-18-1 0,-5 18-1 0,5-18 3 0,-3 17 0 16,3-17 0-16,-2 12-1 0,2-12 3 0,-5 13 0 0,5-13-2 15,0 0 0-15,-3 13-3 0,3-13-1 0,0 0 1 16,0 0 0-16,0 0 10 0,0 0-2 0,0 0-1 16,0 0-2-16,0 0 13 0,0 0-5 0,0 0 0 0,15-8-5 15,-15 8 0-15,7-9-1 0,-7 9-2 0,8-10 0 0,-8 10-4 16,9-11 0-16,-9 11 0 0,0 0 0 0,12-17-3 16,-12 17 1-16,6-10 0 0,-6 10 0 0,8-8 9 15,-8 8-2-15,0 0 0 0,10-8-3 0,-10 8 3 0,9-7-1 16,-9 7 0-16,0 0-2 0,0 0-2 0,0 0 0 0,19 0 0 15,-19 0 0-15,18 4-1 0,-18-4 0 0,0 0 0 16,17 8 0-16,-17-8-2 0,0 0-1 0,13 7 1 0,-13-7 1 16,5 10-4-16,-5-10 2 0,0 0 1 0,4 13-1 15,-4-13 3-15,0 0 1 0,-1 17-1 0,1-17 2 0,-2 12-1 16,2-12 0-16,0 0 0 0,-1 14-1 0,1-14-7 16,0 0 3-16,0 13-1 0,0-13 1 0,0 0 9 15,0 0 0-15,4 10-3 0,-4-10 1 0,0 0-5 0,0 0 0 16,0 0 1-16,17 4 0 0,-17-4 9 0,0 0-1 15,17-3-1-15,-17 3-1 0,0 0 1 0,0 0-1 0,24-3-1 16,-24 3-2-16,9-11 8 0,-9 11-3 0,13-9-1 0,-13 9-1 16,11-12-12-16,-11 12 3 0,11-13-1 0,-11 13 2 15,9-14 0-15,-9 14 0 0,10-16 2 0,-10 16-1 0,6-16-6 16,2 7 0-16,-8 9 2 0,2-15 1 0,-2 15 10 16,1-12-1-16,-1 12 1 0,0 0-3 0,-1-18-4 0,1 18 1 15,0 0-1-15,-6-8 1 0,6 8 8 0,0 0-3 16,0 0 0-16,0 0-1 0,0 0-15 0,0 0 1 15,-18-1 2-15,18 1 2 0,0 0 4 0,-19 4-2 0,19-4 3 16,0 0-1-16,0 0-15 0,-8 11 5 0,8-11 1 0,0 0 3 16,-3 12-21-16,3-12 6 0,0 0 6 0,0 0 1 0,0 11-22 15,0-11 9-15,0 0 5 0,0 0 5 0,10 10 5 16,-10-10 2-16,0 0 3 0,13 6 2 0,-13-6 9 16,0 0 0-16,21 4 0 0,-21-4-1 0,0 0-4 0,23 4 1 15,-23-4-1-15,0 0 2 0,22 1 3 0,-22-1 1 16,0 0 0-16,0 0-2 0,22 3-5 0,-22-3 2 0,0 0 0 15,0 0 0-15,0 0 0 0,0 0 2 0,0 0-1 0,11 8 1 16,-11-8 4-16,0 0-1 0,-6 10 0 0,6-10-1 16,0 0-7-16,-8 11 1 0,8-11 1 0,-8 9 2 15,8-9-2-15,-8 12 1 0,8-12 1 0,-5 11 0 0,5-11 2 16,-3 11-2-16,3-11 2 0,-3 11-1 0,3-11 5 16,0 0-2-16,0 14 0 0,0-14-1 0,0 0-1 0,8 14 1 15,-8-14-1-15,0 0 1 0,8 7 3 0,-8-7-2 0,0 0 0 16,0 0 0-16,20-2 5 0,-20 2-1 0,0 0-2 15,21-3-1-15,-21 3 4 0,16-5-3 0,-16 5 0 16,13-6-1-16,-13 6-3 0,12-8 1 0,-12 8-1 0,8-10 0 16,-8 10 3-16,10-11-1 0,-10 11 0 0,16-12-1 0,-16 12 21 15,3-14-6-15,-3 14-2 0,4-14-4 0,-4 14 16 16,5-12-7-16,-5 12-3 0,0 0-2 0,5-13 18 16,-5 13-7-16,0 0-4 0,0 0-4 0,0 0 5 0,0 0-3 15,0 0-3-15,-1-12-5 0,1 12 8 0,0 0-6 16,0 0-1-16,0 0-2 0,0 0-11 0,0 0-1 0,0 0 1 15,0 0 0-15,0 0-5 0,0 0 2 0,-7 10 0 16,7-10 2-16,0 0-2 0,-5 13-1 0,5-13 3 0,0 0-1 16,-4 16 3-16,4-16-2 0,0 0 2 0,-3 18-1 15,3-18-2-15,0 0 1 0,-2 15 0 0,2-15-1 0,0 13-64 16,0-13 12-16,0 0 11 0,2 14 10 0,-2-14-213 16,0 0 71-16,0 0 39 0,0 0 27 0,0 0-262 0,9 8 75 15,-9-8 60-15,0 0 47 0,10-6-415 0,-10 6-31 0</inkml:trace>
  <inkml:trace contextRef="#ctx0" brushRef="#br1" timeOffset="-72752.32">23013 12417 0 0,'-7'10'423'0,"7"-10"-198"16,-10 16-42-16,10-16-37 0,-3 12-6 0,3-12-14 0,0 0-20 16,2 13-19-16,-2-13 18 0,0 0-21 0,6 10-17 15,-6-10-13-15,0 0 46 0,0 0-21 0,0 0-17 0,25-4-11 16,-25 4 3-16,0 0-11 0,16-7-9 0,-16 7-6 16,0 0 1-16,12-10-4 0,-12 10-7 0,0 0-3 0,9-10-9 15,-9 10 0-15,0 0-1 0,-2-12-2 0,2 12-17 16,0 0 2-16,0-13 3 0,0 13 2 0,0 0-115 0,0 0 26 15,0 0 20-15,0 0 14 0,0 0-238 0,0 0 59 16,0 0 49-16,0 0 61 0,0 0-324 0,0 0 31 0</inkml:trace>
  <inkml:trace contextRef="#ctx0" brushRef="#br1" timeOffset="-71883.04">23172 12440 0 0,'0'0'494'0,"0"0"-237"0,0 0-51 0,0 0 0 0,0 0-10 15,0 0-39-15,0 0-33 0,3 13 25 0,-3-13-29 0,2 14-25 16,-2-14-21-16,0 18 9 0,0-18-18 0,0 18-12 16,0-18-12-16,-3 17-1 0,0-5-7 0,1-2-7 0,2-10-5 15,-5 21 10-15,1-11-7 0,4-10-5 0,-5 17-2 0,5-17-1 16,-3 16-4-16,3-16-1 0,-5 11-3 0,5-11-1 15,0 0-4-15,0 13 2 0,0-13-2 0,0 0-38 0,0 0 7 16,0 0 7-16,0 0 3 0,0 0-74 0,0 0 18 16,19-2 15-16,-19 2 12 0,14-6-100 0,-14 6 30 15,15-8 23-15,-15 8 19 0,14-11-68 0,-14 11 30 16,13-13 23-16,-13 13 17 0,12-13 12 0,-12 13 12 0,9-12 11 16,-9 12 6-16,11-11 28 0,-11 11-1 0,9-8 3 0,-9 8 0 15,0 0 67-15,0 0-12 0,8-10-11 0,-8 10-8 16,0 0 66-16,0 0-20 0,0 0-15 0,0 0-14 0,0 0 19 15,0 0-14-15,0 0-11 0,0 0-9 0,0 0-7 16,0 0-4-16,-5 11-6 0,5-11-3 0,0 0 18 16,-6 16-7-16,6-16-4 0,-5 13-6 0,5-13 32 0,-5 14-9 0,5-14-9 15,-3 14-5-15,3-14 19 0,-5 13-8 0,5-13-8 16,-2 11-7-16,2-11 7 0,0 13-7 0,0-13-5 16,0 0-2-16,3 16 6 0,-3-16-4 0,6 9-2 15,-6-9-4-15,0 0-6 0,12 8-1 0,-12-8 0 0,0 0-1 0,17 5 6 16,-17-5-1-16,0 0-2 0,21-5-2 0,-21 5 5 15,20-6-2-15,-20 6-1 0,15-7-2 0,-15 7 0 16,16-9-2-16,-16 9 0 0,14-7 0 0,-14 7 0 0,11-14 3 16,-11 14-4-16,10-10 1 0,-10 10 13 0,8-13-4 15,-8 13-1-15,5-13-2 0,-5 13 7 0,6-13-1 0,-6 13-5 16,0 0 0-16,-3-16 0 0,3 16-1 0,0 0-3 0,-8-7 0 16,8 7 3-16,0 0-2 0,0 0 0 0,0 0-2 15,0 0-4-15,-21-2 0 0,21 2 0 0,0 0-1 16,-15 17 0-16,15-17-1 0,0 0 1 0,-17 6 1 15,17-6-5-15,0 0 2 0,-6 10 1 0,6-10-1 0,0 0 3 16,2 13 0-16,-2-13-1 0,0 0 1 0,0 0 8 16,9 8-2-16,-9-8 0 0,0 0-2 0,10 8-8 0,-10-8 0 15,0 0 2-15,0 0 0 0,20 0 2 0,-20 0 1 0,0 0-1 16,20-3 1-16,-20 3-2 0,10-7 1 0,-10 7 0 16,0 0 0-16,20-5-1 0,-20 5 1 0,0 0 0 0,15-5 0 15,-15 5 9-15,0 0-1 0,21-1-3 0,-21 1 0 0,0 0-2 16,24 3-2-16,-24-3 1 0,0 0 0 0,22 3-5 15,-22-3 2-15,15 9 0 0,-15-9 0 0,11 11 1 0,-11-11 0 16,9 10-1-16,-9-10 1 0,12 14 2 0,-12-14-2 16,7 12 1-16,-7-12 0 0,7 10-3 0,-7-10 0 15,4 12 0-15,-4-12 1 0,0 0-6 0,5 14 0 0,-5-14 2 16,0 0 1-16,0 0 12 0,0 0-3 0,4 11 0 0,-4-11-1 16,0 0 2-16,0 0-3 0,0 0 1 0,0 0-1 15,0 0 28-15,0 0-5 0,11-6-7 0,-11 6-3 16,0 0-8-16,12-8-2 0,-12 8-1 0,12-12-2 0,-12 12-48 15,12-15 7-15,-12 15 8 0,14-15 6 0,-14 15-181 16,13-12 42-16,-13 12 32 0,9-8 26 0,-9 8-274 0,0 0 75 16,0 0 61-16,0 0 74 0,0 0-283 0,0 0 35 15</inkml:trace>
  <inkml:trace contextRef="#ctx0" brushRef="#br1" timeOffset="-70695.91">22750 13053 0 0,'0'0'849'0,"-2"-13"-425"0,2 13-37 0,0 0-77 0,0 0-63 15,-1-13 59-15,1 13-62 0,0 0-39 0,0 0-25 0,0 0 53 16,0 0-48-16,0 0-36 0,0 0-30 0,0 0 27 16,0 0-28-16,0 0-24 0,0 0-18 0,0 0 0 15,0 0-16-15,0 0-10 0,-21-2-11 0,21 2-12 0,0 0-5 16,-10 8-5-16,10-8-3 0,0 0-2 0,-7 13-3 16,7-13 0-16,-3 13-3 0,3-13 2 0,-2 15-3 0,2-15 0 15,2 18 0-15,-2-18 3 0,4 20-3 0,-1-10 1 0,-3-10-3 16,10 20 3-16,-10-20-1 0,11 19 0 0,-11-19-2 15,11 13 6-15,-11-13-1 0,13 15-3 0,-13-15-1 16,16 5-13-16,-16-5 0 0,0 0 2 0,25 2 3 0,-25-2-6 16,20-2 3-16,-20 2 0 0,20-5 2 0,-20 5-6 15,21-9 2-15,-10 2 2 0,-2 0 2 0,1 0-2 16,-1-1 1-16,1-2 2 0,-4 2 1 0,4-1 0 0,-4 0 1 16,0-4 1-16,0 5 1 0,-1-5-6 0,-1 3 1 0,-4 10 2 15,6-21-1-15,-6 21 1 0,2-15 1 0,-2 15 0 16,-2-13 0-16,2 13 4 0,-4-9-1 0,4 9 0 0,0 0-1 15,-7-10-15-15,7 10 4 0,0 0 1 0,0 0 2 0,-16-5-6 16,16 5 1-16,0 0 3 0,0 0 1 0,0 0 0 16,-18 3 0-16,18-3 3 0,0 0 1 0,0 0-8 15,0 0 4-15,0 0 1 0,0 0 1 0,0 0-16 0,0 0 3 16,0 0 6-16,0 0 1 0,4 12-14 0,-4-12 3 16,0 0 7-16,16 4 2 0,-16-4 7 0,17 4 1 0,-17-4 3 15,0 0 0-15,25 3-2 0,-25-3 2 0,17 6-1 0,-17-6 3 16,0 0-2-16,0 0 0 0,27 2 2 0,-27-2 0 15,0 0 0-15,14 6-2 0,-14-6 3 0,0 0-1 16,9 8-2-16,-9-8 0 0,0 0 1 0,0 13 1 0,0-13-4 16,-2 10 1-16,2-10 1 0,-3 13 1 0,3-13 2 15,-7 13 1-15,7-13 0 0,-7 14-1 0,7-14 2 0,-6 12 0 16,6-12 0-16,-4 11 0 0,4-11 7 0,0 0-2 0,-3 14-2 16,3-14 0-16,0 0-10 0,2 13 1 0,-2-13 1 15,0 0 1-15,3 11 4 0,-3-11 0 0,0 0-1 16,0 0 1-16,15 4-6 0,-15-4 1 0,0 0 3 0,17-3-3 15,-17 3-1-15,16-5 1 0,-16 5-1 0,15-4 2 0,-15 4-8 16,17-8 3-16,-17 8 0 0,17-10 3 0,-17 10-2 16,14-11 1-16,-14 11 2 0,14-12 1 0,-14 12 0 15,15-13 1-15,-15 13 0 0,11-14 1 0,-11 14 9 0,12-12-2 16,-12 12 1-16,10-11-3 0,-10 11-12 0,0 0 1 16,5-11 2-16,-5 11 2 0,0 0-3 0,0 0 2 0,0 0 1 15,0 0-1-15,0 0-8 0,0 0 3 0,0 0 2 0,0 0 1 16,0 0-7-16,0 0 3 0,0 0 2 0,-9 8 1 15,9-8 5-15,-4 11 0 0,4-11 1 0,0 0 0 0,-5 18 3 16,5-18 0-16,-3 12-1 0,3-12 0 0,-3 15-10 16,3-15 3-16,-1 12 1 0,1-12 1 0,-2 12 5 15,2-12 0-15,0 0 0 0,-3 14-1 0,3-14-120 0,0 0 21 16,0 0 22-16,0 0 16 0,0 0-201 0,0 0 51 16,0 0 43-16,0 0 42 0,0 0-247 0,21-6 75 0,-21 6 58 15,15-12 50-15,-10 2-569 0,1 1-67 0</inkml:trace>
  <inkml:trace contextRef="#ctx0" brushRef="#br1" timeOffset="-70428.21">23245 12859 0 0,'-15'-10'358'0,"15"10"-138"15,0 0-18-15,0 0-40 0,0 0 7 0,-23 3-16 0,23-3-24 16,0 0-25-16,-8 10 3 0,8-10-21 0,0 0-17 15,-1 12-14-15,1-12 6 0,0 0-10 0,1 12-12 16,-1-12-7-16,0 0 2 0,0 0-8 0,0 0-6 0,8 9-2 16,-8-9 18-16,0 0-6 0,0 0-8 0,0 0-3 0,0 0 56 15,19-5-16-15,-19 5-12 0,0 0-10 0,11-10 29 16,-11 10-13-16,0 0-10 0,3-15-10 0,-3 15 1 16,3-11-7-16,-3 11-5 0,0 0-5 0,0 0-50 0,-4-15 7 15,4 15 6-15,0 0 3 0,0 0-205 0,-22-5 43 16,22 5 37-16,0 0 28 0,0 0-741 0,0 0-89 0</inkml:trace>
  <inkml:trace contextRef="#ctx0" brushRef="#br1" timeOffset="-69525.74">23234 12965 0 0,'0'0'609'0,"0"0"-330"0,16-5-56 0,-16 5 78 0,0 0-51 0,21 5-52 16,-21-5-37-16,11 6 7 0,-11-6-33 0,10 10-26 15,-10-10-22-15,4 14-5 0,-4-14-17 0,6 16-12 16,-6-16-11-16,0 22-4 0,-1-9-7 0,1-13-6 0,-2 21-6 0,1-9 2 16,-1 1-3-16,2-13-2 0,-1 20-5 0,-1-8 0 15,2-12-1-15,-1 14-3 0,1-14-3 0,-2 11 6 16,2-11-2-16,0 0-2 0,0 0 0 0,0 0-5 0,0 0 0 15,0 13 0-15,0-13-1 0,0 0 10 0,0 0-1 16,0 0-2-16,0 0-2 0,0 0 7 0,5-16-2 16,-5 16-4-16,1-12 1 0,-1 12-8 0,5-15 1 0,-5 15-1 15,0-17 1-15,0 17-5 0,4-16 3 0,-4 16 0 0,5-13 0 16,-5 13 13-16,6-14-4 0,-6 14 0 0,4-10-4 16,-4 10 54-16,0 0-13 0,0 0-8 0,0 0-8 0,11-6 5 15,-11 6-6-15,0 0-7 0,0 0-4 0,0 0-8 16,18 6 0-16,-18-6-3 0,0 0 0 0,12 10-3 15,-12-10 0-15,11 10-1 0,-11-10 0 0,3 13 3 0,-3-13-2 16,3 18-1-16,-3-18 1 0,0 15-3 0,0-15 0 0,0 14 0 16,0-14 1-16,-1 13-3 0,1-13 0 0,-2 14 1 15,2-14 1-15,-3 10-2 0,3-10 2 0,0 0-2 0,0 0 2 16,-3 14-6-16,3-14 1 0,0 0 1 0,0 0 1 0,0 0 8 16,0 0 0-16,0 0-3 0,0 0 1 0,0 0-3 15,0 0 1-15,0 0 0 0,6-14 0 0,-6 14 34 16,6-12-7-16,-6 12-6 0,4-16-2 0,-4 16 20 0,8-14-9 15,-8 14-5-15,8-16-5 0,-4 7 27 0,-4 9-10 16,11-15-8-16,-11 15-6 0,7-13 20 0,-7 13-10 0,11-11-5 16,-11 11-7-16,9-6 0 0,-9 6-4 0,12-7-4 15,-12 7-3-15,0 0-4 0,0 0-1 0,19-1-1 0,-19 1-2 16,0 0-9-16,10 7 3 0,-10-7 0 0,0 0 0 0,4 14 11 16,-4-14-1-16,-1 12-1 0,1-12-2 0,-3 16-17 15,3-16 4-15,-7 16 0 0,7-16 3 0,-6 16 1 0,6-16 0 16,-7 17 2-16,7-17 0 0,-3 15-9 0,3-15 1 15,0 0 3-15,-1 17 2 0,1-17-24 0,0 0 8 16,6 14 4-16,-6-14 3 0,0 0-5 0,8 10 5 0,-8-10 1 16,0 0 6-16,0 0-3 0,16 4 3 0,-16-4 1 0,0 0 2 15,19-1 11-15,-19 1-1 0,13-7-2 0,-13 7 1 16,14-7-3-16,-14 7 0 0,11-9 1 0,-11 9-1 16,14-10 2-16,-14 10 1 0,13-11-1 0,-13 11-1 0,13-15 2 15,-13 15 1-15,9-11-2 0,-9 11 0 16,9-14 0-16,-9 14 0 0,5-13-1 0,-5 13 0 0,7-11 4 0,-7 11-1 15,0 0-1-15,0 0 0 0,-3-16 7 0,3 16-2 0,0 0-2 16,-7-10-2-16,7 10-6 0,0 0 0 0,-19-1-1 16,19 1 3-16,-14 3-5 0,14-3 0 0,-14 8 1 15,14-8 2-15,-13 8-3 0,13-8 2 0,-8 14 1 0,8-14-1 16,-3 14 8-16,3-14-3 0,-2 14 0 0,2-14 1 0,2 10-7 16,-2-10 2-16,4 13 0 0,-4-13 1 0,7 11-13 15,-7-11 2-15,10 11 2 0,-10-11 4 0,0 0-73 16,0 0 17-16,24 3 12 0,-24-3 9 0,14-4-178 0,-14 4 43 15,0 0 39-15,19-7 39 0,-19 7-257 0,19-5 71 0,-19 5 57 16,21-10 45-16,-14-2-567 0,-1 3-63 0</inkml:trace>
  <inkml:trace contextRef="#ctx0" brushRef="#br1" timeOffset="-68885.25">24954 10901 0 0,'0'0'617'0,"0"0"-313"15,0 0-59-15,0 0 9 0,0 0-50 0,0 0-41 0,-10 6-33 16,10-6-27-16,-3 17-22 0,3-17-15 0,-8 15-15 15,8-15-159-15,-10 18 21 0,6-7 18 0,4-11 13 0,-10 19-282 16,6-8 67-16,0 3 69 0,4-14 58 0,-19 18-277 16,8-7 62-16</inkml:trace>
  <inkml:trace contextRef="#ctx0" brushRef="#br1" timeOffset="-68489.86">24661 11498 0 0,'-9'18'442'0,"9"-18"-189"0,-6 14-51 16,6-14-39-16,-5 13-3 0,5-13-16 0,-4 13-30 0,4-13-22 15,-3 16-17-15,3-16-16 0,-1 19-12 0,1-19-9 0,-2 23-266 16,2-9 47-16,2-3 35 0,-2-11 36 0,-5 18-373 16,2-5 5-16</inkml:trace>
  <inkml:trace contextRef="#ctx0" brushRef="#br1" timeOffset="-68296.88">24525 11985 0 0,'-9'18'398'0,"2"-4"-263"0,4-3-14 16,-2 0-24-16,3 4-178 0,1-3 17 0,1-12 12 0,-5 21 12 15,2-8-176-15,1 0 81 0</inkml:trace>
  <inkml:trace contextRef="#ctx0" brushRef="#br1" timeOffset="-68070.54">24484 12392 0 0,'-3'15'70'0,"3"-15"-94"0</inkml:trace>
  <inkml:trace contextRef="#ctx0" brushRef="#br1" timeOffset="-67910.96">24511 12938 0 0,'-5'19'223'16,"5"-19"-126"-16,-5 13-49 0,5-13-10 0,-3 12-5 0,3-12 2 16,0 0-230-16,0 0 79 0</inkml:trace>
  <inkml:trace contextRef="#ctx0" brushRef="#br1" timeOffset="-67347.01">24552 10699 0 0,'0'0'758'15,"0"0"-493"-15,0 0-39 0,0 0 69 0,0 0-60 16,0 0-47-16,0 0-37 0,0 0-41 0,0 0-23 0,0 0-17 16,0 0-13-16,0 0-10 0,6 20-10 0,-6-20-6 15,-3 15-6-15,3-15 31 0,-3 22-12 0,3-22-7 0,-2 23-7 16,1-10 15-16,1-3-10 0,0-10-6 0,0 20-5 15,0-20-6-15,1 20-2 0,-1-20-2 0,4 18-4 0,-4-18 16 16,3 16-6-16,-3-16-3 0,3 11-5 0,-3-11-63 16,0 0 10-16,0 0 8 0,3 10 10 0,-3-10-285 15,0 0 61-15,0 0 49 0,0 0 40 0,0 0-694 0,0 0-89 16</inkml:trace>
  <inkml:trace contextRef="#ctx0" brushRef="#br1" timeOffset="-66896.93">24504 12076 0 0,'-2'16'368'15,"2"-16"-256"-15,2 15 3 0,-2-15-25 0,4 15-17 0,-4-15-66 16,4 13 0-16,-4-13-2 0,2 12-1 0,-2-12-365 15,0 0 104-15</inkml:trace>
  <inkml:trace contextRef="#ctx0" brushRef="#br1" timeOffset="-66564.93">24506 12413 0 0,'0'0'650'0,"0"0"-417"0,-4 11-46 0,4-11 54 16,0 0-36-16,2 14-39 0,-2-14-35 0,0 16-12 16,0-16-25-16,2 17-19 0,-2-17-14 0,-2 17-71 0,2-17 2 15,-2 15 1-15,2-15 1 0,0 17-310 0,0-17 64 0,6 16 48 16,-6-16 43-16,0 13-351 0,0-13-11 0</inkml:trace>
  <inkml:trace contextRef="#ctx0" brushRef="#br1" timeOffset="-66239.86">24454 12736 0 0,'-7'13'456'0,"7"-13"-229"0,-4 11 11 16,4-11-48-16,1 11-18 0,-1-11-27 0,3 11-18 0,-3-11-28 16,3 12-18-16,-3-12-18 0,4 12-29 0,-4-12-7 15,3 13-5-15,-3-13-5 0,3 14-215 0,-3-14 40 16,3 16 31-16,-3-16 26 0,1 13-463 0,-1-13-23 0</inkml:trace>
  <inkml:trace contextRef="#ctx0" brushRef="#br1" timeOffset="-65940.94">24490 13011 0 0,'0'16'556'0,"0"-16"-289"0,-2 13-53 0,2-13-33 0,0 0 11 15,-1 17-39-15,1-17-30 0,0 0-25 0,0 11-18 16,0-11-17-16,0 0-12 0,0 0-9 0,5 18-323 0,-5-18 56 15,0 0 46-15,9 6 35 0,-9-6-365 0,0 0-10 0</inkml:trace>
  <inkml:trace contextRef="#ctx0" brushRef="#br1" timeOffset="-40390.66">21182 10214 0 0,'0'0'514'16,"10"-12"-247"-16,-10 12-53 0,0 0 106 0,0 0-39 0,9-12-55 15,-9 12-46-15,0 0 26 0,0 0-41 0,0 0-34 16,0 0-25-16,0 0-7 0,0 0-20 0,0 0-16 0,0 0-12 15,0 0-7-15,0 0-7 0,0 0-9 0,0 0-4 0,0 0 43 16,0 0-14-16,0 0-10 0,0 0-8 0,0 0 27 16,0 0-11-16,0 0-10 0,0 0-10 0,0 0 19 15,0 0-11-15,0 0-7 0,0 0-7 0,0 0-18 16,0 0 0-16,0 0-3 0,0 0 0 0,0 0 7 0,0 0-3 16,0 0-1-16,0 0-2 0,0 0-15 0,0 0 1 15,0 0 2-15,0 0 2 0,-9 8-167 0,9-8 35 0,0 0 26 16,0 0 23-16,-9 8-215 0,9-8 79 0,0 0 45 0,-14 8 35 15,14-8-278-15,0 0 85 0,-5 9 66 0,5-9 84 16,0 0-257-16,0 0 40 0</inkml:trace>
  <inkml:trace contextRef="#ctx0" brushRef="#br1" timeOffset="-39648.01">21230 10261 0 0,'0'0'509'0,"-17"-4"-287"0,17 4-44 0,0 0 17 0,0 0-17 0,0 0-28 16,0 0-32-16,0 0 25 0,0 0-29 0,0 0-22 0,0 0-20 16,0 0 62-16,0 0-28 0,0 0-21 0,0 0-17 15,0 0-20-15,0 0-9 0,0 0-9 0,23 3-5 16,-23-3 27-16,20 1-11 0,-20-1-8 0,26 2-6 0,-26-2-5 15,28 1-4-15,-28-1-6 0,29 0 0 0,-29 0-1 16,29 0-2-16,-29 0-2 0,30 0-2 0,-30 0 3 0,25 0-1 16,-25 0-1-16,22-1-2 0,-22 1-1 0,0 0 0 15,23-2-1-15,-23 2-1 0,0 0 4 0,0 0-3 0,0 0 1 16,0 0-1-16,0 0 36 0,0 0-10 0,0 0-3 16,0 0-4-16,0 0 13 0,0 0-7 0,0 0-5 0,0 0-5 15,-29-1 11-15,29 1-8 0,-24 0-3 0,24 0-4 16,-26 3-9-16,26-3 1 0,-28-2-2 0,28 2-1 0,-30 5 3 15,30-5-2-15,-29 5-1 0,29-5 0 0,-22 3-4 16,22-3 0-16,-19 3 1 0,19-3 0 0,0 0 2 0,0 0 0 16,0 0 0-16,-19 5 0 0,19-5-32 0,0 0 4 15,0 0 8-15,0 0 3 0,0 0 34 0,0 0-6 16,0 0-1-16,22 1-1 0,-22-1-2 0,0 0-2 0,32 0-2 16,-32 0 0-16,28 0 5 0,-28 0-2 0,29 0-3 15,-29 0 0-15,27-1-30 0,-27 1 5 0,26-1 3 16,-26 1 5-16,18-2-24 0,-18 2 7 0,0 0 7 0,20-2 5 0,-20 2 5 15,0 0 2-15,0 0 2 0,0 0 2 0,0 0-17 16,0 0 6-16,0 0 3 0,0 0 2 0,0 0-52 16,0 0 13-16,0 0 11 0,0 0 7 0,-21 2-72 15,21-2 22-15,0 0 17 0,0 0 13 0,-19 4 8 16,19-4 8-16,0 0 9 0,0 0 5 0,-13 9-8 0,13-9 7 16,0 0 4-16,0 0 4 0,0 0-7 0,0 0 3 0,0 0 5 15,0 0 4-15,0 0-18 0,0 0 6 0,0 0 5 16,0 0 3-16,0 0 0 0,0 0 4 0,0 0 2 0,0 0 2 15,0 0 10-15,16 3 0 0,-16-3 0 0,0 0-2 16,0 0 6-16,16-7-3 0,-16 7 0 0,0 0-1 16,0 0 17-16,0 0-4 0,11-7-3 0,-11 7-3 0,0 0 7 15,0 0-4-15,0 0-1 0,0 0-3 0,0 0 19 16,0 0-6-16,0 0-4 0,0 0-2 0,0 0-5 0,0 0-2 16,0 0-1-16,0 0-2 0,0 0-17 0,0 0 3 15,0 0 1-15,0 0 2 0,0 0-57 0,0 0 13 0,0 0 10 16,0 0 8-16,0 0-102 0,0 0 28 0,0 0 21 15,0 0 17-15,0 0-172 0,0 0 63 0,0 0 49 16,0 0 26-16,0 0-288 0,0 0 91 0</inkml:trace>
  <inkml:trace contextRef="#ctx0" brushRef="#br1" timeOffset="23207.18">19727 12335 0 0,'0'0'450'0,"-1"10"-265"0,1-10 43 0,0 0-46 16,-3 12-30-16,3-12-12 0,0 0 25 0,0 0-33 15,0 0-26-15,0 0-22 0,0 0 22 0,0 0-21 0,0 0-17 16,0 0-13-16,0 0 23 0,0 0-15 0,0 0-13 0,-5 16-11 16,5-16 8-16,0 0-10 0,0 0-8 0,0 0-5 15,0 0 29-15,0 0-11 0,0 0-8 0,0 0-7 0,14 5 26 16,-14-5-12-16,0 0-7 0,0 0-7 0,18 4-37 15,-18-4 2-15,18 2 1 0,-18-2 2 0,0 0 49 16,23 3-9-16,-23-3-8 0,0 0-2 0,0 0-8 0,19 4-4 16,-19-4-3-16,0 0-1 0,0 0 0 0,0 0-1 15,0 0-2-15,0 0-1 0,0 0-9 0,0 0-1 0,0 0 3 16,0 0 0-16,0 0-45 0,0 0 9 0,0 0 11 0,0 0 7 16,0 0-128-16,0 0 29 0,0 0 25 0,0 0 18 15,-21-4-406-15,21 4 98 0,0 0 76 0,-9-9 88 16,7-12-227-1,2 21 39-15</inkml:trace>
  <inkml:trace contextRef="#ctx0" brushRef="#br1" timeOffset="30255.36">22763 13471 0 0,'0'0'324'0,"0"0"-153"0,0 0 2 0,0 0-34 16,0 0-28-16,0 0 5 0,0 0-24 0,0 0-10 16,0 0-11-16,0 0-5 0,0 0-14 0,0 0-11 0,0 0-7 15,0 0 10-15,0 0-9 0,0 0-6 0,0 0-7 16,0 0-16-16,0 0-2 0,0 0 0 0,0 0-3 0,0 0 5 16,0 0-2-16,0 0-2 0,0 0 1 0,0 0 5 15,0 0-1-15,0 0-2 0,0 0-1 0,0 0 13 0,0 0-3 16,0 0-3-16,0 0-2 0,0 0 23 0,0 0-8 15,0 0-4-15,0 0-5 0,0 0 16 0,0 0-7 0,0 0-6 16,0 0-3-16,0 0 13 0,0 0-5 0,0 0-6 0,0 0-2 16,-18 3 12-16,18-3-6 0,0 0-4 0,0 0-3 15,0 0 7-15,0 0-4 0,0 0-4 0,0 0-1 16,0 0 6-16,0 0-3 0,0 0-4 0,0 0-1 0,0 0-8 16,-11 6-2-16,11-6 3 0,0 0-2 0,0 0 3 15,0 0 0-15,0 0-1 0,0 0-1 0,0 0-1 16,0 0 2-16,0 0-2 0,0 0-1 0,0 0 1 0,0 0 0 0,0 0 0 15,0 0-1-15,0 0 6 0,0 0-3 0,0 0 2 16,0 0-4-16,0 0 9 0,0 0-1 0,0 0-2 16,0 0-3-16,0 0 17 0,0 0-5 0,0 0-3 15,0 0-3-15,0 0 32 0,0 0-9 0,0 0-7 0,0 0-5 0,0 0-12 16,0 0-1-16,0 0-1 0,0 0-3 0,0 0 6 16,0 0-2-16,0 0-2 0,0 0-1 0,0 0 24 15,0 0-5-15,0 0-6 0,0 0-4 0,0 0-26 0,0 0 2 16,0 0 2-16,0 0 1 0,0 0-1 0,0 0 1 15,0 0 2-15,0 0 1 0,0 0-13 0,0 0 4 0,0 0 2 16,0 0 3-16,0 0-166 0,0 0 35 0,0 0 28 0,-18-6 21 16,18 6-753-16,-18-6-88 0</inkml:trace>
  <inkml:trace contextRef="#ctx0" brushRef="#br1" timeOffset="31099.93">19729 13565 0 0,'0'0'624'0,"0"0"-356"0,0 0-54 15,0 0 126-15,0 0-59 0,0 0-56 0,0 0-46 0,0 0-13 16,0 0-33-16,0 0-27 0,0 0-21 0,0 0-14 15,-8 10-14-15,8-10-12 0,0 0-10 0,0 0 3 0,16-4-7 16,-16 4-4-16,0 0-5 0,0 0-5 0,30 0-4 16,-30 0-3-16,0 0-1 0,25 2 0 0,-25-2-3 15,0 0-2-15,28-2 0 0,-28 2 2 0,0 0-1 0,24-1-2 16,-24 1 0-16,0 0 2 0,0 0-1 0,24-2-2 0,-24 2 1 16,0 0-1-16,0 0 0 0,0 0 0 0,0 0-1 15,0 0-7-15,0 0 2 0,0 0 0 0,0 0 1 16,-20 3-132-16,20-3 41 0,0 0 18 0,-11 4 16 0,11-4-275 15,-14 13 68-15,14-13 52 0,0 0 44 0,-13 5-561 16,13-5-60-16</inkml:trace>
  <inkml:trace contextRef="#ctx0" brushRef="#br1" timeOffset="181565.14">4613 5535 0 0,'0'0'880'16,"0"0"-560"-16,0 0-18 0,0 0 86 0,0 0-79 0,0 0-61 16,0 0-49-16,6-7 28 0,-6 7-22 0,0 0-38 0,0 0-33 15,0 0-3-15,0 0-25 0,0 0-23 0,0 0-15 16,16 3 2-16,-16-3-14 0,0 0-12 0,0 0-8 0,0 0-4 15,0 0-7-15,0 0-5 0,0 0-4 0,16 4 1 16,-16-4-6-16,0 0 0 0,0 0-3 0,0 0-1 16,0 0-3-16,0 0 0 0,6 10-1 0,-6-10 16 0,0 0-6 15,0 0-2-15,0 0-2 0,0 0-6 0,0 0-2 16,0 0 2-16,0 0-2 0,0 0 20 0,0 0-3 16,0 0-5-16,0 0-2 0,0 0 88 0,23-8-22 0,-23 8-14 15,14-16-13-15,-4 6 33 0,-1 0-15 0,-1-2-16 16,1 2-9-16,1-2 10 0,-1 1-9 0,1-1-11 0,-2 0-6 15,2-1 4-15,-3 3-6 0,1-4-6 0,-2 5-2 0,1-5-1 16,-1 3-2-16,1 0-3 0,-1-1-3 0,-1 0-12 16,-5 12 0-16,10-14 0 0,-10 14 1 0,4-15-128 15,-4 15 26-15,0 0 21 0,0 0 17 0,0 0-232 16,0 0 60-16,0 0 48 0,0 0 38 0,0 0-376 0,-7 13 111 16,7-13 123-16,-4 13 59 0,4-13-752 0,-3 14-186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ae5e0a7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ae5e0a7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9bfc945be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9bfc945be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9dc973b98_0_3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9dc973b98_0_3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15EA9-5E21-F6B0-432C-E049B402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2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40129-8A44-E878-9E0D-31068559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9" y="137150"/>
            <a:ext cx="4244528" cy="2276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9EB7F-C762-D00F-4FEE-4596B4632E97}"/>
              </a:ext>
            </a:extLst>
          </p:cNvPr>
          <p:cNvSpPr txBox="1"/>
          <p:nvPr/>
        </p:nvSpPr>
        <p:spPr>
          <a:xfrm>
            <a:off x="3023616" y="1280160"/>
            <a:ext cx="1207008" cy="497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9D42D-F68F-F2C1-C624-7BEDF1FC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86" y="2474975"/>
            <a:ext cx="4515001" cy="22006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7E52AC-3D4D-38D2-04B0-5DEBE8A86CA1}"/>
                  </a:ext>
                </a:extLst>
              </p14:cNvPr>
              <p14:cNvContentPartPr/>
              <p14:nvPr/>
            </p14:nvContentPartPr>
            <p14:xfrm>
              <a:off x="798840" y="287280"/>
              <a:ext cx="7101360" cy="4219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7E52AC-3D4D-38D2-04B0-5DEBE8A86C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480" y="277920"/>
                <a:ext cx="7120080" cy="42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ubTitle" idx="1"/>
          </p:nvPr>
        </p:nvSpPr>
        <p:spPr>
          <a:xfrm>
            <a:off x="4296663" y="2701819"/>
            <a:ext cx="3776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750" dirty="0"/>
              <a:t>- Sushant Sharma </a:t>
            </a:r>
            <a:endParaRPr sz="1750" dirty="0"/>
          </a:p>
        </p:txBody>
      </p:sp>
      <p:grpSp>
        <p:nvGrpSpPr>
          <p:cNvPr id="47" name="Google Shape;47;p15"/>
          <p:cNvGrpSpPr/>
          <p:nvPr/>
        </p:nvGrpSpPr>
        <p:grpSpPr>
          <a:xfrm>
            <a:off x="1903171" y="108003"/>
            <a:ext cx="908079" cy="1012119"/>
            <a:chOff x="3085169" y="363900"/>
            <a:chExt cx="944833" cy="1009092"/>
          </a:xfrm>
        </p:grpSpPr>
        <p:sp>
          <p:nvSpPr>
            <p:cNvPr id="48" name="Google Shape;48;p15"/>
            <p:cNvSpPr/>
            <p:nvPr/>
          </p:nvSpPr>
          <p:spPr>
            <a:xfrm>
              <a:off x="3320891" y="601906"/>
              <a:ext cx="633202" cy="628406"/>
            </a:xfrm>
            <a:custGeom>
              <a:avLst/>
              <a:gdLst/>
              <a:ahLst/>
              <a:cxnLst/>
              <a:rect l="l" t="t" r="r" b="b"/>
              <a:pathLst>
                <a:path w="17452" h="17321" extrusionOk="0">
                  <a:moveTo>
                    <a:pt x="9083" y="616"/>
                  </a:moveTo>
                  <a:cubicBezTo>
                    <a:pt x="9589" y="616"/>
                    <a:pt x="10096" y="675"/>
                    <a:pt x="10588" y="796"/>
                  </a:cubicBezTo>
                  <a:cubicBezTo>
                    <a:pt x="10588" y="838"/>
                    <a:pt x="10588" y="859"/>
                    <a:pt x="10588" y="900"/>
                  </a:cubicBezTo>
                  <a:cubicBezTo>
                    <a:pt x="10546" y="1151"/>
                    <a:pt x="10525" y="1423"/>
                    <a:pt x="10483" y="1675"/>
                  </a:cubicBezTo>
                  <a:cubicBezTo>
                    <a:pt x="10471" y="1836"/>
                    <a:pt x="10598" y="1938"/>
                    <a:pt x="10717" y="1938"/>
                  </a:cubicBezTo>
                  <a:cubicBezTo>
                    <a:pt x="10799" y="1938"/>
                    <a:pt x="10876" y="1890"/>
                    <a:pt x="10902" y="1779"/>
                  </a:cubicBezTo>
                  <a:cubicBezTo>
                    <a:pt x="10965" y="1507"/>
                    <a:pt x="11027" y="1235"/>
                    <a:pt x="11069" y="963"/>
                  </a:cubicBezTo>
                  <a:cubicBezTo>
                    <a:pt x="11090" y="963"/>
                    <a:pt x="11090" y="942"/>
                    <a:pt x="11090" y="942"/>
                  </a:cubicBezTo>
                  <a:cubicBezTo>
                    <a:pt x="11362" y="1026"/>
                    <a:pt x="11655" y="1151"/>
                    <a:pt x="11927" y="1277"/>
                  </a:cubicBezTo>
                  <a:cubicBezTo>
                    <a:pt x="12680" y="1654"/>
                    <a:pt x="13287" y="2177"/>
                    <a:pt x="13789" y="2804"/>
                  </a:cubicBezTo>
                  <a:cubicBezTo>
                    <a:pt x="13768" y="2867"/>
                    <a:pt x="13727" y="2930"/>
                    <a:pt x="13685" y="2972"/>
                  </a:cubicBezTo>
                  <a:cubicBezTo>
                    <a:pt x="13601" y="3076"/>
                    <a:pt x="13496" y="3118"/>
                    <a:pt x="13413" y="3223"/>
                  </a:cubicBezTo>
                  <a:cubicBezTo>
                    <a:pt x="13251" y="3284"/>
                    <a:pt x="13265" y="3559"/>
                    <a:pt x="13455" y="3559"/>
                  </a:cubicBezTo>
                  <a:cubicBezTo>
                    <a:pt x="13461" y="3559"/>
                    <a:pt x="13468" y="3558"/>
                    <a:pt x="13476" y="3558"/>
                  </a:cubicBezTo>
                  <a:lnTo>
                    <a:pt x="13538" y="3558"/>
                  </a:lnTo>
                  <a:cubicBezTo>
                    <a:pt x="13567" y="3566"/>
                    <a:pt x="13595" y="3570"/>
                    <a:pt x="13624" y="3570"/>
                  </a:cubicBezTo>
                  <a:cubicBezTo>
                    <a:pt x="13808" y="3570"/>
                    <a:pt x="14000" y="3410"/>
                    <a:pt x="14145" y="3265"/>
                  </a:cubicBezTo>
                  <a:cubicBezTo>
                    <a:pt x="14710" y="4102"/>
                    <a:pt x="15129" y="5064"/>
                    <a:pt x="15463" y="6048"/>
                  </a:cubicBezTo>
                  <a:cubicBezTo>
                    <a:pt x="15108" y="6173"/>
                    <a:pt x="14773" y="6299"/>
                    <a:pt x="14417" y="6424"/>
                  </a:cubicBezTo>
                  <a:cubicBezTo>
                    <a:pt x="14093" y="6558"/>
                    <a:pt x="14203" y="7003"/>
                    <a:pt x="14509" y="7003"/>
                  </a:cubicBezTo>
                  <a:cubicBezTo>
                    <a:pt x="14539" y="7003"/>
                    <a:pt x="14572" y="6999"/>
                    <a:pt x="14605" y="6989"/>
                  </a:cubicBezTo>
                  <a:cubicBezTo>
                    <a:pt x="14940" y="6905"/>
                    <a:pt x="15296" y="6822"/>
                    <a:pt x="15652" y="6717"/>
                  </a:cubicBezTo>
                  <a:cubicBezTo>
                    <a:pt x="15924" y="7680"/>
                    <a:pt x="16091" y="8642"/>
                    <a:pt x="16070" y="9605"/>
                  </a:cubicBezTo>
                  <a:cubicBezTo>
                    <a:pt x="15819" y="9646"/>
                    <a:pt x="15547" y="9730"/>
                    <a:pt x="15317" y="9772"/>
                  </a:cubicBezTo>
                  <a:cubicBezTo>
                    <a:pt x="15072" y="9833"/>
                    <a:pt x="15125" y="10212"/>
                    <a:pt x="15361" y="10212"/>
                  </a:cubicBezTo>
                  <a:cubicBezTo>
                    <a:pt x="15367" y="10212"/>
                    <a:pt x="15373" y="10212"/>
                    <a:pt x="15380" y="10211"/>
                  </a:cubicBezTo>
                  <a:cubicBezTo>
                    <a:pt x="15589" y="10190"/>
                    <a:pt x="15819" y="10170"/>
                    <a:pt x="16028" y="10149"/>
                  </a:cubicBezTo>
                  <a:lnTo>
                    <a:pt x="16028" y="10149"/>
                  </a:lnTo>
                  <a:cubicBezTo>
                    <a:pt x="15945" y="10965"/>
                    <a:pt x="15693" y="11781"/>
                    <a:pt x="15233" y="12534"/>
                  </a:cubicBezTo>
                  <a:cubicBezTo>
                    <a:pt x="15149" y="12701"/>
                    <a:pt x="15045" y="12848"/>
                    <a:pt x="14940" y="12973"/>
                  </a:cubicBezTo>
                  <a:cubicBezTo>
                    <a:pt x="14815" y="12890"/>
                    <a:pt x="14668" y="12848"/>
                    <a:pt x="14522" y="12785"/>
                  </a:cubicBezTo>
                  <a:cubicBezTo>
                    <a:pt x="14312" y="12701"/>
                    <a:pt x="14124" y="12618"/>
                    <a:pt x="13936" y="12534"/>
                  </a:cubicBezTo>
                  <a:cubicBezTo>
                    <a:pt x="13904" y="12521"/>
                    <a:pt x="13874" y="12515"/>
                    <a:pt x="13845" y="12515"/>
                  </a:cubicBezTo>
                  <a:cubicBezTo>
                    <a:pt x="13644" y="12515"/>
                    <a:pt x="13525" y="12801"/>
                    <a:pt x="13727" y="12911"/>
                  </a:cubicBezTo>
                  <a:cubicBezTo>
                    <a:pt x="13936" y="13015"/>
                    <a:pt x="14124" y="13120"/>
                    <a:pt x="14312" y="13245"/>
                  </a:cubicBezTo>
                  <a:cubicBezTo>
                    <a:pt x="14417" y="13287"/>
                    <a:pt x="14522" y="13350"/>
                    <a:pt x="14605" y="13392"/>
                  </a:cubicBezTo>
                  <a:cubicBezTo>
                    <a:pt x="13706" y="14480"/>
                    <a:pt x="12471" y="15296"/>
                    <a:pt x="11153" y="15819"/>
                  </a:cubicBezTo>
                  <a:cubicBezTo>
                    <a:pt x="11048" y="15547"/>
                    <a:pt x="10944" y="15254"/>
                    <a:pt x="10839" y="14961"/>
                  </a:cubicBezTo>
                  <a:cubicBezTo>
                    <a:pt x="10755" y="14689"/>
                    <a:pt x="10755" y="14396"/>
                    <a:pt x="10483" y="14250"/>
                  </a:cubicBezTo>
                  <a:cubicBezTo>
                    <a:pt x="10444" y="14233"/>
                    <a:pt x="10405" y="14225"/>
                    <a:pt x="10367" y="14225"/>
                  </a:cubicBezTo>
                  <a:cubicBezTo>
                    <a:pt x="10263" y="14225"/>
                    <a:pt x="10168" y="14283"/>
                    <a:pt x="10107" y="14375"/>
                  </a:cubicBezTo>
                  <a:cubicBezTo>
                    <a:pt x="9939" y="14668"/>
                    <a:pt x="10128" y="14940"/>
                    <a:pt x="10253" y="15212"/>
                  </a:cubicBezTo>
                  <a:cubicBezTo>
                    <a:pt x="10358" y="15484"/>
                    <a:pt x="10483" y="15777"/>
                    <a:pt x="10651" y="16028"/>
                  </a:cubicBezTo>
                  <a:lnTo>
                    <a:pt x="10630" y="16028"/>
                  </a:lnTo>
                  <a:cubicBezTo>
                    <a:pt x="9612" y="16384"/>
                    <a:pt x="8507" y="16614"/>
                    <a:pt x="7411" y="16614"/>
                  </a:cubicBezTo>
                  <a:cubicBezTo>
                    <a:pt x="7087" y="16614"/>
                    <a:pt x="6765" y="16594"/>
                    <a:pt x="6445" y="16551"/>
                  </a:cubicBezTo>
                  <a:cubicBezTo>
                    <a:pt x="6445" y="16551"/>
                    <a:pt x="6445" y="16530"/>
                    <a:pt x="6445" y="16530"/>
                  </a:cubicBezTo>
                  <a:cubicBezTo>
                    <a:pt x="6382" y="16363"/>
                    <a:pt x="6403" y="16216"/>
                    <a:pt x="6529" y="16091"/>
                  </a:cubicBezTo>
                  <a:cubicBezTo>
                    <a:pt x="6721" y="15915"/>
                    <a:pt x="6521" y="15652"/>
                    <a:pt x="6313" y="15652"/>
                  </a:cubicBezTo>
                  <a:cubicBezTo>
                    <a:pt x="6249" y="15652"/>
                    <a:pt x="6185" y="15677"/>
                    <a:pt x="6131" y="15735"/>
                  </a:cubicBezTo>
                  <a:cubicBezTo>
                    <a:pt x="5943" y="15944"/>
                    <a:pt x="5880" y="16216"/>
                    <a:pt x="5943" y="16468"/>
                  </a:cubicBezTo>
                  <a:cubicBezTo>
                    <a:pt x="5587" y="16405"/>
                    <a:pt x="5253" y="16300"/>
                    <a:pt x="4918" y="16175"/>
                  </a:cubicBezTo>
                  <a:cubicBezTo>
                    <a:pt x="4039" y="15819"/>
                    <a:pt x="3328" y="15254"/>
                    <a:pt x="2763" y="14543"/>
                  </a:cubicBezTo>
                  <a:cubicBezTo>
                    <a:pt x="2846" y="14459"/>
                    <a:pt x="2930" y="14375"/>
                    <a:pt x="3014" y="14292"/>
                  </a:cubicBezTo>
                  <a:cubicBezTo>
                    <a:pt x="3139" y="14187"/>
                    <a:pt x="3265" y="14082"/>
                    <a:pt x="3307" y="13915"/>
                  </a:cubicBezTo>
                  <a:cubicBezTo>
                    <a:pt x="3344" y="13786"/>
                    <a:pt x="3234" y="13657"/>
                    <a:pt x="3107" y="13657"/>
                  </a:cubicBezTo>
                  <a:cubicBezTo>
                    <a:pt x="3090" y="13657"/>
                    <a:pt x="3073" y="13659"/>
                    <a:pt x="3056" y="13664"/>
                  </a:cubicBezTo>
                  <a:cubicBezTo>
                    <a:pt x="2888" y="13727"/>
                    <a:pt x="2804" y="13873"/>
                    <a:pt x="2700" y="13999"/>
                  </a:cubicBezTo>
                  <a:cubicBezTo>
                    <a:pt x="2637" y="14082"/>
                    <a:pt x="2574" y="14145"/>
                    <a:pt x="2512" y="14229"/>
                  </a:cubicBezTo>
                  <a:cubicBezTo>
                    <a:pt x="1905" y="13350"/>
                    <a:pt x="1486" y="12304"/>
                    <a:pt x="1256" y="11216"/>
                  </a:cubicBezTo>
                  <a:lnTo>
                    <a:pt x="1193" y="11007"/>
                  </a:lnTo>
                  <a:lnTo>
                    <a:pt x="1193" y="11007"/>
                  </a:lnTo>
                  <a:cubicBezTo>
                    <a:pt x="1239" y="11037"/>
                    <a:pt x="1285" y="11057"/>
                    <a:pt x="1339" y="11057"/>
                  </a:cubicBezTo>
                  <a:cubicBezTo>
                    <a:pt x="1359" y="11057"/>
                    <a:pt x="1380" y="11054"/>
                    <a:pt x="1403" y="11048"/>
                  </a:cubicBezTo>
                  <a:cubicBezTo>
                    <a:pt x="1905" y="10923"/>
                    <a:pt x="2407" y="10776"/>
                    <a:pt x="2909" y="10651"/>
                  </a:cubicBezTo>
                  <a:cubicBezTo>
                    <a:pt x="3252" y="10556"/>
                    <a:pt x="3127" y="10027"/>
                    <a:pt x="2818" y="10027"/>
                  </a:cubicBezTo>
                  <a:cubicBezTo>
                    <a:pt x="2787" y="10027"/>
                    <a:pt x="2755" y="10033"/>
                    <a:pt x="2721" y="10044"/>
                  </a:cubicBezTo>
                  <a:cubicBezTo>
                    <a:pt x="2240" y="10211"/>
                    <a:pt x="1737" y="10400"/>
                    <a:pt x="1256" y="10567"/>
                  </a:cubicBezTo>
                  <a:cubicBezTo>
                    <a:pt x="1193" y="10588"/>
                    <a:pt x="1172" y="10630"/>
                    <a:pt x="1131" y="10672"/>
                  </a:cubicBezTo>
                  <a:cubicBezTo>
                    <a:pt x="921" y="9479"/>
                    <a:pt x="900" y="8245"/>
                    <a:pt x="1089" y="7073"/>
                  </a:cubicBezTo>
                  <a:lnTo>
                    <a:pt x="1089" y="7073"/>
                  </a:lnTo>
                  <a:cubicBezTo>
                    <a:pt x="1214" y="7115"/>
                    <a:pt x="1340" y="7157"/>
                    <a:pt x="1486" y="7198"/>
                  </a:cubicBezTo>
                  <a:cubicBezTo>
                    <a:pt x="1680" y="7251"/>
                    <a:pt x="1873" y="7334"/>
                    <a:pt x="2079" y="7334"/>
                  </a:cubicBezTo>
                  <a:cubicBezTo>
                    <a:pt x="2118" y="7334"/>
                    <a:pt x="2158" y="7331"/>
                    <a:pt x="2198" y="7324"/>
                  </a:cubicBezTo>
                  <a:cubicBezTo>
                    <a:pt x="2323" y="7303"/>
                    <a:pt x="2344" y="7115"/>
                    <a:pt x="2260" y="7031"/>
                  </a:cubicBezTo>
                  <a:cubicBezTo>
                    <a:pt x="2072" y="6864"/>
                    <a:pt x="1800" y="6843"/>
                    <a:pt x="1570" y="6780"/>
                  </a:cubicBezTo>
                  <a:cubicBezTo>
                    <a:pt x="1444" y="6738"/>
                    <a:pt x="1298" y="6696"/>
                    <a:pt x="1152" y="6675"/>
                  </a:cubicBezTo>
                  <a:cubicBezTo>
                    <a:pt x="1340" y="5713"/>
                    <a:pt x="1675" y="4834"/>
                    <a:pt x="2135" y="4039"/>
                  </a:cubicBezTo>
                  <a:cubicBezTo>
                    <a:pt x="2428" y="4290"/>
                    <a:pt x="2721" y="4541"/>
                    <a:pt x="3056" y="4729"/>
                  </a:cubicBezTo>
                  <a:cubicBezTo>
                    <a:pt x="3092" y="4749"/>
                    <a:pt x="3128" y="4758"/>
                    <a:pt x="3161" y="4758"/>
                  </a:cubicBezTo>
                  <a:cubicBezTo>
                    <a:pt x="3337" y="4758"/>
                    <a:pt x="3447" y="4511"/>
                    <a:pt x="3307" y="4353"/>
                  </a:cubicBezTo>
                  <a:cubicBezTo>
                    <a:pt x="3056" y="4081"/>
                    <a:pt x="2721" y="3851"/>
                    <a:pt x="2386" y="3641"/>
                  </a:cubicBezTo>
                  <a:cubicBezTo>
                    <a:pt x="3181" y="2470"/>
                    <a:pt x="4311" y="1591"/>
                    <a:pt x="5817" y="1151"/>
                  </a:cubicBezTo>
                  <a:cubicBezTo>
                    <a:pt x="5901" y="1340"/>
                    <a:pt x="5964" y="1528"/>
                    <a:pt x="6027" y="1716"/>
                  </a:cubicBezTo>
                  <a:cubicBezTo>
                    <a:pt x="6076" y="1831"/>
                    <a:pt x="6174" y="1882"/>
                    <a:pt x="6270" y="1882"/>
                  </a:cubicBezTo>
                  <a:cubicBezTo>
                    <a:pt x="6420" y="1882"/>
                    <a:pt x="6567" y="1761"/>
                    <a:pt x="6529" y="1570"/>
                  </a:cubicBezTo>
                  <a:cubicBezTo>
                    <a:pt x="6487" y="1423"/>
                    <a:pt x="6445" y="1277"/>
                    <a:pt x="6403" y="1151"/>
                  </a:cubicBezTo>
                  <a:cubicBezTo>
                    <a:pt x="6424" y="1151"/>
                    <a:pt x="6445" y="1151"/>
                    <a:pt x="6466" y="1131"/>
                  </a:cubicBezTo>
                  <a:cubicBezTo>
                    <a:pt x="7294" y="797"/>
                    <a:pt x="8189" y="616"/>
                    <a:pt x="9083" y="616"/>
                  </a:cubicBezTo>
                  <a:close/>
                  <a:moveTo>
                    <a:pt x="9200" y="0"/>
                  </a:moveTo>
                  <a:cubicBezTo>
                    <a:pt x="8347" y="0"/>
                    <a:pt x="7472" y="181"/>
                    <a:pt x="6613" y="566"/>
                  </a:cubicBezTo>
                  <a:lnTo>
                    <a:pt x="6257" y="566"/>
                  </a:lnTo>
                  <a:cubicBezTo>
                    <a:pt x="6192" y="482"/>
                    <a:pt x="6097" y="444"/>
                    <a:pt x="6004" y="444"/>
                  </a:cubicBezTo>
                  <a:cubicBezTo>
                    <a:pt x="5887" y="444"/>
                    <a:pt x="5771" y="503"/>
                    <a:pt x="5713" y="607"/>
                  </a:cubicBezTo>
                  <a:cubicBezTo>
                    <a:pt x="2512" y="1047"/>
                    <a:pt x="545" y="4520"/>
                    <a:pt x="294" y="7554"/>
                  </a:cubicBezTo>
                  <a:cubicBezTo>
                    <a:pt x="1" y="11027"/>
                    <a:pt x="1152" y="15463"/>
                    <a:pt x="4729" y="16823"/>
                  </a:cubicBezTo>
                  <a:cubicBezTo>
                    <a:pt x="5607" y="17165"/>
                    <a:pt x="6543" y="17321"/>
                    <a:pt x="7490" y="17321"/>
                  </a:cubicBezTo>
                  <a:cubicBezTo>
                    <a:pt x="10023" y="17321"/>
                    <a:pt x="12635" y="16208"/>
                    <a:pt x="14417" y="14564"/>
                  </a:cubicBezTo>
                  <a:cubicBezTo>
                    <a:pt x="17451" y="11781"/>
                    <a:pt x="17095" y="7805"/>
                    <a:pt x="15526" y="4332"/>
                  </a:cubicBezTo>
                  <a:cubicBezTo>
                    <a:pt x="15212" y="3683"/>
                    <a:pt x="14856" y="3076"/>
                    <a:pt x="14417" y="2553"/>
                  </a:cubicBezTo>
                  <a:cubicBezTo>
                    <a:pt x="14417" y="2428"/>
                    <a:pt x="14375" y="2302"/>
                    <a:pt x="14312" y="2198"/>
                  </a:cubicBezTo>
                  <a:cubicBezTo>
                    <a:pt x="14247" y="2132"/>
                    <a:pt x="14156" y="2080"/>
                    <a:pt x="14070" y="2080"/>
                  </a:cubicBezTo>
                  <a:cubicBezTo>
                    <a:pt x="14046" y="2080"/>
                    <a:pt x="14022" y="2084"/>
                    <a:pt x="13999" y="2093"/>
                  </a:cubicBezTo>
                  <a:cubicBezTo>
                    <a:pt x="13183" y="1256"/>
                    <a:pt x="12199" y="649"/>
                    <a:pt x="11132" y="315"/>
                  </a:cubicBezTo>
                  <a:cubicBezTo>
                    <a:pt x="11111" y="294"/>
                    <a:pt x="11111" y="273"/>
                    <a:pt x="11111" y="252"/>
                  </a:cubicBezTo>
                  <a:cubicBezTo>
                    <a:pt x="11077" y="183"/>
                    <a:pt x="11010" y="152"/>
                    <a:pt x="10940" y="152"/>
                  </a:cubicBezTo>
                  <a:cubicBezTo>
                    <a:pt x="10883" y="152"/>
                    <a:pt x="10823" y="172"/>
                    <a:pt x="10776" y="210"/>
                  </a:cubicBezTo>
                  <a:cubicBezTo>
                    <a:pt x="10266" y="72"/>
                    <a:pt x="9737" y="0"/>
                    <a:pt x="9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3085169" y="363900"/>
              <a:ext cx="944833" cy="1009092"/>
            </a:xfrm>
            <a:custGeom>
              <a:avLst/>
              <a:gdLst/>
              <a:ahLst/>
              <a:cxnLst/>
              <a:rect l="l" t="t" r="r" b="b"/>
              <a:pathLst>
                <a:path w="26041" h="27814" extrusionOk="0">
                  <a:moveTo>
                    <a:pt x="14268" y="669"/>
                  </a:moveTo>
                  <a:cubicBezTo>
                    <a:pt x="15671" y="669"/>
                    <a:pt x="17041" y="1041"/>
                    <a:pt x="18027" y="2104"/>
                  </a:cubicBezTo>
                  <a:cubicBezTo>
                    <a:pt x="17985" y="2125"/>
                    <a:pt x="17964" y="2167"/>
                    <a:pt x="17922" y="2209"/>
                  </a:cubicBezTo>
                  <a:cubicBezTo>
                    <a:pt x="16877" y="1329"/>
                    <a:pt x="15716" y="970"/>
                    <a:pt x="14531" y="970"/>
                  </a:cubicBezTo>
                  <a:cubicBezTo>
                    <a:pt x="11824" y="970"/>
                    <a:pt x="8994" y="2844"/>
                    <a:pt x="7146" y="4678"/>
                  </a:cubicBezTo>
                  <a:cubicBezTo>
                    <a:pt x="7011" y="4813"/>
                    <a:pt x="7149" y="5058"/>
                    <a:pt x="7307" y="5058"/>
                  </a:cubicBezTo>
                  <a:cubicBezTo>
                    <a:pt x="7344" y="5058"/>
                    <a:pt x="7382" y="5044"/>
                    <a:pt x="7418" y="5012"/>
                  </a:cubicBezTo>
                  <a:cubicBezTo>
                    <a:pt x="9394" y="3405"/>
                    <a:pt x="11889" y="1632"/>
                    <a:pt x="14398" y="1632"/>
                  </a:cubicBezTo>
                  <a:cubicBezTo>
                    <a:pt x="15450" y="1632"/>
                    <a:pt x="16504" y="1944"/>
                    <a:pt x="17524" y="2711"/>
                  </a:cubicBezTo>
                  <a:cubicBezTo>
                    <a:pt x="17043" y="3380"/>
                    <a:pt x="16688" y="4154"/>
                    <a:pt x="16520" y="4929"/>
                  </a:cubicBezTo>
                  <a:cubicBezTo>
                    <a:pt x="16520" y="4950"/>
                    <a:pt x="16520" y="4950"/>
                    <a:pt x="16520" y="4970"/>
                  </a:cubicBezTo>
                  <a:cubicBezTo>
                    <a:pt x="16481" y="4970"/>
                    <a:pt x="16441" y="4969"/>
                    <a:pt x="16401" y="4969"/>
                  </a:cubicBezTo>
                  <a:cubicBezTo>
                    <a:pt x="15246" y="4969"/>
                    <a:pt x="14053" y="5266"/>
                    <a:pt x="12879" y="5954"/>
                  </a:cubicBezTo>
                  <a:cubicBezTo>
                    <a:pt x="11666" y="5954"/>
                    <a:pt x="10557" y="6226"/>
                    <a:pt x="9574" y="6728"/>
                  </a:cubicBezTo>
                  <a:cubicBezTo>
                    <a:pt x="9594" y="6623"/>
                    <a:pt x="9594" y="6519"/>
                    <a:pt x="9490" y="6435"/>
                  </a:cubicBezTo>
                  <a:cubicBezTo>
                    <a:pt x="8653" y="5556"/>
                    <a:pt x="7565" y="5033"/>
                    <a:pt x="6435" y="4866"/>
                  </a:cubicBezTo>
                  <a:cubicBezTo>
                    <a:pt x="6895" y="2815"/>
                    <a:pt x="9929" y="1497"/>
                    <a:pt x="11729" y="1016"/>
                  </a:cubicBezTo>
                  <a:cubicBezTo>
                    <a:pt x="12533" y="809"/>
                    <a:pt x="13406" y="669"/>
                    <a:pt x="14268" y="669"/>
                  </a:cubicBezTo>
                  <a:close/>
                  <a:moveTo>
                    <a:pt x="21233" y="1199"/>
                  </a:moveTo>
                  <a:cubicBezTo>
                    <a:pt x="21818" y="1199"/>
                    <a:pt x="22405" y="1363"/>
                    <a:pt x="22944" y="1727"/>
                  </a:cubicBezTo>
                  <a:cubicBezTo>
                    <a:pt x="25057" y="3171"/>
                    <a:pt x="25183" y="7105"/>
                    <a:pt x="22839" y="8423"/>
                  </a:cubicBezTo>
                  <a:cubicBezTo>
                    <a:pt x="21333" y="6561"/>
                    <a:pt x="19240" y="5222"/>
                    <a:pt x="16980" y="5012"/>
                  </a:cubicBezTo>
                  <a:cubicBezTo>
                    <a:pt x="17399" y="4050"/>
                    <a:pt x="17817" y="3087"/>
                    <a:pt x="18571" y="2355"/>
                  </a:cubicBezTo>
                  <a:cubicBezTo>
                    <a:pt x="19312" y="1640"/>
                    <a:pt x="20271" y="1199"/>
                    <a:pt x="21233" y="1199"/>
                  </a:cubicBezTo>
                  <a:close/>
                  <a:moveTo>
                    <a:pt x="5543" y="5434"/>
                  </a:moveTo>
                  <a:cubicBezTo>
                    <a:pt x="6799" y="5434"/>
                    <a:pt x="8092" y="5943"/>
                    <a:pt x="9071" y="6875"/>
                  </a:cubicBezTo>
                  <a:cubicBezTo>
                    <a:pt x="9113" y="6895"/>
                    <a:pt x="9134" y="6916"/>
                    <a:pt x="9176" y="6937"/>
                  </a:cubicBezTo>
                  <a:cubicBezTo>
                    <a:pt x="6895" y="8235"/>
                    <a:pt x="5368" y="10683"/>
                    <a:pt x="4991" y="13403"/>
                  </a:cubicBezTo>
                  <a:cubicBezTo>
                    <a:pt x="2397" y="12754"/>
                    <a:pt x="451" y="10390"/>
                    <a:pt x="1832" y="7691"/>
                  </a:cubicBezTo>
                  <a:cubicBezTo>
                    <a:pt x="2635" y="6140"/>
                    <a:pt x="4063" y="5434"/>
                    <a:pt x="5543" y="5434"/>
                  </a:cubicBezTo>
                  <a:close/>
                  <a:moveTo>
                    <a:pt x="24408" y="19931"/>
                  </a:moveTo>
                  <a:cubicBezTo>
                    <a:pt x="24952" y="20015"/>
                    <a:pt x="25392" y="20663"/>
                    <a:pt x="25120" y="21186"/>
                  </a:cubicBezTo>
                  <a:cubicBezTo>
                    <a:pt x="24973" y="21479"/>
                    <a:pt x="24665" y="21610"/>
                    <a:pt x="24348" y="21610"/>
                  </a:cubicBezTo>
                  <a:cubicBezTo>
                    <a:pt x="24032" y="21610"/>
                    <a:pt x="23707" y="21479"/>
                    <a:pt x="23530" y="21249"/>
                  </a:cubicBezTo>
                  <a:cubicBezTo>
                    <a:pt x="23530" y="21228"/>
                    <a:pt x="23530" y="21228"/>
                    <a:pt x="23530" y="21228"/>
                  </a:cubicBezTo>
                  <a:cubicBezTo>
                    <a:pt x="23843" y="20810"/>
                    <a:pt x="24115" y="20391"/>
                    <a:pt x="24346" y="19931"/>
                  </a:cubicBezTo>
                  <a:close/>
                  <a:moveTo>
                    <a:pt x="16317" y="5418"/>
                  </a:moveTo>
                  <a:cubicBezTo>
                    <a:pt x="19347" y="5418"/>
                    <a:pt x="22251" y="7691"/>
                    <a:pt x="23655" y="10452"/>
                  </a:cubicBezTo>
                  <a:cubicBezTo>
                    <a:pt x="25496" y="14072"/>
                    <a:pt x="25413" y="18759"/>
                    <a:pt x="22421" y="21751"/>
                  </a:cubicBezTo>
                  <a:cubicBezTo>
                    <a:pt x="20232" y="23906"/>
                    <a:pt x="16938" y="25166"/>
                    <a:pt x="13797" y="25166"/>
                  </a:cubicBezTo>
                  <a:cubicBezTo>
                    <a:pt x="13095" y="25166"/>
                    <a:pt x="12401" y="25103"/>
                    <a:pt x="11729" y="24973"/>
                  </a:cubicBezTo>
                  <a:cubicBezTo>
                    <a:pt x="7293" y="24116"/>
                    <a:pt x="5619" y="19868"/>
                    <a:pt x="5431" y="15767"/>
                  </a:cubicBezTo>
                  <a:cubicBezTo>
                    <a:pt x="5305" y="13612"/>
                    <a:pt x="5703" y="11394"/>
                    <a:pt x="6958" y="9595"/>
                  </a:cubicBezTo>
                  <a:cubicBezTo>
                    <a:pt x="8339" y="7649"/>
                    <a:pt x="10536" y="6582"/>
                    <a:pt x="12859" y="6331"/>
                  </a:cubicBezTo>
                  <a:cubicBezTo>
                    <a:pt x="12895" y="6367"/>
                    <a:pt x="12946" y="6389"/>
                    <a:pt x="12998" y="6389"/>
                  </a:cubicBezTo>
                  <a:cubicBezTo>
                    <a:pt x="13036" y="6389"/>
                    <a:pt x="13075" y="6378"/>
                    <a:pt x="13110" y="6351"/>
                  </a:cubicBezTo>
                  <a:cubicBezTo>
                    <a:pt x="13131" y="6331"/>
                    <a:pt x="13151" y="6331"/>
                    <a:pt x="13172" y="6310"/>
                  </a:cubicBezTo>
                  <a:lnTo>
                    <a:pt x="13214" y="6310"/>
                  </a:lnTo>
                  <a:cubicBezTo>
                    <a:pt x="13298" y="6310"/>
                    <a:pt x="13340" y="6268"/>
                    <a:pt x="13361" y="6205"/>
                  </a:cubicBezTo>
                  <a:cubicBezTo>
                    <a:pt x="14328" y="5660"/>
                    <a:pt x="15329" y="5418"/>
                    <a:pt x="16317" y="5418"/>
                  </a:cubicBezTo>
                  <a:close/>
                  <a:moveTo>
                    <a:pt x="12084" y="25559"/>
                  </a:moveTo>
                  <a:cubicBezTo>
                    <a:pt x="12587" y="25643"/>
                    <a:pt x="13089" y="25685"/>
                    <a:pt x="13612" y="25685"/>
                  </a:cubicBezTo>
                  <a:cubicBezTo>
                    <a:pt x="13612" y="25706"/>
                    <a:pt x="13612" y="25727"/>
                    <a:pt x="13612" y="25748"/>
                  </a:cubicBezTo>
                  <a:cubicBezTo>
                    <a:pt x="13560" y="26179"/>
                    <a:pt x="13337" y="27295"/>
                    <a:pt x="12778" y="27295"/>
                  </a:cubicBezTo>
                  <a:cubicBezTo>
                    <a:pt x="12660" y="27295"/>
                    <a:pt x="12527" y="27245"/>
                    <a:pt x="12377" y="27129"/>
                  </a:cubicBezTo>
                  <a:cubicBezTo>
                    <a:pt x="11896" y="26752"/>
                    <a:pt x="12001" y="26124"/>
                    <a:pt x="12084" y="25559"/>
                  </a:cubicBezTo>
                  <a:close/>
                  <a:moveTo>
                    <a:pt x="14471" y="0"/>
                  </a:moveTo>
                  <a:cubicBezTo>
                    <a:pt x="13436" y="0"/>
                    <a:pt x="12396" y="177"/>
                    <a:pt x="11540" y="409"/>
                  </a:cubicBezTo>
                  <a:cubicBezTo>
                    <a:pt x="9657" y="932"/>
                    <a:pt x="6163" y="2502"/>
                    <a:pt x="6016" y="4824"/>
                  </a:cubicBezTo>
                  <a:cubicBezTo>
                    <a:pt x="5899" y="4816"/>
                    <a:pt x="5781" y="4812"/>
                    <a:pt x="5663" y="4812"/>
                  </a:cubicBezTo>
                  <a:cubicBezTo>
                    <a:pt x="3857" y="4812"/>
                    <a:pt x="2088" y="5717"/>
                    <a:pt x="1204" y="7544"/>
                  </a:cubicBezTo>
                  <a:cubicBezTo>
                    <a:pt x="1" y="10011"/>
                    <a:pt x="1565" y="13822"/>
                    <a:pt x="4534" y="13822"/>
                  </a:cubicBezTo>
                  <a:cubicBezTo>
                    <a:pt x="4663" y="13822"/>
                    <a:pt x="4794" y="13815"/>
                    <a:pt x="4928" y="13800"/>
                  </a:cubicBezTo>
                  <a:cubicBezTo>
                    <a:pt x="4928" y="13821"/>
                    <a:pt x="4928" y="13863"/>
                    <a:pt x="4928" y="13884"/>
                  </a:cubicBezTo>
                  <a:cubicBezTo>
                    <a:pt x="4552" y="17985"/>
                    <a:pt x="5807" y="23300"/>
                    <a:pt x="9971" y="24994"/>
                  </a:cubicBezTo>
                  <a:cubicBezTo>
                    <a:pt x="10536" y="25225"/>
                    <a:pt x="11101" y="25392"/>
                    <a:pt x="11708" y="25497"/>
                  </a:cubicBezTo>
                  <a:cubicBezTo>
                    <a:pt x="11436" y="26334"/>
                    <a:pt x="11415" y="27484"/>
                    <a:pt x="12419" y="27777"/>
                  </a:cubicBezTo>
                  <a:cubicBezTo>
                    <a:pt x="12510" y="27802"/>
                    <a:pt x="12602" y="27814"/>
                    <a:pt x="12692" y="27814"/>
                  </a:cubicBezTo>
                  <a:cubicBezTo>
                    <a:pt x="13062" y="27814"/>
                    <a:pt x="13418" y="27619"/>
                    <a:pt x="13654" y="27317"/>
                  </a:cubicBezTo>
                  <a:cubicBezTo>
                    <a:pt x="14009" y="26878"/>
                    <a:pt x="14051" y="26271"/>
                    <a:pt x="14072" y="25727"/>
                  </a:cubicBezTo>
                  <a:cubicBezTo>
                    <a:pt x="14072" y="25706"/>
                    <a:pt x="14072" y="25706"/>
                    <a:pt x="14072" y="25685"/>
                  </a:cubicBezTo>
                  <a:cubicBezTo>
                    <a:pt x="17043" y="25601"/>
                    <a:pt x="20098" y="24409"/>
                    <a:pt x="22211" y="22609"/>
                  </a:cubicBezTo>
                  <a:cubicBezTo>
                    <a:pt x="22630" y="22253"/>
                    <a:pt x="22986" y="21877"/>
                    <a:pt x="23320" y="21479"/>
                  </a:cubicBezTo>
                  <a:cubicBezTo>
                    <a:pt x="23554" y="21882"/>
                    <a:pt x="23996" y="22086"/>
                    <a:pt x="24441" y="22086"/>
                  </a:cubicBezTo>
                  <a:cubicBezTo>
                    <a:pt x="24875" y="22086"/>
                    <a:pt x="25311" y="21892"/>
                    <a:pt x="25559" y="21500"/>
                  </a:cubicBezTo>
                  <a:cubicBezTo>
                    <a:pt x="26040" y="20705"/>
                    <a:pt x="25475" y="19575"/>
                    <a:pt x="24576" y="19408"/>
                  </a:cubicBezTo>
                  <a:cubicBezTo>
                    <a:pt x="25706" y="16855"/>
                    <a:pt x="25580" y="13821"/>
                    <a:pt x="24450" y="11101"/>
                  </a:cubicBezTo>
                  <a:cubicBezTo>
                    <a:pt x="24115" y="10327"/>
                    <a:pt x="23697" y="9595"/>
                    <a:pt x="23195" y="8904"/>
                  </a:cubicBezTo>
                  <a:cubicBezTo>
                    <a:pt x="24534" y="8548"/>
                    <a:pt x="25120" y="6540"/>
                    <a:pt x="25203" y="5347"/>
                  </a:cubicBezTo>
                  <a:cubicBezTo>
                    <a:pt x="25329" y="3799"/>
                    <a:pt x="24743" y="2250"/>
                    <a:pt x="23488" y="1309"/>
                  </a:cubicBezTo>
                  <a:cubicBezTo>
                    <a:pt x="22759" y="758"/>
                    <a:pt x="22001" y="520"/>
                    <a:pt x="21262" y="520"/>
                  </a:cubicBezTo>
                  <a:cubicBezTo>
                    <a:pt x="20260" y="520"/>
                    <a:pt x="19294" y="957"/>
                    <a:pt x="18487" y="1644"/>
                  </a:cubicBezTo>
                  <a:cubicBezTo>
                    <a:pt x="17604" y="407"/>
                    <a:pt x="16044" y="0"/>
                    <a:pt x="14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3548994" y="684954"/>
              <a:ext cx="111278" cy="384133"/>
            </a:xfrm>
            <a:custGeom>
              <a:avLst/>
              <a:gdLst/>
              <a:ahLst/>
              <a:cxnLst/>
              <a:rect l="l" t="t" r="r" b="b"/>
              <a:pathLst>
                <a:path w="3067" h="10588" extrusionOk="0">
                  <a:moveTo>
                    <a:pt x="443" y="0"/>
                  </a:moveTo>
                  <a:cubicBezTo>
                    <a:pt x="216" y="0"/>
                    <a:pt x="1" y="183"/>
                    <a:pt x="116" y="453"/>
                  </a:cubicBezTo>
                  <a:cubicBezTo>
                    <a:pt x="828" y="2231"/>
                    <a:pt x="1476" y="4052"/>
                    <a:pt x="2062" y="5872"/>
                  </a:cubicBezTo>
                  <a:cubicBezTo>
                    <a:pt x="2020" y="5893"/>
                    <a:pt x="1999" y="5914"/>
                    <a:pt x="1979" y="5935"/>
                  </a:cubicBezTo>
                  <a:cubicBezTo>
                    <a:pt x="1769" y="6165"/>
                    <a:pt x="1811" y="6562"/>
                    <a:pt x="1979" y="6793"/>
                  </a:cubicBezTo>
                  <a:cubicBezTo>
                    <a:pt x="1999" y="6813"/>
                    <a:pt x="2020" y="6834"/>
                    <a:pt x="2041" y="6855"/>
                  </a:cubicBezTo>
                  <a:cubicBezTo>
                    <a:pt x="1539" y="7922"/>
                    <a:pt x="1100" y="9031"/>
                    <a:pt x="702" y="10119"/>
                  </a:cubicBezTo>
                  <a:cubicBezTo>
                    <a:pt x="590" y="10405"/>
                    <a:pt x="826" y="10588"/>
                    <a:pt x="1070" y="10588"/>
                  </a:cubicBezTo>
                  <a:cubicBezTo>
                    <a:pt x="1237" y="10588"/>
                    <a:pt x="1408" y="10503"/>
                    <a:pt x="1476" y="10308"/>
                  </a:cubicBezTo>
                  <a:cubicBezTo>
                    <a:pt x="1853" y="9241"/>
                    <a:pt x="2209" y="8132"/>
                    <a:pt x="2502" y="7044"/>
                  </a:cubicBezTo>
                  <a:cubicBezTo>
                    <a:pt x="2648" y="7023"/>
                    <a:pt x="2795" y="6939"/>
                    <a:pt x="2899" y="6834"/>
                  </a:cubicBezTo>
                  <a:cubicBezTo>
                    <a:pt x="2962" y="6751"/>
                    <a:pt x="3004" y="6667"/>
                    <a:pt x="3025" y="6583"/>
                  </a:cubicBezTo>
                  <a:cubicBezTo>
                    <a:pt x="3067" y="6479"/>
                    <a:pt x="3067" y="6374"/>
                    <a:pt x="3046" y="6269"/>
                  </a:cubicBezTo>
                  <a:cubicBezTo>
                    <a:pt x="3025" y="6186"/>
                    <a:pt x="2983" y="6081"/>
                    <a:pt x="2899" y="6018"/>
                  </a:cubicBezTo>
                  <a:cubicBezTo>
                    <a:pt x="2816" y="5935"/>
                    <a:pt x="2690" y="5872"/>
                    <a:pt x="2585" y="5830"/>
                  </a:cubicBezTo>
                  <a:cubicBezTo>
                    <a:pt x="2167" y="3926"/>
                    <a:pt x="1560" y="2043"/>
                    <a:pt x="807" y="243"/>
                  </a:cubicBezTo>
                  <a:cubicBezTo>
                    <a:pt x="734" y="73"/>
                    <a:pt x="586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5"/>
          <p:cNvGrpSpPr/>
          <p:nvPr/>
        </p:nvGrpSpPr>
        <p:grpSpPr>
          <a:xfrm rot="-900055">
            <a:off x="10111" y="161449"/>
            <a:ext cx="1654166" cy="1023868"/>
            <a:chOff x="568625" y="982820"/>
            <a:chExt cx="1415857" cy="876363"/>
          </a:xfrm>
        </p:grpSpPr>
        <p:sp>
          <p:nvSpPr>
            <p:cNvPr id="52" name="Google Shape;52;p15"/>
            <p:cNvSpPr/>
            <p:nvPr/>
          </p:nvSpPr>
          <p:spPr>
            <a:xfrm>
              <a:off x="568625" y="982820"/>
              <a:ext cx="1415857" cy="876363"/>
            </a:xfrm>
            <a:custGeom>
              <a:avLst/>
              <a:gdLst/>
              <a:ahLst/>
              <a:cxnLst/>
              <a:rect l="l" t="t" r="r" b="b"/>
              <a:pathLst>
                <a:path w="45636" h="28247" extrusionOk="0">
                  <a:moveTo>
                    <a:pt x="39525" y="4669"/>
                  </a:moveTo>
                  <a:cubicBezTo>
                    <a:pt x="40676" y="5213"/>
                    <a:pt x="41116" y="7368"/>
                    <a:pt x="41492" y="8372"/>
                  </a:cubicBezTo>
                  <a:cubicBezTo>
                    <a:pt x="41994" y="9649"/>
                    <a:pt x="42497" y="10925"/>
                    <a:pt x="42999" y="12201"/>
                  </a:cubicBezTo>
                  <a:cubicBezTo>
                    <a:pt x="43605" y="13791"/>
                    <a:pt x="44149" y="15403"/>
                    <a:pt x="44442" y="17076"/>
                  </a:cubicBezTo>
                  <a:cubicBezTo>
                    <a:pt x="43668" y="13896"/>
                    <a:pt x="42266" y="10946"/>
                    <a:pt x="40948" y="7954"/>
                  </a:cubicBezTo>
                  <a:cubicBezTo>
                    <a:pt x="40467" y="6887"/>
                    <a:pt x="40048" y="5757"/>
                    <a:pt x="39525" y="4669"/>
                  </a:cubicBezTo>
                  <a:close/>
                  <a:moveTo>
                    <a:pt x="36931" y="2388"/>
                  </a:moveTo>
                  <a:lnTo>
                    <a:pt x="36931" y="2388"/>
                  </a:lnTo>
                  <a:cubicBezTo>
                    <a:pt x="38103" y="2827"/>
                    <a:pt x="38647" y="4229"/>
                    <a:pt x="39107" y="5276"/>
                  </a:cubicBezTo>
                  <a:cubicBezTo>
                    <a:pt x="39735" y="6677"/>
                    <a:pt x="40341" y="8058"/>
                    <a:pt x="40948" y="9460"/>
                  </a:cubicBezTo>
                  <a:cubicBezTo>
                    <a:pt x="42120" y="12138"/>
                    <a:pt x="43292" y="14838"/>
                    <a:pt x="43940" y="17704"/>
                  </a:cubicBezTo>
                  <a:cubicBezTo>
                    <a:pt x="43564" y="17662"/>
                    <a:pt x="43166" y="17620"/>
                    <a:pt x="42789" y="17600"/>
                  </a:cubicBezTo>
                  <a:cubicBezTo>
                    <a:pt x="42873" y="17516"/>
                    <a:pt x="42915" y="17369"/>
                    <a:pt x="42873" y="17244"/>
                  </a:cubicBezTo>
                  <a:cubicBezTo>
                    <a:pt x="41367" y="13959"/>
                    <a:pt x="39944" y="10653"/>
                    <a:pt x="38688" y="7263"/>
                  </a:cubicBezTo>
                  <a:cubicBezTo>
                    <a:pt x="38123" y="5757"/>
                    <a:pt x="37642" y="4208"/>
                    <a:pt x="37077" y="2702"/>
                  </a:cubicBezTo>
                  <a:cubicBezTo>
                    <a:pt x="37035" y="2597"/>
                    <a:pt x="36994" y="2493"/>
                    <a:pt x="36931" y="2388"/>
                  </a:cubicBezTo>
                  <a:close/>
                  <a:moveTo>
                    <a:pt x="37903" y="17009"/>
                  </a:moveTo>
                  <a:cubicBezTo>
                    <a:pt x="39329" y="17009"/>
                    <a:pt x="40759" y="17184"/>
                    <a:pt x="42162" y="17537"/>
                  </a:cubicBezTo>
                  <a:cubicBezTo>
                    <a:pt x="40787" y="17399"/>
                    <a:pt x="39404" y="17298"/>
                    <a:pt x="38024" y="17298"/>
                  </a:cubicBezTo>
                  <a:cubicBezTo>
                    <a:pt x="37302" y="17298"/>
                    <a:pt x="36582" y="17326"/>
                    <a:pt x="35864" y="17390"/>
                  </a:cubicBezTo>
                  <a:cubicBezTo>
                    <a:pt x="34587" y="17495"/>
                    <a:pt x="33311" y="17704"/>
                    <a:pt x="32097" y="18081"/>
                  </a:cubicBezTo>
                  <a:cubicBezTo>
                    <a:pt x="31825" y="18164"/>
                    <a:pt x="31512" y="18248"/>
                    <a:pt x="31198" y="18353"/>
                  </a:cubicBezTo>
                  <a:cubicBezTo>
                    <a:pt x="33328" y="17462"/>
                    <a:pt x="35609" y="17009"/>
                    <a:pt x="37903" y="17009"/>
                  </a:cubicBezTo>
                  <a:close/>
                  <a:moveTo>
                    <a:pt x="30568" y="649"/>
                  </a:moveTo>
                  <a:cubicBezTo>
                    <a:pt x="32076" y="649"/>
                    <a:pt x="33575" y="891"/>
                    <a:pt x="35006" y="1426"/>
                  </a:cubicBezTo>
                  <a:cubicBezTo>
                    <a:pt x="36554" y="2011"/>
                    <a:pt x="36805" y="4020"/>
                    <a:pt x="37287" y="5401"/>
                  </a:cubicBezTo>
                  <a:cubicBezTo>
                    <a:pt x="37789" y="6782"/>
                    <a:pt x="38291" y="8142"/>
                    <a:pt x="38835" y="9481"/>
                  </a:cubicBezTo>
                  <a:cubicBezTo>
                    <a:pt x="39839" y="12013"/>
                    <a:pt x="40948" y="14524"/>
                    <a:pt x="42141" y="16951"/>
                  </a:cubicBezTo>
                  <a:cubicBezTo>
                    <a:pt x="40668" y="16554"/>
                    <a:pt x="39161" y="16359"/>
                    <a:pt x="37658" y="16359"/>
                  </a:cubicBezTo>
                  <a:cubicBezTo>
                    <a:pt x="34251" y="16359"/>
                    <a:pt x="30872" y="17363"/>
                    <a:pt x="27996" y="19294"/>
                  </a:cubicBezTo>
                  <a:cubicBezTo>
                    <a:pt x="25381" y="14335"/>
                    <a:pt x="22724" y="9377"/>
                    <a:pt x="20025" y="4480"/>
                  </a:cubicBezTo>
                  <a:cubicBezTo>
                    <a:pt x="20025" y="4439"/>
                    <a:pt x="20025" y="4397"/>
                    <a:pt x="20004" y="4334"/>
                  </a:cubicBezTo>
                  <a:lnTo>
                    <a:pt x="20004" y="4334"/>
                  </a:lnTo>
                  <a:cubicBezTo>
                    <a:pt x="20021" y="4343"/>
                    <a:pt x="20038" y="4348"/>
                    <a:pt x="20056" y="4348"/>
                  </a:cubicBezTo>
                  <a:cubicBezTo>
                    <a:pt x="20080" y="4348"/>
                    <a:pt x="20105" y="4338"/>
                    <a:pt x="20129" y="4313"/>
                  </a:cubicBezTo>
                  <a:cubicBezTo>
                    <a:pt x="23037" y="2136"/>
                    <a:pt x="26828" y="649"/>
                    <a:pt x="30568" y="649"/>
                  </a:cubicBezTo>
                  <a:close/>
                  <a:moveTo>
                    <a:pt x="29440" y="19211"/>
                  </a:moveTo>
                  <a:lnTo>
                    <a:pt x="29440" y="19211"/>
                  </a:lnTo>
                  <a:cubicBezTo>
                    <a:pt x="29357" y="19273"/>
                    <a:pt x="29294" y="19357"/>
                    <a:pt x="29210" y="19420"/>
                  </a:cubicBezTo>
                  <a:cubicBezTo>
                    <a:pt x="29147" y="19441"/>
                    <a:pt x="29105" y="19441"/>
                    <a:pt x="29043" y="19462"/>
                  </a:cubicBezTo>
                  <a:cubicBezTo>
                    <a:pt x="29168" y="19378"/>
                    <a:pt x="29315" y="19294"/>
                    <a:pt x="29440" y="19211"/>
                  </a:cubicBezTo>
                  <a:close/>
                  <a:moveTo>
                    <a:pt x="37965" y="17924"/>
                  </a:moveTo>
                  <a:cubicBezTo>
                    <a:pt x="40096" y="17924"/>
                    <a:pt x="42224" y="18152"/>
                    <a:pt x="44338" y="18395"/>
                  </a:cubicBezTo>
                  <a:cubicBezTo>
                    <a:pt x="44442" y="18395"/>
                    <a:pt x="44547" y="18332"/>
                    <a:pt x="44589" y="18248"/>
                  </a:cubicBezTo>
                  <a:cubicBezTo>
                    <a:pt x="44652" y="18897"/>
                    <a:pt x="44652" y="19545"/>
                    <a:pt x="44610" y="20194"/>
                  </a:cubicBezTo>
                  <a:cubicBezTo>
                    <a:pt x="41524" y="19346"/>
                    <a:pt x="38275" y="18886"/>
                    <a:pt x="35041" y="18886"/>
                  </a:cubicBezTo>
                  <a:cubicBezTo>
                    <a:pt x="33648" y="18886"/>
                    <a:pt x="32257" y="18971"/>
                    <a:pt x="30884" y="19148"/>
                  </a:cubicBezTo>
                  <a:cubicBezTo>
                    <a:pt x="31449" y="18918"/>
                    <a:pt x="32014" y="18646"/>
                    <a:pt x="32600" y="18499"/>
                  </a:cubicBezTo>
                  <a:cubicBezTo>
                    <a:pt x="33918" y="18164"/>
                    <a:pt x="35278" y="17997"/>
                    <a:pt x="36638" y="17955"/>
                  </a:cubicBezTo>
                  <a:cubicBezTo>
                    <a:pt x="37080" y="17934"/>
                    <a:pt x="37523" y="17924"/>
                    <a:pt x="37965" y="17924"/>
                  </a:cubicBezTo>
                  <a:close/>
                  <a:moveTo>
                    <a:pt x="15574" y="3489"/>
                  </a:moveTo>
                  <a:cubicBezTo>
                    <a:pt x="17051" y="3489"/>
                    <a:pt x="18483" y="3758"/>
                    <a:pt x="19501" y="4648"/>
                  </a:cubicBezTo>
                  <a:cubicBezTo>
                    <a:pt x="19543" y="4690"/>
                    <a:pt x="19585" y="4711"/>
                    <a:pt x="19627" y="4711"/>
                  </a:cubicBezTo>
                  <a:cubicBezTo>
                    <a:pt x="21782" y="9670"/>
                    <a:pt x="24335" y="14587"/>
                    <a:pt x="27160" y="19211"/>
                  </a:cubicBezTo>
                  <a:lnTo>
                    <a:pt x="27118" y="19211"/>
                  </a:lnTo>
                  <a:cubicBezTo>
                    <a:pt x="25967" y="18865"/>
                    <a:pt x="24807" y="18714"/>
                    <a:pt x="23648" y="18714"/>
                  </a:cubicBezTo>
                  <a:cubicBezTo>
                    <a:pt x="19620" y="18714"/>
                    <a:pt x="15597" y="20532"/>
                    <a:pt x="11990" y="22286"/>
                  </a:cubicBezTo>
                  <a:cubicBezTo>
                    <a:pt x="10797" y="19901"/>
                    <a:pt x="9646" y="17495"/>
                    <a:pt x="8475" y="15110"/>
                  </a:cubicBezTo>
                  <a:lnTo>
                    <a:pt x="6654" y="11364"/>
                  </a:lnTo>
                  <a:cubicBezTo>
                    <a:pt x="6048" y="10088"/>
                    <a:pt x="5148" y="8749"/>
                    <a:pt x="4729" y="7410"/>
                  </a:cubicBezTo>
                  <a:cubicBezTo>
                    <a:pt x="4562" y="7138"/>
                    <a:pt x="4541" y="6845"/>
                    <a:pt x="4667" y="6531"/>
                  </a:cubicBezTo>
                  <a:cubicBezTo>
                    <a:pt x="4499" y="6050"/>
                    <a:pt x="4604" y="5799"/>
                    <a:pt x="5001" y="5736"/>
                  </a:cubicBezTo>
                  <a:cubicBezTo>
                    <a:pt x="5294" y="5548"/>
                    <a:pt x="5776" y="5422"/>
                    <a:pt x="6089" y="5317"/>
                  </a:cubicBezTo>
                  <a:cubicBezTo>
                    <a:pt x="6675" y="5108"/>
                    <a:pt x="7282" y="4899"/>
                    <a:pt x="7889" y="4732"/>
                  </a:cubicBezTo>
                  <a:cubicBezTo>
                    <a:pt x="9082" y="4376"/>
                    <a:pt x="10316" y="4104"/>
                    <a:pt x="11551" y="3916"/>
                  </a:cubicBezTo>
                  <a:cubicBezTo>
                    <a:pt x="12723" y="3732"/>
                    <a:pt x="14170" y="3489"/>
                    <a:pt x="15574" y="3489"/>
                  </a:cubicBezTo>
                  <a:close/>
                  <a:moveTo>
                    <a:pt x="2574" y="11615"/>
                  </a:moveTo>
                  <a:lnTo>
                    <a:pt x="2574" y="11615"/>
                  </a:lnTo>
                  <a:cubicBezTo>
                    <a:pt x="2951" y="12055"/>
                    <a:pt x="3348" y="12494"/>
                    <a:pt x="3662" y="12913"/>
                  </a:cubicBezTo>
                  <a:cubicBezTo>
                    <a:pt x="4227" y="13666"/>
                    <a:pt x="4771" y="14461"/>
                    <a:pt x="5273" y="15256"/>
                  </a:cubicBezTo>
                  <a:cubicBezTo>
                    <a:pt x="6215" y="16721"/>
                    <a:pt x="7094" y="18269"/>
                    <a:pt x="7868" y="19838"/>
                  </a:cubicBezTo>
                  <a:cubicBezTo>
                    <a:pt x="8328" y="20801"/>
                    <a:pt x="8768" y="21763"/>
                    <a:pt x="9165" y="22726"/>
                  </a:cubicBezTo>
                  <a:cubicBezTo>
                    <a:pt x="9437" y="23374"/>
                    <a:pt x="9626" y="24211"/>
                    <a:pt x="10065" y="24755"/>
                  </a:cubicBezTo>
                  <a:cubicBezTo>
                    <a:pt x="10372" y="25125"/>
                    <a:pt x="10681" y="25267"/>
                    <a:pt x="10993" y="25267"/>
                  </a:cubicBezTo>
                  <a:cubicBezTo>
                    <a:pt x="11510" y="25267"/>
                    <a:pt x="12032" y="24875"/>
                    <a:pt x="12555" y="24483"/>
                  </a:cubicBezTo>
                  <a:cubicBezTo>
                    <a:pt x="13936" y="23458"/>
                    <a:pt x="15442" y="22579"/>
                    <a:pt x="17032" y="21910"/>
                  </a:cubicBezTo>
                  <a:cubicBezTo>
                    <a:pt x="18916" y="21073"/>
                    <a:pt x="20862" y="20571"/>
                    <a:pt x="22828" y="20257"/>
                  </a:cubicBezTo>
                  <a:lnTo>
                    <a:pt x="22828" y="20257"/>
                  </a:lnTo>
                  <a:cubicBezTo>
                    <a:pt x="18372" y="21742"/>
                    <a:pt x="14229" y="24295"/>
                    <a:pt x="10839" y="27476"/>
                  </a:cubicBezTo>
                  <a:cubicBezTo>
                    <a:pt x="9228" y="24923"/>
                    <a:pt x="7596" y="22349"/>
                    <a:pt x="5985" y="19797"/>
                  </a:cubicBezTo>
                  <a:cubicBezTo>
                    <a:pt x="5148" y="18478"/>
                    <a:pt x="4332" y="17181"/>
                    <a:pt x="3495" y="15884"/>
                  </a:cubicBezTo>
                  <a:cubicBezTo>
                    <a:pt x="2846" y="14859"/>
                    <a:pt x="1110" y="12599"/>
                    <a:pt x="2574" y="11615"/>
                  </a:cubicBezTo>
                  <a:close/>
                  <a:moveTo>
                    <a:pt x="30451" y="1"/>
                  </a:moveTo>
                  <a:cubicBezTo>
                    <a:pt x="26600" y="1"/>
                    <a:pt x="22687" y="1426"/>
                    <a:pt x="19899" y="4020"/>
                  </a:cubicBezTo>
                  <a:cubicBezTo>
                    <a:pt x="19857" y="4062"/>
                    <a:pt x="19857" y="4125"/>
                    <a:pt x="19857" y="4167"/>
                  </a:cubicBezTo>
                  <a:cubicBezTo>
                    <a:pt x="19815" y="4104"/>
                    <a:pt x="19773" y="4020"/>
                    <a:pt x="19732" y="3957"/>
                  </a:cubicBezTo>
                  <a:cubicBezTo>
                    <a:pt x="19692" y="3878"/>
                    <a:pt x="19627" y="3849"/>
                    <a:pt x="19563" y="3849"/>
                  </a:cubicBezTo>
                  <a:cubicBezTo>
                    <a:pt x="19527" y="3849"/>
                    <a:pt x="19490" y="3858"/>
                    <a:pt x="19460" y="3874"/>
                  </a:cubicBezTo>
                  <a:cubicBezTo>
                    <a:pt x="18346" y="3119"/>
                    <a:pt x="16967" y="2899"/>
                    <a:pt x="15572" y="2899"/>
                  </a:cubicBezTo>
                  <a:cubicBezTo>
                    <a:pt x="14451" y="2899"/>
                    <a:pt x="13319" y="3041"/>
                    <a:pt x="12304" y="3162"/>
                  </a:cubicBezTo>
                  <a:cubicBezTo>
                    <a:pt x="10818" y="3330"/>
                    <a:pt x="9333" y="3623"/>
                    <a:pt x="7910" y="4020"/>
                  </a:cubicBezTo>
                  <a:cubicBezTo>
                    <a:pt x="6759" y="4334"/>
                    <a:pt x="4939" y="4648"/>
                    <a:pt x="4039" y="5485"/>
                  </a:cubicBezTo>
                  <a:cubicBezTo>
                    <a:pt x="3160" y="6280"/>
                    <a:pt x="3934" y="7326"/>
                    <a:pt x="4353" y="8163"/>
                  </a:cubicBezTo>
                  <a:cubicBezTo>
                    <a:pt x="5127" y="9753"/>
                    <a:pt x="5901" y="11364"/>
                    <a:pt x="6675" y="12955"/>
                  </a:cubicBezTo>
                  <a:cubicBezTo>
                    <a:pt x="8286" y="16281"/>
                    <a:pt x="9918" y="19608"/>
                    <a:pt x="11509" y="22956"/>
                  </a:cubicBezTo>
                  <a:cubicBezTo>
                    <a:pt x="11564" y="23068"/>
                    <a:pt x="11695" y="23123"/>
                    <a:pt x="11819" y="23123"/>
                  </a:cubicBezTo>
                  <a:cubicBezTo>
                    <a:pt x="11881" y="23123"/>
                    <a:pt x="11941" y="23109"/>
                    <a:pt x="11990" y="23082"/>
                  </a:cubicBezTo>
                  <a:cubicBezTo>
                    <a:pt x="15895" y="21237"/>
                    <a:pt x="19984" y="19374"/>
                    <a:pt x="24275" y="19374"/>
                  </a:cubicBezTo>
                  <a:cubicBezTo>
                    <a:pt x="24559" y="19374"/>
                    <a:pt x="24844" y="19382"/>
                    <a:pt x="25130" y="19399"/>
                  </a:cubicBezTo>
                  <a:cubicBezTo>
                    <a:pt x="20422" y="19441"/>
                    <a:pt x="15693" y="21282"/>
                    <a:pt x="11990" y="24086"/>
                  </a:cubicBezTo>
                  <a:cubicBezTo>
                    <a:pt x="11708" y="24306"/>
                    <a:pt x="11423" y="24426"/>
                    <a:pt x="11159" y="24426"/>
                  </a:cubicBezTo>
                  <a:cubicBezTo>
                    <a:pt x="10795" y="24426"/>
                    <a:pt x="10472" y="24198"/>
                    <a:pt x="10253" y="23688"/>
                  </a:cubicBezTo>
                  <a:cubicBezTo>
                    <a:pt x="10086" y="23333"/>
                    <a:pt x="9939" y="22935"/>
                    <a:pt x="9793" y="22558"/>
                  </a:cubicBezTo>
                  <a:cubicBezTo>
                    <a:pt x="9521" y="21910"/>
                    <a:pt x="9249" y="21261"/>
                    <a:pt x="8935" y="20633"/>
                  </a:cubicBezTo>
                  <a:cubicBezTo>
                    <a:pt x="8245" y="19148"/>
                    <a:pt x="7470" y="17725"/>
                    <a:pt x="6633" y="16323"/>
                  </a:cubicBezTo>
                  <a:cubicBezTo>
                    <a:pt x="5838" y="15005"/>
                    <a:pt x="4960" y="13708"/>
                    <a:pt x="4018" y="12473"/>
                  </a:cubicBezTo>
                  <a:cubicBezTo>
                    <a:pt x="3516" y="11804"/>
                    <a:pt x="2930" y="11197"/>
                    <a:pt x="2679" y="10402"/>
                  </a:cubicBezTo>
                  <a:cubicBezTo>
                    <a:pt x="2407" y="9607"/>
                    <a:pt x="2784" y="9460"/>
                    <a:pt x="3265" y="8874"/>
                  </a:cubicBezTo>
                  <a:cubicBezTo>
                    <a:pt x="3495" y="8581"/>
                    <a:pt x="3725" y="8289"/>
                    <a:pt x="3955" y="7996"/>
                  </a:cubicBezTo>
                  <a:cubicBezTo>
                    <a:pt x="4097" y="7806"/>
                    <a:pt x="3894" y="7581"/>
                    <a:pt x="3695" y="7581"/>
                  </a:cubicBezTo>
                  <a:cubicBezTo>
                    <a:pt x="3631" y="7581"/>
                    <a:pt x="3567" y="7604"/>
                    <a:pt x="3516" y="7661"/>
                  </a:cubicBezTo>
                  <a:cubicBezTo>
                    <a:pt x="2909" y="8351"/>
                    <a:pt x="1403" y="9607"/>
                    <a:pt x="1926" y="10674"/>
                  </a:cubicBezTo>
                  <a:cubicBezTo>
                    <a:pt x="2051" y="10904"/>
                    <a:pt x="2198" y="11134"/>
                    <a:pt x="2365" y="11364"/>
                  </a:cubicBezTo>
                  <a:cubicBezTo>
                    <a:pt x="1" y="12411"/>
                    <a:pt x="3097" y="16386"/>
                    <a:pt x="3851" y="17558"/>
                  </a:cubicBezTo>
                  <a:cubicBezTo>
                    <a:pt x="6069" y="21073"/>
                    <a:pt x="8307" y="24588"/>
                    <a:pt x="10525" y="28103"/>
                  </a:cubicBezTo>
                  <a:cubicBezTo>
                    <a:pt x="10585" y="28199"/>
                    <a:pt x="10686" y="28247"/>
                    <a:pt x="10789" y="28247"/>
                  </a:cubicBezTo>
                  <a:cubicBezTo>
                    <a:pt x="10866" y="28247"/>
                    <a:pt x="10944" y="28220"/>
                    <a:pt x="11006" y="28166"/>
                  </a:cubicBezTo>
                  <a:cubicBezTo>
                    <a:pt x="15589" y="23835"/>
                    <a:pt x="21092" y="21240"/>
                    <a:pt x="27180" y="19901"/>
                  </a:cubicBezTo>
                  <a:cubicBezTo>
                    <a:pt x="27348" y="19901"/>
                    <a:pt x="27494" y="19880"/>
                    <a:pt x="27662" y="19880"/>
                  </a:cubicBezTo>
                  <a:cubicBezTo>
                    <a:pt x="27683" y="19901"/>
                    <a:pt x="27724" y="19901"/>
                    <a:pt x="27745" y="19901"/>
                  </a:cubicBezTo>
                  <a:cubicBezTo>
                    <a:pt x="27803" y="19987"/>
                    <a:pt x="27899" y="20053"/>
                    <a:pt x="28007" y="20053"/>
                  </a:cubicBezTo>
                  <a:cubicBezTo>
                    <a:pt x="28058" y="20053"/>
                    <a:pt x="28111" y="20039"/>
                    <a:pt x="28164" y="20006"/>
                  </a:cubicBezTo>
                  <a:cubicBezTo>
                    <a:pt x="30294" y="19706"/>
                    <a:pt x="32400" y="19546"/>
                    <a:pt x="34494" y="19546"/>
                  </a:cubicBezTo>
                  <a:cubicBezTo>
                    <a:pt x="37953" y="19546"/>
                    <a:pt x="41378" y="19983"/>
                    <a:pt x="44819" y="20947"/>
                  </a:cubicBezTo>
                  <a:cubicBezTo>
                    <a:pt x="44852" y="20956"/>
                    <a:pt x="44884" y="20961"/>
                    <a:pt x="44914" y="20961"/>
                  </a:cubicBezTo>
                  <a:cubicBezTo>
                    <a:pt x="45094" y="20961"/>
                    <a:pt x="45220" y="20810"/>
                    <a:pt x="45238" y="20613"/>
                  </a:cubicBezTo>
                  <a:cubicBezTo>
                    <a:pt x="45635" y="17035"/>
                    <a:pt x="44233" y="13687"/>
                    <a:pt x="42936" y="10423"/>
                  </a:cubicBezTo>
                  <a:cubicBezTo>
                    <a:pt x="42308" y="8853"/>
                    <a:pt x="41743" y="7263"/>
                    <a:pt x="41053" y="5736"/>
                  </a:cubicBezTo>
                  <a:cubicBezTo>
                    <a:pt x="40676" y="4878"/>
                    <a:pt x="40153" y="4104"/>
                    <a:pt x="39191" y="4020"/>
                  </a:cubicBezTo>
                  <a:cubicBezTo>
                    <a:pt x="39065" y="3811"/>
                    <a:pt x="38960" y="3623"/>
                    <a:pt x="38835" y="3434"/>
                  </a:cubicBezTo>
                  <a:cubicBezTo>
                    <a:pt x="38291" y="2535"/>
                    <a:pt x="37579" y="1886"/>
                    <a:pt x="36533" y="1719"/>
                  </a:cubicBezTo>
                  <a:cubicBezTo>
                    <a:pt x="36178" y="1258"/>
                    <a:pt x="35675" y="944"/>
                    <a:pt x="35006" y="714"/>
                  </a:cubicBezTo>
                  <a:cubicBezTo>
                    <a:pt x="33550" y="233"/>
                    <a:pt x="32006" y="1"/>
                    <a:pt x="30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57537" y="1107138"/>
              <a:ext cx="407824" cy="83333"/>
            </a:xfrm>
            <a:custGeom>
              <a:avLst/>
              <a:gdLst/>
              <a:ahLst/>
              <a:cxnLst/>
              <a:rect l="l" t="t" r="r" b="b"/>
              <a:pathLst>
                <a:path w="13145" h="2686" extrusionOk="0">
                  <a:moveTo>
                    <a:pt x="9856" y="1"/>
                  </a:moveTo>
                  <a:cubicBezTo>
                    <a:pt x="8902" y="1"/>
                    <a:pt x="7938" y="128"/>
                    <a:pt x="7052" y="264"/>
                  </a:cubicBezTo>
                  <a:cubicBezTo>
                    <a:pt x="4666" y="620"/>
                    <a:pt x="2323" y="1310"/>
                    <a:pt x="147" y="2378"/>
                  </a:cubicBezTo>
                  <a:cubicBezTo>
                    <a:pt x="0" y="2451"/>
                    <a:pt x="79" y="2685"/>
                    <a:pt x="213" y="2685"/>
                  </a:cubicBezTo>
                  <a:cubicBezTo>
                    <a:pt x="232" y="2685"/>
                    <a:pt x="252" y="2681"/>
                    <a:pt x="272" y="2670"/>
                  </a:cubicBezTo>
                  <a:cubicBezTo>
                    <a:pt x="3115" y="1503"/>
                    <a:pt x="6151" y="572"/>
                    <a:pt x="9188" y="572"/>
                  </a:cubicBezTo>
                  <a:cubicBezTo>
                    <a:pt x="10397" y="572"/>
                    <a:pt x="11608" y="720"/>
                    <a:pt x="12806" y="1059"/>
                  </a:cubicBezTo>
                  <a:cubicBezTo>
                    <a:pt x="12826" y="1065"/>
                    <a:pt x="12846" y="1068"/>
                    <a:pt x="12865" y="1068"/>
                  </a:cubicBezTo>
                  <a:cubicBezTo>
                    <a:pt x="13056" y="1068"/>
                    <a:pt x="13145" y="797"/>
                    <a:pt x="12973" y="683"/>
                  </a:cubicBezTo>
                  <a:cubicBezTo>
                    <a:pt x="12034" y="168"/>
                    <a:pt x="10951" y="1"/>
                    <a:pt x="98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774787" y="1167792"/>
              <a:ext cx="404070" cy="56124"/>
            </a:xfrm>
            <a:custGeom>
              <a:avLst/>
              <a:gdLst/>
              <a:ahLst/>
              <a:cxnLst/>
              <a:rect l="l" t="t" r="r" b="b"/>
              <a:pathLst>
                <a:path w="13024" h="1809" extrusionOk="0">
                  <a:moveTo>
                    <a:pt x="10217" y="0"/>
                  </a:moveTo>
                  <a:cubicBezTo>
                    <a:pt x="8931" y="0"/>
                    <a:pt x="7624" y="131"/>
                    <a:pt x="6412" y="255"/>
                  </a:cubicBezTo>
                  <a:cubicBezTo>
                    <a:pt x="4278" y="485"/>
                    <a:pt x="2165" y="883"/>
                    <a:pt x="135" y="1552"/>
                  </a:cubicBezTo>
                  <a:cubicBezTo>
                    <a:pt x="1" y="1610"/>
                    <a:pt x="42" y="1809"/>
                    <a:pt x="163" y="1809"/>
                  </a:cubicBezTo>
                  <a:cubicBezTo>
                    <a:pt x="174" y="1809"/>
                    <a:pt x="186" y="1807"/>
                    <a:pt x="198" y="1803"/>
                  </a:cubicBezTo>
                  <a:cubicBezTo>
                    <a:pt x="2332" y="1322"/>
                    <a:pt x="4445" y="925"/>
                    <a:pt x="6621" y="715"/>
                  </a:cubicBezTo>
                  <a:cubicBezTo>
                    <a:pt x="7290" y="654"/>
                    <a:pt x="7958" y="637"/>
                    <a:pt x="8625" y="637"/>
                  </a:cubicBezTo>
                  <a:cubicBezTo>
                    <a:pt x="9446" y="637"/>
                    <a:pt x="10266" y="663"/>
                    <a:pt x="11084" y="663"/>
                  </a:cubicBezTo>
                  <a:cubicBezTo>
                    <a:pt x="11641" y="663"/>
                    <a:pt x="12197" y="651"/>
                    <a:pt x="12752" y="611"/>
                  </a:cubicBezTo>
                  <a:cubicBezTo>
                    <a:pt x="12961" y="611"/>
                    <a:pt x="13024" y="297"/>
                    <a:pt x="12815" y="234"/>
                  </a:cubicBezTo>
                  <a:cubicBezTo>
                    <a:pt x="11985" y="63"/>
                    <a:pt x="11106" y="0"/>
                    <a:pt x="10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814344" y="1208125"/>
              <a:ext cx="378164" cy="73591"/>
            </a:xfrm>
            <a:custGeom>
              <a:avLst/>
              <a:gdLst/>
              <a:ahLst/>
              <a:cxnLst/>
              <a:rect l="l" t="t" r="r" b="b"/>
              <a:pathLst>
                <a:path w="12189" h="2372" extrusionOk="0">
                  <a:moveTo>
                    <a:pt x="9612" y="1"/>
                  </a:moveTo>
                  <a:cubicBezTo>
                    <a:pt x="6364" y="1"/>
                    <a:pt x="2941" y="955"/>
                    <a:pt x="94" y="2177"/>
                  </a:cubicBezTo>
                  <a:cubicBezTo>
                    <a:pt x="0" y="2215"/>
                    <a:pt x="59" y="2372"/>
                    <a:pt x="148" y="2372"/>
                  </a:cubicBezTo>
                  <a:cubicBezTo>
                    <a:pt x="158" y="2372"/>
                    <a:pt x="168" y="2370"/>
                    <a:pt x="178" y="2366"/>
                  </a:cubicBezTo>
                  <a:cubicBezTo>
                    <a:pt x="1998" y="1696"/>
                    <a:pt x="3861" y="1194"/>
                    <a:pt x="5786" y="880"/>
                  </a:cubicBezTo>
                  <a:cubicBezTo>
                    <a:pt x="7836" y="545"/>
                    <a:pt x="9887" y="629"/>
                    <a:pt x="11958" y="503"/>
                  </a:cubicBezTo>
                  <a:cubicBezTo>
                    <a:pt x="12125" y="503"/>
                    <a:pt x="12188" y="211"/>
                    <a:pt x="12000" y="190"/>
                  </a:cubicBezTo>
                  <a:cubicBezTo>
                    <a:pt x="11223" y="60"/>
                    <a:pt x="10423" y="1"/>
                    <a:pt x="9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823590" y="1239987"/>
              <a:ext cx="404628" cy="94564"/>
            </a:xfrm>
            <a:custGeom>
              <a:avLst/>
              <a:gdLst/>
              <a:ahLst/>
              <a:cxnLst/>
              <a:rect l="l" t="t" r="r" b="b"/>
              <a:pathLst>
                <a:path w="13042" h="3048" extrusionOk="0">
                  <a:moveTo>
                    <a:pt x="10859" y="1"/>
                  </a:moveTo>
                  <a:cubicBezTo>
                    <a:pt x="9357" y="1"/>
                    <a:pt x="7822" y="231"/>
                    <a:pt x="6408" y="523"/>
                  </a:cubicBezTo>
                  <a:cubicBezTo>
                    <a:pt x="4190" y="983"/>
                    <a:pt x="2056" y="1757"/>
                    <a:pt x="89" y="2866"/>
                  </a:cubicBezTo>
                  <a:cubicBezTo>
                    <a:pt x="1" y="2919"/>
                    <a:pt x="62" y="3047"/>
                    <a:pt x="147" y="3047"/>
                  </a:cubicBezTo>
                  <a:cubicBezTo>
                    <a:pt x="162" y="3047"/>
                    <a:pt x="178" y="3043"/>
                    <a:pt x="194" y="3033"/>
                  </a:cubicBezTo>
                  <a:cubicBezTo>
                    <a:pt x="2182" y="2134"/>
                    <a:pt x="4190" y="1422"/>
                    <a:pt x="6325" y="983"/>
                  </a:cubicBezTo>
                  <a:cubicBezTo>
                    <a:pt x="8480" y="564"/>
                    <a:pt x="10551" y="648"/>
                    <a:pt x="12727" y="564"/>
                  </a:cubicBezTo>
                  <a:cubicBezTo>
                    <a:pt x="12957" y="564"/>
                    <a:pt x="13041" y="188"/>
                    <a:pt x="12790" y="146"/>
                  </a:cubicBezTo>
                  <a:cubicBezTo>
                    <a:pt x="12161" y="44"/>
                    <a:pt x="11513" y="1"/>
                    <a:pt x="10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859082" y="1280196"/>
              <a:ext cx="365226" cy="97015"/>
            </a:xfrm>
            <a:custGeom>
              <a:avLst/>
              <a:gdLst/>
              <a:ahLst/>
              <a:cxnLst/>
              <a:rect l="l" t="t" r="r" b="b"/>
              <a:pathLst>
                <a:path w="11772" h="3127" extrusionOk="0">
                  <a:moveTo>
                    <a:pt x="11437" y="1"/>
                  </a:moveTo>
                  <a:cubicBezTo>
                    <a:pt x="7503" y="43"/>
                    <a:pt x="3423" y="901"/>
                    <a:pt x="54" y="2993"/>
                  </a:cubicBezTo>
                  <a:cubicBezTo>
                    <a:pt x="0" y="3029"/>
                    <a:pt x="24" y="3127"/>
                    <a:pt x="85" y="3127"/>
                  </a:cubicBezTo>
                  <a:cubicBezTo>
                    <a:pt x="95" y="3127"/>
                    <a:pt x="105" y="3124"/>
                    <a:pt x="117" y="3118"/>
                  </a:cubicBezTo>
                  <a:cubicBezTo>
                    <a:pt x="3779" y="1591"/>
                    <a:pt x="7440" y="566"/>
                    <a:pt x="11437" y="524"/>
                  </a:cubicBezTo>
                  <a:cubicBezTo>
                    <a:pt x="11772" y="524"/>
                    <a:pt x="11772" y="1"/>
                    <a:pt x="114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6363" y="1315875"/>
              <a:ext cx="360914" cy="107750"/>
            </a:xfrm>
            <a:custGeom>
              <a:avLst/>
              <a:gdLst/>
              <a:ahLst/>
              <a:cxnLst/>
              <a:rect l="l" t="t" r="r" b="b"/>
              <a:pathLst>
                <a:path w="11633" h="3473" extrusionOk="0">
                  <a:moveTo>
                    <a:pt x="11360" y="1"/>
                  </a:moveTo>
                  <a:cubicBezTo>
                    <a:pt x="11354" y="1"/>
                    <a:pt x="11347" y="1"/>
                    <a:pt x="11340" y="2"/>
                  </a:cubicBezTo>
                  <a:cubicBezTo>
                    <a:pt x="7427" y="420"/>
                    <a:pt x="3640" y="1487"/>
                    <a:pt x="125" y="3245"/>
                  </a:cubicBezTo>
                  <a:cubicBezTo>
                    <a:pt x="1" y="3298"/>
                    <a:pt x="72" y="3472"/>
                    <a:pt x="187" y="3472"/>
                  </a:cubicBezTo>
                  <a:cubicBezTo>
                    <a:pt x="207" y="3472"/>
                    <a:pt x="228" y="3467"/>
                    <a:pt x="251" y="3454"/>
                  </a:cubicBezTo>
                  <a:cubicBezTo>
                    <a:pt x="3766" y="1843"/>
                    <a:pt x="7469" y="818"/>
                    <a:pt x="11340" y="462"/>
                  </a:cubicBezTo>
                  <a:cubicBezTo>
                    <a:pt x="11626" y="421"/>
                    <a:pt x="11633" y="1"/>
                    <a:pt x="11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94451" y="1357976"/>
              <a:ext cx="373355" cy="102445"/>
            </a:xfrm>
            <a:custGeom>
              <a:avLst/>
              <a:gdLst/>
              <a:ahLst/>
              <a:cxnLst/>
              <a:rect l="l" t="t" r="r" b="b"/>
              <a:pathLst>
                <a:path w="12034" h="3302" extrusionOk="0">
                  <a:moveTo>
                    <a:pt x="10261" y="0"/>
                  </a:moveTo>
                  <a:cubicBezTo>
                    <a:pt x="6724" y="0"/>
                    <a:pt x="3037" y="1182"/>
                    <a:pt x="128" y="3059"/>
                  </a:cubicBezTo>
                  <a:cubicBezTo>
                    <a:pt x="0" y="3133"/>
                    <a:pt x="79" y="3301"/>
                    <a:pt x="199" y="3301"/>
                  </a:cubicBezTo>
                  <a:cubicBezTo>
                    <a:pt x="216" y="3301"/>
                    <a:pt x="235" y="3298"/>
                    <a:pt x="253" y="3290"/>
                  </a:cubicBezTo>
                  <a:cubicBezTo>
                    <a:pt x="3915" y="1323"/>
                    <a:pt x="7577" y="591"/>
                    <a:pt x="11699" y="570"/>
                  </a:cubicBezTo>
                  <a:cubicBezTo>
                    <a:pt x="12033" y="570"/>
                    <a:pt x="12012" y="88"/>
                    <a:pt x="11699" y="67"/>
                  </a:cubicBezTo>
                  <a:cubicBezTo>
                    <a:pt x="11224" y="22"/>
                    <a:pt x="10744" y="0"/>
                    <a:pt x="10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34722" y="1397161"/>
              <a:ext cx="350614" cy="94657"/>
            </a:xfrm>
            <a:custGeom>
              <a:avLst/>
              <a:gdLst/>
              <a:ahLst/>
              <a:cxnLst/>
              <a:rect l="l" t="t" r="r" b="b"/>
              <a:pathLst>
                <a:path w="11301" h="3051" extrusionOk="0">
                  <a:moveTo>
                    <a:pt x="9547" y="0"/>
                  </a:moveTo>
                  <a:cubicBezTo>
                    <a:pt x="6267" y="0"/>
                    <a:pt x="2854" y="1166"/>
                    <a:pt x="106" y="2822"/>
                  </a:cubicBezTo>
                  <a:cubicBezTo>
                    <a:pt x="1" y="2892"/>
                    <a:pt x="72" y="3050"/>
                    <a:pt x="184" y="3050"/>
                  </a:cubicBezTo>
                  <a:cubicBezTo>
                    <a:pt x="206" y="3050"/>
                    <a:pt x="229" y="3045"/>
                    <a:pt x="253" y="3031"/>
                  </a:cubicBezTo>
                  <a:cubicBezTo>
                    <a:pt x="1906" y="2152"/>
                    <a:pt x="3642" y="1462"/>
                    <a:pt x="5463" y="1043"/>
                  </a:cubicBezTo>
                  <a:cubicBezTo>
                    <a:pt x="7325" y="604"/>
                    <a:pt x="9124" y="562"/>
                    <a:pt x="11007" y="499"/>
                  </a:cubicBezTo>
                  <a:cubicBezTo>
                    <a:pt x="11300" y="499"/>
                    <a:pt x="11279" y="102"/>
                    <a:pt x="11007" y="81"/>
                  </a:cubicBezTo>
                  <a:cubicBezTo>
                    <a:pt x="10525" y="26"/>
                    <a:pt x="10037" y="0"/>
                    <a:pt x="9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4370" y="1438920"/>
              <a:ext cx="365630" cy="95526"/>
            </a:xfrm>
            <a:custGeom>
              <a:avLst/>
              <a:gdLst/>
              <a:ahLst/>
              <a:cxnLst/>
              <a:rect l="l" t="t" r="r" b="b"/>
              <a:pathLst>
                <a:path w="11785" h="3079" extrusionOk="0">
                  <a:moveTo>
                    <a:pt x="10809" y="1"/>
                  </a:moveTo>
                  <a:cubicBezTo>
                    <a:pt x="7074" y="1"/>
                    <a:pt x="3349" y="1000"/>
                    <a:pt x="109" y="2857"/>
                  </a:cubicBezTo>
                  <a:cubicBezTo>
                    <a:pt x="1" y="2929"/>
                    <a:pt x="64" y="3079"/>
                    <a:pt x="177" y="3079"/>
                  </a:cubicBezTo>
                  <a:cubicBezTo>
                    <a:pt x="195" y="3079"/>
                    <a:pt x="214" y="3075"/>
                    <a:pt x="235" y="3066"/>
                  </a:cubicBezTo>
                  <a:cubicBezTo>
                    <a:pt x="3728" y="1330"/>
                    <a:pt x="7425" y="492"/>
                    <a:pt x="11326" y="492"/>
                  </a:cubicBezTo>
                  <a:cubicBezTo>
                    <a:pt x="11374" y="492"/>
                    <a:pt x="11422" y="492"/>
                    <a:pt x="11471" y="492"/>
                  </a:cubicBezTo>
                  <a:cubicBezTo>
                    <a:pt x="11784" y="492"/>
                    <a:pt x="11784" y="32"/>
                    <a:pt x="11471" y="11"/>
                  </a:cubicBezTo>
                  <a:cubicBezTo>
                    <a:pt x="11250" y="4"/>
                    <a:pt x="11029" y="1"/>
                    <a:pt x="10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73534" y="1492811"/>
              <a:ext cx="371524" cy="83861"/>
            </a:xfrm>
            <a:custGeom>
              <a:avLst/>
              <a:gdLst/>
              <a:ahLst/>
              <a:cxnLst/>
              <a:rect l="l" t="t" r="r" b="b"/>
              <a:pathLst>
                <a:path w="11975" h="2703" extrusionOk="0">
                  <a:moveTo>
                    <a:pt x="9397" y="0"/>
                  </a:moveTo>
                  <a:cubicBezTo>
                    <a:pt x="6186" y="0"/>
                    <a:pt x="2780" y="1055"/>
                    <a:pt x="90" y="2501"/>
                  </a:cubicBezTo>
                  <a:cubicBezTo>
                    <a:pt x="1" y="2572"/>
                    <a:pt x="63" y="2703"/>
                    <a:pt x="147" y="2703"/>
                  </a:cubicBezTo>
                  <a:cubicBezTo>
                    <a:pt x="162" y="2703"/>
                    <a:pt x="178" y="2699"/>
                    <a:pt x="194" y="2689"/>
                  </a:cubicBezTo>
                  <a:cubicBezTo>
                    <a:pt x="2015" y="1915"/>
                    <a:pt x="3877" y="1308"/>
                    <a:pt x="5802" y="952"/>
                  </a:cubicBezTo>
                  <a:cubicBezTo>
                    <a:pt x="7790" y="618"/>
                    <a:pt x="9652" y="722"/>
                    <a:pt x="11640" y="659"/>
                  </a:cubicBezTo>
                  <a:cubicBezTo>
                    <a:pt x="11891" y="659"/>
                    <a:pt x="11974" y="241"/>
                    <a:pt x="11702" y="199"/>
                  </a:cubicBezTo>
                  <a:cubicBezTo>
                    <a:pt x="10954" y="63"/>
                    <a:pt x="10181" y="0"/>
                    <a:pt x="9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240102" y="1056412"/>
              <a:ext cx="412912" cy="90748"/>
            </a:xfrm>
            <a:custGeom>
              <a:avLst/>
              <a:gdLst/>
              <a:ahLst/>
              <a:cxnLst/>
              <a:rect l="l" t="t" r="r" b="b"/>
              <a:pathLst>
                <a:path w="13309" h="2925" extrusionOk="0">
                  <a:moveTo>
                    <a:pt x="9797" y="0"/>
                  </a:moveTo>
                  <a:cubicBezTo>
                    <a:pt x="6451" y="0"/>
                    <a:pt x="3077" y="960"/>
                    <a:pt x="181" y="2590"/>
                  </a:cubicBezTo>
                  <a:cubicBezTo>
                    <a:pt x="1" y="2680"/>
                    <a:pt x="100" y="2925"/>
                    <a:pt x="264" y="2925"/>
                  </a:cubicBezTo>
                  <a:cubicBezTo>
                    <a:pt x="291" y="2925"/>
                    <a:pt x="319" y="2918"/>
                    <a:pt x="348" y="2904"/>
                  </a:cubicBezTo>
                  <a:cubicBezTo>
                    <a:pt x="3365" y="1316"/>
                    <a:pt x="6514" y="632"/>
                    <a:pt x="9786" y="632"/>
                  </a:cubicBezTo>
                  <a:cubicBezTo>
                    <a:pt x="10827" y="632"/>
                    <a:pt x="11879" y="701"/>
                    <a:pt x="12944" y="832"/>
                  </a:cubicBezTo>
                  <a:cubicBezTo>
                    <a:pt x="12956" y="834"/>
                    <a:pt x="12967" y="835"/>
                    <a:pt x="12978" y="835"/>
                  </a:cubicBezTo>
                  <a:cubicBezTo>
                    <a:pt x="13243" y="835"/>
                    <a:pt x="13309" y="369"/>
                    <a:pt x="13007" y="309"/>
                  </a:cubicBezTo>
                  <a:cubicBezTo>
                    <a:pt x="11951" y="100"/>
                    <a:pt x="10876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94117" y="1087592"/>
              <a:ext cx="369042" cy="92175"/>
            </a:xfrm>
            <a:custGeom>
              <a:avLst/>
              <a:gdLst/>
              <a:ahLst/>
              <a:cxnLst/>
              <a:rect l="l" t="t" r="r" b="b"/>
              <a:pathLst>
                <a:path w="11895" h="2971" extrusionOk="0">
                  <a:moveTo>
                    <a:pt x="9128" y="0"/>
                  </a:moveTo>
                  <a:cubicBezTo>
                    <a:pt x="6005" y="0"/>
                    <a:pt x="2894" y="1410"/>
                    <a:pt x="135" y="2715"/>
                  </a:cubicBezTo>
                  <a:cubicBezTo>
                    <a:pt x="0" y="2772"/>
                    <a:pt x="77" y="2971"/>
                    <a:pt x="204" y="2971"/>
                  </a:cubicBezTo>
                  <a:cubicBezTo>
                    <a:pt x="216" y="2971"/>
                    <a:pt x="227" y="2969"/>
                    <a:pt x="239" y="2966"/>
                  </a:cubicBezTo>
                  <a:cubicBezTo>
                    <a:pt x="3228" y="1719"/>
                    <a:pt x="6146" y="584"/>
                    <a:pt x="9314" y="584"/>
                  </a:cubicBezTo>
                  <a:cubicBezTo>
                    <a:pt x="10027" y="584"/>
                    <a:pt x="10754" y="642"/>
                    <a:pt x="11496" y="769"/>
                  </a:cubicBezTo>
                  <a:cubicBezTo>
                    <a:pt x="11517" y="773"/>
                    <a:pt x="11536" y="775"/>
                    <a:pt x="11555" y="775"/>
                  </a:cubicBezTo>
                  <a:cubicBezTo>
                    <a:pt x="11805" y="775"/>
                    <a:pt x="11895" y="407"/>
                    <a:pt x="11622" y="329"/>
                  </a:cubicBezTo>
                  <a:cubicBezTo>
                    <a:pt x="10794" y="100"/>
                    <a:pt x="9960" y="0"/>
                    <a:pt x="9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302400" y="1132299"/>
              <a:ext cx="377605" cy="105144"/>
            </a:xfrm>
            <a:custGeom>
              <a:avLst/>
              <a:gdLst/>
              <a:ahLst/>
              <a:cxnLst/>
              <a:rect l="l" t="t" r="r" b="b"/>
              <a:pathLst>
                <a:path w="12171" h="3389" extrusionOk="0">
                  <a:moveTo>
                    <a:pt x="11138" y="1"/>
                  </a:moveTo>
                  <a:cubicBezTo>
                    <a:pt x="7391" y="1"/>
                    <a:pt x="3399" y="1307"/>
                    <a:pt x="161" y="3073"/>
                  </a:cubicBezTo>
                  <a:cubicBezTo>
                    <a:pt x="0" y="3162"/>
                    <a:pt x="98" y="3388"/>
                    <a:pt x="260" y="3388"/>
                  </a:cubicBezTo>
                  <a:cubicBezTo>
                    <a:pt x="288" y="3388"/>
                    <a:pt x="318" y="3381"/>
                    <a:pt x="349" y="3366"/>
                  </a:cubicBezTo>
                  <a:cubicBezTo>
                    <a:pt x="2148" y="2487"/>
                    <a:pt x="4011" y="1776"/>
                    <a:pt x="5957" y="1294"/>
                  </a:cubicBezTo>
                  <a:cubicBezTo>
                    <a:pt x="7923" y="792"/>
                    <a:pt x="9869" y="688"/>
                    <a:pt x="11878" y="478"/>
                  </a:cubicBezTo>
                  <a:cubicBezTo>
                    <a:pt x="12171" y="458"/>
                    <a:pt x="12171" y="39"/>
                    <a:pt x="11878" y="18"/>
                  </a:cubicBezTo>
                  <a:cubicBezTo>
                    <a:pt x="11632" y="6"/>
                    <a:pt x="11386" y="1"/>
                    <a:pt x="11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341771" y="1171546"/>
              <a:ext cx="382290" cy="90903"/>
            </a:xfrm>
            <a:custGeom>
              <a:avLst/>
              <a:gdLst/>
              <a:ahLst/>
              <a:cxnLst/>
              <a:rect l="l" t="t" r="r" b="b"/>
              <a:pathLst>
                <a:path w="12322" h="2930" extrusionOk="0">
                  <a:moveTo>
                    <a:pt x="9523" y="0"/>
                  </a:moveTo>
                  <a:cubicBezTo>
                    <a:pt x="8436" y="0"/>
                    <a:pt x="7338" y="194"/>
                    <a:pt x="6278" y="427"/>
                  </a:cubicBezTo>
                  <a:cubicBezTo>
                    <a:pt x="4144" y="887"/>
                    <a:pt x="2030" y="1620"/>
                    <a:pt x="126" y="2708"/>
                  </a:cubicBezTo>
                  <a:cubicBezTo>
                    <a:pt x="0" y="2780"/>
                    <a:pt x="76" y="2930"/>
                    <a:pt x="193" y="2930"/>
                  </a:cubicBezTo>
                  <a:cubicBezTo>
                    <a:pt x="212" y="2930"/>
                    <a:pt x="231" y="2926"/>
                    <a:pt x="252" y="2917"/>
                  </a:cubicBezTo>
                  <a:cubicBezTo>
                    <a:pt x="2861" y="1747"/>
                    <a:pt x="6055" y="422"/>
                    <a:pt x="9094" y="422"/>
                  </a:cubicBezTo>
                  <a:cubicBezTo>
                    <a:pt x="10077" y="422"/>
                    <a:pt x="11044" y="560"/>
                    <a:pt x="11969" y="887"/>
                  </a:cubicBezTo>
                  <a:cubicBezTo>
                    <a:pt x="11993" y="895"/>
                    <a:pt x="12017" y="898"/>
                    <a:pt x="12038" y="898"/>
                  </a:cubicBezTo>
                  <a:cubicBezTo>
                    <a:pt x="12257" y="898"/>
                    <a:pt x="12321" y="543"/>
                    <a:pt x="12074" y="448"/>
                  </a:cubicBezTo>
                  <a:cubicBezTo>
                    <a:pt x="11248" y="123"/>
                    <a:pt x="10389" y="0"/>
                    <a:pt x="9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365878" y="1229997"/>
              <a:ext cx="373913" cy="68938"/>
            </a:xfrm>
            <a:custGeom>
              <a:avLst/>
              <a:gdLst/>
              <a:ahLst/>
              <a:cxnLst/>
              <a:rect l="l" t="t" r="r" b="b"/>
              <a:pathLst>
                <a:path w="12052" h="2222" extrusionOk="0">
                  <a:moveTo>
                    <a:pt x="8379" y="1"/>
                  </a:moveTo>
                  <a:cubicBezTo>
                    <a:pt x="5536" y="1"/>
                    <a:pt x="2717" y="667"/>
                    <a:pt x="144" y="1954"/>
                  </a:cubicBezTo>
                  <a:cubicBezTo>
                    <a:pt x="0" y="2026"/>
                    <a:pt x="89" y="2222"/>
                    <a:pt x="236" y="2222"/>
                  </a:cubicBezTo>
                  <a:cubicBezTo>
                    <a:pt x="260" y="2222"/>
                    <a:pt x="285" y="2216"/>
                    <a:pt x="312" y="2205"/>
                  </a:cubicBezTo>
                  <a:cubicBezTo>
                    <a:pt x="2849" y="1047"/>
                    <a:pt x="5544" y="469"/>
                    <a:pt x="8277" y="469"/>
                  </a:cubicBezTo>
                  <a:cubicBezTo>
                    <a:pt x="9398" y="469"/>
                    <a:pt x="10526" y="566"/>
                    <a:pt x="11652" y="761"/>
                  </a:cubicBezTo>
                  <a:cubicBezTo>
                    <a:pt x="11672" y="765"/>
                    <a:pt x="11690" y="767"/>
                    <a:pt x="11708" y="767"/>
                  </a:cubicBezTo>
                  <a:cubicBezTo>
                    <a:pt x="11960" y="767"/>
                    <a:pt x="12051" y="380"/>
                    <a:pt x="11778" y="322"/>
                  </a:cubicBezTo>
                  <a:cubicBezTo>
                    <a:pt x="10651" y="107"/>
                    <a:pt x="9513" y="1"/>
                    <a:pt x="8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371493" y="1272967"/>
              <a:ext cx="366312" cy="86839"/>
            </a:xfrm>
            <a:custGeom>
              <a:avLst/>
              <a:gdLst/>
              <a:ahLst/>
              <a:cxnLst/>
              <a:rect l="l" t="t" r="r" b="b"/>
              <a:pathLst>
                <a:path w="11807" h="2799" extrusionOk="0">
                  <a:moveTo>
                    <a:pt x="10191" y="0"/>
                  </a:moveTo>
                  <a:cubicBezTo>
                    <a:pt x="6695" y="0"/>
                    <a:pt x="3213" y="942"/>
                    <a:pt x="110" y="2577"/>
                  </a:cubicBezTo>
                  <a:cubicBezTo>
                    <a:pt x="0" y="2632"/>
                    <a:pt x="82" y="2798"/>
                    <a:pt x="188" y="2798"/>
                  </a:cubicBezTo>
                  <a:cubicBezTo>
                    <a:pt x="203" y="2798"/>
                    <a:pt x="219" y="2795"/>
                    <a:pt x="235" y="2786"/>
                  </a:cubicBezTo>
                  <a:cubicBezTo>
                    <a:pt x="3478" y="1184"/>
                    <a:pt x="6911" y="486"/>
                    <a:pt x="10473" y="486"/>
                  </a:cubicBezTo>
                  <a:cubicBezTo>
                    <a:pt x="10819" y="486"/>
                    <a:pt x="11165" y="493"/>
                    <a:pt x="11513" y="506"/>
                  </a:cubicBezTo>
                  <a:cubicBezTo>
                    <a:pt x="11806" y="506"/>
                    <a:pt x="11806" y="66"/>
                    <a:pt x="11513" y="46"/>
                  </a:cubicBezTo>
                  <a:cubicBezTo>
                    <a:pt x="11073" y="15"/>
                    <a:pt x="10632" y="0"/>
                    <a:pt x="10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392839" y="1324872"/>
              <a:ext cx="355143" cy="71264"/>
            </a:xfrm>
            <a:custGeom>
              <a:avLst/>
              <a:gdLst/>
              <a:ahLst/>
              <a:cxnLst/>
              <a:rect l="l" t="t" r="r" b="b"/>
              <a:pathLst>
                <a:path w="11447" h="2297" extrusionOk="0">
                  <a:moveTo>
                    <a:pt x="8537" y="1"/>
                  </a:moveTo>
                  <a:cubicBezTo>
                    <a:pt x="5625" y="1"/>
                    <a:pt x="2614" y="783"/>
                    <a:pt x="91" y="2076"/>
                  </a:cubicBezTo>
                  <a:cubicBezTo>
                    <a:pt x="0" y="2131"/>
                    <a:pt x="52" y="2297"/>
                    <a:pt x="150" y="2297"/>
                  </a:cubicBezTo>
                  <a:cubicBezTo>
                    <a:pt x="165" y="2297"/>
                    <a:pt x="180" y="2293"/>
                    <a:pt x="196" y="2285"/>
                  </a:cubicBezTo>
                  <a:cubicBezTo>
                    <a:pt x="1870" y="1616"/>
                    <a:pt x="3586" y="1051"/>
                    <a:pt x="5385" y="779"/>
                  </a:cubicBezTo>
                  <a:cubicBezTo>
                    <a:pt x="6397" y="614"/>
                    <a:pt x="7397" y="559"/>
                    <a:pt x="8401" y="559"/>
                  </a:cubicBezTo>
                  <a:cubicBezTo>
                    <a:pt x="9307" y="559"/>
                    <a:pt x="10216" y="604"/>
                    <a:pt x="11139" y="653"/>
                  </a:cubicBezTo>
                  <a:cubicBezTo>
                    <a:pt x="11145" y="654"/>
                    <a:pt x="11152" y="654"/>
                    <a:pt x="11158" y="654"/>
                  </a:cubicBezTo>
                  <a:cubicBezTo>
                    <a:pt x="11393" y="654"/>
                    <a:pt x="11446" y="275"/>
                    <a:pt x="11202" y="235"/>
                  </a:cubicBezTo>
                  <a:cubicBezTo>
                    <a:pt x="10335" y="76"/>
                    <a:pt x="9441" y="1"/>
                    <a:pt x="8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16139" y="1373023"/>
              <a:ext cx="364947" cy="66425"/>
            </a:xfrm>
            <a:custGeom>
              <a:avLst/>
              <a:gdLst/>
              <a:ahLst/>
              <a:cxnLst/>
              <a:rect l="l" t="t" r="r" b="b"/>
              <a:pathLst>
                <a:path w="11763" h="2141" extrusionOk="0">
                  <a:moveTo>
                    <a:pt x="8829" y="0"/>
                  </a:moveTo>
                  <a:cubicBezTo>
                    <a:pt x="5844" y="0"/>
                    <a:pt x="2789" y="720"/>
                    <a:pt x="115" y="1905"/>
                  </a:cubicBezTo>
                  <a:cubicBezTo>
                    <a:pt x="0" y="1962"/>
                    <a:pt x="59" y="2141"/>
                    <a:pt x="166" y="2141"/>
                  </a:cubicBezTo>
                  <a:cubicBezTo>
                    <a:pt x="176" y="2141"/>
                    <a:pt x="187" y="2139"/>
                    <a:pt x="198" y="2135"/>
                  </a:cubicBezTo>
                  <a:cubicBezTo>
                    <a:pt x="3225" y="979"/>
                    <a:pt x="6182" y="541"/>
                    <a:pt x="9294" y="541"/>
                  </a:cubicBezTo>
                  <a:cubicBezTo>
                    <a:pt x="10012" y="541"/>
                    <a:pt x="10739" y="565"/>
                    <a:pt x="11476" y="608"/>
                  </a:cubicBezTo>
                  <a:cubicBezTo>
                    <a:pt x="11482" y="608"/>
                    <a:pt x="11488" y="609"/>
                    <a:pt x="11494" y="609"/>
                  </a:cubicBezTo>
                  <a:cubicBezTo>
                    <a:pt x="11709" y="609"/>
                    <a:pt x="11763" y="251"/>
                    <a:pt x="11539" y="210"/>
                  </a:cubicBezTo>
                  <a:cubicBezTo>
                    <a:pt x="10651" y="68"/>
                    <a:pt x="9743" y="0"/>
                    <a:pt x="8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430410" y="1405755"/>
              <a:ext cx="372145" cy="81099"/>
            </a:xfrm>
            <a:custGeom>
              <a:avLst/>
              <a:gdLst/>
              <a:ahLst/>
              <a:cxnLst/>
              <a:rect l="l" t="t" r="r" b="b"/>
              <a:pathLst>
                <a:path w="11995" h="2614" extrusionOk="0">
                  <a:moveTo>
                    <a:pt x="10621" y="0"/>
                  </a:moveTo>
                  <a:cubicBezTo>
                    <a:pt x="10349" y="0"/>
                    <a:pt x="10070" y="26"/>
                    <a:pt x="9802" y="34"/>
                  </a:cubicBezTo>
                  <a:cubicBezTo>
                    <a:pt x="8735" y="76"/>
                    <a:pt x="7647" y="180"/>
                    <a:pt x="6580" y="369"/>
                  </a:cubicBezTo>
                  <a:cubicBezTo>
                    <a:pt x="4362" y="724"/>
                    <a:pt x="2124" y="1352"/>
                    <a:pt x="115" y="2377"/>
                  </a:cubicBezTo>
                  <a:cubicBezTo>
                    <a:pt x="1" y="2435"/>
                    <a:pt x="60" y="2613"/>
                    <a:pt x="166" y="2613"/>
                  </a:cubicBezTo>
                  <a:cubicBezTo>
                    <a:pt x="176" y="2613"/>
                    <a:pt x="187" y="2611"/>
                    <a:pt x="199" y="2608"/>
                  </a:cubicBezTo>
                  <a:cubicBezTo>
                    <a:pt x="1935" y="1980"/>
                    <a:pt x="3651" y="1394"/>
                    <a:pt x="5471" y="1038"/>
                  </a:cubicBezTo>
                  <a:cubicBezTo>
                    <a:pt x="6413" y="850"/>
                    <a:pt x="7375" y="703"/>
                    <a:pt x="8338" y="620"/>
                  </a:cubicBezTo>
                  <a:cubicBezTo>
                    <a:pt x="8778" y="584"/>
                    <a:pt x="9530" y="460"/>
                    <a:pt x="10211" y="460"/>
                  </a:cubicBezTo>
                  <a:cubicBezTo>
                    <a:pt x="10729" y="460"/>
                    <a:pt x="11206" y="532"/>
                    <a:pt x="11476" y="766"/>
                  </a:cubicBezTo>
                  <a:cubicBezTo>
                    <a:pt x="11527" y="813"/>
                    <a:pt x="11584" y="832"/>
                    <a:pt x="11638" y="832"/>
                  </a:cubicBezTo>
                  <a:cubicBezTo>
                    <a:pt x="11828" y="832"/>
                    <a:pt x="11995" y="590"/>
                    <a:pt x="11832" y="411"/>
                  </a:cubicBezTo>
                  <a:cubicBezTo>
                    <a:pt x="11506" y="71"/>
                    <a:pt x="11073" y="0"/>
                    <a:pt x="10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1606072" y="1690465"/>
            <a:ext cx="1901752" cy="2391506"/>
            <a:chOff x="2114266" y="728538"/>
            <a:chExt cx="1206160" cy="1549606"/>
          </a:xfrm>
        </p:grpSpPr>
        <p:sp>
          <p:nvSpPr>
            <p:cNvPr id="73" name="Google Shape;73;p15"/>
            <p:cNvSpPr/>
            <p:nvPr/>
          </p:nvSpPr>
          <p:spPr>
            <a:xfrm>
              <a:off x="2261635" y="789751"/>
              <a:ext cx="1058790" cy="1018147"/>
            </a:xfrm>
            <a:custGeom>
              <a:avLst/>
              <a:gdLst/>
              <a:ahLst/>
              <a:cxnLst/>
              <a:rect l="l" t="t" r="r" b="b"/>
              <a:pathLst>
                <a:path w="34127" h="32817" extrusionOk="0">
                  <a:moveTo>
                    <a:pt x="24858" y="4050"/>
                  </a:moveTo>
                  <a:cubicBezTo>
                    <a:pt x="25464" y="4050"/>
                    <a:pt x="26804" y="4217"/>
                    <a:pt x="27264" y="4719"/>
                  </a:cubicBezTo>
                  <a:cubicBezTo>
                    <a:pt x="27285" y="4740"/>
                    <a:pt x="27306" y="4740"/>
                    <a:pt x="27327" y="4740"/>
                  </a:cubicBezTo>
                  <a:cubicBezTo>
                    <a:pt x="27410" y="4824"/>
                    <a:pt x="27494" y="4908"/>
                    <a:pt x="27578" y="5012"/>
                  </a:cubicBezTo>
                  <a:cubicBezTo>
                    <a:pt x="30214" y="7711"/>
                    <a:pt x="31763" y="11373"/>
                    <a:pt x="32160" y="15160"/>
                  </a:cubicBezTo>
                  <a:cubicBezTo>
                    <a:pt x="31925" y="15070"/>
                    <a:pt x="31690" y="14964"/>
                    <a:pt x="31454" y="14964"/>
                  </a:cubicBezTo>
                  <a:cubicBezTo>
                    <a:pt x="31418" y="14964"/>
                    <a:pt x="31381" y="14966"/>
                    <a:pt x="31344" y="14972"/>
                  </a:cubicBezTo>
                  <a:cubicBezTo>
                    <a:pt x="30800" y="15056"/>
                    <a:pt x="30633" y="15558"/>
                    <a:pt x="30026" y="15579"/>
                  </a:cubicBezTo>
                  <a:cubicBezTo>
                    <a:pt x="29969" y="15582"/>
                    <a:pt x="29914" y="15582"/>
                    <a:pt x="29860" y="15582"/>
                  </a:cubicBezTo>
                  <a:cubicBezTo>
                    <a:pt x="29789" y="15582"/>
                    <a:pt x="29720" y="15581"/>
                    <a:pt x="29652" y="15581"/>
                  </a:cubicBezTo>
                  <a:cubicBezTo>
                    <a:pt x="29417" y="15581"/>
                    <a:pt x="29203" y="15600"/>
                    <a:pt x="28980" y="15767"/>
                  </a:cubicBezTo>
                  <a:cubicBezTo>
                    <a:pt x="28729" y="15955"/>
                    <a:pt x="28624" y="16248"/>
                    <a:pt x="28540" y="16541"/>
                  </a:cubicBezTo>
                  <a:cubicBezTo>
                    <a:pt x="28540" y="16541"/>
                    <a:pt x="28519" y="16541"/>
                    <a:pt x="28519" y="16562"/>
                  </a:cubicBezTo>
                  <a:cubicBezTo>
                    <a:pt x="28164" y="17043"/>
                    <a:pt x="28247" y="17378"/>
                    <a:pt x="28289" y="17922"/>
                  </a:cubicBezTo>
                  <a:cubicBezTo>
                    <a:pt x="28373" y="18947"/>
                    <a:pt x="28478" y="19491"/>
                    <a:pt x="27745" y="20224"/>
                  </a:cubicBezTo>
                  <a:cubicBezTo>
                    <a:pt x="27515" y="20475"/>
                    <a:pt x="27264" y="20663"/>
                    <a:pt x="27076" y="20935"/>
                  </a:cubicBezTo>
                  <a:cubicBezTo>
                    <a:pt x="26678" y="21479"/>
                    <a:pt x="26573" y="22044"/>
                    <a:pt x="26553" y="22693"/>
                  </a:cubicBezTo>
                  <a:cubicBezTo>
                    <a:pt x="26448" y="24136"/>
                    <a:pt x="26050" y="25957"/>
                    <a:pt x="24335" y="26061"/>
                  </a:cubicBezTo>
                  <a:cubicBezTo>
                    <a:pt x="24314" y="25999"/>
                    <a:pt x="24293" y="25957"/>
                    <a:pt x="24209" y="25936"/>
                  </a:cubicBezTo>
                  <a:cubicBezTo>
                    <a:pt x="23288" y="25622"/>
                    <a:pt x="22933" y="24827"/>
                    <a:pt x="22284" y="24157"/>
                  </a:cubicBezTo>
                  <a:cubicBezTo>
                    <a:pt x="21573" y="23404"/>
                    <a:pt x="20819" y="22818"/>
                    <a:pt x="20234" y="21919"/>
                  </a:cubicBezTo>
                  <a:cubicBezTo>
                    <a:pt x="19187" y="20307"/>
                    <a:pt x="17304" y="17838"/>
                    <a:pt x="17597" y="15809"/>
                  </a:cubicBezTo>
                  <a:cubicBezTo>
                    <a:pt x="18016" y="12984"/>
                    <a:pt x="21552" y="13779"/>
                    <a:pt x="23540" y="13507"/>
                  </a:cubicBezTo>
                  <a:cubicBezTo>
                    <a:pt x="24356" y="13382"/>
                    <a:pt x="25569" y="13131"/>
                    <a:pt x="25527" y="12168"/>
                  </a:cubicBezTo>
                  <a:cubicBezTo>
                    <a:pt x="25527" y="12147"/>
                    <a:pt x="25527" y="12105"/>
                    <a:pt x="25506" y="12084"/>
                  </a:cubicBezTo>
                  <a:cubicBezTo>
                    <a:pt x="25506" y="12063"/>
                    <a:pt x="25506" y="12063"/>
                    <a:pt x="25506" y="12063"/>
                  </a:cubicBezTo>
                  <a:cubicBezTo>
                    <a:pt x="25506" y="12016"/>
                    <a:pt x="25471" y="11993"/>
                    <a:pt x="25436" y="11993"/>
                  </a:cubicBezTo>
                  <a:cubicBezTo>
                    <a:pt x="25424" y="11993"/>
                    <a:pt x="25412" y="11995"/>
                    <a:pt x="25402" y="12001"/>
                  </a:cubicBezTo>
                  <a:cubicBezTo>
                    <a:pt x="25367" y="11997"/>
                    <a:pt x="25333" y="11995"/>
                    <a:pt x="25298" y="11995"/>
                  </a:cubicBezTo>
                  <a:cubicBezTo>
                    <a:pt x="25144" y="11995"/>
                    <a:pt x="24991" y="12029"/>
                    <a:pt x="24837" y="12063"/>
                  </a:cubicBezTo>
                  <a:cubicBezTo>
                    <a:pt x="24742" y="12079"/>
                    <a:pt x="24540" y="12155"/>
                    <a:pt x="24384" y="12155"/>
                  </a:cubicBezTo>
                  <a:cubicBezTo>
                    <a:pt x="24333" y="12155"/>
                    <a:pt x="24287" y="12147"/>
                    <a:pt x="24251" y="12126"/>
                  </a:cubicBezTo>
                  <a:cubicBezTo>
                    <a:pt x="23979" y="11959"/>
                    <a:pt x="24418" y="11687"/>
                    <a:pt x="24523" y="11582"/>
                  </a:cubicBezTo>
                  <a:cubicBezTo>
                    <a:pt x="24607" y="11499"/>
                    <a:pt x="24690" y="11394"/>
                    <a:pt x="24711" y="11268"/>
                  </a:cubicBezTo>
                  <a:cubicBezTo>
                    <a:pt x="24819" y="10852"/>
                    <a:pt x="24461" y="10606"/>
                    <a:pt x="24098" y="10606"/>
                  </a:cubicBezTo>
                  <a:cubicBezTo>
                    <a:pt x="23968" y="10606"/>
                    <a:pt x="23838" y="10637"/>
                    <a:pt x="23728" y="10703"/>
                  </a:cubicBezTo>
                  <a:cubicBezTo>
                    <a:pt x="23456" y="10766"/>
                    <a:pt x="23435" y="11122"/>
                    <a:pt x="23435" y="11352"/>
                  </a:cubicBezTo>
                  <a:cubicBezTo>
                    <a:pt x="23435" y="11415"/>
                    <a:pt x="23477" y="11854"/>
                    <a:pt x="23414" y="11875"/>
                  </a:cubicBezTo>
                  <a:cubicBezTo>
                    <a:pt x="23412" y="11876"/>
                    <a:pt x="23410" y="11876"/>
                    <a:pt x="23407" y="11876"/>
                  </a:cubicBezTo>
                  <a:cubicBezTo>
                    <a:pt x="23335" y="11876"/>
                    <a:pt x="23098" y="11580"/>
                    <a:pt x="23037" y="11519"/>
                  </a:cubicBezTo>
                  <a:lnTo>
                    <a:pt x="22996" y="11519"/>
                  </a:lnTo>
                  <a:cubicBezTo>
                    <a:pt x="22996" y="11499"/>
                    <a:pt x="22996" y="11478"/>
                    <a:pt x="22975" y="11478"/>
                  </a:cubicBezTo>
                  <a:cubicBezTo>
                    <a:pt x="22945" y="11438"/>
                    <a:pt x="22897" y="11417"/>
                    <a:pt x="22852" y="11417"/>
                  </a:cubicBezTo>
                  <a:cubicBezTo>
                    <a:pt x="22801" y="11417"/>
                    <a:pt x="22755" y="11443"/>
                    <a:pt x="22744" y="11499"/>
                  </a:cubicBezTo>
                  <a:cubicBezTo>
                    <a:pt x="22703" y="11750"/>
                    <a:pt x="22724" y="11980"/>
                    <a:pt x="22724" y="12231"/>
                  </a:cubicBezTo>
                  <a:cubicBezTo>
                    <a:pt x="22493" y="11750"/>
                    <a:pt x="22514" y="11143"/>
                    <a:pt x="22138" y="10724"/>
                  </a:cubicBezTo>
                  <a:cubicBezTo>
                    <a:pt x="22113" y="10700"/>
                    <a:pt x="22081" y="10690"/>
                    <a:pt x="22051" y="10690"/>
                  </a:cubicBezTo>
                  <a:cubicBezTo>
                    <a:pt x="22029" y="10690"/>
                    <a:pt x="22009" y="10695"/>
                    <a:pt x="21991" y="10703"/>
                  </a:cubicBezTo>
                  <a:cubicBezTo>
                    <a:pt x="21968" y="10680"/>
                    <a:pt x="21929" y="10668"/>
                    <a:pt x="21890" y="10668"/>
                  </a:cubicBezTo>
                  <a:cubicBezTo>
                    <a:pt x="21823" y="10668"/>
                    <a:pt x="21753" y="10701"/>
                    <a:pt x="21740" y="10766"/>
                  </a:cubicBezTo>
                  <a:cubicBezTo>
                    <a:pt x="21698" y="11038"/>
                    <a:pt x="21677" y="11310"/>
                    <a:pt x="21489" y="11519"/>
                  </a:cubicBezTo>
                  <a:cubicBezTo>
                    <a:pt x="21422" y="11586"/>
                    <a:pt x="21344" y="11635"/>
                    <a:pt x="21279" y="11635"/>
                  </a:cubicBezTo>
                  <a:cubicBezTo>
                    <a:pt x="21221" y="11635"/>
                    <a:pt x="21174" y="11597"/>
                    <a:pt x="21154" y="11499"/>
                  </a:cubicBezTo>
                  <a:cubicBezTo>
                    <a:pt x="21133" y="11394"/>
                    <a:pt x="21154" y="11289"/>
                    <a:pt x="21133" y="11185"/>
                  </a:cubicBezTo>
                  <a:cubicBezTo>
                    <a:pt x="21085" y="10977"/>
                    <a:pt x="20916" y="10855"/>
                    <a:pt x="20736" y="10855"/>
                  </a:cubicBezTo>
                  <a:cubicBezTo>
                    <a:pt x="20680" y="10855"/>
                    <a:pt x="20623" y="10867"/>
                    <a:pt x="20568" y="10892"/>
                  </a:cubicBezTo>
                  <a:cubicBezTo>
                    <a:pt x="20545" y="10884"/>
                    <a:pt x="20520" y="10879"/>
                    <a:pt x="20494" y="10879"/>
                  </a:cubicBezTo>
                  <a:cubicBezTo>
                    <a:pt x="20450" y="10879"/>
                    <a:pt x="20407" y="10894"/>
                    <a:pt x="20380" y="10934"/>
                  </a:cubicBezTo>
                  <a:cubicBezTo>
                    <a:pt x="20255" y="11122"/>
                    <a:pt x="20024" y="11143"/>
                    <a:pt x="19920" y="11352"/>
                  </a:cubicBezTo>
                  <a:cubicBezTo>
                    <a:pt x="19711" y="11791"/>
                    <a:pt x="19836" y="12377"/>
                    <a:pt x="19418" y="12691"/>
                  </a:cubicBezTo>
                  <a:cubicBezTo>
                    <a:pt x="19297" y="12784"/>
                    <a:pt x="19176" y="12823"/>
                    <a:pt x="19059" y="12823"/>
                  </a:cubicBezTo>
                  <a:cubicBezTo>
                    <a:pt x="18647" y="12823"/>
                    <a:pt x="18274" y="12338"/>
                    <a:pt x="18078" y="11980"/>
                  </a:cubicBezTo>
                  <a:cubicBezTo>
                    <a:pt x="17974" y="11791"/>
                    <a:pt x="17911" y="11582"/>
                    <a:pt x="17848" y="11352"/>
                  </a:cubicBezTo>
                  <a:cubicBezTo>
                    <a:pt x="17806" y="11227"/>
                    <a:pt x="17848" y="10892"/>
                    <a:pt x="17723" y="10745"/>
                  </a:cubicBezTo>
                  <a:cubicBezTo>
                    <a:pt x="17744" y="10724"/>
                    <a:pt x="17744" y="10703"/>
                    <a:pt x="17765" y="10683"/>
                  </a:cubicBezTo>
                  <a:cubicBezTo>
                    <a:pt x="18078" y="9950"/>
                    <a:pt x="18392" y="9050"/>
                    <a:pt x="18874" y="8402"/>
                  </a:cubicBezTo>
                  <a:cubicBezTo>
                    <a:pt x="19377" y="7725"/>
                    <a:pt x="20313" y="7667"/>
                    <a:pt x="21155" y="7667"/>
                  </a:cubicBezTo>
                  <a:cubicBezTo>
                    <a:pt x="21327" y="7667"/>
                    <a:pt x="21496" y="7670"/>
                    <a:pt x="21656" y="7670"/>
                  </a:cubicBezTo>
                  <a:cubicBezTo>
                    <a:pt x="22301" y="7670"/>
                    <a:pt x="23128" y="7927"/>
                    <a:pt x="23869" y="7927"/>
                  </a:cubicBezTo>
                  <a:cubicBezTo>
                    <a:pt x="24162" y="7927"/>
                    <a:pt x="24441" y="7887"/>
                    <a:pt x="24690" y="7774"/>
                  </a:cubicBezTo>
                  <a:cubicBezTo>
                    <a:pt x="24711" y="7774"/>
                    <a:pt x="24711" y="7795"/>
                    <a:pt x="24732" y="7795"/>
                  </a:cubicBezTo>
                  <a:cubicBezTo>
                    <a:pt x="24782" y="7803"/>
                    <a:pt x="24830" y="7806"/>
                    <a:pt x="24877" y="7806"/>
                  </a:cubicBezTo>
                  <a:cubicBezTo>
                    <a:pt x="25726" y="7806"/>
                    <a:pt x="26175" y="6607"/>
                    <a:pt x="25778" y="5933"/>
                  </a:cubicBezTo>
                  <a:cubicBezTo>
                    <a:pt x="25527" y="5514"/>
                    <a:pt x="25067" y="5242"/>
                    <a:pt x="24586" y="5201"/>
                  </a:cubicBezTo>
                  <a:cubicBezTo>
                    <a:pt x="24548" y="5198"/>
                    <a:pt x="24511" y="5197"/>
                    <a:pt x="24474" y="5197"/>
                  </a:cubicBezTo>
                  <a:cubicBezTo>
                    <a:pt x="24219" y="5197"/>
                    <a:pt x="23965" y="5258"/>
                    <a:pt x="23728" y="5368"/>
                  </a:cubicBezTo>
                  <a:cubicBezTo>
                    <a:pt x="23581" y="5431"/>
                    <a:pt x="23456" y="5535"/>
                    <a:pt x="23330" y="5577"/>
                  </a:cubicBezTo>
                  <a:cubicBezTo>
                    <a:pt x="23215" y="5618"/>
                    <a:pt x="23094" y="5641"/>
                    <a:pt x="22984" y="5641"/>
                  </a:cubicBezTo>
                  <a:cubicBezTo>
                    <a:pt x="22752" y="5641"/>
                    <a:pt x="22570" y="5539"/>
                    <a:pt x="22598" y="5284"/>
                  </a:cubicBezTo>
                  <a:cubicBezTo>
                    <a:pt x="22640" y="5263"/>
                    <a:pt x="22703" y="5242"/>
                    <a:pt x="22744" y="5180"/>
                  </a:cubicBezTo>
                  <a:cubicBezTo>
                    <a:pt x="23247" y="4447"/>
                    <a:pt x="23958" y="4050"/>
                    <a:pt x="24858" y="4050"/>
                  </a:cubicBezTo>
                  <a:close/>
                  <a:moveTo>
                    <a:pt x="9521" y="2439"/>
                  </a:moveTo>
                  <a:cubicBezTo>
                    <a:pt x="11111" y="3213"/>
                    <a:pt x="12492" y="4322"/>
                    <a:pt x="13329" y="5954"/>
                  </a:cubicBezTo>
                  <a:cubicBezTo>
                    <a:pt x="13873" y="7000"/>
                    <a:pt x="14291" y="8632"/>
                    <a:pt x="12973" y="9260"/>
                  </a:cubicBezTo>
                  <a:cubicBezTo>
                    <a:pt x="12513" y="9490"/>
                    <a:pt x="12011" y="9657"/>
                    <a:pt x="11676" y="10055"/>
                  </a:cubicBezTo>
                  <a:cubicBezTo>
                    <a:pt x="11111" y="10703"/>
                    <a:pt x="11278" y="11603"/>
                    <a:pt x="10630" y="12210"/>
                  </a:cubicBezTo>
                  <a:cubicBezTo>
                    <a:pt x="10107" y="12691"/>
                    <a:pt x="9353" y="12796"/>
                    <a:pt x="8747" y="13110"/>
                  </a:cubicBezTo>
                  <a:cubicBezTo>
                    <a:pt x="8349" y="13319"/>
                    <a:pt x="7972" y="13570"/>
                    <a:pt x="7721" y="13947"/>
                  </a:cubicBezTo>
                  <a:cubicBezTo>
                    <a:pt x="7491" y="14344"/>
                    <a:pt x="7428" y="14679"/>
                    <a:pt x="7114" y="15076"/>
                  </a:cubicBezTo>
                  <a:cubicBezTo>
                    <a:pt x="6612" y="15725"/>
                    <a:pt x="5943" y="15913"/>
                    <a:pt x="5169" y="16144"/>
                  </a:cubicBezTo>
                  <a:cubicBezTo>
                    <a:pt x="3788" y="16562"/>
                    <a:pt x="2574" y="16897"/>
                    <a:pt x="2009" y="18361"/>
                  </a:cubicBezTo>
                  <a:cubicBezTo>
                    <a:pt x="1632" y="19324"/>
                    <a:pt x="1381" y="21165"/>
                    <a:pt x="2239" y="21960"/>
                  </a:cubicBezTo>
                  <a:cubicBezTo>
                    <a:pt x="2551" y="22243"/>
                    <a:pt x="2903" y="22354"/>
                    <a:pt x="3264" y="22354"/>
                  </a:cubicBezTo>
                  <a:cubicBezTo>
                    <a:pt x="3970" y="22354"/>
                    <a:pt x="4712" y="21930"/>
                    <a:pt x="5252" y="21542"/>
                  </a:cubicBezTo>
                  <a:cubicBezTo>
                    <a:pt x="6095" y="20952"/>
                    <a:pt x="6978" y="20390"/>
                    <a:pt x="7989" y="20390"/>
                  </a:cubicBezTo>
                  <a:cubicBezTo>
                    <a:pt x="8234" y="20390"/>
                    <a:pt x="8486" y="20422"/>
                    <a:pt x="8747" y="20496"/>
                  </a:cubicBezTo>
                  <a:cubicBezTo>
                    <a:pt x="9521" y="20705"/>
                    <a:pt x="10169" y="21270"/>
                    <a:pt x="10441" y="22023"/>
                  </a:cubicBezTo>
                  <a:cubicBezTo>
                    <a:pt x="10651" y="22630"/>
                    <a:pt x="10420" y="23174"/>
                    <a:pt x="10462" y="23781"/>
                  </a:cubicBezTo>
                  <a:cubicBezTo>
                    <a:pt x="10525" y="24597"/>
                    <a:pt x="10944" y="24722"/>
                    <a:pt x="11404" y="25350"/>
                  </a:cubicBezTo>
                  <a:cubicBezTo>
                    <a:pt x="12136" y="26375"/>
                    <a:pt x="11550" y="27191"/>
                    <a:pt x="11969" y="28196"/>
                  </a:cubicBezTo>
                  <a:cubicBezTo>
                    <a:pt x="12073" y="28489"/>
                    <a:pt x="12283" y="28593"/>
                    <a:pt x="12429" y="28823"/>
                  </a:cubicBezTo>
                  <a:cubicBezTo>
                    <a:pt x="12722" y="29284"/>
                    <a:pt x="12764" y="30016"/>
                    <a:pt x="13057" y="30434"/>
                  </a:cubicBezTo>
                  <a:cubicBezTo>
                    <a:pt x="13203" y="30644"/>
                    <a:pt x="13329" y="30748"/>
                    <a:pt x="13538" y="30874"/>
                  </a:cubicBezTo>
                  <a:cubicBezTo>
                    <a:pt x="13810" y="31020"/>
                    <a:pt x="15526" y="31271"/>
                    <a:pt x="15045" y="31920"/>
                  </a:cubicBezTo>
                  <a:cubicBezTo>
                    <a:pt x="15003" y="32004"/>
                    <a:pt x="15003" y="32087"/>
                    <a:pt x="15024" y="32150"/>
                  </a:cubicBezTo>
                  <a:lnTo>
                    <a:pt x="14793" y="32150"/>
                  </a:lnTo>
                  <a:cubicBezTo>
                    <a:pt x="11655" y="32108"/>
                    <a:pt x="8537" y="31209"/>
                    <a:pt x="5985" y="29346"/>
                  </a:cubicBezTo>
                  <a:cubicBezTo>
                    <a:pt x="3265" y="27317"/>
                    <a:pt x="1863" y="24408"/>
                    <a:pt x="1277" y="21123"/>
                  </a:cubicBezTo>
                  <a:cubicBezTo>
                    <a:pt x="42" y="14030"/>
                    <a:pt x="1946" y="5410"/>
                    <a:pt x="9374" y="2564"/>
                  </a:cubicBezTo>
                  <a:cubicBezTo>
                    <a:pt x="9458" y="2522"/>
                    <a:pt x="9479" y="2480"/>
                    <a:pt x="9521" y="2439"/>
                  </a:cubicBezTo>
                  <a:close/>
                  <a:moveTo>
                    <a:pt x="17270" y="624"/>
                  </a:moveTo>
                  <a:cubicBezTo>
                    <a:pt x="17853" y="624"/>
                    <a:pt x="18436" y="656"/>
                    <a:pt x="19020" y="723"/>
                  </a:cubicBezTo>
                  <a:cubicBezTo>
                    <a:pt x="21615" y="995"/>
                    <a:pt x="24042" y="2062"/>
                    <a:pt x="26071" y="3652"/>
                  </a:cubicBezTo>
                  <a:cubicBezTo>
                    <a:pt x="25648" y="3558"/>
                    <a:pt x="25200" y="3511"/>
                    <a:pt x="24835" y="3511"/>
                  </a:cubicBezTo>
                  <a:cubicBezTo>
                    <a:pt x="24714" y="3511"/>
                    <a:pt x="24601" y="3516"/>
                    <a:pt x="24502" y="3527"/>
                  </a:cubicBezTo>
                  <a:cubicBezTo>
                    <a:pt x="23560" y="3631"/>
                    <a:pt x="22703" y="4133"/>
                    <a:pt x="22326" y="5012"/>
                  </a:cubicBezTo>
                  <a:cubicBezTo>
                    <a:pt x="22305" y="5054"/>
                    <a:pt x="22305" y="5096"/>
                    <a:pt x="22326" y="5138"/>
                  </a:cubicBezTo>
                  <a:cubicBezTo>
                    <a:pt x="22096" y="5556"/>
                    <a:pt x="22368" y="6142"/>
                    <a:pt x="22933" y="6184"/>
                  </a:cubicBezTo>
                  <a:cubicBezTo>
                    <a:pt x="22963" y="6187"/>
                    <a:pt x="22992" y="6189"/>
                    <a:pt x="23021" y="6189"/>
                  </a:cubicBezTo>
                  <a:cubicBezTo>
                    <a:pt x="23550" y="6189"/>
                    <a:pt x="23927" y="5698"/>
                    <a:pt x="24474" y="5698"/>
                  </a:cubicBezTo>
                  <a:cubicBezTo>
                    <a:pt x="24503" y="5698"/>
                    <a:pt x="24534" y="5700"/>
                    <a:pt x="24565" y="5703"/>
                  </a:cubicBezTo>
                  <a:cubicBezTo>
                    <a:pt x="25067" y="5765"/>
                    <a:pt x="25569" y="6142"/>
                    <a:pt x="25464" y="6728"/>
                  </a:cubicBezTo>
                  <a:cubicBezTo>
                    <a:pt x="25402" y="7084"/>
                    <a:pt x="25088" y="7230"/>
                    <a:pt x="24816" y="7398"/>
                  </a:cubicBezTo>
                  <a:cubicBezTo>
                    <a:pt x="24778" y="7398"/>
                    <a:pt x="24740" y="7398"/>
                    <a:pt x="24703" y="7398"/>
                  </a:cubicBezTo>
                  <a:cubicBezTo>
                    <a:pt x="23539" y="7398"/>
                    <a:pt x="22402" y="7191"/>
                    <a:pt x="21255" y="7191"/>
                  </a:cubicBezTo>
                  <a:cubicBezTo>
                    <a:pt x="20709" y="7191"/>
                    <a:pt x="20161" y="7238"/>
                    <a:pt x="19606" y="7377"/>
                  </a:cubicBezTo>
                  <a:cubicBezTo>
                    <a:pt x="18330" y="7690"/>
                    <a:pt x="17702" y="9427"/>
                    <a:pt x="17451" y="10578"/>
                  </a:cubicBezTo>
                  <a:cubicBezTo>
                    <a:pt x="17451" y="10620"/>
                    <a:pt x="17472" y="10662"/>
                    <a:pt x="17493" y="10703"/>
                  </a:cubicBezTo>
                  <a:cubicBezTo>
                    <a:pt x="17304" y="11122"/>
                    <a:pt x="17493" y="11771"/>
                    <a:pt x="17660" y="12126"/>
                  </a:cubicBezTo>
                  <a:cubicBezTo>
                    <a:pt x="17890" y="12649"/>
                    <a:pt x="18330" y="13214"/>
                    <a:pt x="18936" y="13298"/>
                  </a:cubicBezTo>
                  <a:cubicBezTo>
                    <a:pt x="18984" y="13304"/>
                    <a:pt x="19030" y="13308"/>
                    <a:pt x="19075" y="13308"/>
                  </a:cubicBezTo>
                  <a:cubicBezTo>
                    <a:pt x="19468" y="13308"/>
                    <a:pt x="19772" y="13069"/>
                    <a:pt x="19941" y="12712"/>
                  </a:cubicBezTo>
                  <a:cubicBezTo>
                    <a:pt x="20108" y="12356"/>
                    <a:pt x="20087" y="11959"/>
                    <a:pt x="20234" y="11603"/>
                  </a:cubicBezTo>
                  <a:cubicBezTo>
                    <a:pt x="20317" y="11373"/>
                    <a:pt x="20527" y="11310"/>
                    <a:pt x="20631" y="11101"/>
                  </a:cubicBezTo>
                  <a:cubicBezTo>
                    <a:pt x="20840" y="11143"/>
                    <a:pt x="20736" y="11645"/>
                    <a:pt x="20819" y="11812"/>
                  </a:cubicBezTo>
                  <a:cubicBezTo>
                    <a:pt x="20904" y="11981"/>
                    <a:pt x="21057" y="12055"/>
                    <a:pt x="21222" y="12055"/>
                  </a:cubicBezTo>
                  <a:cubicBezTo>
                    <a:pt x="21262" y="12055"/>
                    <a:pt x="21302" y="12051"/>
                    <a:pt x="21343" y="12043"/>
                  </a:cubicBezTo>
                  <a:cubicBezTo>
                    <a:pt x="21740" y="11959"/>
                    <a:pt x="22012" y="11519"/>
                    <a:pt x="22054" y="11101"/>
                  </a:cubicBezTo>
                  <a:cubicBezTo>
                    <a:pt x="22263" y="11708"/>
                    <a:pt x="22221" y="12419"/>
                    <a:pt x="22703" y="12900"/>
                  </a:cubicBezTo>
                  <a:cubicBezTo>
                    <a:pt x="22743" y="12933"/>
                    <a:pt x="22796" y="12949"/>
                    <a:pt x="22848" y="12949"/>
                  </a:cubicBezTo>
                  <a:cubicBezTo>
                    <a:pt x="22931" y="12949"/>
                    <a:pt x="23012" y="12907"/>
                    <a:pt x="23037" y="12817"/>
                  </a:cubicBezTo>
                  <a:cubicBezTo>
                    <a:pt x="23100" y="12566"/>
                    <a:pt x="23142" y="12273"/>
                    <a:pt x="23121" y="12001"/>
                  </a:cubicBezTo>
                  <a:lnTo>
                    <a:pt x="23121" y="12001"/>
                  </a:lnTo>
                  <a:cubicBezTo>
                    <a:pt x="23230" y="12110"/>
                    <a:pt x="23346" y="12205"/>
                    <a:pt x="23457" y="12205"/>
                  </a:cubicBezTo>
                  <a:cubicBezTo>
                    <a:pt x="23537" y="12205"/>
                    <a:pt x="23615" y="12154"/>
                    <a:pt x="23686" y="12022"/>
                  </a:cubicBezTo>
                  <a:cubicBezTo>
                    <a:pt x="23791" y="11854"/>
                    <a:pt x="23749" y="11624"/>
                    <a:pt x="23749" y="11436"/>
                  </a:cubicBezTo>
                  <a:cubicBezTo>
                    <a:pt x="23749" y="11331"/>
                    <a:pt x="23749" y="11206"/>
                    <a:pt x="23791" y="11080"/>
                  </a:cubicBezTo>
                  <a:cubicBezTo>
                    <a:pt x="23812" y="10996"/>
                    <a:pt x="23853" y="10934"/>
                    <a:pt x="23853" y="10850"/>
                  </a:cubicBezTo>
                  <a:cubicBezTo>
                    <a:pt x="23886" y="10844"/>
                    <a:pt x="23920" y="10841"/>
                    <a:pt x="23955" y="10841"/>
                  </a:cubicBezTo>
                  <a:cubicBezTo>
                    <a:pt x="24171" y="10841"/>
                    <a:pt x="24418" y="10954"/>
                    <a:pt x="24418" y="11206"/>
                  </a:cubicBezTo>
                  <a:cubicBezTo>
                    <a:pt x="24397" y="11352"/>
                    <a:pt x="24084" y="11499"/>
                    <a:pt x="24000" y="11603"/>
                  </a:cubicBezTo>
                  <a:cubicBezTo>
                    <a:pt x="23832" y="11791"/>
                    <a:pt x="23728" y="12063"/>
                    <a:pt x="23895" y="12273"/>
                  </a:cubicBezTo>
                  <a:cubicBezTo>
                    <a:pt x="24021" y="12461"/>
                    <a:pt x="24251" y="12482"/>
                    <a:pt x="24439" y="12482"/>
                  </a:cubicBezTo>
                  <a:cubicBezTo>
                    <a:pt x="24690" y="12461"/>
                    <a:pt x="25004" y="12419"/>
                    <a:pt x="25255" y="12335"/>
                  </a:cubicBezTo>
                  <a:lnTo>
                    <a:pt x="25255" y="12335"/>
                  </a:lnTo>
                  <a:cubicBezTo>
                    <a:pt x="24879" y="13129"/>
                    <a:pt x="23560" y="13240"/>
                    <a:pt x="22400" y="13240"/>
                  </a:cubicBezTo>
                  <a:cubicBezTo>
                    <a:pt x="21950" y="13240"/>
                    <a:pt x="21525" y="13223"/>
                    <a:pt x="21187" y="13223"/>
                  </a:cubicBezTo>
                  <a:cubicBezTo>
                    <a:pt x="21039" y="13223"/>
                    <a:pt x="20908" y="13226"/>
                    <a:pt x="20799" y="13235"/>
                  </a:cubicBezTo>
                  <a:cubicBezTo>
                    <a:pt x="19962" y="13277"/>
                    <a:pt x="19125" y="13424"/>
                    <a:pt x="18413" y="13905"/>
                  </a:cubicBezTo>
                  <a:cubicBezTo>
                    <a:pt x="17116" y="14763"/>
                    <a:pt x="17032" y="16123"/>
                    <a:pt x="17493" y="17504"/>
                  </a:cubicBezTo>
                  <a:cubicBezTo>
                    <a:pt x="18120" y="19450"/>
                    <a:pt x="19355" y="21688"/>
                    <a:pt x="20694" y="23237"/>
                  </a:cubicBezTo>
                  <a:cubicBezTo>
                    <a:pt x="21280" y="23906"/>
                    <a:pt x="22012" y="24387"/>
                    <a:pt x="22577" y="25078"/>
                  </a:cubicBezTo>
                  <a:cubicBezTo>
                    <a:pt x="22996" y="25601"/>
                    <a:pt x="23393" y="26040"/>
                    <a:pt x="24021" y="26250"/>
                  </a:cubicBezTo>
                  <a:cubicBezTo>
                    <a:pt x="24266" y="26411"/>
                    <a:pt x="24506" y="26482"/>
                    <a:pt x="24737" y="26482"/>
                  </a:cubicBezTo>
                  <a:cubicBezTo>
                    <a:pt x="25946" y="26482"/>
                    <a:pt x="26901" y="24548"/>
                    <a:pt x="26971" y="23530"/>
                  </a:cubicBezTo>
                  <a:cubicBezTo>
                    <a:pt x="27034" y="22651"/>
                    <a:pt x="26992" y="21730"/>
                    <a:pt x="27599" y="20998"/>
                  </a:cubicBezTo>
                  <a:cubicBezTo>
                    <a:pt x="27892" y="20663"/>
                    <a:pt x="28268" y="20412"/>
                    <a:pt x="28519" y="20056"/>
                  </a:cubicBezTo>
                  <a:cubicBezTo>
                    <a:pt x="29398" y="18926"/>
                    <a:pt x="28185" y="17880"/>
                    <a:pt x="28770" y="16729"/>
                  </a:cubicBezTo>
                  <a:cubicBezTo>
                    <a:pt x="28791" y="16709"/>
                    <a:pt x="28791" y="16688"/>
                    <a:pt x="28791" y="16667"/>
                  </a:cubicBezTo>
                  <a:cubicBezTo>
                    <a:pt x="29022" y="16290"/>
                    <a:pt x="29273" y="16060"/>
                    <a:pt x="29796" y="16039"/>
                  </a:cubicBezTo>
                  <a:cubicBezTo>
                    <a:pt x="29975" y="16039"/>
                    <a:pt x="30127" y="16066"/>
                    <a:pt x="30279" y="16066"/>
                  </a:cubicBezTo>
                  <a:cubicBezTo>
                    <a:pt x="30393" y="16066"/>
                    <a:pt x="30507" y="16051"/>
                    <a:pt x="30633" y="15997"/>
                  </a:cubicBezTo>
                  <a:cubicBezTo>
                    <a:pt x="30842" y="15913"/>
                    <a:pt x="30946" y="15725"/>
                    <a:pt x="31135" y="15621"/>
                  </a:cubicBezTo>
                  <a:cubicBezTo>
                    <a:pt x="31267" y="15547"/>
                    <a:pt x="31391" y="15523"/>
                    <a:pt x="31512" y="15523"/>
                  </a:cubicBezTo>
                  <a:cubicBezTo>
                    <a:pt x="31737" y="15523"/>
                    <a:pt x="31950" y="15607"/>
                    <a:pt x="32181" y="15621"/>
                  </a:cubicBezTo>
                  <a:cubicBezTo>
                    <a:pt x="32390" y="18152"/>
                    <a:pt x="32035" y="20726"/>
                    <a:pt x="31114" y="23090"/>
                  </a:cubicBezTo>
                  <a:cubicBezTo>
                    <a:pt x="28687" y="29284"/>
                    <a:pt x="21824" y="32046"/>
                    <a:pt x="15526" y="32150"/>
                  </a:cubicBezTo>
                  <a:cubicBezTo>
                    <a:pt x="15714" y="31857"/>
                    <a:pt x="15756" y="31543"/>
                    <a:pt x="15568" y="31209"/>
                  </a:cubicBezTo>
                  <a:cubicBezTo>
                    <a:pt x="15442" y="30978"/>
                    <a:pt x="15233" y="30874"/>
                    <a:pt x="15003" y="30748"/>
                  </a:cubicBezTo>
                  <a:cubicBezTo>
                    <a:pt x="14919" y="30727"/>
                    <a:pt x="14856" y="30706"/>
                    <a:pt x="14752" y="30686"/>
                  </a:cubicBezTo>
                  <a:cubicBezTo>
                    <a:pt x="14124" y="30497"/>
                    <a:pt x="13768" y="30183"/>
                    <a:pt x="13433" y="29556"/>
                  </a:cubicBezTo>
                  <a:cubicBezTo>
                    <a:pt x="13308" y="29346"/>
                    <a:pt x="13329" y="29116"/>
                    <a:pt x="13203" y="28907"/>
                  </a:cubicBezTo>
                  <a:cubicBezTo>
                    <a:pt x="12889" y="28405"/>
                    <a:pt x="12450" y="28091"/>
                    <a:pt x="12345" y="27442"/>
                  </a:cubicBezTo>
                  <a:cubicBezTo>
                    <a:pt x="12220" y="26647"/>
                    <a:pt x="12534" y="25999"/>
                    <a:pt x="12011" y="25287"/>
                  </a:cubicBezTo>
                  <a:cubicBezTo>
                    <a:pt x="11843" y="25036"/>
                    <a:pt x="11550" y="24890"/>
                    <a:pt x="11383" y="24639"/>
                  </a:cubicBezTo>
                  <a:cubicBezTo>
                    <a:pt x="10944" y="24053"/>
                    <a:pt x="11048" y="23718"/>
                    <a:pt x="11069" y="23007"/>
                  </a:cubicBezTo>
                  <a:cubicBezTo>
                    <a:pt x="11090" y="22316"/>
                    <a:pt x="10923" y="21667"/>
                    <a:pt x="10483" y="21123"/>
                  </a:cubicBezTo>
                  <a:cubicBezTo>
                    <a:pt x="9872" y="20318"/>
                    <a:pt x="8929" y="19945"/>
                    <a:pt x="7966" y="19945"/>
                  </a:cubicBezTo>
                  <a:cubicBezTo>
                    <a:pt x="7478" y="19945"/>
                    <a:pt x="6986" y="20041"/>
                    <a:pt x="6529" y="20224"/>
                  </a:cubicBezTo>
                  <a:cubicBezTo>
                    <a:pt x="5566" y="20600"/>
                    <a:pt x="4834" y="21563"/>
                    <a:pt x="3829" y="21814"/>
                  </a:cubicBezTo>
                  <a:cubicBezTo>
                    <a:pt x="3675" y="21852"/>
                    <a:pt x="3534" y="21869"/>
                    <a:pt x="3405" y="21869"/>
                  </a:cubicBezTo>
                  <a:cubicBezTo>
                    <a:pt x="1882" y="21869"/>
                    <a:pt x="2012" y="19422"/>
                    <a:pt x="2532" y="18361"/>
                  </a:cubicBezTo>
                  <a:cubicBezTo>
                    <a:pt x="3578" y="16269"/>
                    <a:pt x="6801" y="17190"/>
                    <a:pt x="7805" y="15265"/>
                  </a:cubicBezTo>
                  <a:cubicBezTo>
                    <a:pt x="7972" y="14930"/>
                    <a:pt x="7972" y="14532"/>
                    <a:pt x="8161" y="14219"/>
                  </a:cubicBezTo>
                  <a:cubicBezTo>
                    <a:pt x="8454" y="13779"/>
                    <a:pt x="9019" y="13570"/>
                    <a:pt x="9479" y="13382"/>
                  </a:cubicBezTo>
                  <a:cubicBezTo>
                    <a:pt x="10002" y="13172"/>
                    <a:pt x="10567" y="13005"/>
                    <a:pt x="11006" y="12649"/>
                  </a:cubicBezTo>
                  <a:cubicBezTo>
                    <a:pt x="11592" y="12147"/>
                    <a:pt x="11550" y="11666"/>
                    <a:pt x="11780" y="10996"/>
                  </a:cubicBezTo>
                  <a:cubicBezTo>
                    <a:pt x="12157" y="9971"/>
                    <a:pt x="12994" y="9950"/>
                    <a:pt x="13747" y="9364"/>
                  </a:cubicBezTo>
                  <a:cubicBezTo>
                    <a:pt x="15065" y="8360"/>
                    <a:pt x="14019" y="6372"/>
                    <a:pt x="13308" y="5305"/>
                  </a:cubicBezTo>
                  <a:cubicBezTo>
                    <a:pt x="12408" y="3903"/>
                    <a:pt x="11069" y="2752"/>
                    <a:pt x="9500" y="2208"/>
                  </a:cubicBezTo>
                  <a:cubicBezTo>
                    <a:pt x="9479" y="2167"/>
                    <a:pt x="9437" y="2146"/>
                    <a:pt x="9395" y="2125"/>
                  </a:cubicBezTo>
                  <a:cubicBezTo>
                    <a:pt x="11938" y="1283"/>
                    <a:pt x="14594" y="624"/>
                    <a:pt x="17270" y="624"/>
                  </a:cubicBezTo>
                  <a:close/>
                  <a:moveTo>
                    <a:pt x="17377" y="0"/>
                  </a:moveTo>
                  <a:cubicBezTo>
                    <a:pt x="14398" y="0"/>
                    <a:pt x="11423" y="792"/>
                    <a:pt x="8705" y="1957"/>
                  </a:cubicBezTo>
                  <a:cubicBezTo>
                    <a:pt x="8537" y="2041"/>
                    <a:pt x="8600" y="2271"/>
                    <a:pt x="8747" y="2313"/>
                  </a:cubicBezTo>
                  <a:cubicBezTo>
                    <a:pt x="2449" y="4761"/>
                    <a:pt x="0" y="11791"/>
                    <a:pt x="356" y="18131"/>
                  </a:cubicBezTo>
                  <a:cubicBezTo>
                    <a:pt x="544" y="21521"/>
                    <a:pt x="1214" y="25057"/>
                    <a:pt x="3390" y="27735"/>
                  </a:cubicBezTo>
                  <a:cubicBezTo>
                    <a:pt x="5336" y="30141"/>
                    <a:pt x="8203" y="31774"/>
                    <a:pt x="11195" y="32422"/>
                  </a:cubicBezTo>
                  <a:cubicBezTo>
                    <a:pt x="12439" y="32693"/>
                    <a:pt x="13704" y="32817"/>
                    <a:pt x="14971" y="32817"/>
                  </a:cubicBezTo>
                  <a:cubicBezTo>
                    <a:pt x="17517" y="32817"/>
                    <a:pt x="20069" y="32319"/>
                    <a:pt x="22472" y="31522"/>
                  </a:cubicBezTo>
                  <a:cubicBezTo>
                    <a:pt x="25695" y="30434"/>
                    <a:pt x="28603" y="28781"/>
                    <a:pt x="30465" y="25852"/>
                  </a:cubicBezTo>
                  <a:cubicBezTo>
                    <a:pt x="34127" y="20140"/>
                    <a:pt x="33541" y="11833"/>
                    <a:pt x="29649" y="6372"/>
                  </a:cubicBezTo>
                  <a:cubicBezTo>
                    <a:pt x="27557" y="3464"/>
                    <a:pt x="24439" y="1246"/>
                    <a:pt x="20945" y="409"/>
                  </a:cubicBezTo>
                  <a:cubicBezTo>
                    <a:pt x="19766" y="128"/>
                    <a:pt x="18571" y="0"/>
                    <a:pt x="17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114266" y="728538"/>
              <a:ext cx="1064654" cy="1549606"/>
            </a:xfrm>
            <a:custGeom>
              <a:avLst/>
              <a:gdLst/>
              <a:ahLst/>
              <a:cxnLst/>
              <a:rect l="l" t="t" r="r" b="b"/>
              <a:pathLst>
                <a:path w="34316" h="49947" extrusionOk="0">
                  <a:moveTo>
                    <a:pt x="13036" y="457"/>
                  </a:moveTo>
                  <a:cubicBezTo>
                    <a:pt x="13057" y="457"/>
                    <a:pt x="13057" y="478"/>
                    <a:pt x="13057" y="478"/>
                  </a:cubicBezTo>
                  <a:cubicBezTo>
                    <a:pt x="13225" y="666"/>
                    <a:pt x="13413" y="750"/>
                    <a:pt x="13538" y="980"/>
                  </a:cubicBezTo>
                  <a:cubicBezTo>
                    <a:pt x="13643" y="1210"/>
                    <a:pt x="13685" y="1440"/>
                    <a:pt x="13664" y="1692"/>
                  </a:cubicBezTo>
                  <a:cubicBezTo>
                    <a:pt x="13664" y="1733"/>
                    <a:pt x="13664" y="1754"/>
                    <a:pt x="13685" y="1796"/>
                  </a:cubicBezTo>
                  <a:cubicBezTo>
                    <a:pt x="6487" y="4412"/>
                    <a:pt x="2679" y="12467"/>
                    <a:pt x="3097" y="19790"/>
                  </a:cubicBezTo>
                  <a:cubicBezTo>
                    <a:pt x="3495" y="27030"/>
                    <a:pt x="7659" y="34772"/>
                    <a:pt x="15275" y="36278"/>
                  </a:cubicBezTo>
                  <a:cubicBezTo>
                    <a:pt x="16882" y="36597"/>
                    <a:pt x="18593" y="36791"/>
                    <a:pt x="20308" y="36791"/>
                  </a:cubicBezTo>
                  <a:cubicBezTo>
                    <a:pt x="23215" y="36791"/>
                    <a:pt x="26135" y="36232"/>
                    <a:pt x="28582" y="34772"/>
                  </a:cubicBezTo>
                  <a:cubicBezTo>
                    <a:pt x="28603" y="34772"/>
                    <a:pt x="28624" y="34751"/>
                    <a:pt x="28645" y="34730"/>
                  </a:cubicBezTo>
                  <a:cubicBezTo>
                    <a:pt x="28792" y="34876"/>
                    <a:pt x="28959" y="35044"/>
                    <a:pt x="29106" y="35211"/>
                  </a:cubicBezTo>
                  <a:cubicBezTo>
                    <a:pt x="27683" y="36613"/>
                    <a:pt x="25716" y="37136"/>
                    <a:pt x="23791" y="37534"/>
                  </a:cubicBezTo>
                  <a:cubicBezTo>
                    <a:pt x="22250" y="37839"/>
                    <a:pt x="20684" y="37996"/>
                    <a:pt x="19113" y="37996"/>
                  </a:cubicBezTo>
                  <a:cubicBezTo>
                    <a:pt x="18636" y="37996"/>
                    <a:pt x="18159" y="37981"/>
                    <a:pt x="17681" y="37952"/>
                  </a:cubicBezTo>
                  <a:cubicBezTo>
                    <a:pt x="13517" y="37701"/>
                    <a:pt x="9479" y="36111"/>
                    <a:pt x="6571" y="33035"/>
                  </a:cubicBezTo>
                  <a:cubicBezTo>
                    <a:pt x="670" y="26779"/>
                    <a:pt x="1" y="16610"/>
                    <a:pt x="3976" y="9203"/>
                  </a:cubicBezTo>
                  <a:cubicBezTo>
                    <a:pt x="5022" y="7278"/>
                    <a:pt x="6341" y="5541"/>
                    <a:pt x="7931" y="4056"/>
                  </a:cubicBezTo>
                  <a:cubicBezTo>
                    <a:pt x="9479" y="2591"/>
                    <a:pt x="11258" y="1566"/>
                    <a:pt x="13036" y="457"/>
                  </a:cubicBezTo>
                  <a:close/>
                  <a:moveTo>
                    <a:pt x="23435" y="38203"/>
                  </a:moveTo>
                  <a:cubicBezTo>
                    <a:pt x="23435" y="38266"/>
                    <a:pt x="23435" y="38308"/>
                    <a:pt x="23477" y="38371"/>
                  </a:cubicBezTo>
                  <a:cubicBezTo>
                    <a:pt x="24126" y="39312"/>
                    <a:pt x="24837" y="40212"/>
                    <a:pt x="25172" y="41321"/>
                  </a:cubicBezTo>
                  <a:cubicBezTo>
                    <a:pt x="25569" y="42681"/>
                    <a:pt x="25109" y="44397"/>
                    <a:pt x="23540" y="44711"/>
                  </a:cubicBezTo>
                  <a:cubicBezTo>
                    <a:pt x="23341" y="44749"/>
                    <a:pt x="23111" y="44773"/>
                    <a:pt x="22877" y="44773"/>
                  </a:cubicBezTo>
                  <a:cubicBezTo>
                    <a:pt x="22471" y="44773"/>
                    <a:pt x="22053" y="44700"/>
                    <a:pt x="21761" y="44501"/>
                  </a:cubicBezTo>
                  <a:cubicBezTo>
                    <a:pt x="20883" y="43936"/>
                    <a:pt x="21134" y="42681"/>
                    <a:pt x="21364" y="41802"/>
                  </a:cubicBezTo>
                  <a:cubicBezTo>
                    <a:pt x="21657" y="40630"/>
                    <a:pt x="22096" y="39501"/>
                    <a:pt x="22452" y="38350"/>
                  </a:cubicBezTo>
                  <a:cubicBezTo>
                    <a:pt x="22766" y="38308"/>
                    <a:pt x="23100" y="38266"/>
                    <a:pt x="23435" y="38203"/>
                  </a:cubicBezTo>
                  <a:close/>
                  <a:moveTo>
                    <a:pt x="25988" y="41823"/>
                  </a:moveTo>
                  <a:lnTo>
                    <a:pt x="25988" y="41823"/>
                  </a:lnTo>
                  <a:cubicBezTo>
                    <a:pt x="27264" y="41907"/>
                    <a:pt x="28603" y="41823"/>
                    <a:pt x="29817" y="42221"/>
                  </a:cubicBezTo>
                  <a:cubicBezTo>
                    <a:pt x="31282" y="42702"/>
                    <a:pt x="32809" y="44711"/>
                    <a:pt x="31177" y="45945"/>
                  </a:cubicBezTo>
                  <a:cubicBezTo>
                    <a:pt x="30214" y="46677"/>
                    <a:pt x="28792" y="46782"/>
                    <a:pt x="27641" y="46991"/>
                  </a:cubicBezTo>
                  <a:cubicBezTo>
                    <a:pt x="26176" y="47263"/>
                    <a:pt x="24691" y="47472"/>
                    <a:pt x="23205" y="47577"/>
                  </a:cubicBezTo>
                  <a:cubicBezTo>
                    <a:pt x="22480" y="47628"/>
                    <a:pt x="21672" y="47676"/>
                    <a:pt x="20842" y="47676"/>
                  </a:cubicBezTo>
                  <a:cubicBezTo>
                    <a:pt x="18965" y="47676"/>
                    <a:pt x="16975" y="47434"/>
                    <a:pt x="15568" y="46447"/>
                  </a:cubicBezTo>
                  <a:cubicBezTo>
                    <a:pt x="13915" y="45296"/>
                    <a:pt x="14898" y="43497"/>
                    <a:pt x="16342" y="42723"/>
                  </a:cubicBezTo>
                  <a:cubicBezTo>
                    <a:pt x="17449" y="42133"/>
                    <a:pt x="18783" y="41916"/>
                    <a:pt x="20044" y="41916"/>
                  </a:cubicBezTo>
                  <a:cubicBezTo>
                    <a:pt x="20213" y="41916"/>
                    <a:pt x="20382" y="41920"/>
                    <a:pt x="20548" y="41928"/>
                  </a:cubicBezTo>
                  <a:lnTo>
                    <a:pt x="20569" y="41928"/>
                  </a:lnTo>
                  <a:cubicBezTo>
                    <a:pt x="20401" y="42534"/>
                    <a:pt x="20255" y="43183"/>
                    <a:pt x="20318" y="43769"/>
                  </a:cubicBezTo>
                  <a:cubicBezTo>
                    <a:pt x="20440" y="44992"/>
                    <a:pt x="21833" y="45500"/>
                    <a:pt x="22995" y="45500"/>
                  </a:cubicBezTo>
                  <a:cubicBezTo>
                    <a:pt x="23224" y="45500"/>
                    <a:pt x="23445" y="45481"/>
                    <a:pt x="23644" y="45443"/>
                  </a:cubicBezTo>
                  <a:cubicBezTo>
                    <a:pt x="25025" y="45192"/>
                    <a:pt x="25904" y="44020"/>
                    <a:pt x="26009" y="42639"/>
                  </a:cubicBezTo>
                  <a:cubicBezTo>
                    <a:pt x="26030" y="42367"/>
                    <a:pt x="26030" y="42095"/>
                    <a:pt x="25988" y="41823"/>
                  </a:cubicBezTo>
                  <a:close/>
                  <a:moveTo>
                    <a:pt x="32370" y="45443"/>
                  </a:moveTo>
                  <a:lnTo>
                    <a:pt x="32370" y="45443"/>
                  </a:lnTo>
                  <a:cubicBezTo>
                    <a:pt x="34232" y="47640"/>
                    <a:pt x="29922" y="48540"/>
                    <a:pt x="28603" y="48791"/>
                  </a:cubicBezTo>
                  <a:cubicBezTo>
                    <a:pt x="26699" y="49146"/>
                    <a:pt x="24774" y="49314"/>
                    <a:pt x="22828" y="49335"/>
                  </a:cubicBezTo>
                  <a:cubicBezTo>
                    <a:pt x="22522" y="49338"/>
                    <a:pt x="22214" y="49341"/>
                    <a:pt x="21904" y="49341"/>
                  </a:cubicBezTo>
                  <a:cubicBezTo>
                    <a:pt x="20433" y="49341"/>
                    <a:pt x="18927" y="49287"/>
                    <a:pt x="17493" y="49063"/>
                  </a:cubicBezTo>
                  <a:cubicBezTo>
                    <a:pt x="15903" y="48812"/>
                    <a:pt x="13497" y="47493"/>
                    <a:pt x="14166" y="45694"/>
                  </a:cubicBezTo>
                  <a:lnTo>
                    <a:pt x="14166" y="45694"/>
                  </a:lnTo>
                  <a:cubicBezTo>
                    <a:pt x="14626" y="46907"/>
                    <a:pt x="15966" y="47472"/>
                    <a:pt x="17137" y="47765"/>
                  </a:cubicBezTo>
                  <a:cubicBezTo>
                    <a:pt x="18505" y="48133"/>
                    <a:pt x="19945" y="48273"/>
                    <a:pt x="21385" y="48273"/>
                  </a:cubicBezTo>
                  <a:cubicBezTo>
                    <a:pt x="21994" y="48273"/>
                    <a:pt x="22602" y="48248"/>
                    <a:pt x="23205" y="48205"/>
                  </a:cubicBezTo>
                  <a:cubicBezTo>
                    <a:pt x="25256" y="48058"/>
                    <a:pt x="27306" y="47724"/>
                    <a:pt x="29294" y="47305"/>
                  </a:cubicBezTo>
                  <a:cubicBezTo>
                    <a:pt x="30466" y="47054"/>
                    <a:pt x="31888" y="46656"/>
                    <a:pt x="32370" y="45443"/>
                  </a:cubicBezTo>
                  <a:close/>
                  <a:moveTo>
                    <a:pt x="13254" y="1"/>
                  </a:moveTo>
                  <a:cubicBezTo>
                    <a:pt x="13179" y="1"/>
                    <a:pt x="13123" y="35"/>
                    <a:pt x="13078" y="80"/>
                  </a:cubicBezTo>
                  <a:cubicBezTo>
                    <a:pt x="9312" y="1168"/>
                    <a:pt x="6090" y="4558"/>
                    <a:pt x="4081" y="7801"/>
                  </a:cubicBezTo>
                  <a:cubicBezTo>
                    <a:pt x="1654" y="11756"/>
                    <a:pt x="691" y="16505"/>
                    <a:pt x="1047" y="21109"/>
                  </a:cubicBezTo>
                  <a:cubicBezTo>
                    <a:pt x="1382" y="25272"/>
                    <a:pt x="2805" y="29415"/>
                    <a:pt x="5462" y="32659"/>
                  </a:cubicBezTo>
                  <a:cubicBezTo>
                    <a:pt x="8203" y="35964"/>
                    <a:pt x="12116" y="37889"/>
                    <a:pt x="16342" y="38412"/>
                  </a:cubicBezTo>
                  <a:cubicBezTo>
                    <a:pt x="17253" y="38535"/>
                    <a:pt x="18164" y="38593"/>
                    <a:pt x="19075" y="38593"/>
                  </a:cubicBezTo>
                  <a:cubicBezTo>
                    <a:pt x="20026" y="38593"/>
                    <a:pt x="20977" y="38530"/>
                    <a:pt x="21929" y="38412"/>
                  </a:cubicBezTo>
                  <a:lnTo>
                    <a:pt x="21929" y="38412"/>
                  </a:lnTo>
                  <a:cubicBezTo>
                    <a:pt x="21468" y="39229"/>
                    <a:pt x="21134" y="40107"/>
                    <a:pt x="20862" y="41007"/>
                  </a:cubicBezTo>
                  <a:cubicBezTo>
                    <a:pt x="20799" y="41174"/>
                    <a:pt x="20757" y="41363"/>
                    <a:pt x="20694" y="41572"/>
                  </a:cubicBezTo>
                  <a:cubicBezTo>
                    <a:pt x="20652" y="41530"/>
                    <a:pt x="20611" y="41509"/>
                    <a:pt x="20548" y="41488"/>
                  </a:cubicBezTo>
                  <a:cubicBezTo>
                    <a:pt x="20165" y="41448"/>
                    <a:pt x="19773" y="41425"/>
                    <a:pt x="19380" y="41425"/>
                  </a:cubicBezTo>
                  <a:cubicBezTo>
                    <a:pt x="17946" y="41425"/>
                    <a:pt x="16487" y="41731"/>
                    <a:pt x="15338" y="42618"/>
                  </a:cubicBezTo>
                  <a:cubicBezTo>
                    <a:pt x="14501" y="43267"/>
                    <a:pt x="13873" y="44229"/>
                    <a:pt x="14061" y="45275"/>
                  </a:cubicBezTo>
                  <a:cubicBezTo>
                    <a:pt x="13245" y="46468"/>
                    <a:pt x="13936" y="48163"/>
                    <a:pt x="15108" y="48895"/>
                  </a:cubicBezTo>
                  <a:cubicBezTo>
                    <a:pt x="16007" y="49481"/>
                    <a:pt x="17074" y="49648"/>
                    <a:pt x="18121" y="49753"/>
                  </a:cubicBezTo>
                  <a:cubicBezTo>
                    <a:pt x="19429" y="49895"/>
                    <a:pt x="20768" y="49946"/>
                    <a:pt x="22099" y="49946"/>
                  </a:cubicBezTo>
                  <a:cubicBezTo>
                    <a:pt x="22342" y="49946"/>
                    <a:pt x="22586" y="49945"/>
                    <a:pt x="22828" y="49941"/>
                  </a:cubicBezTo>
                  <a:cubicBezTo>
                    <a:pt x="25569" y="49920"/>
                    <a:pt x="28645" y="49732"/>
                    <a:pt x="31240" y="48791"/>
                  </a:cubicBezTo>
                  <a:cubicBezTo>
                    <a:pt x="32663" y="48268"/>
                    <a:pt x="34316" y="46405"/>
                    <a:pt x="32767" y="45045"/>
                  </a:cubicBezTo>
                  <a:cubicBezTo>
                    <a:pt x="32697" y="44989"/>
                    <a:pt x="32637" y="44971"/>
                    <a:pt x="32580" y="44971"/>
                  </a:cubicBezTo>
                  <a:cubicBezTo>
                    <a:pt x="32551" y="44971"/>
                    <a:pt x="32523" y="44976"/>
                    <a:pt x="32495" y="44983"/>
                  </a:cubicBezTo>
                  <a:cubicBezTo>
                    <a:pt x="32642" y="43936"/>
                    <a:pt x="32035" y="42911"/>
                    <a:pt x="31240" y="42283"/>
                  </a:cubicBezTo>
                  <a:cubicBezTo>
                    <a:pt x="29775" y="41112"/>
                    <a:pt x="27725" y="41321"/>
                    <a:pt x="25988" y="41195"/>
                  </a:cubicBezTo>
                  <a:lnTo>
                    <a:pt x="25883" y="41195"/>
                  </a:lnTo>
                  <a:cubicBezTo>
                    <a:pt x="25569" y="40045"/>
                    <a:pt x="24858" y="38998"/>
                    <a:pt x="24105" y="38078"/>
                  </a:cubicBezTo>
                  <a:cubicBezTo>
                    <a:pt x="26176" y="37680"/>
                    <a:pt x="28310" y="37032"/>
                    <a:pt x="29754" y="35420"/>
                  </a:cubicBezTo>
                  <a:cubicBezTo>
                    <a:pt x="29880" y="35295"/>
                    <a:pt x="29880" y="35107"/>
                    <a:pt x="29754" y="34981"/>
                  </a:cubicBezTo>
                  <a:cubicBezTo>
                    <a:pt x="29503" y="34730"/>
                    <a:pt x="29252" y="34458"/>
                    <a:pt x="28980" y="34207"/>
                  </a:cubicBezTo>
                  <a:cubicBezTo>
                    <a:pt x="28919" y="34137"/>
                    <a:pt x="28846" y="34107"/>
                    <a:pt x="28775" y="34107"/>
                  </a:cubicBezTo>
                  <a:cubicBezTo>
                    <a:pt x="28676" y="34107"/>
                    <a:pt x="28580" y="34164"/>
                    <a:pt x="28520" y="34249"/>
                  </a:cubicBezTo>
                  <a:cubicBezTo>
                    <a:pt x="28491" y="34230"/>
                    <a:pt x="28459" y="34220"/>
                    <a:pt x="28422" y="34220"/>
                  </a:cubicBezTo>
                  <a:cubicBezTo>
                    <a:pt x="28377" y="34220"/>
                    <a:pt x="28326" y="34235"/>
                    <a:pt x="28269" y="34270"/>
                  </a:cubicBezTo>
                  <a:cubicBezTo>
                    <a:pt x="25885" y="35697"/>
                    <a:pt x="23139" y="36154"/>
                    <a:pt x="20388" y="36154"/>
                  </a:cubicBezTo>
                  <a:cubicBezTo>
                    <a:pt x="19347" y="36154"/>
                    <a:pt x="18306" y="36089"/>
                    <a:pt x="17284" y="35985"/>
                  </a:cubicBezTo>
                  <a:cubicBezTo>
                    <a:pt x="13392" y="35567"/>
                    <a:pt x="10107" y="33935"/>
                    <a:pt x="7680" y="30859"/>
                  </a:cubicBezTo>
                  <a:cubicBezTo>
                    <a:pt x="3118" y="25063"/>
                    <a:pt x="2323" y="16338"/>
                    <a:pt x="5755" y="9831"/>
                  </a:cubicBezTo>
                  <a:cubicBezTo>
                    <a:pt x="7617" y="6337"/>
                    <a:pt x="10588" y="3700"/>
                    <a:pt x="14103" y="1922"/>
                  </a:cubicBezTo>
                  <a:cubicBezTo>
                    <a:pt x="14187" y="1859"/>
                    <a:pt x="14166" y="1733"/>
                    <a:pt x="14082" y="1692"/>
                  </a:cubicBezTo>
                  <a:cubicBezTo>
                    <a:pt x="14166" y="1378"/>
                    <a:pt x="14124" y="1064"/>
                    <a:pt x="14020" y="750"/>
                  </a:cubicBezTo>
                  <a:cubicBezTo>
                    <a:pt x="13894" y="478"/>
                    <a:pt x="13685" y="143"/>
                    <a:pt x="13392" y="39"/>
                  </a:cubicBezTo>
                  <a:cubicBezTo>
                    <a:pt x="13392" y="18"/>
                    <a:pt x="13371" y="18"/>
                    <a:pt x="13350" y="18"/>
                  </a:cubicBezTo>
                  <a:cubicBezTo>
                    <a:pt x="13315" y="6"/>
                    <a:pt x="13283" y="1"/>
                    <a:pt x="13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790056" y="911400"/>
              <a:ext cx="108432" cy="77594"/>
            </a:xfrm>
            <a:custGeom>
              <a:avLst/>
              <a:gdLst/>
              <a:ahLst/>
              <a:cxnLst/>
              <a:rect l="l" t="t" r="r" b="b"/>
              <a:pathLst>
                <a:path w="3495" h="2501" extrusionOk="0">
                  <a:moveTo>
                    <a:pt x="2051" y="418"/>
                  </a:moveTo>
                  <a:cubicBezTo>
                    <a:pt x="2417" y="418"/>
                    <a:pt x="2754" y="632"/>
                    <a:pt x="2804" y="1028"/>
                  </a:cubicBezTo>
                  <a:cubicBezTo>
                    <a:pt x="2846" y="1405"/>
                    <a:pt x="2658" y="1761"/>
                    <a:pt x="2637" y="2137"/>
                  </a:cubicBezTo>
                  <a:cubicBezTo>
                    <a:pt x="2281" y="2054"/>
                    <a:pt x="1967" y="1928"/>
                    <a:pt x="1674" y="1698"/>
                  </a:cubicBezTo>
                  <a:cubicBezTo>
                    <a:pt x="1486" y="1531"/>
                    <a:pt x="1318" y="1342"/>
                    <a:pt x="1277" y="1091"/>
                  </a:cubicBezTo>
                  <a:cubicBezTo>
                    <a:pt x="1235" y="777"/>
                    <a:pt x="1465" y="547"/>
                    <a:pt x="1758" y="464"/>
                  </a:cubicBezTo>
                  <a:cubicBezTo>
                    <a:pt x="1854" y="433"/>
                    <a:pt x="1954" y="418"/>
                    <a:pt x="2051" y="418"/>
                  </a:cubicBezTo>
                  <a:close/>
                  <a:moveTo>
                    <a:pt x="2048" y="1"/>
                  </a:moveTo>
                  <a:cubicBezTo>
                    <a:pt x="1799" y="1"/>
                    <a:pt x="1551" y="71"/>
                    <a:pt x="1339" y="212"/>
                  </a:cubicBezTo>
                  <a:cubicBezTo>
                    <a:pt x="0" y="1091"/>
                    <a:pt x="1632" y="2451"/>
                    <a:pt x="2720" y="2451"/>
                  </a:cubicBezTo>
                  <a:cubicBezTo>
                    <a:pt x="2760" y="2485"/>
                    <a:pt x="2811" y="2501"/>
                    <a:pt x="2861" y="2501"/>
                  </a:cubicBezTo>
                  <a:cubicBezTo>
                    <a:pt x="2969" y="2501"/>
                    <a:pt x="3076" y="2426"/>
                    <a:pt x="3076" y="2284"/>
                  </a:cubicBezTo>
                  <a:cubicBezTo>
                    <a:pt x="3013" y="1635"/>
                    <a:pt x="3495" y="966"/>
                    <a:pt x="2971" y="401"/>
                  </a:cubicBezTo>
                  <a:cubicBezTo>
                    <a:pt x="2729" y="134"/>
                    <a:pt x="2389" y="1"/>
                    <a:pt x="20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/>
          <p:nvPr/>
        </p:nvSpPr>
        <p:spPr>
          <a:xfrm rot="1605567">
            <a:off x="1055320" y="932534"/>
            <a:ext cx="350604" cy="953861"/>
          </a:xfrm>
          <a:custGeom>
            <a:avLst/>
            <a:gdLst/>
            <a:ahLst/>
            <a:cxnLst/>
            <a:rect l="l" t="t" r="r" b="b"/>
            <a:pathLst>
              <a:path w="5944" h="16172" extrusionOk="0">
                <a:moveTo>
                  <a:pt x="3530" y="1"/>
                </a:moveTo>
                <a:cubicBezTo>
                  <a:pt x="3326" y="1"/>
                  <a:pt x="3111" y="46"/>
                  <a:pt x="2888" y="146"/>
                </a:cubicBezTo>
                <a:cubicBezTo>
                  <a:pt x="1507" y="774"/>
                  <a:pt x="943" y="3431"/>
                  <a:pt x="691" y="4749"/>
                </a:cubicBezTo>
                <a:cubicBezTo>
                  <a:pt x="294" y="6674"/>
                  <a:pt x="252" y="8662"/>
                  <a:pt x="252" y="10629"/>
                </a:cubicBezTo>
                <a:cubicBezTo>
                  <a:pt x="252" y="12073"/>
                  <a:pt x="1" y="14751"/>
                  <a:pt x="1215" y="15860"/>
                </a:cubicBezTo>
                <a:cubicBezTo>
                  <a:pt x="1455" y="16080"/>
                  <a:pt x="1713" y="16171"/>
                  <a:pt x="1971" y="16171"/>
                </a:cubicBezTo>
                <a:cubicBezTo>
                  <a:pt x="2745" y="16171"/>
                  <a:pt x="3521" y="15347"/>
                  <a:pt x="3851" y="14688"/>
                </a:cubicBezTo>
                <a:cubicBezTo>
                  <a:pt x="4625" y="13098"/>
                  <a:pt x="4437" y="11006"/>
                  <a:pt x="4479" y="9290"/>
                </a:cubicBezTo>
                <a:cubicBezTo>
                  <a:pt x="4500" y="8097"/>
                  <a:pt x="4521" y="6905"/>
                  <a:pt x="4500" y="5712"/>
                </a:cubicBezTo>
                <a:cubicBezTo>
                  <a:pt x="4479" y="4770"/>
                  <a:pt x="4562" y="3724"/>
                  <a:pt x="4207" y="2824"/>
                </a:cubicBezTo>
                <a:cubicBezTo>
                  <a:pt x="3999" y="2292"/>
                  <a:pt x="3734" y="2086"/>
                  <a:pt x="3459" y="2086"/>
                </a:cubicBezTo>
                <a:cubicBezTo>
                  <a:pt x="2848" y="2086"/>
                  <a:pt x="2184" y="3101"/>
                  <a:pt x="1968" y="3808"/>
                </a:cubicBezTo>
                <a:cubicBezTo>
                  <a:pt x="1298" y="6047"/>
                  <a:pt x="1215" y="8725"/>
                  <a:pt x="1549" y="11026"/>
                </a:cubicBezTo>
                <a:cubicBezTo>
                  <a:pt x="1558" y="11118"/>
                  <a:pt x="1623" y="11157"/>
                  <a:pt x="1693" y="11157"/>
                </a:cubicBezTo>
                <a:cubicBezTo>
                  <a:pt x="1784" y="11157"/>
                  <a:pt x="1884" y="11091"/>
                  <a:pt x="1884" y="10985"/>
                </a:cubicBezTo>
                <a:cubicBezTo>
                  <a:pt x="1926" y="8976"/>
                  <a:pt x="1926" y="7009"/>
                  <a:pt x="2261" y="5042"/>
                </a:cubicBezTo>
                <a:cubicBezTo>
                  <a:pt x="2324" y="4666"/>
                  <a:pt x="2386" y="4310"/>
                  <a:pt x="2491" y="3954"/>
                </a:cubicBezTo>
                <a:cubicBezTo>
                  <a:pt x="2596" y="3557"/>
                  <a:pt x="2763" y="3201"/>
                  <a:pt x="3035" y="2887"/>
                </a:cubicBezTo>
                <a:lnTo>
                  <a:pt x="3788" y="3368"/>
                </a:lnTo>
                <a:cubicBezTo>
                  <a:pt x="4144" y="4017"/>
                  <a:pt x="3893" y="5649"/>
                  <a:pt x="3872" y="6381"/>
                </a:cubicBezTo>
                <a:cubicBezTo>
                  <a:pt x="3851" y="8244"/>
                  <a:pt x="3830" y="10127"/>
                  <a:pt x="3725" y="11989"/>
                </a:cubicBezTo>
                <a:cubicBezTo>
                  <a:pt x="3684" y="12742"/>
                  <a:pt x="3621" y="13537"/>
                  <a:pt x="3307" y="14249"/>
                </a:cubicBezTo>
                <a:cubicBezTo>
                  <a:pt x="3147" y="14609"/>
                  <a:pt x="2679" y="15488"/>
                  <a:pt x="2199" y="15488"/>
                </a:cubicBezTo>
                <a:cubicBezTo>
                  <a:pt x="2178" y="15488"/>
                  <a:pt x="2156" y="15487"/>
                  <a:pt x="2135" y="15483"/>
                </a:cubicBezTo>
                <a:cubicBezTo>
                  <a:pt x="1570" y="15358"/>
                  <a:pt x="1215" y="14500"/>
                  <a:pt x="1110" y="14019"/>
                </a:cubicBezTo>
                <a:cubicBezTo>
                  <a:pt x="754" y="12387"/>
                  <a:pt x="880" y="10545"/>
                  <a:pt x="922" y="8892"/>
                </a:cubicBezTo>
                <a:cubicBezTo>
                  <a:pt x="963" y="7177"/>
                  <a:pt x="1110" y="5461"/>
                  <a:pt x="1570" y="3808"/>
                </a:cubicBezTo>
                <a:cubicBezTo>
                  <a:pt x="1821" y="2950"/>
                  <a:pt x="2135" y="1820"/>
                  <a:pt x="2742" y="1151"/>
                </a:cubicBezTo>
                <a:cubicBezTo>
                  <a:pt x="3075" y="788"/>
                  <a:pt x="3368" y="640"/>
                  <a:pt x="3623" y="640"/>
                </a:cubicBezTo>
                <a:cubicBezTo>
                  <a:pt x="4470" y="640"/>
                  <a:pt x="4886" y="2285"/>
                  <a:pt x="4918" y="3138"/>
                </a:cubicBezTo>
                <a:cubicBezTo>
                  <a:pt x="4981" y="5084"/>
                  <a:pt x="4897" y="7051"/>
                  <a:pt x="4730" y="8997"/>
                </a:cubicBezTo>
                <a:cubicBezTo>
                  <a:pt x="4709" y="9227"/>
                  <a:pt x="4881" y="9342"/>
                  <a:pt x="5065" y="9342"/>
                </a:cubicBezTo>
                <a:cubicBezTo>
                  <a:pt x="5248" y="9342"/>
                  <a:pt x="5441" y="9227"/>
                  <a:pt x="5462" y="8997"/>
                </a:cubicBezTo>
                <a:cubicBezTo>
                  <a:pt x="5650" y="6758"/>
                  <a:pt x="5943" y="4205"/>
                  <a:pt x="5462" y="1987"/>
                </a:cubicBezTo>
                <a:cubicBezTo>
                  <a:pt x="5254" y="1051"/>
                  <a:pt x="4515" y="1"/>
                  <a:pt x="35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7" name="Google Shape;77;p15"/>
          <p:cNvGrpSpPr/>
          <p:nvPr/>
        </p:nvGrpSpPr>
        <p:grpSpPr>
          <a:xfrm rot="-899630">
            <a:off x="107947" y="2332715"/>
            <a:ext cx="1086806" cy="977498"/>
            <a:chOff x="4820484" y="4049750"/>
            <a:chExt cx="1531442" cy="1224667"/>
          </a:xfrm>
        </p:grpSpPr>
        <p:sp>
          <p:nvSpPr>
            <p:cNvPr id="78" name="Google Shape;78;p15"/>
            <p:cNvSpPr/>
            <p:nvPr/>
          </p:nvSpPr>
          <p:spPr>
            <a:xfrm>
              <a:off x="4820484" y="4049750"/>
              <a:ext cx="1531442" cy="1224667"/>
            </a:xfrm>
            <a:custGeom>
              <a:avLst/>
              <a:gdLst/>
              <a:ahLst/>
              <a:cxnLst/>
              <a:rect l="l" t="t" r="r" b="b"/>
              <a:pathLst>
                <a:path w="42727" h="34168" extrusionOk="0">
                  <a:moveTo>
                    <a:pt x="21428" y="707"/>
                  </a:moveTo>
                  <a:cubicBezTo>
                    <a:pt x="25165" y="707"/>
                    <a:pt x="28940" y="1529"/>
                    <a:pt x="32390" y="2956"/>
                  </a:cubicBezTo>
                  <a:cubicBezTo>
                    <a:pt x="36491" y="4651"/>
                    <a:pt x="41659" y="8731"/>
                    <a:pt x="39337" y="13794"/>
                  </a:cubicBezTo>
                  <a:cubicBezTo>
                    <a:pt x="38257" y="16152"/>
                    <a:pt x="36119" y="17300"/>
                    <a:pt x="33928" y="17300"/>
                  </a:cubicBezTo>
                  <a:cubicBezTo>
                    <a:pt x="32212" y="17300"/>
                    <a:pt x="30464" y="16596"/>
                    <a:pt x="29168" y="15217"/>
                  </a:cubicBezTo>
                  <a:cubicBezTo>
                    <a:pt x="29168" y="15154"/>
                    <a:pt x="29168" y="15092"/>
                    <a:pt x="29105" y="15008"/>
                  </a:cubicBezTo>
                  <a:cubicBezTo>
                    <a:pt x="28684" y="14442"/>
                    <a:pt x="28065" y="14141"/>
                    <a:pt x="27418" y="14141"/>
                  </a:cubicBezTo>
                  <a:cubicBezTo>
                    <a:pt x="27037" y="14141"/>
                    <a:pt x="26646" y="14246"/>
                    <a:pt x="26280" y="14464"/>
                  </a:cubicBezTo>
                  <a:cubicBezTo>
                    <a:pt x="25067" y="15175"/>
                    <a:pt x="24586" y="16786"/>
                    <a:pt x="24418" y="18084"/>
                  </a:cubicBezTo>
                  <a:cubicBezTo>
                    <a:pt x="24146" y="20113"/>
                    <a:pt x="24795" y="21871"/>
                    <a:pt x="25171" y="23817"/>
                  </a:cubicBezTo>
                  <a:cubicBezTo>
                    <a:pt x="25569" y="25909"/>
                    <a:pt x="24920" y="27876"/>
                    <a:pt x="23477" y="29424"/>
                  </a:cubicBezTo>
                  <a:cubicBezTo>
                    <a:pt x="21743" y="31255"/>
                    <a:pt x="19455" y="31968"/>
                    <a:pt x="17096" y="31968"/>
                  </a:cubicBezTo>
                  <a:cubicBezTo>
                    <a:pt x="15383" y="31968"/>
                    <a:pt x="13633" y="31592"/>
                    <a:pt x="12031" y="30993"/>
                  </a:cubicBezTo>
                  <a:cubicBezTo>
                    <a:pt x="8328" y="29612"/>
                    <a:pt x="4959" y="27248"/>
                    <a:pt x="3243" y="23586"/>
                  </a:cubicBezTo>
                  <a:cubicBezTo>
                    <a:pt x="0" y="16640"/>
                    <a:pt x="3013" y="8731"/>
                    <a:pt x="9039" y="4441"/>
                  </a:cubicBezTo>
                  <a:cubicBezTo>
                    <a:pt x="12730" y="1834"/>
                    <a:pt x="17053" y="707"/>
                    <a:pt x="21428" y="707"/>
                  </a:cubicBezTo>
                  <a:close/>
                  <a:moveTo>
                    <a:pt x="40006" y="8689"/>
                  </a:moveTo>
                  <a:cubicBezTo>
                    <a:pt x="42099" y="12560"/>
                    <a:pt x="39923" y="17686"/>
                    <a:pt x="35424" y="18628"/>
                  </a:cubicBezTo>
                  <a:cubicBezTo>
                    <a:pt x="34878" y="18738"/>
                    <a:pt x="34346" y="18791"/>
                    <a:pt x="33826" y="18791"/>
                  </a:cubicBezTo>
                  <a:cubicBezTo>
                    <a:pt x="31979" y="18791"/>
                    <a:pt x="30296" y="18123"/>
                    <a:pt x="28728" y="16996"/>
                  </a:cubicBezTo>
                  <a:cubicBezTo>
                    <a:pt x="28217" y="16624"/>
                    <a:pt x="27750" y="16450"/>
                    <a:pt x="27343" y="16450"/>
                  </a:cubicBezTo>
                  <a:cubicBezTo>
                    <a:pt x="26534" y="16450"/>
                    <a:pt x="25959" y="17138"/>
                    <a:pt x="25736" y="18335"/>
                  </a:cubicBezTo>
                  <a:cubicBezTo>
                    <a:pt x="25360" y="20490"/>
                    <a:pt x="26552" y="22540"/>
                    <a:pt x="26866" y="24612"/>
                  </a:cubicBezTo>
                  <a:cubicBezTo>
                    <a:pt x="27327" y="27646"/>
                    <a:pt x="25569" y="30387"/>
                    <a:pt x="23079" y="31956"/>
                  </a:cubicBezTo>
                  <a:cubicBezTo>
                    <a:pt x="21072" y="33195"/>
                    <a:pt x="18730" y="33764"/>
                    <a:pt x="16368" y="33764"/>
                  </a:cubicBezTo>
                  <a:cubicBezTo>
                    <a:pt x="13584" y="33764"/>
                    <a:pt x="10774" y="32973"/>
                    <a:pt x="8453" y="31558"/>
                  </a:cubicBezTo>
                  <a:cubicBezTo>
                    <a:pt x="4855" y="29361"/>
                    <a:pt x="2762" y="25951"/>
                    <a:pt x="1925" y="22101"/>
                  </a:cubicBezTo>
                  <a:lnTo>
                    <a:pt x="1925" y="22101"/>
                  </a:lnTo>
                  <a:cubicBezTo>
                    <a:pt x="2344" y="23482"/>
                    <a:pt x="2971" y="24779"/>
                    <a:pt x="3808" y="25951"/>
                  </a:cubicBezTo>
                  <a:cubicBezTo>
                    <a:pt x="6152" y="29299"/>
                    <a:pt x="10211" y="31496"/>
                    <a:pt x="14166" y="32374"/>
                  </a:cubicBezTo>
                  <a:cubicBezTo>
                    <a:pt x="15072" y="32574"/>
                    <a:pt x="16007" y="32679"/>
                    <a:pt x="16938" y="32679"/>
                  </a:cubicBezTo>
                  <a:cubicBezTo>
                    <a:pt x="20198" y="32679"/>
                    <a:pt x="23404" y="31394"/>
                    <a:pt x="25130" y="28399"/>
                  </a:cubicBezTo>
                  <a:cubicBezTo>
                    <a:pt x="26239" y="26474"/>
                    <a:pt x="26113" y="24507"/>
                    <a:pt x="25590" y="22394"/>
                  </a:cubicBezTo>
                  <a:cubicBezTo>
                    <a:pt x="25192" y="20866"/>
                    <a:pt x="24878" y="19381"/>
                    <a:pt x="25192" y="17791"/>
                  </a:cubicBezTo>
                  <a:cubicBezTo>
                    <a:pt x="25354" y="16871"/>
                    <a:pt x="26323" y="14696"/>
                    <a:pt x="27468" y="14696"/>
                  </a:cubicBezTo>
                  <a:cubicBezTo>
                    <a:pt x="27808" y="14696"/>
                    <a:pt x="28164" y="14889"/>
                    <a:pt x="28519" y="15364"/>
                  </a:cubicBezTo>
                  <a:cubicBezTo>
                    <a:pt x="28582" y="15468"/>
                    <a:pt x="28687" y="15510"/>
                    <a:pt x="28791" y="15510"/>
                  </a:cubicBezTo>
                  <a:cubicBezTo>
                    <a:pt x="30037" y="17102"/>
                    <a:pt x="32016" y="18007"/>
                    <a:pt x="34012" y="18007"/>
                  </a:cubicBezTo>
                  <a:cubicBezTo>
                    <a:pt x="35033" y="18007"/>
                    <a:pt x="36059" y="17770"/>
                    <a:pt x="36993" y="17268"/>
                  </a:cubicBezTo>
                  <a:cubicBezTo>
                    <a:pt x="40090" y="15594"/>
                    <a:pt x="41262" y="11890"/>
                    <a:pt x="40006" y="8689"/>
                  </a:cubicBezTo>
                  <a:close/>
                  <a:moveTo>
                    <a:pt x="21361" y="0"/>
                  </a:moveTo>
                  <a:cubicBezTo>
                    <a:pt x="19726" y="0"/>
                    <a:pt x="18093" y="156"/>
                    <a:pt x="16488" y="487"/>
                  </a:cubicBezTo>
                  <a:cubicBezTo>
                    <a:pt x="9144" y="2014"/>
                    <a:pt x="2365" y="7705"/>
                    <a:pt x="1360" y="15426"/>
                  </a:cubicBezTo>
                  <a:cubicBezTo>
                    <a:pt x="1235" y="16347"/>
                    <a:pt x="1193" y="17288"/>
                    <a:pt x="1235" y="18230"/>
                  </a:cubicBezTo>
                  <a:cubicBezTo>
                    <a:pt x="795" y="22750"/>
                    <a:pt x="2971" y="27541"/>
                    <a:pt x="6319" y="30491"/>
                  </a:cubicBezTo>
                  <a:cubicBezTo>
                    <a:pt x="9055" y="32872"/>
                    <a:pt x="12693" y="34167"/>
                    <a:pt x="16313" y="34167"/>
                  </a:cubicBezTo>
                  <a:cubicBezTo>
                    <a:pt x="17594" y="34167"/>
                    <a:pt x="18872" y="34005"/>
                    <a:pt x="20108" y="33672"/>
                  </a:cubicBezTo>
                  <a:cubicBezTo>
                    <a:pt x="22472" y="33044"/>
                    <a:pt x="24753" y="31768"/>
                    <a:pt x="26155" y="29696"/>
                  </a:cubicBezTo>
                  <a:cubicBezTo>
                    <a:pt x="27703" y="27395"/>
                    <a:pt x="27599" y="25009"/>
                    <a:pt x="26845" y="22457"/>
                  </a:cubicBezTo>
                  <a:cubicBezTo>
                    <a:pt x="26448" y="21138"/>
                    <a:pt x="25799" y="19506"/>
                    <a:pt x="26239" y="18105"/>
                  </a:cubicBezTo>
                  <a:cubicBezTo>
                    <a:pt x="26430" y="17466"/>
                    <a:pt x="27036" y="16998"/>
                    <a:pt x="27656" y="16998"/>
                  </a:cubicBezTo>
                  <a:cubicBezTo>
                    <a:pt x="27849" y="16998"/>
                    <a:pt x="28043" y="17043"/>
                    <a:pt x="28226" y="17142"/>
                  </a:cubicBezTo>
                  <a:cubicBezTo>
                    <a:pt x="28456" y="17268"/>
                    <a:pt x="28582" y="17414"/>
                    <a:pt x="28770" y="17560"/>
                  </a:cubicBezTo>
                  <a:cubicBezTo>
                    <a:pt x="29314" y="17958"/>
                    <a:pt x="29858" y="18314"/>
                    <a:pt x="30486" y="18586"/>
                  </a:cubicBezTo>
                  <a:cubicBezTo>
                    <a:pt x="31556" y="19049"/>
                    <a:pt x="32724" y="19291"/>
                    <a:pt x="33890" y="19291"/>
                  </a:cubicBezTo>
                  <a:cubicBezTo>
                    <a:pt x="34937" y="19291"/>
                    <a:pt x="35982" y="19096"/>
                    <a:pt x="36951" y="18690"/>
                  </a:cubicBezTo>
                  <a:cubicBezTo>
                    <a:pt x="41199" y="16912"/>
                    <a:pt x="42726" y="10949"/>
                    <a:pt x="39525" y="7496"/>
                  </a:cubicBezTo>
                  <a:cubicBezTo>
                    <a:pt x="39498" y="7456"/>
                    <a:pt x="39464" y="7442"/>
                    <a:pt x="39431" y="7442"/>
                  </a:cubicBezTo>
                  <a:cubicBezTo>
                    <a:pt x="39412" y="7442"/>
                    <a:pt x="39394" y="7447"/>
                    <a:pt x="39379" y="7454"/>
                  </a:cubicBezTo>
                  <a:cubicBezTo>
                    <a:pt x="37454" y="4253"/>
                    <a:pt x="33687" y="2558"/>
                    <a:pt x="30256" y="1449"/>
                  </a:cubicBezTo>
                  <a:cubicBezTo>
                    <a:pt x="27394" y="527"/>
                    <a:pt x="24374" y="0"/>
                    <a:pt x="21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950705" y="4417972"/>
              <a:ext cx="240001" cy="174517"/>
            </a:xfrm>
            <a:custGeom>
              <a:avLst/>
              <a:gdLst/>
              <a:ahLst/>
              <a:cxnLst/>
              <a:rect l="l" t="t" r="r" b="b"/>
              <a:pathLst>
                <a:path w="6696" h="4869" extrusionOk="0">
                  <a:moveTo>
                    <a:pt x="3664" y="459"/>
                  </a:moveTo>
                  <a:cubicBezTo>
                    <a:pt x="3863" y="459"/>
                    <a:pt x="4065" y="481"/>
                    <a:pt x="4269" y="529"/>
                  </a:cubicBezTo>
                  <a:cubicBezTo>
                    <a:pt x="4980" y="697"/>
                    <a:pt x="5461" y="1157"/>
                    <a:pt x="5670" y="1701"/>
                  </a:cubicBezTo>
                  <a:cubicBezTo>
                    <a:pt x="5086" y="1117"/>
                    <a:pt x="4331" y="863"/>
                    <a:pt x="3555" y="863"/>
                  </a:cubicBezTo>
                  <a:cubicBezTo>
                    <a:pt x="2469" y="863"/>
                    <a:pt x="1343" y="1359"/>
                    <a:pt x="586" y="2140"/>
                  </a:cubicBezTo>
                  <a:cubicBezTo>
                    <a:pt x="586" y="1910"/>
                    <a:pt x="670" y="1659"/>
                    <a:pt x="816" y="1429"/>
                  </a:cubicBezTo>
                  <a:cubicBezTo>
                    <a:pt x="1707" y="1010"/>
                    <a:pt x="2656" y="459"/>
                    <a:pt x="3664" y="459"/>
                  </a:cubicBezTo>
                  <a:close/>
                  <a:moveTo>
                    <a:pt x="3221" y="1303"/>
                  </a:moveTo>
                  <a:cubicBezTo>
                    <a:pt x="4215" y="1303"/>
                    <a:pt x="4934" y="1794"/>
                    <a:pt x="5754" y="2266"/>
                  </a:cubicBezTo>
                  <a:cubicBezTo>
                    <a:pt x="5754" y="2747"/>
                    <a:pt x="5545" y="3228"/>
                    <a:pt x="5085" y="3626"/>
                  </a:cubicBezTo>
                  <a:cubicBezTo>
                    <a:pt x="4574" y="4081"/>
                    <a:pt x="3873" y="4282"/>
                    <a:pt x="3179" y="4282"/>
                  </a:cubicBezTo>
                  <a:cubicBezTo>
                    <a:pt x="2820" y="4282"/>
                    <a:pt x="2462" y="4228"/>
                    <a:pt x="2134" y="4128"/>
                  </a:cubicBezTo>
                  <a:cubicBezTo>
                    <a:pt x="1402" y="3877"/>
                    <a:pt x="774" y="3270"/>
                    <a:pt x="607" y="2580"/>
                  </a:cubicBezTo>
                  <a:cubicBezTo>
                    <a:pt x="1256" y="1826"/>
                    <a:pt x="2155" y="1324"/>
                    <a:pt x="3160" y="1303"/>
                  </a:cubicBezTo>
                  <a:cubicBezTo>
                    <a:pt x="3180" y="1303"/>
                    <a:pt x="3201" y="1303"/>
                    <a:pt x="3221" y="1303"/>
                  </a:cubicBezTo>
                  <a:close/>
                  <a:moveTo>
                    <a:pt x="3763" y="0"/>
                  </a:moveTo>
                  <a:cubicBezTo>
                    <a:pt x="2776" y="0"/>
                    <a:pt x="1754" y="430"/>
                    <a:pt x="900" y="948"/>
                  </a:cubicBezTo>
                  <a:cubicBezTo>
                    <a:pt x="879" y="948"/>
                    <a:pt x="858" y="948"/>
                    <a:pt x="816" y="969"/>
                  </a:cubicBezTo>
                  <a:cubicBezTo>
                    <a:pt x="774" y="989"/>
                    <a:pt x="753" y="1031"/>
                    <a:pt x="712" y="1052"/>
                  </a:cubicBezTo>
                  <a:cubicBezTo>
                    <a:pt x="670" y="1094"/>
                    <a:pt x="607" y="1136"/>
                    <a:pt x="544" y="1157"/>
                  </a:cubicBezTo>
                  <a:cubicBezTo>
                    <a:pt x="481" y="1199"/>
                    <a:pt x="460" y="1261"/>
                    <a:pt x="460" y="1303"/>
                  </a:cubicBezTo>
                  <a:cubicBezTo>
                    <a:pt x="126" y="1722"/>
                    <a:pt x="21" y="2224"/>
                    <a:pt x="105" y="2726"/>
                  </a:cubicBezTo>
                  <a:cubicBezTo>
                    <a:pt x="84" y="2747"/>
                    <a:pt x="84" y="2768"/>
                    <a:pt x="63" y="2810"/>
                  </a:cubicBezTo>
                  <a:cubicBezTo>
                    <a:pt x="0" y="2914"/>
                    <a:pt x="84" y="2998"/>
                    <a:pt x="168" y="3019"/>
                  </a:cubicBezTo>
                  <a:cubicBezTo>
                    <a:pt x="293" y="3396"/>
                    <a:pt x="544" y="3772"/>
                    <a:pt x="879" y="4086"/>
                  </a:cubicBezTo>
                  <a:cubicBezTo>
                    <a:pt x="1485" y="4607"/>
                    <a:pt x="2333" y="4868"/>
                    <a:pt x="3180" y="4868"/>
                  </a:cubicBezTo>
                  <a:cubicBezTo>
                    <a:pt x="4001" y="4868"/>
                    <a:pt x="4822" y="4622"/>
                    <a:pt x="5419" y="4128"/>
                  </a:cubicBezTo>
                  <a:cubicBezTo>
                    <a:pt x="6528" y="3207"/>
                    <a:pt x="6696" y="1492"/>
                    <a:pt x="5503" y="571"/>
                  </a:cubicBezTo>
                  <a:cubicBezTo>
                    <a:pt x="4968" y="164"/>
                    <a:pt x="4372" y="0"/>
                    <a:pt x="3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52471" y="4930643"/>
              <a:ext cx="370504" cy="234159"/>
            </a:xfrm>
            <a:custGeom>
              <a:avLst/>
              <a:gdLst/>
              <a:ahLst/>
              <a:cxnLst/>
              <a:rect l="l" t="t" r="r" b="b"/>
              <a:pathLst>
                <a:path w="10337" h="6533" extrusionOk="0">
                  <a:moveTo>
                    <a:pt x="6842" y="580"/>
                  </a:moveTo>
                  <a:cubicBezTo>
                    <a:pt x="7575" y="663"/>
                    <a:pt x="7847" y="998"/>
                    <a:pt x="7700" y="1584"/>
                  </a:cubicBezTo>
                  <a:cubicBezTo>
                    <a:pt x="7700" y="1731"/>
                    <a:pt x="7679" y="1877"/>
                    <a:pt x="7721" y="2023"/>
                  </a:cubicBezTo>
                  <a:cubicBezTo>
                    <a:pt x="7847" y="2337"/>
                    <a:pt x="8140" y="2421"/>
                    <a:pt x="8453" y="2547"/>
                  </a:cubicBezTo>
                  <a:cubicBezTo>
                    <a:pt x="9123" y="2798"/>
                    <a:pt x="9855" y="3656"/>
                    <a:pt x="9186" y="4346"/>
                  </a:cubicBezTo>
                  <a:cubicBezTo>
                    <a:pt x="8979" y="4561"/>
                    <a:pt x="8766" y="4635"/>
                    <a:pt x="8551" y="4635"/>
                  </a:cubicBezTo>
                  <a:cubicBezTo>
                    <a:pt x="8220" y="4635"/>
                    <a:pt x="7883" y="4460"/>
                    <a:pt x="7554" y="4346"/>
                  </a:cubicBezTo>
                  <a:cubicBezTo>
                    <a:pt x="7527" y="4337"/>
                    <a:pt x="7500" y="4333"/>
                    <a:pt x="7474" y="4333"/>
                  </a:cubicBezTo>
                  <a:cubicBezTo>
                    <a:pt x="7377" y="4333"/>
                    <a:pt x="7289" y="4389"/>
                    <a:pt x="7240" y="4472"/>
                  </a:cubicBezTo>
                  <a:cubicBezTo>
                    <a:pt x="7213" y="4458"/>
                    <a:pt x="7183" y="4451"/>
                    <a:pt x="7150" y="4451"/>
                  </a:cubicBezTo>
                  <a:cubicBezTo>
                    <a:pt x="7081" y="4451"/>
                    <a:pt x="7004" y="4484"/>
                    <a:pt x="6947" y="4555"/>
                  </a:cubicBezTo>
                  <a:cubicBezTo>
                    <a:pt x="6658" y="4953"/>
                    <a:pt x="6104" y="5818"/>
                    <a:pt x="5473" y="5818"/>
                  </a:cubicBezTo>
                  <a:cubicBezTo>
                    <a:pt x="5373" y="5818"/>
                    <a:pt x="5271" y="5796"/>
                    <a:pt x="5168" y="5748"/>
                  </a:cubicBezTo>
                  <a:cubicBezTo>
                    <a:pt x="4457" y="5413"/>
                    <a:pt x="4896" y="4932"/>
                    <a:pt x="4750" y="4472"/>
                  </a:cubicBezTo>
                  <a:cubicBezTo>
                    <a:pt x="4583" y="3990"/>
                    <a:pt x="4143" y="3907"/>
                    <a:pt x="3704" y="3844"/>
                  </a:cubicBezTo>
                  <a:cubicBezTo>
                    <a:pt x="3055" y="3760"/>
                    <a:pt x="2511" y="3760"/>
                    <a:pt x="1946" y="3363"/>
                  </a:cubicBezTo>
                  <a:cubicBezTo>
                    <a:pt x="900" y="2630"/>
                    <a:pt x="1214" y="1459"/>
                    <a:pt x="2344" y="1145"/>
                  </a:cubicBezTo>
                  <a:cubicBezTo>
                    <a:pt x="2579" y="1081"/>
                    <a:pt x="2808" y="1055"/>
                    <a:pt x="3034" y="1055"/>
                  </a:cubicBezTo>
                  <a:cubicBezTo>
                    <a:pt x="3852" y="1055"/>
                    <a:pt x="4620" y="1399"/>
                    <a:pt x="5440" y="1563"/>
                  </a:cubicBezTo>
                  <a:cubicBezTo>
                    <a:pt x="5467" y="1568"/>
                    <a:pt x="5491" y="1571"/>
                    <a:pt x="5515" y="1571"/>
                  </a:cubicBezTo>
                  <a:cubicBezTo>
                    <a:pt x="5586" y="1571"/>
                    <a:pt x="5644" y="1547"/>
                    <a:pt x="5692" y="1500"/>
                  </a:cubicBezTo>
                  <a:cubicBezTo>
                    <a:pt x="5719" y="1556"/>
                    <a:pt x="5785" y="1603"/>
                    <a:pt x="5856" y="1603"/>
                  </a:cubicBezTo>
                  <a:cubicBezTo>
                    <a:pt x="5891" y="1603"/>
                    <a:pt x="5929" y="1591"/>
                    <a:pt x="5964" y="1563"/>
                  </a:cubicBezTo>
                  <a:cubicBezTo>
                    <a:pt x="6089" y="1459"/>
                    <a:pt x="6194" y="1375"/>
                    <a:pt x="6298" y="1270"/>
                  </a:cubicBezTo>
                  <a:cubicBezTo>
                    <a:pt x="6403" y="1187"/>
                    <a:pt x="6382" y="1061"/>
                    <a:pt x="6298" y="977"/>
                  </a:cubicBezTo>
                  <a:cubicBezTo>
                    <a:pt x="6424" y="789"/>
                    <a:pt x="6612" y="663"/>
                    <a:pt x="6842" y="580"/>
                  </a:cubicBezTo>
                  <a:close/>
                  <a:moveTo>
                    <a:pt x="7127" y="1"/>
                  </a:moveTo>
                  <a:cubicBezTo>
                    <a:pt x="6543" y="1"/>
                    <a:pt x="5993" y="412"/>
                    <a:pt x="5880" y="1061"/>
                  </a:cubicBezTo>
                  <a:cubicBezTo>
                    <a:pt x="5880" y="1082"/>
                    <a:pt x="5880" y="1103"/>
                    <a:pt x="5880" y="1103"/>
                  </a:cubicBezTo>
                  <a:cubicBezTo>
                    <a:pt x="5838" y="1145"/>
                    <a:pt x="5817" y="1207"/>
                    <a:pt x="5775" y="1249"/>
                  </a:cubicBezTo>
                  <a:cubicBezTo>
                    <a:pt x="5754" y="1166"/>
                    <a:pt x="5712" y="1103"/>
                    <a:pt x="5650" y="1061"/>
                  </a:cubicBezTo>
                  <a:cubicBezTo>
                    <a:pt x="4992" y="595"/>
                    <a:pt x="4076" y="327"/>
                    <a:pt x="3184" y="327"/>
                  </a:cubicBezTo>
                  <a:cubicBezTo>
                    <a:pt x="2515" y="327"/>
                    <a:pt x="1860" y="478"/>
                    <a:pt x="1339" y="810"/>
                  </a:cubicBezTo>
                  <a:cubicBezTo>
                    <a:pt x="0" y="1689"/>
                    <a:pt x="272" y="3007"/>
                    <a:pt x="1444" y="3886"/>
                  </a:cubicBezTo>
                  <a:cubicBezTo>
                    <a:pt x="2114" y="4388"/>
                    <a:pt x="3139" y="4346"/>
                    <a:pt x="3704" y="4869"/>
                  </a:cubicBezTo>
                  <a:cubicBezTo>
                    <a:pt x="4101" y="5246"/>
                    <a:pt x="3955" y="5790"/>
                    <a:pt x="4436" y="6187"/>
                  </a:cubicBezTo>
                  <a:cubicBezTo>
                    <a:pt x="4738" y="6431"/>
                    <a:pt x="5035" y="6532"/>
                    <a:pt x="5321" y="6532"/>
                  </a:cubicBezTo>
                  <a:cubicBezTo>
                    <a:pt x="6164" y="6532"/>
                    <a:pt x="6901" y="5646"/>
                    <a:pt x="7324" y="4911"/>
                  </a:cubicBezTo>
                  <a:cubicBezTo>
                    <a:pt x="7550" y="5234"/>
                    <a:pt x="7954" y="5369"/>
                    <a:pt x="8373" y="5369"/>
                  </a:cubicBezTo>
                  <a:cubicBezTo>
                    <a:pt x="8767" y="5369"/>
                    <a:pt x="9174" y="5250"/>
                    <a:pt x="9458" y="5057"/>
                  </a:cubicBezTo>
                  <a:cubicBezTo>
                    <a:pt x="10337" y="4451"/>
                    <a:pt x="10316" y="3216"/>
                    <a:pt x="9667" y="2463"/>
                  </a:cubicBezTo>
                  <a:cubicBezTo>
                    <a:pt x="9521" y="2295"/>
                    <a:pt x="9332" y="2149"/>
                    <a:pt x="9144" y="2023"/>
                  </a:cubicBezTo>
                  <a:cubicBezTo>
                    <a:pt x="8830" y="1856"/>
                    <a:pt x="8537" y="1919"/>
                    <a:pt x="8433" y="1521"/>
                  </a:cubicBezTo>
                  <a:cubicBezTo>
                    <a:pt x="8286" y="1040"/>
                    <a:pt x="8433" y="684"/>
                    <a:pt x="7951" y="308"/>
                  </a:cubicBezTo>
                  <a:cubicBezTo>
                    <a:pt x="7699" y="97"/>
                    <a:pt x="7409" y="1"/>
                    <a:pt x="7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094975" y="4632783"/>
              <a:ext cx="289500" cy="266202"/>
            </a:xfrm>
            <a:custGeom>
              <a:avLst/>
              <a:gdLst/>
              <a:ahLst/>
              <a:cxnLst/>
              <a:rect l="l" t="t" r="r" b="b"/>
              <a:pathLst>
                <a:path w="8077" h="7427" extrusionOk="0">
                  <a:moveTo>
                    <a:pt x="2744" y="658"/>
                  </a:moveTo>
                  <a:cubicBezTo>
                    <a:pt x="3513" y="658"/>
                    <a:pt x="4169" y="1361"/>
                    <a:pt x="4415" y="2215"/>
                  </a:cubicBezTo>
                  <a:cubicBezTo>
                    <a:pt x="4708" y="3178"/>
                    <a:pt x="4541" y="4056"/>
                    <a:pt x="5733" y="4182"/>
                  </a:cubicBezTo>
                  <a:cubicBezTo>
                    <a:pt x="6340" y="4224"/>
                    <a:pt x="6717" y="4245"/>
                    <a:pt x="7031" y="4831"/>
                  </a:cubicBezTo>
                  <a:cubicBezTo>
                    <a:pt x="7407" y="5563"/>
                    <a:pt x="7093" y="6191"/>
                    <a:pt x="6361" y="6484"/>
                  </a:cubicBezTo>
                  <a:cubicBezTo>
                    <a:pt x="6114" y="6582"/>
                    <a:pt x="5869" y="6621"/>
                    <a:pt x="5625" y="6621"/>
                  </a:cubicBezTo>
                  <a:cubicBezTo>
                    <a:pt x="5044" y="6621"/>
                    <a:pt x="4473" y="6401"/>
                    <a:pt x="3913" y="6253"/>
                  </a:cubicBezTo>
                  <a:cubicBezTo>
                    <a:pt x="3591" y="6163"/>
                    <a:pt x="3285" y="6089"/>
                    <a:pt x="2981" y="6089"/>
                  </a:cubicBezTo>
                  <a:cubicBezTo>
                    <a:pt x="2790" y="6089"/>
                    <a:pt x="2600" y="6118"/>
                    <a:pt x="2407" y="6191"/>
                  </a:cubicBezTo>
                  <a:cubicBezTo>
                    <a:pt x="2135" y="6295"/>
                    <a:pt x="1925" y="6567"/>
                    <a:pt x="1674" y="6651"/>
                  </a:cubicBezTo>
                  <a:cubicBezTo>
                    <a:pt x="1604" y="6673"/>
                    <a:pt x="1539" y="6684"/>
                    <a:pt x="1477" y="6684"/>
                  </a:cubicBezTo>
                  <a:cubicBezTo>
                    <a:pt x="673" y="6684"/>
                    <a:pt x="595" y="4907"/>
                    <a:pt x="1528" y="4810"/>
                  </a:cubicBezTo>
                  <a:cubicBezTo>
                    <a:pt x="1758" y="4768"/>
                    <a:pt x="1758" y="4475"/>
                    <a:pt x="1528" y="4454"/>
                  </a:cubicBezTo>
                  <a:lnTo>
                    <a:pt x="1486" y="4454"/>
                  </a:lnTo>
                  <a:cubicBezTo>
                    <a:pt x="1528" y="4370"/>
                    <a:pt x="1549" y="4266"/>
                    <a:pt x="1486" y="4161"/>
                  </a:cubicBezTo>
                  <a:cubicBezTo>
                    <a:pt x="1026" y="3219"/>
                    <a:pt x="795" y="1922"/>
                    <a:pt x="1674" y="1127"/>
                  </a:cubicBezTo>
                  <a:cubicBezTo>
                    <a:pt x="2036" y="798"/>
                    <a:pt x="2401" y="658"/>
                    <a:pt x="2744" y="658"/>
                  </a:cubicBezTo>
                  <a:close/>
                  <a:moveTo>
                    <a:pt x="2844" y="0"/>
                  </a:moveTo>
                  <a:cubicBezTo>
                    <a:pt x="2116" y="0"/>
                    <a:pt x="1391" y="371"/>
                    <a:pt x="942" y="960"/>
                  </a:cubicBezTo>
                  <a:cubicBezTo>
                    <a:pt x="147" y="1985"/>
                    <a:pt x="314" y="3408"/>
                    <a:pt x="963" y="4475"/>
                  </a:cubicBezTo>
                  <a:cubicBezTo>
                    <a:pt x="963" y="4496"/>
                    <a:pt x="984" y="4517"/>
                    <a:pt x="1005" y="4538"/>
                  </a:cubicBezTo>
                  <a:cubicBezTo>
                    <a:pt x="356" y="4831"/>
                    <a:pt x="0" y="5793"/>
                    <a:pt x="126" y="6484"/>
                  </a:cubicBezTo>
                  <a:cubicBezTo>
                    <a:pt x="247" y="7186"/>
                    <a:pt x="628" y="7426"/>
                    <a:pt x="1086" y="7426"/>
                  </a:cubicBezTo>
                  <a:cubicBezTo>
                    <a:pt x="1418" y="7426"/>
                    <a:pt x="1791" y="7299"/>
                    <a:pt x="2135" y="7132"/>
                  </a:cubicBezTo>
                  <a:cubicBezTo>
                    <a:pt x="2478" y="6973"/>
                    <a:pt x="2816" y="6916"/>
                    <a:pt x="3153" y="6916"/>
                  </a:cubicBezTo>
                  <a:cubicBezTo>
                    <a:pt x="3988" y="6916"/>
                    <a:pt x="4812" y="7264"/>
                    <a:pt x="5670" y="7264"/>
                  </a:cubicBezTo>
                  <a:cubicBezTo>
                    <a:pt x="5965" y="7264"/>
                    <a:pt x="6265" y="7223"/>
                    <a:pt x="6570" y="7111"/>
                  </a:cubicBezTo>
                  <a:cubicBezTo>
                    <a:pt x="7491" y="6797"/>
                    <a:pt x="8077" y="5919"/>
                    <a:pt x="7826" y="4956"/>
                  </a:cubicBezTo>
                  <a:cubicBezTo>
                    <a:pt x="7700" y="4517"/>
                    <a:pt x="7428" y="4098"/>
                    <a:pt x="7073" y="3847"/>
                  </a:cubicBezTo>
                  <a:cubicBezTo>
                    <a:pt x="6591" y="3491"/>
                    <a:pt x="6005" y="3617"/>
                    <a:pt x="5566" y="3282"/>
                  </a:cubicBezTo>
                  <a:cubicBezTo>
                    <a:pt x="5022" y="2843"/>
                    <a:pt x="5106" y="1985"/>
                    <a:pt x="4813" y="1336"/>
                  </a:cubicBezTo>
                  <a:cubicBezTo>
                    <a:pt x="4541" y="813"/>
                    <a:pt x="4164" y="353"/>
                    <a:pt x="3599" y="144"/>
                  </a:cubicBezTo>
                  <a:cubicBezTo>
                    <a:pt x="3355" y="46"/>
                    <a:pt x="3099" y="0"/>
                    <a:pt x="2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966726" y="4310082"/>
              <a:ext cx="360002" cy="262905"/>
            </a:xfrm>
            <a:custGeom>
              <a:avLst/>
              <a:gdLst/>
              <a:ahLst/>
              <a:cxnLst/>
              <a:rect l="l" t="t" r="r" b="b"/>
              <a:pathLst>
                <a:path w="10044" h="7335" extrusionOk="0">
                  <a:moveTo>
                    <a:pt x="3766" y="578"/>
                  </a:moveTo>
                  <a:cubicBezTo>
                    <a:pt x="3907" y="578"/>
                    <a:pt x="4061" y="601"/>
                    <a:pt x="4227" y="652"/>
                  </a:cubicBezTo>
                  <a:cubicBezTo>
                    <a:pt x="5273" y="986"/>
                    <a:pt x="4687" y="1865"/>
                    <a:pt x="5399" y="2242"/>
                  </a:cubicBezTo>
                  <a:cubicBezTo>
                    <a:pt x="5527" y="2311"/>
                    <a:pt x="5670" y="2338"/>
                    <a:pt x="5821" y="2338"/>
                  </a:cubicBezTo>
                  <a:cubicBezTo>
                    <a:pt x="6407" y="2338"/>
                    <a:pt x="7118" y="1928"/>
                    <a:pt x="7617" y="1928"/>
                  </a:cubicBezTo>
                  <a:cubicBezTo>
                    <a:pt x="7668" y="1923"/>
                    <a:pt x="7719" y="1921"/>
                    <a:pt x="7769" y="1921"/>
                  </a:cubicBezTo>
                  <a:cubicBezTo>
                    <a:pt x="8165" y="1921"/>
                    <a:pt x="8512" y="2068"/>
                    <a:pt x="8809" y="2347"/>
                  </a:cubicBezTo>
                  <a:cubicBezTo>
                    <a:pt x="8956" y="3435"/>
                    <a:pt x="8579" y="4020"/>
                    <a:pt x="7700" y="4146"/>
                  </a:cubicBezTo>
                  <a:cubicBezTo>
                    <a:pt x="7366" y="4230"/>
                    <a:pt x="6926" y="4209"/>
                    <a:pt x="6633" y="4376"/>
                  </a:cubicBezTo>
                  <a:cubicBezTo>
                    <a:pt x="6319" y="4564"/>
                    <a:pt x="6215" y="4711"/>
                    <a:pt x="6194" y="5046"/>
                  </a:cubicBezTo>
                  <a:cubicBezTo>
                    <a:pt x="6236" y="5171"/>
                    <a:pt x="6298" y="5297"/>
                    <a:pt x="6361" y="5422"/>
                  </a:cubicBezTo>
                  <a:cubicBezTo>
                    <a:pt x="6695" y="6031"/>
                    <a:pt x="6576" y="6329"/>
                    <a:pt x="6019" y="6329"/>
                  </a:cubicBezTo>
                  <a:cubicBezTo>
                    <a:pt x="5773" y="6329"/>
                    <a:pt x="5440" y="6270"/>
                    <a:pt x="5022" y="6155"/>
                  </a:cubicBezTo>
                  <a:cubicBezTo>
                    <a:pt x="4729" y="6050"/>
                    <a:pt x="4478" y="5694"/>
                    <a:pt x="4206" y="5548"/>
                  </a:cubicBezTo>
                  <a:cubicBezTo>
                    <a:pt x="3929" y="5403"/>
                    <a:pt x="3660" y="5321"/>
                    <a:pt x="3385" y="5321"/>
                  </a:cubicBezTo>
                  <a:cubicBezTo>
                    <a:pt x="3182" y="5321"/>
                    <a:pt x="2976" y="5366"/>
                    <a:pt x="2762" y="5464"/>
                  </a:cubicBezTo>
                  <a:cubicBezTo>
                    <a:pt x="2490" y="5590"/>
                    <a:pt x="2260" y="5966"/>
                    <a:pt x="2009" y="6029"/>
                  </a:cubicBezTo>
                  <a:cubicBezTo>
                    <a:pt x="1805" y="6093"/>
                    <a:pt x="1645" y="6121"/>
                    <a:pt x="1523" y="6121"/>
                  </a:cubicBezTo>
                  <a:cubicBezTo>
                    <a:pt x="678" y="6121"/>
                    <a:pt x="1602" y="4789"/>
                    <a:pt x="1967" y="4606"/>
                  </a:cubicBezTo>
                  <a:cubicBezTo>
                    <a:pt x="2114" y="4543"/>
                    <a:pt x="2072" y="4355"/>
                    <a:pt x="1967" y="4292"/>
                  </a:cubicBezTo>
                  <a:cubicBezTo>
                    <a:pt x="2072" y="4251"/>
                    <a:pt x="2176" y="4146"/>
                    <a:pt x="2176" y="3999"/>
                  </a:cubicBezTo>
                  <a:cubicBezTo>
                    <a:pt x="2157" y="3009"/>
                    <a:pt x="2329" y="578"/>
                    <a:pt x="3766" y="578"/>
                  </a:cubicBezTo>
                  <a:close/>
                  <a:moveTo>
                    <a:pt x="3884" y="0"/>
                  </a:moveTo>
                  <a:cubicBezTo>
                    <a:pt x="3657" y="0"/>
                    <a:pt x="3410" y="53"/>
                    <a:pt x="3139" y="170"/>
                  </a:cubicBezTo>
                  <a:cubicBezTo>
                    <a:pt x="1653" y="819"/>
                    <a:pt x="1528" y="2619"/>
                    <a:pt x="1528" y="3999"/>
                  </a:cubicBezTo>
                  <a:cubicBezTo>
                    <a:pt x="1528" y="4146"/>
                    <a:pt x="1612" y="4251"/>
                    <a:pt x="1716" y="4292"/>
                  </a:cubicBezTo>
                  <a:cubicBezTo>
                    <a:pt x="921" y="4564"/>
                    <a:pt x="0" y="5924"/>
                    <a:pt x="649" y="6678"/>
                  </a:cubicBezTo>
                  <a:cubicBezTo>
                    <a:pt x="826" y="6887"/>
                    <a:pt x="1077" y="6972"/>
                    <a:pt x="1335" y="6972"/>
                  </a:cubicBezTo>
                  <a:cubicBezTo>
                    <a:pt x="1413" y="6972"/>
                    <a:pt x="1492" y="6964"/>
                    <a:pt x="1570" y="6950"/>
                  </a:cubicBezTo>
                  <a:cubicBezTo>
                    <a:pt x="2330" y="6848"/>
                    <a:pt x="2668" y="6064"/>
                    <a:pt x="3409" y="6064"/>
                  </a:cubicBezTo>
                  <a:cubicBezTo>
                    <a:pt x="3585" y="6064"/>
                    <a:pt x="3784" y="6109"/>
                    <a:pt x="4018" y="6217"/>
                  </a:cubicBezTo>
                  <a:cubicBezTo>
                    <a:pt x="4610" y="6492"/>
                    <a:pt x="5432" y="7335"/>
                    <a:pt x="6152" y="7335"/>
                  </a:cubicBezTo>
                  <a:cubicBezTo>
                    <a:pt x="6475" y="7335"/>
                    <a:pt x="6778" y="7165"/>
                    <a:pt x="7031" y="6699"/>
                  </a:cubicBezTo>
                  <a:cubicBezTo>
                    <a:pt x="7282" y="6238"/>
                    <a:pt x="7114" y="5862"/>
                    <a:pt x="7073" y="5401"/>
                  </a:cubicBezTo>
                  <a:cubicBezTo>
                    <a:pt x="7010" y="4857"/>
                    <a:pt x="6821" y="5088"/>
                    <a:pt x="7449" y="4857"/>
                  </a:cubicBezTo>
                  <a:cubicBezTo>
                    <a:pt x="7889" y="4711"/>
                    <a:pt x="8307" y="4690"/>
                    <a:pt x="8705" y="4460"/>
                  </a:cubicBezTo>
                  <a:cubicBezTo>
                    <a:pt x="9625" y="3916"/>
                    <a:pt x="10044" y="2744"/>
                    <a:pt x="9249" y="1907"/>
                  </a:cubicBezTo>
                  <a:cubicBezTo>
                    <a:pt x="8851" y="1490"/>
                    <a:pt x="8264" y="1299"/>
                    <a:pt x="7704" y="1299"/>
                  </a:cubicBezTo>
                  <a:cubicBezTo>
                    <a:pt x="7675" y="1299"/>
                    <a:pt x="7646" y="1299"/>
                    <a:pt x="7617" y="1300"/>
                  </a:cubicBezTo>
                  <a:cubicBezTo>
                    <a:pt x="7324" y="1300"/>
                    <a:pt x="7031" y="1363"/>
                    <a:pt x="6738" y="1426"/>
                  </a:cubicBezTo>
                  <a:cubicBezTo>
                    <a:pt x="6487" y="1489"/>
                    <a:pt x="6236" y="1572"/>
                    <a:pt x="5985" y="1656"/>
                  </a:cubicBezTo>
                  <a:cubicBezTo>
                    <a:pt x="5671" y="1593"/>
                    <a:pt x="5524" y="1426"/>
                    <a:pt x="5524" y="1154"/>
                  </a:cubicBezTo>
                  <a:cubicBezTo>
                    <a:pt x="5097" y="505"/>
                    <a:pt x="4586" y="0"/>
                    <a:pt x="3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275698" y="4104232"/>
              <a:ext cx="337529" cy="260073"/>
            </a:xfrm>
            <a:custGeom>
              <a:avLst/>
              <a:gdLst/>
              <a:ahLst/>
              <a:cxnLst/>
              <a:rect l="l" t="t" r="r" b="b"/>
              <a:pathLst>
                <a:path w="9417" h="7256" extrusionOk="0">
                  <a:moveTo>
                    <a:pt x="6787" y="711"/>
                  </a:moveTo>
                  <a:cubicBezTo>
                    <a:pt x="7062" y="711"/>
                    <a:pt x="7338" y="731"/>
                    <a:pt x="7596" y="787"/>
                  </a:cubicBezTo>
                  <a:cubicBezTo>
                    <a:pt x="8412" y="934"/>
                    <a:pt x="8642" y="1520"/>
                    <a:pt x="8308" y="2566"/>
                  </a:cubicBezTo>
                  <a:cubicBezTo>
                    <a:pt x="8015" y="2817"/>
                    <a:pt x="7659" y="3005"/>
                    <a:pt x="7282" y="3131"/>
                  </a:cubicBezTo>
                  <a:cubicBezTo>
                    <a:pt x="7073" y="3193"/>
                    <a:pt x="6948" y="3486"/>
                    <a:pt x="7136" y="3675"/>
                  </a:cubicBezTo>
                  <a:cubicBezTo>
                    <a:pt x="7596" y="4093"/>
                    <a:pt x="8705" y="5077"/>
                    <a:pt x="7345" y="5683"/>
                  </a:cubicBezTo>
                  <a:cubicBezTo>
                    <a:pt x="7261" y="5719"/>
                    <a:pt x="7165" y="5735"/>
                    <a:pt x="7063" y="5735"/>
                  </a:cubicBezTo>
                  <a:cubicBezTo>
                    <a:pt x="6631" y="5735"/>
                    <a:pt x="6084" y="5463"/>
                    <a:pt x="5797" y="5328"/>
                  </a:cubicBezTo>
                  <a:cubicBezTo>
                    <a:pt x="5505" y="5191"/>
                    <a:pt x="5159" y="4947"/>
                    <a:pt x="4826" y="4947"/>
                  </a:cubicBezTo>
                  <a:cubicBezTo>
                    <a:pt x="4801" y="4947"/>
                    <a:pt x="4776" y="4948"/>
                    <a:pt x="4751" y="4951"/>
                  </a:cubicBezTo>
                  <a:cubicBezTo>
                    <a:pt x="4562" y="4993"/>
                    <a:pt x="4395" y="5077"/>
                    <a:pt x="4290" y="5223"/>
                  </a:cubicBezTo>
                  <a:cubicBezTo>
                    <a:pt x="4031" y="5558"/>
                    <a:pt x="4260" y="5960"/>
                    <a:pt x="4081" y="5960"/>
                  </a:cubicBezTo>
                  <a:cubicBezTo>
                    <a:pt x="4014" y="5960"/>
                    <a:pt x="3890" y="5904"/>
                    <a:pt x="3663" y="5767"/>
                  </a:cubicBezTo>
                  <a:cubicBezTo>
                    <a:pt x="2909" y="5307"/>
                    <a:pt x="3537" y="5307"/>
                    <a:pt x="3307" y="4637"/>
                  </a:cubicBezTo>
                  <a:cubicBezTo>
                    <a:pt x="3202" y="4323"/>
                    <a:pt x="2972" y="4156"/>
                    <a:pt x="2679" y="4030"/>
                  </a:cubicBezTo>
                  <a:cubicBezTo>
                    <a:pt x="2549" y="3982"/>
                    <a:pt x="2419" y="3971"/>
                    <a:pt x="2291" y="3971"/>
                  </a:cubicBezTo>
                  <a:cubicBezTo>
                    <a:pt x="2186" y="3971"/>
                    <a:pt x="2083" y="3978"/>
                    <a:pt x="1980" y="3978"/>
                  </a:cubicBezTo>
                  <a:cubicBezTo>
                    <a:pt x="1884" y="3978"/>
                    <a:pt x="1789" y="3972"/>
                    <a:pt x="1696" y="3947"/>
                  </a:cubicBezTo>
                  <a:cubicBezTo>
                    <a:pt x="1627" y="3964"/>
                    <a:pt x="1566" y="3973"/>
                    <a:pt x="1513" y="3973"/>
                  </a:cubicBezTo>
                  <a:cubicBezTo>
                    <a:pt x="1244" y="3973"/>
                    <a:pt x="1183" y="3749"/>
                    <a:pt x="1340" y="3277"/>
                  </a:cubicBezTo>
                  <a:cubicBezTo>
                    <a:pt x="1089" y="2733"/>
                    <a:pt x="1256" y="2440"/>
                    <a:pt x="1800" y="2377"/>
                  </a:cubicBezTo>
                  <a:cubicBezTo>
                    <a:pt x="2093" y="2294"/>
                    <a:pt x="2428" y="2231"/>
                    <a:pt x="2721" y="2189"/>
                  </a:cubicBezTo>
                  <a:cubicBezTo>
                    <a:pt x="2763" y="2168"/>
                    <a:pt x="2784" y="2168"/>
                    <a:pt x="2805" y="2147"/>
                  </a:cubicBezTo>
                  <a:cubicBezTo>
                    <a:pt x="2852" y="2171"/>
                    <a:pt x="2909" y="2186"/>
                    <a:pt x="2967" y="2186"/>
                  </a:cubicBezTo>
                  <a:cubicBezTo>
                    <a:pt x="3061" y="2186"/>
                    <a:pt x="3158" y="2146"/>
                    <a:pt x="3223" y="2043"/>
                  </a:cubicBezTo>
                  <a:cubicBezTo>
                    <a:pt x="3893" y="1101"/>
                    <a:pt x="5002" y="829"/>
                    <a:pt x="6090" y="745"/>
                  </a:cubicBezTo>
                  <a:cubicBezTo>
                    <a:pt x="6313" y="726"/>
                    <a:pt x="6549" y="711"/>
                    <a:pt x="6787" y="711"/>
                  </a:cubicBezTo>
                  <a:close/>
                  <a:moveTo>
                    <a:pt x="6524" y="0"/>
                  </a:moveTo>
                  <a:cubicBezTo>
                    <a:pt x="5045" y="0"/>
                    <a:pt x="3438" y="628"/>
                    <a:pt x="2658" y="1708"/>
                  </a:cubicBezTo>
                  <a:cubicBezTo>
                    <a:pt x="2637" y="1750"/>
                    <a:pt x="2616" y="1771"/>
                    <a:pt x="2616" y="1812"/>
                  </a:cubicBezTo>
                  <a:cubicBezTo>
                    <a:pt x="1842" y="1812"/>
                    <a:pt x="963" y="1875"/>
                    <a:pt x="461" y="2545"/>
                  </a:cubicBezTo>
                  <a:cubicBezTo>
                    <a:pt x="106" y="3005"/>
                    <a:pt x="1" y="3737"/>
                    <a:pt x="398" y="4219"/>
                  </a:cubicBezTo>
                  <a:cubicBezTo>
                    <a:pt x="566" y="4428"/>
                    <a:pt x="838" y="4553"/>
                    <a:pt x="1089" y="4595"/>
                  </a:cubicBezTo>
                  <a:cubicBezTo>
                    <a:pt x="1152" y="4611"/>
                    <a:pt x="1217" y="4616"/>
                    <a:pt x="1283" y="4616"/>
                  </a:cubicBezTo>
                  <a:cubicBezTo>
                    <a:pt x="1415" y="4616"/>
                    <a:pt x="1550" y="4595"/>
                    <a:pt x="1672" y="4595"/>
                  </a:cubicBezTo>
                  <a:cubicBezTo>
                    <a:pt x="1732" y="4595"/>
                    <a:pt x="1790" y="4601"/>
                    <a:pt x="1842" y="4616"/>
                  </a:cubicBezTo>
                  <a:cubicBezTo>
                    <a:pt x="2512" y="4805"/>
                    <a:pt x="2428" y="5160"/>
                    <a:pt x="2428" y="5621"/>
                  </a:cubicBezTo>
                  <a:cubicBezTo>
                    <a:pt x="2407" y="6269"/>
                    <a:pt x="2491" y="6918"/>
                    <a:pt x="3202" y="7190"/>
                  </a:cubicBezTo>
                  <a:cubicBezTo>
                    <a:pt x="3326" y="7234"/>
                    <a:pt x="3455" y="7255"/>
                    <a:pt x="3585" y="7255"/>
                  </a:cubicBezTo>
                  <a:cubicBezTo>
                    <a:pt x="4003" y="7255"/>
                    <a:pt x="4422" y="7034"/>
                    <a:pt x="4646" y="6667"/>
                  </a:cubicBezTo>
                  <a:cubicBezTo>
                    <a:pt x="4709" y="6541"/>
                    <a:pt x="4709" y="6374"/>
                    <a:pt x="4772" y="6269"/>
                  </a:cubicBezTo>
                  <a:cubicBezTo>
                    <a:pt x="4926" y="5999"/>
                    <a:pt x="5009" y="5903"/>
                    <a:pt x="5172" y="5903"/>
                  </a:cubicBezTo>
                  <a:cubicBezTo>
                    <a:pt x="5274" y="5903"/>
                    <a:pt x="5407" y="5941"/>
                    <a:pt x="5608" y="5997"/>
                  </a:cubicBezTo>
                  <a:cubicBezTo>
                    <a:pt x="6027" y="6102"/>
                    <a:pt x="6362" y="6332"/>
                    <a:pt x="6801" y="6374"/>
                  </a:cubicBezTo>
                  <a:cubicBezTo>
                    <a:pt x="6863" y="6379"/>
                    <a:pt x="6926" y="6382"/>
                    <a:pt x="6989" y="6382"/>
                  </a:cubicBezTo>
                  <a:cubicBezTo>
                    <a:pt x="7648" y="6382"/>
                    <a:pt x="8331" y="6081"/>
                    <a:pt x="8580" y="5432"/>
                  </a:cubicBezTo>
                  <a:cubicBezTo>
                    <a:pt x="8852" y="4721"/>
                    <a:pt x="8433" y="4072"/>
                    <a:pt x="7952" y="3549"/>
                  </a:cubicBezTo>
                  <a:cubicBezTo>
                    <a:pt x="8580" y="3256"/>
                    <a:pt x="9165" y="2796"/>
                    <a:pt x="9291" y="2064"/>
                  </a:cubicBezTo>
                  <a:cubicBezTo>
                    <a:pt x="9417" y="1268"/>
                    <a:pt x="8852" y="599"/>
                    <a:pt x="8161" y="306"/>
                  </a:cubicBezTo>
                  <a:cubicBezTo>
                    <a:pt x="7675" y="98"/>
                    <a:pt x="7109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3558839" y="912381"/>
            <a:ext cx="5228565" cy="17939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 dirty="0">
                <a:latin typeface="monospaced "/>
              </a:rPr>
              <a:t>Data Science </a:t>
            </a:r>
            <a:endParaRPr sz="8600" dirty="0">
              <a:latin typeface="monospaced "/>
            </a:endParaRPr>
          </a:p>
        </p:txBody>
      </p:sp>
      <p:pic>
        <p:nvPicPr>
          <p:cNvPr id="4" name="Graphic 3" descr="Arrow circle with solid fill">
            <a:extLst>
              <a:ext uri="{FF2B5EF4-FFF2-40B4-BE49-F238E27FC236}">
                <a16:creationId xmlns:a16="http://schemas.microsoft.com/office/drawing/2014/main" id="{F7BA30A2-7887-50F3-B1DF-474E9AF7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812" y="3798971"/>
            <a:ext cx="1302697" cy="1302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728E5-0ECB-BC58-1D1E-FA5D28BD3EDB}"/>
              </a:ext>
            </a:extLst>
          </p:cNvPr>
          <p:cNvSpPr txBox="1"/>
          <p:nvPr/>
        </p:nvSpPr>
        <p:spPr>
          <a:xfrm>
            <a:off x="673689" y="4063243"/>
            <a:ext cx="295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C0A0DE-4BEA-8000-4116-F7848E423CCB}"/>
                  </a:ext>
                </a:extLst>
              </p14:cNvPr>
              <p14:cNvContentPartPr/>
              <p14:nvPr/>
            </p14:nvContentPartPr>
            <p14:xfrm>
              <a:off x="2230560" y="1598760"/>
              <a:ext cx="6363360" cy="341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C0A0DE-4BEA-8000-4116-F7848E423C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1200" y="1589400"/>
                <a:ext cx="6382080" cy="343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102700" cy="503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Data Science 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699" y="996902"/>
            <a:ext cx="4803441" cy="1980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Data science is the art and science of transforming raw data into meaningful insights and actionable decisions using a blend of statistics, computer science, and domain expertise. It’s like being a detective who uses numbers, code, and real-world knowledge to solve puzzles and make the world smarter, more efficient, and better connected.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monospaced 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7AF012-B9CD-E45F-D83A-F3D70848F18B}"/>
                  </a:ext>
                </a:extLst>
              </p14:cNvPr>
              <p14:cNvContentPartPr/>
              <p14:nvPr/>
            </p14:nvContentPartPr>
            <p14:xfrm>
              <a:off x="1145880" y="608040"/>
              <a:ext cx="7997760" cy="435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7AF012-B9CD-E45F-D83A-F3D70848F1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520" y="598680"/>
                <a:ext cx="8016480" cy="43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4223A7-9BF1-68D2-3F9D-F0CDD11D1B2A}"/>
                  </a:ext>
                </a:extLst>
              </p14:cNvPr>
              <p14:cNvContentPartPr/>
              <p14:nvPr/>
            </p14:nvContentPartPr>
            <p14:xfrm>
              <a:off x="3432600" y="995760"/>
              <a:ext cx="1793880" cy="64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4223A7-9BF1-68D2-3F9D-F0CDD11D1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3240" y="986400"/>
                <a:ext cx="1812600" cy="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Pillars of Data Science</a:t>
            </a:r>
            <a:endParaRPr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6588475" y="2879551"/>
            <a:ext cx="138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D752A4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9DC01"/>
                </a:solidFill>
                <a:latin typeface="Reenie Beanie"/>
                <a:ea typeface="Reenie Beanie"/>
                <a:cs typeface="Reenie Beanie"/>
                <a:sym typeface="Reenie Beanie"/>
              </a:rPr>
              <a:t>statics</a:t>
            </a:r>
            <a:endParaRPr sz="2800" b="1" dirty="0">
              <a:solidFill>
                <a:srgbClr val="F9DC01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588475" y="3228922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The tools to uncover patterns and truths in data.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 rot="5400000">
            <a:off x="280025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D752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166825" y="2879551"/>
            <a:ext cx="138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D752A4"/>
                </a:solidFill>
                <a:latin typeface="Reenie Beanie"/>
                <a:ea typeface="Reenie Beanie"/>
                <a:cs typeface="Reenie Beanie"/>
                <a:sym typeface="Reenie Beanie"/>
              </a:rPr>
              <a:t>Domain Knowledge</a:t>
            </a:r>
          </a:p>
        </p:txBody>
      </p:sp>
      <p:sp>
        <p:nvSpPr>
          <p:cNvPr id="100" name="Google Shape;100;p17"/>
          <p:cNvSpPr txBox="1"/>
          <p:nvPr/>
        </p:nvSpPr>
        <p:spPr>
          <a:xfrm>
            <a:off x="1166825" y="3368055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The real-world context (like business, healthcare, or sports) that gives data meaning.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877650" y="2879551"/>
            <a:ext cx="13887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1A9EA"/>
                </a:solidFill>
                <a:latin typeface="Reenie Beanie"/>
                <a:ea typeface="Reenie Beanie"/>
                <a:cs typeface="Reenie Beanie"/>
                <a:sym typeface="Reenie Beanie"/>
              </a:rPr>
              <a:t>Computer Science</a:t>
            </a:r>
            <a:endParaRPr sz="1800" b="1" dirty="0">
              <a:solidFill>
                <a:srgbClr val="31A9EA"/>
              </a:solidFill>
              <a:latin typeface="Reenie Beanie"/>
              <a:ea typeface="Reenie Beanie"/>
              <a:cs typeface="Reenie Beanie"/>
              <a:sym typeface="Reenie Beanie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877650" y="3228922"/>
            <a:ext cx="13887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The skills to collect, process, and analyze massive amounts of data efficiently.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461262" y="1677950"/>
            <a:ext cx="799825" cy="804825"/>
          </a:xfrm>
          <a:custGeom>
            <a:avLst/>
            <a:gdLst/>
            <a:ahLst/>
            <a:cxnLst/>
            <a:rect l="l" t="t" r="r" b="b"/>
            <a:pathLst>
              <a:path w="31993" h="32193" extrusionOk="0">
                <a:moveTo>
                  <a:pt x="14943" y="2554"/>
                </a:moveTo>
                <a:cubicBezTo>
                  <a:pt x="15080" y="2554"/>
                  <a:pt x="15219" y="2560"/>
                  <a:pt x="15358" y="2574"/>
                </a:cubicBezTo>
                <a:cubicBezTo>
                  <a:pt x="16404" y="2679"/>
                  <a:pt x="16948" y="3097"/>
                  <a:pt x="17388" y="3767"/>
                </a:cubicBezTo>
                <a:cubicBezTo>
                  <a:pt x="15337" y="4269"/>
                  <a:pt x="13287" y="5064"/>
                  <a:pt x="11383" y="5985"/>
                </a:cubicBezTo>
                <a:lnTo>
                  <a:pt x="11383" y="5985"/>
                </a:lnTo>
                <a:cubicBezTo>
                  <a:pt x="11226" y="3931"/>
                  <a:pt x="12971" y="2554"/>
                  <a:pt x="14943" y="2554"/>
                </a:cubicBezTo>
                <a:close/>
                <a:moveTo>
                  <a:pt x="15833" y="643"/>
                </a:moveTo>
                <a:cubicBezTo>
                  <a:pt x="16543" y="643"/>
                  <a:pt x="17241" y="776"/>
                  <a:pt x="17848" y="1088"/>
                </a:cubicBezTo>
                <a:cubicBezTo>
                  <a:pt x="18706" y="1528"/>
                  <a:pt x="19334" y="2323"/>
                  <a:pt x="19794" y="3244"/>
                </a:cubicBezTo>
                <a:cubicBezTo>
                  <a:pt x="19605" y="3357"/>
                  <a:pt x="19672" y="3674"/>
                  <a:pt x="19886" y="3674"/>
                </a:cubicBezTo>
                <a:cubicBezTo>
                  <a:pt x="19910" y="3674"/>
                  <a:pt x="19935" y="3670"/>
                  <a:pt x="19961" y="3662"/>
                </a:cubicBezTo>
                <a:cubicBezTo>
                  <a:pt x="19961" y="3662"/>
                  <a:pt x="19961" y="3641"/>
                  <a:pt x="19982" y="3641"/>
                </a:cubicBezTo>
                <a:cubicBezTo>
                  <a:pt x="20254" y="4248"/>
                  <a:pt x="20443" y="4896"/>
                  <a:pt x="20589" y="5482"/>
                </a:cubicBezTo>
                <a:cubicBezTo>
                  <a:pt x="20368" y="5841"/>
                  <a:pt x="20144" y="5986"/>
                  <a:pt x="19926" y="5986"/>
                </a:cubicBezTo>
                <a:cubicBezTo>
                  <a:pt x="19150" y="5986"/>
                  <a:pt x="18440" y="4168"/>
                  <a:pt x="18162" y="3662"/>
                </a:cubicBezTo>
                <a:cubicBezTo>
                  <a:pt x="17869" y="3076"/>
                  <a:pt x="17451" y="2637"/>
                  <a:pt x="16865" y="2323"/>
                </a:cubicBezTo>
                <a:cubicBezTo>
                  <a:pt x="16311" y="2031"/>
                  <a:pt x="15674" y="1899"/>
                  <a:pt x="15030" y="1899"/>
                </a:cubicBezTo>
                <a:cubicBezTo>
                  <a:pt x="14336" y="1899"/>
                  <a:pt x="13633" y="2052"/>
                  <a:pt x="13015" y="2323"/>
                </a:cubicBezTo>
                <a:cubicBezTo>
                  <a:pt x="11969" y="2783"/>
                  <a:pt x="11027" y="3641"/>
                  <a:pt x="10755" y="4792"/>
                </a:cubicBezTo>
                <a:cubicBezTo>
                  <a:pt x="10650" y="5294"/>
                  <a:pt x="10692" y="5775"/>
                  <a:pt x="10776" y="6277"/>
                </a:cubicBezTo>
                <a:cubicBezTo>
                  <a:pt x="10734" y="6298"/>
                  <a:pt x="10692" y="6319"/>
                  <a:pt x="10650" y="6340"/>
                </a:cubicBezTo>
                <a:cubicBezTo>
                  <a:pt x="10500" y="6415"/>
                  <a:pt x="10586" y="6642"/>
                  <a:pt x="10726" y="6642"/>
                </a:cubicBezTo>
                <a:cubicBezTo>
                  <a:pt x="10742" y="6642"/>
                  <a:pt x="10759" y="6640"/>
                  <a:pt x="10776" y="6633"/>
                </a:cubicBezTo>
                <a:lnTo>
                  <a:pt x="10839" y="6612"/>
                </a:lnTo>
                <a:cubicBezTo>
                  <a:pt x="10860" y="6675"/>
                  <a:pt x="10860" y="6738"/>
                  <a:pt x="10881" y="6801"/>
                </a:cubicBezTo>
                <a:cubicBezTo>
                  <a:pt x="10964" y="7240"/>
                  <a:pt x="11090" y="7679"/>
                  <a:pt x="11069" y="8140"/>
                </a:cubicBezTo>
                <a:cubicBezTo>
                  <a:pt x="11052" y="8756"/>
                  <a:pt x="10979" y="9190"/>
                  <a:pt x="10632" y="9190"/>
                </a:cubicBezTo>
                <a:cubicBezTo>
                  <a:pt x="10555" y="9190"/>
                  <a:pt x="10464" y="9169"/>
                  <a:pt x="10358" y="9123"/>
                </a:cubicBezTo>
                <a:cubicBezTo>
                  <a:pt x="8788" y="6005"/>
                  <a:pt x="9855" y="2700"/>
                  <a:pt x="13099" y="1256"/>
                </a:cubicBezTo>
                <a:cubicBezTo>
                  <a:pt x="13902" y="884"/>
                  <a:pt x="14878" y="643"/>
                  <a:pt x="15833" y="643"/>
                </a:cubicBezTo>
                <a:close/>
                <a:moveTo>
                  <a:pt x="24564" y="12978"/>
                </a:moveTo>
                <a:cubicBezTo>
                  <a:pt x="24729" y="12978"/>
                  <a:pt x="24856" y="13121"/>
                  <a:pt x="24941" y="13412"/>
                </a:cubicBezTo>
                <a:cubicBezTo>
                  <a:pt x="25046" y="13601"/>
                  <a:pt x="25151" y="13789"/>
                  <a:pt x="25213" y="13998"/>
                </a:cubicBezTo>
                <a:cubicBezTo>
                  <a:pt x="25381" y="14354"/>
                  <a:pt x="25506" y="14710"/>
                  <a:pt x="25590" y="15107"/>
                </a:cubicBezTo>
                <a:cubicBezTo>
                  <a:pt x="25757" y="15840"/>
                  <a:pt x="25799" y="16572"/>
                  <a:pt x="25715" y="17325"/>
                </a:cubicBezTo>
                <a:cubicBezTo>
                  <a:pt x="25498" y="17389"/>
                  <a:pt x="25288" y="17414"/>
                  <a:pt x="25071" y="17414"/>
                </a:cubicBezTo>
                <a:cubicBezTo>
                  <a:pt x="24934" y="17414"/>
                  <a:pt x="24794" y="17404"/>
                  <a:pt x="24648" y="17388"/>
                </a:cubicBezTo>
                <a:cubicBezTo>
                  <a:pt x="24586" y="17388"/>
                  <a:pt x="24544" y="17388"/>
                  <a:pt x="24502" y="17409"/>
                </a:cubicBezTo>
                <a:cubicBezTo>
                  <a:pt x="24272" y="16823"/>
                  <a:pt x="24042" y="16237"/>
                  <a:pt x="23916" y="15609"/>
                </a:cubicBezTo>
                <a:cubicBezTo>
                  <a:pt x="23832" y="15149"/>
                  <a:pt x="23770" y="14710"/>
                  <a:pt x="23728" y="14249"/>
                </a:cubicBezTo>
                <a:cubicBezTo>
                  <a:pt x="23644" y="13622"/>
                  <a:pt x="23498" y="13496"/>
                  <a:pt x="24146" y="13203"/>
                </a:cubicBezTo>
                <a:cubicBezTo>
                  <a:pt x="24305" y="13054"/>
                  <a:pt x="24445" y="12978"/>
                  <a:pt x="24564" y="12978"/>
                </a:cubicBezTo>
                <a:close/>
                <a:moveTo>
                  <a:pt x="14129" y="15873"/>
                </a:moveTo>
                <a:cubicBezTo>
                  <a:pt x="14854" y="15873"/>
                  <a:pt x="15378" y="17547"/>
                  <a:pt x="15526" y="18057"/>
                </a:cubicBezTo>
                <a:cubicBezTo>
                  <a:pt x="15630" y="18455"/>
                  <a:pt x="15735" y="18873"/>
                  <a:pt x="15798" y="19292"/>
                </a:cubicBezTo>
                <a:lnTo>
                  <a:pt x="15860" y="19961"/>
                </a:lnTo>
                <a:cubicBezTo>
                  <a:pt x="15958" y="20675"/>
                  <a:pt x="15653" y="21037"/>
                  <a:pt x="14965" y="21037"/>
                </a:cubicBezTo>
                <a:cubicBezTo>
                  <a:pt x="14766" y="21037"/>
                  <a:pt x="14534" y="21006"/>
                  <a:pt x="14270" y="20945"/>
                </a:cubicBezTo>
                <a:cubicBezTo>
                  <a:pt x="14210" y="20794"/>
                  <a:pt x="14084" y="20730"/>
                  <a:pt x="13963" y="20730"/>
                </a:cubicBezTo>
                <a:cubicBezTo>
                  <a:pt x="13917" y="20730"/>
                  <a:pt x="13871" y="20739"/>
                  <a:pt x="13831" y="20757"/>
                </a:cubicBezTo>
                <a:cubicBezTo>
                  <a:pt x="13308" y="19438"/>
                  <a:pt x="12680" y="17409"/>
                  <a:pt x="13496" y="16300"/>
                </a:cubicBezTo>
                <a:cubicBezTo>
                  <a:pt x="13720" y="15996"/>
                  <a:pt x="13931" y="15873"/>
                  <a:pt x="14129" y="15873"/>
                </a:cubicBezTo>
                <a:close/>
                <a:moveTo>
                  <a:pt x="26276" y="1861"/>
                </a:moveTo>
                <a:cubicBezTo>
                  <a:pt x="28410" y="1861"/>
                  <a:pt x="28924" y="4503"/>
                  <a:pt x="29419" y="6110"/>
                </a:cubicBezTo>
                <a:cubicBezTo>
                  <a:pt x="29963" y="7909"/>
                  <a:pt x="30905" y="9897"/>
                  <a:pt x="31009" y="11780"/>
                </a:cubicBezTo>
                <a:cubicBezTo>
                  <a:pt x="31072" y="12659"/>
                  <a:pt x="30737" y="13182"/>
                  <a:pt x="30193" y="13559"/>
                </a:cubicBezTo>
                <a:cubicBezTo>
                  <a:pt x="30151" y="13580"/>
                  <a:pt x="30109" y="13601"/>
                  <a:pt x="30068" y="13643"/>
                </a:cubicBezTo>
                <a:cubicBezTo>
                  <a:pt x="29754" y="13831"/>
                  <a:pt x="29377" y="13998"/>
                  <a:pt x="28980" y="14145"/>
                </a:cubicBezTo>
                <a:cubicBezTo>
                  <a:pt x="28791" y="14207"/>
                  <a:pt x="28624" y="14270"/>
                  <a:pt x="28436" y="14333"/>
                </a:cubicBezTo>
                <a:cubicBezTo>
                  <a:pt x="28352" y="14333"/>
                  <a:pt x="28268" y="14354"/>
                  <a:pt x="28184" y="14417"/>
                </a:cubicBezTo>
                <a:cubicBezTo>
                  <a:pt x="27557" y="14647"/>
                  <a:pt x="26908" y="14877"/>
                  <a:pt x="26280" y="15149"/>
                </a:cubicBezTo>
                <a:cubicBezTo>
                  <a:pt x="26280" y="15149"/>
                  <a:pt x="26259" y="15149"/>
                  <a:pt x="26239" y="15170"/>
                </a:cubicBezTo>
                <a:cubicBezTo>
                  <a:pt x="26134" y="14668"/>
                  <a:pt x="25987" y="14187"/>
                  <a:pt x="25778" y="13726"/>
                </a:cubicBezTo>
                <a:cubicBezTo>
                  <a:pt x="25504" y="13087"/>
                  <a:pt x="24928" y="12066"/>
                  <a:pt x="24118" y="12066"/>
                </a:cubicBezTo>
                <a:cubicBezTo>
                  <a:pt x="24000" y="12066"/>
                  <a:pt x="23877" y="12088"/>
                  <a:pt x="23749" y="12136"/>
                </a:cubicBezTo>
                <a:cubicBezTo>
                  <a:pt x="22891" y="12471"/>
                  <a:pt x="23016" y="13559"/>
                  <a:pt x="23100" y="14270"/>
                </a:cubicBezTo>
                <a:cubicBezTo>
                  <a:pt x="23163" y="14856"/>
                  <a:pt x="23267" y="15463"/>
                  <a:pt x="23414" y="16028"/>
                </a:cubicBezTo>
                <a:cubicBezTo>
                  <a:pt x="22221" y="16279"/>
                  <a:pt x="21029" y="16781"/>
                  <a:pt x="19857" y="17179"/>
                </a:cubicBezTo>
                <a:cubicBezTo>
                  <a:pt x="18685" y="17576"/>
                  <a:pt x="17493" y="17974"/>
                  <a:pt x="16342" y="18413"/>
                </a:cubicBezTo>
                <a:cubicBezTo>
                  <a:pt x="16112" y="17430"/>
                  <a:pt x="15693" y="16488"/>
                  <a:pt x="15254" y="15902"/>
                </a:cubicBezTo>
                <a:cubicBezTo>
                  <a:pt x="14921" y="15465"/>
                  <a:pt x="14498" y="15252"/>
                  <a:pt x="14086" y="15252"/>
                </a:cubicBezTo>
                <a:cubicBezTo>
                  <a:pt x="13591" y="15252"/>
                  <a:pt x="13112" y="15560"/>
                  <a:pt x="12827" y="16153"/>
                </a:cubicBezTo>
                <a:cubicBezTo>
                  <a:pt x="12031" y="17765"/>
                  <a:pt x="12785" y="20066"/>
                  <a:pt x="13684" y="21489"/>
                </a:cubicBezTo>
                <a:cubicBezTo>
                  <a:pt x="13716" y="21553"/>
                  <a:pt x="13773" y="21580"/>
                  <a:pt x="13826" y="21580"/>
                </a:cubicBezTo>
                <a:cubicBezTo>
                  <a:pt x="13842" y="21580"/>
                  <a:pt x="13858" y="21578"/>
                  <a:pt x="13873" y="21573"/>
                </a:cubicBezTo>
                <a:cubicBezTo>
                  <a:pt x="14106" y="21913"/>
                  <a:pt x="14462" y="22069"/>
                  <a:pt x="14833" y="22069"/>
                </a:cubicBezTo>
                <a:cubicBezTo>
                  <a:pt x="15330" y="22069"/>
                  <a:pt x="15854" y="21791"/>
                  <a:pt x="16153" y="21301"/>
                </a:cubicBezTo>
                <a:cubicBezTo>
                  <a:pt x="16509" y="20694"/>
                  <a:pt x="16572" y="19836"/>
                  <a:pt x="16446" y="18957"/>
                </a:cubicBezTo>
                <a:cubicBezTo>
                  <a:pt x="17702" y="18560"/>
                  <a:pt x="18978" y="18141"/>
                  <a:pt x="20233" y="17702"/>
                </a:cubicBezTo>
                <a:cubicBezTo>
                  <a:pt x="21342" y="17325"/>
                  <a:pt x="22514" y="17032"/>
                  <a:pt x="23581" y="16530"/>
                </a:cubicBezTo>
                <a:cubicBezTo>
                  <a:pt x="23749" y="16990"/>
                  <a:pt x="23958" y="17409"/>
                  <a:pt x="24272" y="17806"/>
                </a:cubicBezTo>
                <a:cubicBezTo>
                  <a:pt x="24302" y="17837"/>
                  <a:pt x="24344" y="17856"/>
                  <a:pt x="24389" y="17856"/>
                </a:cubicBezTo>
                <a:cubicBezTo>
                  <a:pt x="24406" y="17856"/>
                  <a:pt x="24422" y="17854"/>
                  <a:pt x="24439" y="17848"/>
                </a:cubicBezTo>
                <a:cubicBezTo>
                  <a:pt x="24460" y="17890"/>
                  <a:pt x="24502" y="17932"/>
                  <a:pt x="24565" y="17953"/>
                </a:cubicBezTo>
                <a:cubicBezTo>
                  <a:pt x="24797" y="18042"/>
                  <a:pt x="25010" y="18082"/>
                  <a:pt x="25220" y="18082"/>
                </a:cubicBezTo>
                <a:cubicBezTo>
                  <a:pt x="25503" y="18082"/>
                  <a:pt x="25780" y="18010"/>
                  <a:pt x="26092" y="17890"/>
                </a:cubicBezTo>
                <a:cubicBezTo>
                  <a:pt x="26239" y="17827"/>
                  <a:pt x="26301" y="17723"/>
                  <a:pt x="26322" y="17576"/>
                </a:cubicBezTo>
                <a:cubicBezTo>
                  <a:pt x="26385" y="16969"/>
                  <a:pt x="26406" y="16384"/>
                  <a:pt x="26322" y="15798"/>
                </a:cubicBezTo>
                <a:cubicBezTo>
                  <a:pt x="26364" y="15798"/>
                  <a:pt x="26406" y="15798"/>
                  <a:pt x="26469" y="15777"/>
                </a:cubicBezTo>
                <a:cubicBezTo>
                  <a:pt x="27013" y="15609"/>
                  <a:pt x="27578" y="15421"/>
                  <a:pt x="28122" y="15233"/>
                </a:cubicBezTo>
                <a:cubicBezTo>
                  <a:pt x="28310" y="16300"/>
                  <a:pt x="28519" y="17367"/>
                  <a:pt x="28708" y="18434"/>
                </a:cubicBezTo>
                <a:cubicBezTo>
                  <a:pt x="28812" y="18978"/>
                  <a:pt x="29105" y="19731"/>
                  <a:pt x="29063" y="20275"/>
                </a:cubicBezTo>
                <a:cubicBezTo>
                  <a:pt x="29000" y="20882"/>
                  <a:pt x="28540" y="21614"/>
                  <a:pt x="28059" y="21949"/>
                </a:cubicBezTo>
                <a:cubicBezTo>
                  <a:pt x="27850" y="22096"/>
                  <a:pt x="27599" y="22221"/>
                  <a:pt x="27348" y="22326"/>
                </a:cubicBezTo>
                <a:cubicBezTo>
                  <a:pt x="25276" y="23414"/>
                  <a:pt x="23058" y="24167"/>
                  <a:pt x="20819" y="24858"/>
                </a:cubicBezTo>
                <a:cubicBezTo>
                  <a:pt x="18622" y="25527"/>
                  <a:pt x="16446" y="26280"/>
                  <a:pt x="14228" y="26866"/>
                </a:cubicBezTo>
                <a:cubicBezTo>
                  <a:pt x="13999" y="26931"/>
                  <a:pt x="13772" y="26968"/>
                  <a:pt x="13556" y="26968"/>
                </a:cubicBezTo>
                <a:cubicBezTo>
                  <a:pt x="13005" y="26968"/>
                  <a:pt x="12520" y="26729"/>
                  <a:pt x="12220" y="26113"/>
                </a:cubicBezTo>
                <a:cubicBezTo>
                  <a:pt x="11990" y="25653"/>
                  <a:pt x="11969" y="24920"/>
                  <a:pt x="11885" y="24418"/>
                </a:cubicBezTo>
                <a:cubicBezTo>
                  <a:pt x="11655" y="23037"/>
                  <a:pt x="11466" y="21635"/>
                  <a:pt x="11320" y="20254"/>
                </a:cubicBezTo>
                <a:cubicBezTo>
                  <a:pt x="11759" y="20129"/>
                  <a:pt x="12157" y="20003"/>
                  <a:pt x="12492" y="19899"/>
                </a:cubicBezTo>
                <a:cubicBezTo>
                  <a:pt x="12875" y="19803"/>
                  <a:pt x="12750" y="19234"/>
                  <a:pt x="12405" y="19234"/>
                </a:cubicBezTo>
                <a:cubicBezTo>
                  <a:pt x="12373" y="19234"/>
                  <a:pt x="12339" y="19239"/>
                  <a:pt x="12303" y="19250"/>
                </a:cubicBezTo>
                <a:cubicBezTo>
                  <a:pt x="11706" y="19421"/>
                  <a:pt x="10828" y="19746"/>
                  <a:pt x="10090" y="19746"/>
                </a:cubicBezTo>
                <a:cubicBezTo>
                  <a:pt x="9743" y="19746"/>
                  <a:pt x="9427" y="19674"/>
                  <a:pt x="9186" y="19480"/>
                </a:cubicBezTo>
                <a:cubicBezTo>
                  <a:pt x="8579" y="18999"/>
                  <a:pt x="8642" y="17765"/>
                  <a:pt x="8495" y="16990"/>
                </a:cubicBezTo>
                <a:cubicBezTo>
                  <a:pt x="8202" y="15505"/>
                  <a:pt x="7742" y="13998"/>
                  <a:pt x="7073" y="12638"/>
                </a:cubicBezTo>
                <a:cubicBezTo>
                  <a:pt x="6454" y="11400"/>
                  <a:pt x="5054" y="10182"/>
                  <a:pt x="3745" y="10182"/>
                </a:cubicBezTo>
                <a:cubicBezTo>
                  <a:pt x="3682" y="10182"/>
                  <a:pt x="3620" y="10184"/>
                  <a:pt x="3557" y="10190"/>
                </a:cubicBezTo>
                <a:cubicBezTo>
                  <a:pt x="4394" y="9709"/>
                  <a:pt x="5210" y="9207"/>
                  <a:pt x="6089" y="8788"/>
                </a:cubicBezTo>
                <a:cubicBezTo>
                  <a:pt x="7073" y="8307"/>
                  <a:pt x="8181" y="7972"/>
                  <a:pt x="9081" y="7365"/>
                </a:cubicBezTo>
                <a:cubicBezTo>
                  <a:pt x="9228" y="7972"/>
                  <a:pt x="9500" y="8537"/>
                  <a:pt x="9897" y="9102"/>
                </a:cubicBezTo>
                <a:cubicBezTo>
                  <a:pt x="9897" y="9144"/>
                  <a:pt x="9897" y="9186"/>
                  <a:pt x="9939" y="9228"/>
                </a:cubicBezTo>
                <a:cubicBezTo>
                  <a:pt x="10002" y="9270"/>
                  <a:pt x="10065" y="9332"/>
                  <a:pt x="10127" y="9374"/>
                </a:cubicBezTo>
                <a:cubicBezTo>
                  <a:pt x="10127" y="9395"/>
                  <a:pt x="10148" y="9395"/>
                  <a:pt x="10148" y="9416"/>
                </a:cubicBezTo>
                <a:cubicBezTo>
                  <a:pt x="10190" y="9458"/>
                  <a:pt x="10211" y="9458"/>
                  <a:pt x="10232" y="9458"/>
                </a:cubicBezTo>
                <a:cubicBezTo>
                  <a:pt x="10358" y="9562"/>
                  <a:pt x="10483" y="9667"/>
                  <a:pt x="10609" y="9772"/>
                </a:cubicBezTo>
                <a:cubicBezTo>
                  <a:pt x="10650" y="9814"/>
                  <a:pt x="10703" y="9834"/>
                  <a:pt x="10755" y="9834"/>
                </a:cubicBezTo>
                <a:cubicBezTo>
                  <a:pt x="10807" y="9834"/>
                  <a:pt x="10860" y="9814"/>
                  <a:pt x="10902" y="9772"/>
                </a:cubicBezTo>
                <a:cubicBezTo>
                  <a:pt x="11969" y="8872"/>
                  <a:pt x="11613" y="7617"/>
                  <a:pt x="11425" y="6403"/>
                </a:cubicBezTo>
                <a:cubicBezTo>
                  <a:pt x="13517" y="5692"/>
                  <a:pt x="15609" y="5043"/>
                  <a:pt x="17702" y="4352"/>
                </a:cubicBezTo>
                <a:cubicBezTo>
                  <a:pt x="17806" y="4520"/>
                  <a:pt x="17890" y="4708"/>
                  <a:pt x="17974" y="4896"/>
                </a:cubicBezTo>
                <a:cubicBezTo>
                  <a:pt x="18225" y="5399"/>
                  <a:pt x="18476" y="5901"/>
                  <a:pt x="18936" y="6236"/>
                </a:cubicBezTo>
                <a:cubicBezTo>
                  <a:pt x="19233" y="6460"/>
                  <a:pt x="19592" y="6577"/>
                  <a:pt x="19941" y="6577"/>
                </a:cubicBezTo>
                <a:cubicBezTo>
                  <a:pt x="20404" y="6577"/>
                  <a:pt x="20850" y="6372"/>
                  <a:pt x="21112" y="5943"/>
                </a:cubicBezTo>
                <a:cubicBezTo>
                  <a:pt x="21259" y="5880"/>
                  <a:pt x="21363" y="5733"/>
                  <a:pt x="21322" y="5545"/>
                </a:cubicBezTo>
                <a:cubicBezTo>
                  <a:pt x="21175" y="4876"/>
                  <a:pt x="20966" y="4143"/>
                  <a:pt x="20652" y="3453"/>
                </a:cubicBezTo>
                <a:cubicBezTo>
                  <a:pt x="21405" y="3244"/>
                  <a:pt x="22179" y="3013"/>
                  <a:pt x="22912" y="2783"/>
                </a:cubicBezTo>
                <a:cubicBezTo>
                  <a:pt x="23937" y="2469"/>
                  <a:pt x="25109" y="1904"/>
                  <a:pt x="26176" y="1863"/>
                </a:cubicBezTo>
                <a:cubicBezTo>
                  <a:pt x="26210" y="1861"/>
                  <a:pt x="26243" y="1861"/>
                  <a:pt x="26276" y="1861"/>
                </a:cubicBezTo>
                <a:close/>
                <a:moveTo>
                  <a:pt x="3939" y="10835"/>
                </a:moveTo>
                <a:cubicBezTo>
                  <a:pt x="4332" y="10835"/>
                  <a:pt x="4737" y="10949"/>
                  <a:pt x="5106" y="11174"/>
                </a:cubicBezTo>
                <a:cubicBezTo>
                  <a:pt x="5943" y="11697"/>
                  <a:pt x="6403" y="12659"/>
                  <a:pt x="6780" y="13538"/>
                </a:cubicBezTo>
                <a:cubicBezTo>
                  <a:pt x="7407" y="15065"/>
                  <a:pt x="7826" y="16697"/>
                  <a:pt x="8014" y="18329"/>
                </a:cubicBezTo>
                <a:cubicBezTo>
                  <a:pt x="8077" y="18706"/>
                  <a:pt x="8077" y="19125"/>
                  <a:pt x="8181" y="19480"/>
                </a:cubicBezTo>
                <a:cubicBezTo>
                  <a:pt x="8119" y="19501"/>
                  <a:pt x="8077" y="19543"/>
                  <a:pt x="8077" y="19627"/>
                </a:cubicBezTo>
                <a:cubicBezTo>
                  <a:pt x="8370" y="23435"/>
                  <a:pt x="8914" y="27222"/>
                  <a:pt x="9165" y="31051"/>
                </a:cubicBezTo>
                <a:cubicBezTo>
                  <a:pt x="7637" y="30469"/>
                  <a:pt x="6038" y="30159"/>
                  <a:pt x="4432" y="30159"/>
                </a:cubicBezTo>
                <a:cubicBezTo>
                  <a:pt x="3554" y="30159"/>
                  <a:pt x="2673" y="30252"/>
                  <a:pt x="1800" y="30444"/>
                </a:cubicBezTo>
                <a:cubicBezTo>
                  <a:pt x="1088" y="27327"/>
                  <a:pt x="607" y="24209"/>
                  <a:pt x="691" y="21008"/>
                </a:cubicBezTo>
                <a:cubicBezTo>
                  <a:pt x="733" y="19334"/>
                  <a:pt x="879" y="17660"/>
                  <a:pt x="1172" y="16028"/>
                </a:cubicBezTo>
                <a:cubicBezTo>
                  <a:pt x="1402" y="14647"/>
                  <a:pt x="1611" y="12952"/>
                  <a:pt x="2344" y="11739"/>
                </a:cubicBezTo>
                <a:cubicBezTo>
                  <a:pt x="2705" y="11132"/>
                  <a:pt x="3306" y="10835"/>
                  <a:pt x="3939" y="10835"/>
                </a:cubicBezTo>
                <a:close/>
                <a:moveTo>
                  <a:pt x="30047" y="14500"/>
                </a:moveTo>
                <a:lnTo>
                  <a:pt x="30591" y="18057"/>
                </a:lnTo>
                <a:cubicBezTo>
                  <a:pt x="30800" y="19334"/>
                  <a:pt x="31197" y="20757"/>
                  <a:pt x="31135" y="22054"/>
                </a:cubicBezTo>
                <a:cubicBezTo>
                  <a:pt x="31030" y="23623"/>
                  <a:pt x="29272" y="24188"/>
                  <a:pt x="28059" y="24774"/>
                </a:cubicBezTo>
                <a:cubicBezTo>
                  <a:pt x="26887" y="25360"/>
                  <a:pt x="25715" y="25904"/>
                  <a:pt x="24544" y="26448"/>
                </a:cubicBezTo>
                <a:cubicBezTo>
                  <a:pt x="19794" y="28561"/>
                  <a:pt x="14877" y="30214"/>
                  <a:pt x="9897" y="31637"/>
                </a:cubicBezTo>
                <a:cubicBezTo>
                  <a:pt x="9897" y="31616"/>
                  <a:pt x="9897" y="31595"/>
                  <a:pt x="9897" y="31574"/>
                </a:cubicBezTo>
                <a:cubicBezTo>
                  <a:pt x="9646" y="27745"/>
                  <a:pt x="9374" y="23832"/>
                  <a:pt x="8516" y="20087"/>
                </a:cubicBezTo>
                <a:lnTo>
                  <a:pt x="8516" y="20087"/>
                </a:lnTo>
                <a:cubicBezTo>
                  <a:pt x="8600" y="20171"/>
                  <a:pt x="8726" y="20254"/>
                  <a:pt x="8851" y="20338"/>
                </a:cubicBezTo>
                <a:cubicBezTo>
                  <a:pt x="9114" y="20465"/>
                  <a:pt x="9422" y="20514"/>
                  <a:pt x="9750" y="20514"/>
                </a:cubicBezTo>
                <a:cubicBezTo>
                  <a:pt x="10127" y="20514"/>
                  <a:pt x="10531" y="20449"/>
                  <a:pt x="10922" y="20359"/>
                </a:cubicBezTo>
                <a:cubicBezTo>
                  <a:pt x="10964" y="21907"/>
                  <a:pt x="11090" y="23477"/>
                  <a:pt x="11362" y="25025"/>
                </a:cubicBezTo>
                <a:cubicBezTo>
                  <a:pt x="11508" y="25946"/>
                  <a:pt x="11550" y="27201"/>
                  <a:pt x="12596" y="27578"/>
                </a:cubicBezTo>
                <a:cubicBezTo>
                  <a:pt x="12828" y="27665"/>
                  <a:pt x="13074" y="27700"/>
                  <a:pt x="13326" y="27700"/>
                </a:cubicBezTo>
                <a:cubicBezTo>
                  <a:pt x="14165" y="27700"/>
                  <a:pt x="15079" y="27306"/>
                  <a:pt x="15819" y="27096"/>
                </a:cubicBezTo>
                <a:cubicBezTo>
                  <a:pt x="17409" y="26615"/>
                  <a:pt x="19020" y="26134"/>
                  <a:pt x="20631" y="25653"/>
                </a:cubicBezTo>
                <a:cubicBezTo>
                  <a:pt x="23393" y="24816"/>
                  <a:pt x="26343" y="23979"/>
                  <a:pt x="28812" y="22389"/>
                </a:cubicBezTo>
                <a:cubicBezTo>
                  <a:pt x="29733" y="21782"/>
                  <a:pt x="29984" y="21154"/>
                  <a:pt x="29796" y="20066"/>
                </a:cubicBezTo>
                <a:cubicBezTo>
                  <a:pt x="29503" y="18371"/>
                  <a:pt x="29168" y="16676"/>
                  <a:pt x="28812" y="14982"/>
                </a:cubicBezTo>
                <a:cubicBezTo>
                  <a:pt x="29231" y="14835"/>
                  <a:pt x="29649" y="14668"/>
                  <a:pt x="30047" y="14500"/>
                </a:cubicBezTo>
                <a:close/>
                <a:moveTo>
                  <a:pt x="15868" y="0"/>
                </a:moveTo>
                <a:cubicBezTo>
                  <a:pt x="14847" y="0"/>
                  <a:pt x="13810" y="242"/>
                  <a:pt x="12910" y="628"/>
                </a:cubicBezTo>
                <a:cubicBezTo>
                  <a:pt x="10441" y="1716"/>
                  <a:pt x="8663" y="4332"/>
                  <a:pt x="8998" y="6884"/>
                </a:cubicBezTo>
                <a:cubicBezTo>
                  <a:pt x="7993" y="7031"/>
                  <a:pt x="7010" y="7596"/>
                  <a:pt x="6131" y="8056"/>
                </a:cubicBezTo>
                <a:cubicBezTo>
                  <a:pt x="4980" y="8663"/>
                  <a:pt x="3871" y="9353"/>
                  <a:pt x="2825" y="10127"/>
                </a:cubicBezTo>
                <a:cubicBezTo>
                  <a:pt x="2720" y="10211"/>
                  <a:pt x="2720" y="10358"/>
                  <a:pt x="2783" y="10441"/>
                </a:cubicBezTo>
                <a:cubicBezTo>
                  <a:pt x="2469" y="10630"/>
                  <a:pt x="2155" y="10902"/>
                  <a:pt x="1904" y="11320"/>
                </a:cubicBezTo>
                <a:cubicBezTo>
                  <a:pt x="1130" y="12471"/>
                  <a:pt x="921" y="14103"/>
                  <a:pt x="670" y="15442"/>
                </a:cubicBezTo>
                <a:cubicBezTo>
                  <a:pt x="377" y="17074"/>
                  <a:pt x="189" y="18727"/>
                  <a:pt x="126" y="20380"/>
                </a:cubicBezTo>
                <a:cubicBezTo>
                  <a:pt x="0" y="23811"/>
                  <a:pt x="377" y="27348"/>
                  <a:pt x="1402" y="30633"/>
                </a:cubicBezTo>
                <a:cubicBezTo>
                  <a:pt x="1269" y="30842"/>
                  <a:pt x="1431" y="31208"/>
                  <a:pt x="1730" y="31208"/>
                </a:cubicBezTo>
                <a:cubicBezTo>
                  <a:pt x="1759" y="31208"/>
                  <a:pt x="1789" y="31205"/>
                  <a:pt x="1821" y="31197"/>
                </a:cubicBezTo>
                <a:cubicBezTo>
                  <a:pt x="2734" y="31013"/>
                  <a:pt x="3639" y="30920"/>
                  <a:pt x="4535" y="30920"/>
                </a:cubicBezTo>
                <a:cubicBezTo>
                  <a:pt x="6186" y="30920"/>
                  <a:pt x="7808" y="31237"/>
                  <a:pt x="9395" y="31888"/>
                </a:cubicBezTo>
                <a:cubicBezTo>
                  <a:pt x="9358" y="32016"/>
                  <a:pt x="9434" y="32192"/>
                  <a:pt x="9594" y="32192"/>
                </a:cubicBezTo>
                <a:cubicBezTo>
                  <a:pt x="9616" y="32192"/>
                  <a:pt x="9641" y="32189"/>
                  <a:pt x="9667" y="32181"/>
                </a:cubicBezTo>
                <a:cubicBezTo>
                  <a:pt x="15463" y="30905"/>
                  <a:pt x="21091" y="28854"/>
                  <a:pt x="26469" y="26343"/>
                </a:cubicBezTo>
                <a:cubicBezTo>
                  <a:pt x="27745" y="25736"/>
                  <a:pt x="29042" y="25151"/>
                  <a:pt x="30277" y="24460"/>
                </a:cubicBezTo>
                <a:cubicBezTo>
                  <a:pt x="31093" y="23979"/>
                  <a:pt x="31679" y="23393"/>
                  <a:pt x="31825" y="22430"/>
                </a:cubicBezTo>
                <a:cubicBezTo>
                  <a:pt x="31993" y="21259"/>
                  <a:pt x="31616" y="19941"/>
                  <a:pt x="31428" y="18790"/>
                </a:cubicBezTo>
                <a:cubicBezTo>
                  <a:pt x="31177" y="17241"/>
                  <a:pt x="30925" y="15693"/>
                  <a:pt x="30695" y="14145"/>
                </a:cubicBezTo>
                <a:cubicBezTo>
                  <a:pt x="31135" y="13831"/>
                  <a:pt x="31490" y="13412"/>
                  <a:pt x="31658" y="12847"/>
                </a:cubicBezTo>
                <a:cubicBezTo>
                  <a:pt x="31888" y="11969"/>
                  <a:pt x="31658" y="11027"/>
                  <a:pt x="31428" y="10190"/>
                </a:cubicBezTo>
                <a:cubicBezTo>
                  <a:pt x="31009" y="8767"/>
                  <a:pt x="30549" y="7345"/>
                  <a:pt x="30130" y="5922"/>
                </a:cubicBezTo>
                <a:cubicBezTo>
                  <a:pt x="29628" y="4290"/>
                  <a:pt x="29147" y="2030"/>
                  <a:pt x="27389" y="1319"/>
                </a:cubicBezTo>
                <a:cubicBezTo>
                  <a:pt x="27053" y="1188"/>
                  <a:pt x="26712" y="1135"/>
                  <a:pt x="26370" y="1135"/>
                </a:cubicBezTo>
                <a:cubicBezTo>
                  <a:pt x="25561" y="1135"/>
                  <a:pt x="24750" y="1431"/>
                  <a:pt x="24000" y="1695"/>
                </a:cubicBezTo>
                <a:cubicBezTo>
                  <a:pt x="22807" y="2093"/>
                  <a:pt x="21614" y="2532"/>
                  <a:pt x="20443" y="2992"/>
                </a:cubicBezTo>
                <a:cubicBezTo>
                  <a:pt x="19920" y="1946"/>
                  <a:pt x="19187" y="1005"/>
                  <a:pt x="18183" y="503"/>
                </a:cubicBezTo>
                <a:cubicBezTo>
                  <a:pt x="17472" y="152"/>
                  <a:pt x="16675" y="0"/>
                  <a:pt x="158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4105663" y="1752138"/>
            <a:ext cx="932675" cy="656450"/>
            <a:chOff x="4105738" y="1752138"/>
            <a:chExt cx="932675" cy="656450"/>
          </a:xfrm>
        </p:grpSpPr>
        <p:grpSp>
          <p:nvGrpSpPr>
            <p:cNvPr id="105" name="Google Shape;105;p17"/>
            <p:cNvGrpSpPr/>
            <p:nvPr/>
          </p:nvGrpSpPr>
          <p:grpSpPr>
            <a:xfrm>
              <a:off x="4105738" y="1752138"/>
              <a:ext cx="932675" cy="656450"/>
              <a:chOff x="4105738" y="1724850"/>
              <a:chExt cx="932675" cy="65645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4105738" y="1724850"/>
                <a:ext cx="932675" cy="656450"/>
              </a:xfrm>
              <a:custGeom>
                <a:avLst/>
                <a:gdLst/>
                <a:ahLst/>
                <a:cxnLst/>
                <a:rect l="l" t="t" r="r" b="b"/>
                <a:pathLst>
                  <a:path w="37307" h="26258" extrusionOk="0">
                    <a:moveTo>
                      <a:pt x="19514" y="718"/>
                    </a:moveTo>
                    <a:cubicBezTo>
                      <a:pt x="20323" y="718"/>
                      <a:pt x="21112" y="921"/>
                      <a:pt x="21907" y="1366"/>
                    </a:cubicBezTo>
                    <a:cubicBezTo>
                      <a:pt x="22974" y="1952"/>
                      <a:pt x="23979" y="2664"/>
                      <a:pt x="25004" y="3333"/>
                    </a:cubicBezTo>
                    <a:cubicBezTo>
                      <a:pt x="27159" y="4735"/>
                      <a:pt x="29314" y="6158"/>
                      <a:pt x="31490" y="7497"/>
                    </a:cubicBezTo>
                    <a:cubicBezTo>
                      <a:pt x="29419" y="8229"/>
                      <a:pt x="27389" y="9276"/>
                      <a:pt x="25360" y="10092"/>
                    </a:cubicBezTo>
                    <a:cubicBezTo>
                      <a:pt x="23037" y="11012"/>
                      <a:pt x="20715" y="11954"/>
                      <a:pt x="18392" y="12895"/>
                    </a:cubicBezTo>
                    <a:cubicBezTo>
                      <a:pt x="15044" y="10929"/>
                      <a:pt x="11592" y="8983"/>
                      <a:pt x="8035" y="7476"/>
                    </a:cubicBezTo>
                    <a:cubicBezTo>
                      <a:pt x="7093" y="7058"/>
                      <a:pt x="5670" y="6514"/>
                      <a:pt x="4415" y="6451"/>
                    </a:cubicBezTo>
                    <a:cubicBezTo>
                      <a:pt x="6403" y="5656"/>
                      <a:pt x="8390" y="4840"/>
                      <a:pt x="10357" y="4003"/>
                    </a:cubicBezTo>
                    <a:cubicBezTo>
                      <a:pt x="12764" y="2998"/>
                      <a:pt x="15191" y="1848"/>
                      <a:pt x="17681" y="1032"/>
                    </a:cubicBezTo>
                    <a:cubicBezTo>
                      <a:pt x="18311" y="828"/>
                      <a:pt x="18918" y="718"/>
                      <a:pt x="19514" y="718"/>
                    </a:cubicBezTo>
                    <a:close/>
                    <a:moveTo>
                      <a:pt x="32306" y="7895"/>
                    </a:moveTo>
                    <a:cubicBezTo>
                      <a:pt x="32369" y="8857"/>
                      <a:pt x="32892" y="9882"/>
                      <a:pt x="33583" y="10636"/>
                    </a:cubicBezTo>
                    <a:cubicBezTo>
                      <a:pt x="31009" y="11473"/>
                      <a:pt x="28477" y="12540"/>
                      <a:pt x="25987" y="13565"/>
                    </a:cubicBezTo>
                    <a:cubicBezTo>
                      <a:pt x="23476" y="14590"/>
                      <a:pt x="20924" y="15636"/>
                      <a:pt x="18538" y="16913"/>
                    </a:cubicBezTo>
                    <a:cubicBezTo>
                      <a:pt x="18497" y="16934"/>
                      <a:pt x="18476" y="16955"/>
                      <a:pt x="18476" y="16996"/>
                    </a:cubicBezTo>
                    <a:cubicBezTo>
                      <a:pt x="18434" y="16934"/>
                      <a:pt x="18371" y="16913"/>
                      <a:pt x="18287" y="16913"/>
                    </a:cubicBezTo>
                    <a:cubicBezTo>
                      <a:pt x="18267" y="16918"/>
                      <a:pt x="18246" y="16920"/>
                      <a:pt x="18226" y="16920"/>
                    </a:cubicBezTo>
                    <a:cubicBezTo>
                      <a:pt x="17758" y="16920"/>
                      <a:pt x="17448" y="15581"/>
                      <a:pt x="17388" y="15260"/>
                    </a:cubicBezTo>
                    <a:cubicBezTo>
                      <a:pt x="17346" y="15113"/>
                      <a:pt x="17346" y="14988"/>
                      <a:pt x="17325" y="14862"/>
                    </a:cubicBezTo>
                    <a:cubicBezTo>
                      <a:pt x="19710" y="14193"/>
                      <a:pt x="22012" y="13293"/>
                      <a:pt x="24272" y="12309"/>
                    </a:cubicBezTo>
                    <a:cubicBezTo>
                      <a:pt x="26741" y="11242"/>
                      <a:pt x="29335" y="10280"/>
                      <a:pt x="31678" y="8983"/>
                    </a:cubicBezTo>
                    <a:cubicBezTo>
                      <a:pt x="31793" y="8925"/>
                      <a:pt x="31734" y="8747"/>
                      <a:pt x="31612" y="8747"/>
                    </a:cubicBezTo>
                    <a:cubicBezTo>
                      <a:pt x="31600" y="8747"/>
                      <a:pt x="31587" y="8749"/>
                      <a:pt x="31574" y="8752"/>
                    </a:cubicBezTo>
                    <a:cubicBezTo>
                      <a:pt x="29230" y="9568"/>
                      <a:pt x="26992" y="10761"/>
                      <a:pt x="24711" y="11745"/>
                    </a:cubicBezTo>
                    <a:cubicBezTo>
                      <a:pt x="22284" y="12812"/>
                      <a:pt x="19836" y="13795"/>
                      <a:pt x="17346" y="14632"/>
                    </a:cubicBezTo>
                    <a:cubicBezTo>
                      <a:pt x="17367" y="14172"/>
                      <a:pt x="17534" y="13753"/>
                      <a:pt x="17869" y="13356"/>
                    </a:cubicBezTo>
                    <a:cubicBezTo>
                      <a:pt x="17869" y="13335"/>
                      <a:pt x="17869" y="13335"/>
                      <a:pt x="17890" y="13314"/>
                    </a:cubicBezTo>
                    <a:cubicBezTo>
                      <a:pt x="17953" y="13356"/>
                      <a:pt x="18036" y="13398"/>
                      <a:pt x="18099" y="13439"/>
                    </a:cubicBezTo>
                    <a:cubicBezTo>
                      <a:pt x="18148" y="13466"/>
                      <a:pt x="18196" y="13478"/>
                      <a:pt x="18242" y="13478"/>
                    </a:cubicBezTo>
                    <a:cubicBezTo>
                      <a:pt x="18376" y="13478"/>
                      <a:pt x="18492" y="13381"/>
                      <a:pt x="18538" y="13272"/>
                    </a:cubicBezTo>
                    <a:cubicBezTo>
                      <a:pt x="20945" y="12435"/>
                      <a:pt x="23351" y="11535"/>
                      <a:pt x="25736" y="10594"/>
                    </a:cubicBezTo>
                    <a:cubicBezTo>
                      <a:pt x="27870" y="9736"/>
                      <a:pt x="30193" y="9004"/>
                      <a:pt x="32222" y="7895"/>
                    </a:cubicBezTo>
                    <a:close/>
                    <a:moveTo>
                      <a:pt x="4184" y="7127"/>
                    </a:moveTo>
                    <a:cubicBezTo>
                      <a:pt x="6136" y="7127"/>
                      <a:pt x="9179" y="8687"/>
                      <a:pt x="10190" y="9192"/>
                    </a:cubicBezTo>
                    <a:cubicBezTo>
                      <a:pt x="12659" y="10405"/>
                      <a:pt x="15044" y="11786"/>
                      <a:pt x="17471" y="13084"/>
                    </a:cubicBezTo>
                    <a:cubicBezTo>
                      <a:pt x="17304" y="13209"/>
                      <a:pt x="17199" y="13356"/>
                      <a:pt x="17095" y="13502"/>
                    </a:cubicBezTo>
                    <a:cubicBezTo>
                      <a:pt x="17095" y="13418"/>
                      <a:pt x="17053" y="13356"/>
                      <a:pt x="16969" y="13314"/>
                    </a:cubicBezTo>
                    <a:cubicBezTo>
                      <a:pt x="14898" y="12456"/>
                      <a:pt x="12805" y="11640"/>
                      <a:pt x="10734" y="10782"/>
                    </a:cubicBezTo>
                    <a:cubicBezTo>
                      <a:pt x="9625" y="10322"/>
                      <a:pt x="8537" y="9861"/>
                      <a:pt x="7449" y="9401"/>
                    </a:cubicBezTo>
                    <a:cubicBezTo>
                      <a:pt x="6466" y="8983"/>
                      <a:pt x="5085" y="8711"/>
                      <a:pt x="4373" y="7874"/>
                    </a:cubicBezTo>
                    <a:cubicBezTo>
                      <a:pt x="4358" y="7858"/>
                      <a:pt x="4340" y="7852"/>
                      <a:pt x="4322" y="7852"/>
                    </a:cubicBezTo>
                    <a:cubicBezTo>
                      <a:pt x="4268" y="7852"/>
                      <a:pt x="4216" y="7915"/>
                      <a:pt x="4248" y="7978"/>
                    </a:cubicBezTo>
                    <a:cubicBezTo>
                      <a:pt x="4750" y="8627"/>
                      <a:pt x="5545" y="8878"/>
                      <a:pt x="6277" y="9192"/>
                    </a:cubicBezTo>
                    <a:cubicBezTo>
                      <a:pt x="7491" y="9757"/>
                      <a:pt x="8746" y="10280"/>
                      <a:pt x="9981" y="10824"/>
                    </a:cubicBezTo>
                    <a:cubicBezTo>
                      <a:pt x="12261" y="11807"/>
                      <a:pt x="14563" y="12770"/>
                      <a:pt x="16865" y="13670"/>
                    </a:cubicBezTo>
                    <a:cubicBezTo>
                      <a:pt x="16896" y="13680"/>
                      <a:pt x="16922" y="13685"/>
                      <a:pt x="16946" y="13685"/>
                    </a:cubicBezTo>
                    <a:cubicBezTo>
                      <a:pt x="16969" y="13685"/>
                      <a:pt x="16990" y="13680"/>
                      <a:pt x="17011" y="13670"/>
                    </a:cubicBezTo>
                    <a:lnTo>
                      <a:pt x="17011" y="13670"/>
                    </a:lnTo>
                    <a:cubicBezTo>
                      <a:pt x="16697" y="14297"/>
                      <a:pt x="16760" y="15092"/>
                      <a:pt x="16969" y="15762"/>
                    </a:cubicBezTo>
                    <a:cubicBezTo>
                      <a:pt x="16969" y="15783"/>
                      <a:pt x="16990" y="15804"/>
                      <a:pt x="16990" y="15825"/>
                    </a:cubicBezTo>
                    <a:cubicBezTo>
                      <a:pt x="12220" y="14151"/>
                      <a:pt x="7721" y="12079"/>
                      <a:pt x="3222" y="9757"/>
                    </a:cubicBezTo>
                    <a:cubicBezTo>
                      <a:pt x="3205" y="9746"/>
                      <a:pt x="3187" y="9741"/>
                      <a:pt x="3172" y="9741"/>
                    </a:cubicBezTo>
                    <a:cubicBezTo>
                      <a:pt x="3095" y="9741"/>
                      <a:pt x="3052" y="9851"/>
                      <a:pt x="3139" y="9903"/>
                    </a:cubicBezTo>
                    <a:cubicBezTo>
                      <a:pt x="7428" y="12540"/>
                      <a:pt x="12240" y="14632"/>
                      <a:pt x="17032" y="16159"/>
                    </a:cubicBezTo>
                    <a:lnTo>
                      <a:pt x="17095" y="16159"/>
                    </a:lnTo>
                    <a:cubicBezTo>
                      <a:pt x="17241" y="16515"/>
                      <a:pt x="17429" y="16955"/>
                      <a:pt x="17722" y="17164"/>
                    </a:cubicBezTo>
                    <a:cubicBezTo>
                      <a:pt x="14919" y="16118"/>
                      <a:pt x="12094" y="15134"/>
                      <a:pt x="9332" y="13942"/>
                    </a:cubicBezTo>
                    <a:cubicBezTo>
                      <a:pt x="8035" y="13398"/>
                      <a:pt x="6738" y="12812"/>
                      <a:pt x="5482" y="12184"/>
                    </a:cubicBezTo>
                    <a:cubicBezTo>
                      <a:pt x="4227" y="11556"/>
                      <a:pt x="2720" y="10740"/>
                      <a:pt x="2511" y="9213"/>
                    </a:cubicBezTo>
                    <a:cubicBezTo>
                      <a:pt x="2490" y="9066"/>
                      <a:pt x="2490" y="8920"/>
                      <a:pt x="2469" y="8794"/>
                    </a:cubicBezTo>
                    <a:lnTo>
                      <a:pt x="2469" y="8794"/>
                    </a:lnTo>
                    <a:cubicBezTo>
                      <a:pt x="4729" y="9987"/>
                      <a:pt x="7030" y="11075"/>
                      <a:pt x="9332" y="12100"/>
                    </a:cubicBezTo>
                    <a:cubicBezTo>
                      <a:pt x="11634" y="13126"/>
                      <a:pt x="13977" y="14214"/>
                      <a:pt x="16404" y="14925"/>
                    </a:cubicBezTo>
                    <a:cubicBezTo>
                      <a:pt x="16421" y="14932"/>
                      <a:pt x="16438" y="14936"/>
                      <a:pt x="16454" y="14936"/>
                    </a:cubicBezTo>
                    <a:cubicBezTo>
                      <a:pt x="16572" y="14936"/>
                      <a:pt x="16638" y="14748"/>
                      <a:pt x="16509" y="14674"/>
                    </a:cubicBezTo>
                    <a:cubicBezTo>
                      <a:pt x="14165" y="13586"/>
                      <a:pt x="11696" y="12707"/>
                      <a:pt x="9332" y="11682"/>
                    </a:cubicBezTo>
                    <a:cubicBezTo>
                      <a:pt x="7030" y="10698"/>
                      <a:pt x="4750" y="9631"/>
                      <a:pt x="2469" y="8564"/>
                    </a:cubicBezTo>
                    <a:cubicBezTo>
                      <a:pt x="2531" y="7503"/>
                      <a:pt x="3226" y="7127"/>
                      <a:pt x="4184" y="7127"/>
                    </a:cubicBezTo>
                    <a:close/>
                    <a:moveTo>
                      <a:pt x="31511" y="12205"/>
                    </a:moveTo>
                    <a:cubicBezTo>
                      <a:pt x="31532" y="12247"/>
                      <a:pt x="31553" y="12289"/>
                      <a:pt x="31595" y="12309"/>
                    </a:cubicBezTo>
                    <a:cubicBezTo>
                      <a:pt x="32411" y="13063"/>
                      <a:pt x="33269" y="13753"/>
                      <a:pt x="34127" y="14465"/>
                    </a:cubicBezTo>
                    <a:cubicBezTo>
                      <a:pt x="31637" y="15302"/>
                      <a:pt x="29189" y="16285"/>
                      <a:pt x="26803" y="17373"/>
                    </a:cubicBezTo>
                    <a:cubicBezTo>
                      <a:pt x="24125" y="18587"/>
                      <a:pt x="21614" y="20051"/>
                      <a:pt x="19041" y="21432"/>
                    </a:cubicBezTo>
                    <a:cubicBezTo>
                      <a:pt x="18725" y="21604"/>
                      <a:pt x="18391" y="21675"/>
                      <a:pt x="18047" y="21675"/>
                    </a:cubicBezTo>
                    <a:cubicBezTo>
                      <a:pt x="16796" y="21675"/>
                      <a:pt x="15421" y="20732"/>
                      <a:pt x="14354" y="20240"/>
                    </a:cubicBezTo>
                    <a:cubicBezTo>
                      <a:pt x="12910" y="19570"/>
                      <a:pt x="11466" y="18900"/>
                      <a:pt x="10023" y="18231"/>
                    </a:cubicBezTo>
                    <a:cubicBezTo>
                      <a:pt x="7407" y="17017"/>
                      <a:pt x="4771" y="15783"/>
                      <a:pt x="2155" y="14569"/>
                    </a:cubicBezTo>
                    <a:cubicBezTo>
                      <a:pt x="3201" y="14004"/>
                      <a:pt x="4289" y="13460"/>
                      <a:pt x="5377" y="12958"/>
                    </a:cubicBezTo>
                    <a:cubicBezTo>
                      <a:pt x="5377" y="12958"/>
                      <a:pt x="5398" y="12958"/>
                      <a:pt x="5398" y="12937"/>
                    </a:cubicBezTo>
                    <a:cubicBezTo>
                      <a:pt x="5963" y="13230"/>
                      <a:pt x="6528" y="13460"/>
                      <a:pt x="7010" y="13690"/>
                    </a:cubicBezTo>
                    <a:cubicBezTo>
                      <a:pt x="10420" y="15239"/>
                      <a:pt x="13977" y="16724"/>
                      <a:pt x="17660" y="17436"/>
                    </a:cubicBezTo>
                    <a:cubicBezTo>
                      <a:pt x="17669" y="17437"/>
                      <a:pt x="17678" y="17438"/>
                      <a:pt x="17687" y="17438"/>
                    </a:cubicBezTo>
                    <a:cubicBezTo>
                      <a:pt x="17814" y="17438"/>
                      <a:pt x="17865" y="17305"/>
                      <a:pt x="17806" y="17227"/>
                    </a:cubicBezTo>
                    <a:lnTo>
                      <a:pt x="17806" y="17227"/>
                    </a:lnTo>
                    <a:cubicBezTo>
                      <a:pt x="17890" y="17279"/>
                      <a:pt x="17984" y="17310"/>
                      <a:pt x="18086" y="17310"/>
                    </a:cubicBezTo>
                    <a:cubicBezTo>
                      <a:pt x="18188" y="17310"/>
                      <a:pt x="18298" y="17279"/>
                      <a:pt x="18413" y="17206"/>
                    </a:cubicBezTo>
                    <a:cubicBezTo>
                      <a:pt x="18434" y="17206"/>
                      <a:pt x="18455" y="17185"/>
                      <a:pt x="18476" y="17164"/>
                    </a:cubicBezTo>
                    <a:cubicBezTo>
                      <a:pt x="18492" y="17229"/>
                      <a:pt x="18547" y="17282"/>
                      <a:pt x="18620" y="17282"/>
                    </a:cubicBezTo>
                    <a:cubicBezTo>
                      <a:pt x="18640" y="17282"/>
                      <a:pt x="18662" y="17278"/>
                      <a:pt x="18685" y="17268"/>
                    </a:cubicBezTo>
                    <a:cubicBezTo>
                      <a:pt x="21279" y="16348"/>
                      <a:pt x="23811" y="15197"/>
                      <a:pt x="26385" y="14172"/>
                    </a:cubicBezTo>
                    <a:cubicBezTo>
                      <a:pt x="28080" y="13502"/>
                      <a:pt x="29795" y="12854"/>
                      <a:pt x="31511" y="12205"/>
                    </a:cubicBezTo>
                    <a:close/>
                    <a:moveTo>
                      <a:pt x="1883" y="15448"/>
                    </a:moveTo>
                    <a:lnTo>
                      <a:pt x="1883" y="15448"/>
                    </a:lnTo>
                    <a:cubicBezTo>
                      <a:pt x="4561" y="16703"/>
                      <a:pt x="7282" y="17938"/>
                      <a:pt x="9960" y="19193"/>
                    </a:cubicBezTo>
                    <a:cubicBezTo>
                      <a:pt x="11487" y="19905"/>
                      <a:pt x="12994" y="20595"/>
                      <a:pt x="14500" y="21307"/>
                    </a:cubicBezTo>
                    <a:cubicBezTo>
                      <a:pt x="15253" y="21662"/>
                      <a:pt x="16195" y="22248"/>
                      <a:pt x="17116" y="22541"/>
                    </a:cubicBezTo>
                    <a:cubicBezTo>
                      <a:pt x="17116" y="22562"/>
                      <a:pt x="17137" y="22604"/>
                      <a:pt x="17137" y="22625"/>
                    </a:cubicBezTo>
                    <a:cubicBezTo>
                      <a:pt x="17304" y="22918"/>
                      <a:pt x="17597" y="23211"/>
                      <a:pt x="17722" y="23525"/>
                    </a:cubicBezTo>
                    <a:cubicBezTo>
                      <a:pt x="18204" y="24780"/>
                      <a:pt x="17555" y="25178"/>
                      <a:pt x="16613" y="25261"/>
                    </a:cubicBezTo>
                    <a:cubicBezTo>
                      <a:pt x="16479" y="25272"/>
                      <a:pt x="16343" y="25276"/>
                      <a:pt x="16205" y="25276"/>
                    </a:cubicBezTo>
                    <a:cubicBezTo>
                      <a:pt x="15510" y="25276"/>
                      <a:pt x="14787" y="25157"/>
                      <a:pt x="14124" y="25052"/>
                    </a:cubicBezTo>
                    <a:cubicBezTo>
                      <a:pt x="12450" y="24759"/>
                      <a:pt x="10818" y="24236"/>
                      <a:pt x="9248" y="23587"/>
                    </a:cubicBezTo>
                    <a:cubicBezTo>
                      <a:pt x="7721" y="22939"/>
                      <a:pt x="6256" y="22165"/>
                      <a:pt x="4813" y="21348"/>
                    </a:cubicBezTo>
                    <a:cubicBezTo>
                      <a:pt x="4101" y="20951"/>
                      <a:pt x="3411" y="20532"/>
                      <a:pt x="2720" y="20114"/>
                    </a:cubicBezTo>
                    <a:cubicBezTo>
                      <a:pt x="2281" y="19884"/>
                      <a:pt x="1067" y="19361"/>
                      <a:pt x="586" y="18838"/>
                    </a:cubicBezTo>
                    <a:cubicBezTo>
                      <a:pt x="607" y="18817"/>
                      <a:pt x="628" y="18817"/>
                      <a:pt x="649" y="18796"/>
                    </a:cubicBezTo>
                    <a:cubicBezTo>
                      <a:pt x="1004" y="18503"/>
                      <a:pt x="1297" y="18105"/>
                      <a:pt x="1507" y="17645"/>
                    </a:cubicBezTo>
                    <a:cubicBezTo>
                      <a:pt x="3348" y="18628"/>
                      <a:pt x="5252" y="19528"/>
                      <a:pt x="7114" y="20449"/>
                    </a:cubicBezTo>
                    <a:cubicBezTo>
                      <a:pt x="8914" y="21348"/>
                      <a:pt x="10671" y="22395"/>
                      <a:pt x="12512" y="23127"/>
                    </a:cubicBezTo>
                    <a:cubicBezTo>
                      <a:pt x="12531" y="23135"/>
                      <a:pt x="12548" y="23139"/>
                      <a:pt x="12564" y="23139"/>
                    </a:cubicBezTo>
                    <a:cubicBezTo>
                      <a:pt x="12672" y="23139"/>
                      <a:pt x="12708" y="22970"/>
                      <a:pt x="12617" y="22897"/>
                    </a:cubicBezTo>
                    <a:cubicBezTo>
                      <a:pt x="10839" y="21746"/>
                      <a:pt x="8788" y="20909"/>
                      <a:pt x="6884" y="19988"/>
                    </a:cubicBezTo>
                    <a:cubicBezTo>
                      <a:pt x="5147" y="19131"/>
                      <a:pt x="3369" y="18273"/>
                      <a:pt x="1569" y="17540"/>
                    </a:cubicBezTo>
                    <a:cubicBezTo>
                      <a:pt x="1674" y="17268"/>
                      <a:pt x="1779" y="16975"/>
                      <a:pt x="1820" y="16683"/>
                    </a:cubicBezTo>
                    <a:cubicBezTo>
                      <a:pt x="3808" y="17771"/>
                      <a:pt x="6047" y="18461"/>
                      <a:pt x="8098" y="19424"/>
                    </a:cubicBezTo>
                    <a:cubicBezTo>
                      <a:pt x="10211" y="20428"/>
                      <a:pt x="12261" y="21558"/>
                      <a:pt x="14354" y="22625"/>
                    </a:cubicBezTo>
                    <a:cubicBezTo>
                      <a:pt x="14389" y="22644"/>
                      <a:pt x="14424" y="22652"/>
                      <a:pt x="14456" y="22652"/>
                    </a:cubicBezTo>
                    <a:cubicBezTo>
                      <a:pt x="14638" y="22652"/>
                      <a:pt x="14758" y="22393"/>
                      <a:pt x="14563" y="22269"/>
                    </a:cubicBezTo>
                    <a:cubicBezTo>
                      <a:pt x="12492" y="21035"/>
                      <a:pt x="10274" y="20009"/>
                      <a:pt x="8077" y="19005"/>
                    </a:cubicBezTo>
                    <a:cubicBezTo>
                      <a:pt x="6110" y="18126"/>
                      <a:pt x="3976" y="17017"/>
                      <a:pt x="1862" y="16536"/>
                    </a:cubicBezTo>
                    <a:cubicBezTo>
                      <a:pt x="1925" y="16159"/>
                      <a:pt x="1925" y="15804"/>
                      <a:pt x="1883" y="15448"/>
                    </a:cubicBezTo>
                    <a:close/>
                    <a:moveTo>
                      <a:pt x="35047" y="15113"/>
                    </a:moveTo>
                    <a:cubicBezTo>
                      <a:pt x="35026" y="15281"/>
                      <a:pt x="35089" y="15448"/>
                      <a:pt x="35298" y="15490"/>
                    </a:cubicBezTo>
                    <a:cubicBezTo>
                      <a:pt x="36972" y="15846"/>
                      <a:pt x="35884" y="17645"/>
                      <a:pt x="35068" y="18168"/>
                    </a:cubicBezTo>
                    <a:cubicBezTo>
                      <a:pt x="34440" y="18587"/>
                      <a:pt x="33729" y="18859"/>
                      <a:pt x="33059" y="19172"/>
                    </a:cubicBezTo>
                    <a:cubicBezTo>
                      <a:pt x="31260" y="20009"/>
                      <a:pt x="29461" y="20825"/>
                      <a:pt x="27682" y="21662"/>
                    </a:cubicBezTo>
                    <a:cubicBezTo>
                      <a:pt x="25883" y="22478"/>
                      <a:pt x="24083" y="23315"/>
                      <a:pt x="22284" y="24152"/>
                    </a:cubicBezTo>
                    <a:cubicBezTo>
                      <a:pt x="21426" y="24550"/>
                      <a:pt x="20568" y="24968"/>
                      <a:pt x="19668" y="25282"/>
                    </a:cubicBezTo>
                    <a:cubicBezTo>
                      <a:pt x="19124" y="25450"/>
                      <a:pt x="18601" y="25533"/>
                      <a:pt x="18057" y="25596"/>
                    </a:cubicBezTo>
                    <a:cubicBezTo>
                      <a:pt x="18978" y="24885"/>
                      <a:pt x="18831" y="23566"/>
                      <a:pt x="18120" y="22688"/>
                    </a:cubicBezTo>
                    <a:lnTo>
                      <a:pt x="18266" y="22688"/>
                    </a:lnTo>
                    <a:cubicBezTo>
                      <a:pt x="19480" y="22562"/>
                      <a:pt x="20673" y="21537"/>
                      <a:pt x="21698" y="20972"/>
                    </a:cubicBezTo>
                    <a:cubicBezTo>
                      <a:pt x="23079" y="20198"/>
                      <a:pt x="24481" y="19465"/>
                      <a:pt x="25904" y="18796"/>
                    </a:cubicBezTo>
                    <a:cubicBezTo>
                      <a:pt x="28854" y="17373"/>
                      <a:pt x="31930" y="16159"/>
                      <a:pt x="35047" y="15113"/>
                    </a:cubicBezTo>
                    <a:close/>
                    <a:moveTo>
                      <a:pt x="19488" y="0"/>
                    </a:moveTo>
                    <a:cubicBezTo>
                      <a:pt x="19187" y="0"/>
                      <a:pt x="18877" y="29"/>
                      <a:pt x="18559" y="90"/>
                    </a:cubicBezTo>
                    <a:cubicBezTo>
                      <a:pt x="17178" y="362"/>
                      <a:pt x="15881" y="1032"/>
                      <a:pt x="14605" y="1555"/>
                    </a:cubicBezTo>
                    <a:cubicBezTo>
                      <a:pt x="13391" y="2078"/>
                      <a:pt x="12178" y="2580"/>
                      <a:pt x="10964" y="3082"/>
                    </a:cubicBezTo>
                    <a:cubicBezTo>
                      <a:pt x="8244" y="4233"/>
                      <a:pt x="5545" y="5405"/>
                      <a:pt x="2867" y="6660"/>
                    </a:cubicBezTo>
                    <a:cubicBezTo>
                      <a:pt x="2804" y="6681"/>
                      <a:pt x="2783" y="6744"/>
                      <a:pt x="2783" y="6807"/>
                    </a:cubicBezTo>
                    <a:cubicBezTo>
                      <a:pt x="2323" y="7100"/>
                      <a:pt x="1988" y="7602"/>
                      <a:pt x="1862" y="8355"/>
                    </a:cubicBezTo>
                    <a:cubicBezTo>
                      <a:pt x="1486" y="10385"/>
                      <a:pt x="3013" y="11661"/>
                      <a:pt x="4687" y="12581"/>
                    </a:cubicBezTo>
                    <a:cubicBezTo>
                      <a:pt x="3369" y="12979"/>
                      <a:pt x="2134" y="13523"/>
                      <a:pt x="900" y="14193"/>
                    </a:cubicBezTo>
                    <a:cubicBezTo>
                      <a:pt x="628" y="14360"/>
                      <a:pt x="586" y="14841"/>
                      <a:pt x="900" y="14988"/>
                    </a:cubicBezTo>
                    <a:cubicBezTo>
                      <a:pt x="942" y="15009"/>
                      <a:pt x="984" y="15009"/>
                      <a:pt x="1025" y="15030"/>
                    </a:cubicBezTo>
                    <a:cubicBezTo>
                      <a:pt x="1151" y="15469"/>
                      <a:pt x="1256" y="15887"/>
                      <a:pt x="1235" y="16390"/>
                    </a:cubicBezTo>
                    <a:cubicBezTo>
                      <a:pt x="1193" y="17185"/>
                      <a:pt x="879" y="17854"/>
                      <a:pt x="398" y="18461"/>
                    </a:cubicBezTo>
                    <a:cubicBezTo>
                      <a:pt x="398" y="18461"/>
                      <a:pt x="398" y="18461"/>
                      <a:pt x="398" y="18440"/>
                    </a:cubicBezTo>
                    <a:cubicBezTo>
                      <a:pt x="398" y="18395"/>
                      <a:pt x="365" y="18360"/>
                      <a:pt x="323" y="18360"/>
                    </a:cubicBezTo>
                    <a:cubicBezTo>
                      <a:pt x="307" y="18360"/>
                      <a:pt x="290" y="18366"/>
                      <a:pt x="272" y="18377"/>
                    </a:cubicBezTo>
                    <a:cubicBezTo>
                      <a:pt x="209" y="18398"/>
                      <a:pt x="168" y="18440"/>
                      <a:pt x="105" y="18461"/>
                    </a:cubicBezTo>
                    <a:cubicBezTo>
                      <a:pt x="42" y="18524"/>
                      <a:pt x="0" y="18607"/>
                      <a:pt x="21" y="18691"/>
                    </a:cubicBezTo>
                    <a:cubicBezTo>
                      <a:pt x="188" y="19507"/>
                      <a:pt x="1046" y="19884"/>
                      <a:pt x="1674" y="20302"/>
                    </a:cubicBezTo>
                    <a:cubicBezTo>
                      <a:pt x="2741" y="21014"/>
                      <a:pt x="3829" y="21683"/>
                      <a:pt x="4959" y="22311"/>
                    </a:cubicBezTo>
                    <a:cubicBezTo>
                      <a:pt x="7072" y="23525"/>
                      <a:pt x="9290" y="24592"/>
                      <a:pt x="11613" y="25282"/>
                    </a:cubicBezTo>
                    <a:cubicBezTo>
                      <a:pt x="12798" y="25623"/>
                      <a:pt x="14486" y="26140"/>
                      <a:pt x="15975" y="26140"/>
                    </a:cubicBezTo>
                    <a:cubicBezTo>
                      <a:pt x="16405" y="26140"/>
                      <a:pt x="16819" y="26097"/>
                      <a:pt x="17199" y="25994"/>
                    </a:cubicBezTo>
                    <a:cubicBezTo>
                      <a:pt x="17590" y="26180"/>
                      <a:pt x="18016" y="26258"/>
                      <a:pt x="18459" y="26258"/>
                    </a:cubicBezTo>
                    <a:cubicBezTo>
                      <a:pt x="20055" y="26258"/>
                      <a:pt x="21881" y="25249"/>
                      <a:pt x="23142" y="24675"/>
                    </a:cubicBezTo>
                    <a:cubicBezTo>
                      <a:pt x="25757" y="23462"/>
                      <a:pt x="28393" y="22248"/>
                      <a:pt x="31009" y="21056"/>
                    </a:cubicBezTo>
                    <a:cubicBezTo>
                      <a:pt x="32222" y="20491"/>
                      <a:pt x="33436" y="19947"/>
                      <a:pt x="34629" y="19382"/>
                    </a:cubicBezTo>
                    <a:cubicBezTo>
                      <a:pt x="35424" y="18984"/>
                      <a:pt x="36219" y="18524"/>
                      <a:pt x="36679" y="17750"/>
                    </a:cubicBezTo>
                    <a:cubicBezTo>
                      <a:pt x="37307" y="16620"/>
                      <a:pt x="36826" y="14988"/>
                      <a:pt x="35445" y="14799"/>
                    </a:cubicBezTo>
                    <a:cubicBezTo>
                      <a:pt x="35528" y="14632"/>
                      <a:pt x="35528" y="14444"/>
                      <a:pt x="35361" y="14318"/>
                    </a:cubicBezTo>
                    <a:cubicBezTo>
                      <a:pt x="34336" y="13523"/>
                      <a:pt x="33331" y="12686"/>
                      <a:pt x="32285" y="11891"/>
                    </a:cubicBezTo>
                    <a:cubicBezTo>
                      <a:pt x="32913" y="11661"/>
                      <a:pt x="33520" y="11410"/>
                      <a:pt x="34127" y="11159"/>
                    </a:cubicBezTo>
                    <a:cubicBezTo>
                      <a:pt x="34127" y="11159"/>
                      <a:pt x="34147" y="11138"/>
                      <a:pt x="34147" y="11138"/>
                    </a:cubicBezTo>
                    <a:cubicBezTo>
                      <a:pt x="34210" y="11180"/>
                      <a:pt x="34252" y="11221"/>
                      <a:pt x="34294" y="11242"/>
                    </a:cubicBezTo>
                    <a:cubicBezTo>
                      <a:pt x="34329" y="11266"/>
                      <a:pt x="34364" y="11276"/>
                      <a:pt x="34396" y="11276"/>
                    </a:cubicBezTo>
                    <a:cubicBezTo>
                      <a:pt x="34535" y="11276"/>
                      <a:pt x="34626" y="11085"/>
                      <a:pt x="34524" y="10949"/>
                    </a:cubicBezTo>
                    <a:cubicBezTo>
                      <a:pt x="34461" y="10887"/>
                      <a:pt x="34399" y="10803"/>
                      <a:pt x="34336" y="10740"/>
                    </a:cubicBezTo>
                    <a:cubicBezTo>
                      <a:pt x="34315" y="10636"/>
                      <a:pt x="34252" y="10531"/>
                      <a:pt x="34168" y="10510"/>
                    </a:cubicBezTo>
                    <a:cubicBezTo>
                      <a:pt x="33855" y="10133"/>
                      <a:pt x="33603" y="9736"/>
                      <a:pt x="33394" y="9296"/>
                    </a:cubicBezTo>
                    <a:cubicBezTo>
                      <a:pt x="33101" y="8669"/>
                      <a:pt x="33018" y="8020"/>
                      <a:pt x="32850" y="7372"/>
                    </a:cubicBezTo>
                    <a:cubicBezTo>
                      <a:pt x="32807" y="7229"/>
                      <a:pt x="32706" y="7164"/>
                      <a:pt x="32599" y="7164"/>
                    </a:cubicBezTo>
                    <a:cubicBezTo>
                      <a:pt x="32550" y="7164"/>
                      <a:pt x="32499" y="7178"/>
                      <a:pt x="32453" y="7204"/>
                    </a:cubicBezTo>
                    <a:cubicBezTo>
                      <a:pt x="32432" y="7204"/>
                      <a:pt x="32411" y="7204"/>
                      <a:pt x="32390" y="7225"/>
                    </a:cubicBezTo>
                    <a:cubicBezTo>
                      <a:pt x="32369" y="7225"/>
                      <a:pt x="32348" y="7225"/>
                      <a:pt x="32327" y="7246"/>
                    </a:cubicBezTo>
                    <a:cubicBezTo>
                      <a:pt x="29900" y="5593"/>
                      <a:pt x="27431" y="4045"/>
                      <a:pt x="24983" y="2454"/>
                    </a:cubicBezTo>
                    <a:cubicBezTo>
                      <a:pt x="23249" y="1323"/>
                      <a:pt x="21547" y="0"/>
                      <a:pt x="19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4564338" y="1781750"/>
                <a:ext cx="187600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4890" extrusionOk="0">
                    <a:moveTo>
                      <a:pt x="613" y="0"/>
                    </a:moveTo>
                    <a:cubicBezTo>
                      <a:pt x="214" y="0"/>
                      <a:pt x="1" y="589"/>
                      <a:pt x="404" y="869"/>
                    </a:cubicBezTo>
                    <a:cubicBezTo>
                      <a:pt x="1450" y="1664"/>
                      <a:pt x="2580" y="2355"/>
                      <a:pt x="3689" y="3066"/>
                    </a:cubicBezTo>
                    <a:cubicBezTo>
                      <a:pt x="4672" y="3694"/>
                      <a:pt x="5697" y="4468"/>
                      <a:pt x="6806" y="4865"/>
                    </a:cubicBezTo>
                    <a:cubicBezTo>
                      <a:pt x="6853" y="4882"/>
                      <a:pt x="6898" y="4889"/>
                      <a:pt x="6942" y="4889"/>
                    </a:cubicBezTo>
                    <a:cubicBezTo>
                      <a:pt x="7287" y="4889"/>
                      <a:pt x="7504" y="4414"/>
                      <a:pt x="7225" y="4154"/>
                    </a:cubicBezTo>
                    <a:cubicBezTo>
                      <a:pt x="6367" y="3338"/>
                      <a:pt x="5195" y="2794"/>
                      <a:pt x="4212" y="2166"/>
                    </a:cubicBezTo>
                    <a:cubicBezTo>
                      <a:pt x="3082" y="1476"/>
                      <a:pt x="2015" y="722"/>
                      <a:pt x="864" y="74"/>
                    </a:cubicBezTo>
                    <a:cubicBezTo>
                      <a:pt x="775" y="23"/>
                      <a:pt x="691" y="0"/>
                      <a:pt x="6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4518613" y="1814450"/>
                <a:ext cx="185625" cy="120525"/>
              </a:xfrm>
              <a:custGeom>
                <a:avLst/>
                <a:gdLst/>
                <a:ahLst/>
                <a:cxnLst/>
                <a:rect l="l" t="t" r="r" b="b"/>
                <a:pathLst>
                  <a:path w="7425" h="4821" extrusionOk="0">
                    <a:moveTo>
                      <a:pt x="570" y="1"/>
                    </a:moveTo>
                    <a:cubicBezTo>
                      <a:pt x="209" y="1"/>
                      <a:pt x="1" y="531"/>
                      <a:pt x="370" y="795"/>
                    </a:cubicBezTo>
                    <a:cubicBezTo>
                      <a:pt x="1459" y="1570"/>
                      <a:pt x="2567" y="2302"/>
                      <a:pt x="3676" y="3013"/>
                    </a:cubicBezTo>
                    <a:cubicBezTo>
                      <a:pt x="4639" y="3641"/>
                      <a:pt x="5706" y="4604"/>
                      <a:pt x="6836" y="4813"/>
                    </a:cubicBezTo>
                    <a:cubicBezTo>
                      <a:pt x="6860" y="4818"/>
                      <a:pt x="6884" y="4821"/>
                      <a:pt x="6908" y="4821"/>
                    </a:cubicBezTo>
                    <a:cubicBezTo>
                      <a:pt x="7162" y="4821"/>
                      <a:pt x="7424" y="4538"/>
                      <a:pt x="7233" y="4290"/>
                    </a:cubicBezTo>
                    <a:cubicBezTo>
                      <a:pt x="6564" y="3369"/>
                      <a:pt x="5350" y="2846"/>
                      <a:pt x="4388" y="2239"/>
                    </a:cubicBezTo>
                    <a:cubicBezTo>
                      <a:pt x="3195" y="1507"/>
                      <a:pt x="2023" y="754"/>
                      <a:pt x="789" y="63"/>
                    </a:cubicBezTo>
                    <a:cubicBezTo>
                      <a:pt x="713" y="20"/>
                      <a:pt x="639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17"/>
            <p:cNvSpPr/>
            <p:nvPr/>
          </p:nvSpPr>
          <p:spPr>
            <a:xfrm>
              <a:off x="4549613" y="1958575"/>
              <a:ext cx="352925" cy="164200"/>
            </a:xfrm>
            <a:custGeom>
              <a:avLst/>
              <a:gdLst/>
              <a:ahLst/>
              <a:cxnLst/>
              <a:rect l="l" t="t" r="r" b="b"/>
              <a:pathLst>
                <a:path w="14117" h="6568" extrusionOk="0">
                  <a:moveTo>
                    <a:pt x="13928" y="0"/>
                  </a:moveTo>
                  <a:cubicBezTo>
                    <a:pt x="13913" y="0"/>
                    <a:pt x="13898" y="3"/>
                    <a:pt x="13882" y="10"/>
                  </a:cubicBezTo>
                  <a:cubicBezTo>
                    <a:pt x="9216" y="1935"/>
                    <a:pt x="4675" y="4300"/>
                    <a:pt x="72" y="6434"/>
                  </a:cubicBezTo>
                  <a:cubicBezTo>
                    <a:pt x="0" y="6470"/>
                    <a:pt x="52" y="6568"/>
                    <a:pt x="121" y="6568"/>
                  </a:cubicBezTo>
                  <a:cubicBezTo>
                    <a:pt x="132" y="6568"/>
                    <a:pt x="144" y="6565"/>
                    <a:pt x="156" y="6559"/>
                  </a:cubicBezTo>
                  <a:cubicBezTo>
                    <a:pt x="4780" y="4593"/>
                    <a:pt x="9571" y="2688"/>
                    <a:pt x="13986" y="261"/>
                  </a:cubicBezTo>
                  <a:cubicBezTo>
                    <a:pt x="14117" y="205"/>
                    <a:pt x="14048" y="0"/>
                    <a:pt x="13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130613" y="2187725"/>
              <a:ext cx="346225" cy="143650"/>
            </a:xfrm>
            <a:custGeom>
              <a:avLst/>
              <a:gdLst/>
              <a:ahLst/>
              <a:cxnLst/>
              <a:rect l="l" t="t" r="r" b="b"/>
              <a:pathLst>
                <a:path w="13849" h="5746" extrusionOk="0">
                  <a:moveTo>
                    <a:pt x="128" y="0"/>
                  </a:moveTo>
                  <a:cubicBezTo>
                    <a:pt x="68" y="0"/>
                    <a:pt x="0" y="101"/>
                    <a:pt x="72" y="155"/>
                  </a:cubicBezTo>
                  <a:cubicBezTo>
                    <a:pt x="825" y="804"/>
                    <a:pt x="1725" y="1097"/>
                    <a:pt x="2667" y="1453"/>
                  </a:cubicBezTo>
                  <a:cubicBezTo>
                    <a:pt x="3964" y="1955"/>
                    <a:pt x="5136" y="2729"/>
                    <a:pt x="6391" y="3315"/>
                  </a:cubicBezTo>
                  <a:cubicBezTo>
                    <a:pt x="8651" y="4403"/>
                    <a:pt x="11141" y="5177"/>
                    <a:pt x="13589" y="5742"/>
                  </a:cubicBezTo>
                  <a:cubicBezTo>
                    <a:pt x="13601" y="5745"/>
                    <a:pt x="13613" y="5746"/>
                    <a:pt x="13625" y="5746"/>
                  </a:cubicBezTo>
                  <a:cubicBezTo>
                    <a:pt x="13787" y="5746"/>
                    <a:pt x="13848" y="5487"/>
                    <a:pt x="13673" y="5428"/>
                  </a:cubicBezTo>
                  <a:cubicBezTo>
                    <a:pt x="11225" y="4633"/>
                    <a:pt x="8735" y="4026"/>
                    <a:pt x="6391" y="2917"/>
                  </a:cubicBezTo>
                  <a:cubicBezTo>
                    <a:pt x="5366" y="2415"/>
                    <a:pt x="4382" y="1808"/>
                    <a:pt x="3315" y="1390"/>
                  </a:cubicBezTo>
                  <a:cubicBezTo>
                    <a:pt x="2248" y="950"/>
                    <a:pt x="1139" y="678"/>
                    <a:pt x="156" y="9"/>
                  </a:cubicBezTo>
                  <a:cubicBezTo>
                    <a:pt x="147" y="3"/>
                    <a:pt x="138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34913" y="2139125"/>
              <a:ext cx="256425" cy="121400"/>
            </a:xfrm>
            <a:custGeom>
              <a:avLst/>
              <a:gdLst/>
              <a:ahLst/>
              <a:cxnLst/>
              <a:rect l="l" t="t" r="r" b="b"/>
              <a:pathLst>
                <a:path w="10257" h="4856" extrusionOk="0">
                  <a:moveTo>
                    <a:pt x="9515" y="1"/>
                  </a:moveTo>
                  <a:cubicBezTo>
                    <a:pt x="8975" y="1"/>
                    <a:pt x="8487" y="401"/>
                    <a:pt x="8018" y="656"/>
                  </a:cubicBezTo>
                  <a:cubicBezTo>
                    <a:pt x="7202" y="1074"/>
                    <a:pt x="6365" y="1492"/>
                    <a:pt x="5528" y="1890"/>
                  </a:cubicBezTo>
                  <a:cubicBezTo>
                    <a:pt x="3854" y="2664"/>
                    <a:pt x="2097" y="3292"/>
                    <a:pt x="423" y="4066"/>
                  </a:cubicBezTo>
                  <a:cubicBezTo>
                    <a:pt x="0" y="4258"/>
                    <a:pt x="247" y="4855"/>
                    <a:pt x="647" y="4855"/>
                  </a:cubicBezTo>
                  <a:cubicBezTo>
                    <a:pt x="683" y="4855"/>
                    <a:pt x="720" y="4851"/>
                    <a:pt x="757" y="4840"/>
                  </a:cubicBezTo>
                  <a:cubicBezTo>
                    <a:pt x="2306" y="4464"/>
                    <a:pt x="3812" y="3794"/>
                    <a:pt x="5277" y="3145"/>
                  </a:cubicBezTo>
                  <a:cubicBezTo>
                    <a:pt x="6051" y="2790"/>
                    <a:pt x="6825" y="2434"/>
                    <a:pt x="7600" y="2036"/>
                  </a:cubicBezTo>
                  <a:cubicBezTo>
                    <a:pt x="7997" y="1848"/>
                    <a:pt x="8750" y="1262"/>
                    <a:pt x="9294" y="1095"/>
                  </a:cubicBezTo>
                  <a:cubicBezTo>
                    <a:pt x="9315" y="1116"/>
                    <a:pt x="9336" y="1116"/>
                    <a:pt x="9336" y="1116"/>
                  </a:cubicBezTo>
                  <a:cubicBezTo>
                    <a:pt x="9357" y="1137"/>
                    <a:pt x="9399" y="1158"/>
                    <a:pt x="9420" y="1158"/>
                  </a:cubicBezTo>
                  <a:cubicBezTo>
                    <a:pt x="9492" y="1194"/>
                    <a:pt x="9579" y="1214"/>
                    <a:pt x="9668" y="1214"/>
                  </a:cubicBezTo>
                  <a:cubicBezTo>
                    <a:pt x="9784" y="1214"/>
                    <a:pt x="9901" y="1178"/>
                    <a:pt x="9985" y="1095"/>
                  </a:cubicBezTo>
                  <a:cubicBezTo>
                    <a:pt x="10006" y="1053"/>
                    <a:pt x="10027" y="1032"/>
                    <a:pt x="10048" y="990"/>
                  </a:cubicBezTo>
                  <a:cubicBezTo>
                    <a:pt x="10152" y="865"/>
                    <a:pt x="10257" y="676"/>
                    <a:pt x="10173" y="509"/>
                  </a:cubicBezTo>
                  <a:lnTo>
                    <a:pt x="10131" y="384"/>
                  </a:lnTo>
                  <a:cubicBezTo>
                    <a:pt x="10027" y="153"/>
                    <a:pt x="9880" y="28"/>
                    <a:pt x="9629" y="7"/>
                  </a:cubicBezTo>
                  <a:cubicBezTo>
                    <a:pt x="9591" y="3"/>
                    <a:pt x="9553" y="1"/>
                    <a:pt x="9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599113" y="2279375"/>
              <a:ext cx="52225" cy="40900"/>
            </a:xfrm>
            <a:custGeom>
              <a:avLst/>
              <a:gdLst/>
              <a:ahLst/>
              <a:cxnLst/>
              <a:rect l="l" t="t" r="r" b="b"/>
              <a:pathLst>
                <a:path w="2089" h="1636" extrusionOk="0">
                  <a:moveTo>
                    <a:pt x="1625" y="0"/>
                  </a:moveTo>
                  <a:cubicBezTo>
                    <a:pt x="1580" y="0"/>
                    <a:pt x="1537" y="8"/>
                    <a:pt x="1503" y="25"/>
                  </a:cubicBezTo>
                  <a:cubicBezTo>
                    <a:pt x="980" y="235"/>
                    <a:pt x="561" y="548"/>
                    <a:pt x="205" y="1009"/>
                  </a:cubicBezTo>
                  <a:cubicBezTo>
                    <a:pt x="0" y="1292"/>
                    <a:pt x="306" y="1636"/>
                    <a:pt x="603" y="1636"/>
                  </a:cubicBezTo>
                  <a:cubicBezTo>
                    <a:pt x="701" y="1636"/>
                    <a:pt x="797" y="1599"/>
                    <a:pt x="875" y="1511"/>
                  </a:cubicBezTo>
                  <a:cubicBezTo>
                    <a:pt x="1105" y="1239"/>
                    <a:pt x="1398" y="1030"/>
                    <a:pt x="1754" y="925"/>
                  </a:cubicBezTo>
                  <a:cubicBezTo>
                    <a:pt x="1942" y="862"/>
                    <a:pt x="2088" y="695"/>
                    <a:pt x="2088" y="465"/>
                  </a:cubicBezTo>
                  <a:cubicBezTo>
                    <a:pt x="2088" y="339"/>
                    <a:pt x="2026" y="235"/>
                    <a:pt x="1963" y="130"/>
                  </a:cubicBezTo>
                  <a:cubicBezTo>
                    <a:pt x="1887" y="54"/>
                    <a:pt x="1745" y="0"/>
                    <a:pt x="1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7004800" y="1697238"/>
            <a:ext cx="556050" cy="766250"/>
            <a:chOff x="5777600" y="1660675"/>
            <a:chExt cx="556050" cy="766250"/>
          </a:xfrm>
        </p:grpSpPr>
        <p:sp>
          <p:nvSpPr>
            <p:cNvPr id="114" name="Google Shape;114;p17"/>
            <p:cNvSpPr/>
            <p:nvPr/>
          </p:nvSpPr>
          <p:spPr>
            <a:xfrm>
              <a:off x="5777600" y="1660675"/>
              <a:ext cx="556050" cy="766250"/>
            </a:xfrm>
            <a:custGeom>
              <a:avLst/>
              <a:gdLst/>
              <a:ahLst/>
              <a:cxnLst/>
              <a:rect l="l" t="t" r="r" b="b"/>
              <a:pathLst>
                <a:path w="22242" h="30650" extrusionOk="0">
                  <a:moveTo>
                    <a:pt x="4578" y="591"/>
                  </a:moveTo>
                  <a:cubicBezTo>
                    <a:pt x="5602" y="591"/>
                    <a:pt x="6880" y="954"/>
                    <a:pt x="7491" y="1035"/>
                  </a:cubicBezTo>
                  <a:cubicBezTo>
                    <a:pt x="9018" y="1245"/>
                    <a:pt x="10525" y="1454"/>
                    <a:pt x="12052" y="1663"/>
                  </a:cubicBezTo>
                  <a:cubicBezTo>
                    <a:pt x="14647" y="2019"/>
                    <a:pt x="17409" y="2165"/>
                    <a:pt x="19961" y="2751"/>
                  </a:cubicBezTo>
                  <a:cubicBezTo>
                    <a:pt x="20568" y="2898"/>
                    <a:pt x="20673" y="2960"/>
                    <a:pt x="21049" y="3463"/>
                  </a:cubicBezTo>
                  <a:cubicBezTo>
                    <a:pt x="21468" y="4028"/>
                    <a:pt x="21363" y="4341"/>
                    <a:pt x="21300" y="5011"/>
                  </a:cubicBezTo>
                  <a:cubicBezTo>
                    <a:pt x="21259" y="5618"/>
                    <a:pt x="21196" y="6245"/>
                    <a:pt x="21133" y="6852"/>
                  </a:cubicBezTo>
                  <a:cubicBezTo>
                    <a:pt x="20987" y="8401"/>
                    <a:pt x="20840" y="9928"/>
                    <a:pt x="20694" y="11455"/>
                  </a:cubicBezTo>
                  <a:cubicBezTo>
                    <a:pt x="20422" y="14238"/>
                    <a:pt x="20150" y="17000"/>
                    <a:pt x="19899" y="19762"/>
                  </a:cubicBezTo>
                  <a:cubicBezTo>
                    <a:pt x="19606" y="22691"/>
                    <a:pt x="19334" y="25600"/>
                    <a:pt x="19041" y="28529"/>
                  </a:cubicBezTo>
                  <a:cubicBezTo>
                    <a:pt x="18978" y="29241"/>
                    <a:pt x="18852" y="30036"/>
                    <a:pt x="17974" y="30098"/>
                  </a:cubicBezTo>
                  <a:cubicBezTo>
                    <a:pt x="17898" y="30103"/>
                    <a:pt x="17823" y="30105"/>
                    <a:pt x="17747" y="30105"/>
                  </a:cubicBezTo>
                  <a:cubicBezTo>
                    <a:pt x="17124" y="30105"/>
                    <a:pt x="16476" y="29966"/>
                    <a:pt x="15860" y="29910"/>
                  </a:cubicBezTo>
                  <a:cubicBezTo>
                    <a:pt x="14417" y="29743"/>
                    <a:pt x="12973" y="29554"/>
                    <a:pt x="11508" y="29324"/>
                  </a:cubicBezTo>
                  <a:cubicBezTo>
                    <a:pt x="8704" y="28906"/>
                    <a:pt x="5901" y="28341"/>
                    <a:pt x="3139" y="27692"/>
                  </a:cubicBezTo>
                  <a:cubicBezTo>
                    <a:pt x="2532" y="27546"/>
                    <a:pt x="1590" y="27462"/>
                    <a:pt x="1046" y="27127"/>
                  </a:cubicBezTo>
                  <a:cubicBezTo>
                    <a:pt x="168" y="26604"/>
                    <a:pt x="544" y="25349"/>
                    <a:pt x="628" y="24533"/>
                  </a:cubicBezTo>
                  <a:cubicBezTo>
                    <a:pt x="774" y="23089"/>
                    <a:pt x="921" y="21645"/>
                    <a:pt x="1067" y="20202"/>
                  </a:cubicBezTo>
                  <a:cubicBezTo>
                    <a:pt x="1758" y="13841"/>
                    <a:pt x="2699" y="7480"/>
                    <a:pt x="3285" y="1098"/>
                  </a:cubicBezTo>
                  <a:cubicBezTo>
                    <a:pt x="3285" y="1077"/>
                    <a:pt x="3285" y="1035"/>
                    <a:pt x="3285" y="1015"/>
                  </a:cubicBezTo>
                  <a:cubicBezTo>
                    <a:pt x="3543" y="698"/>
                    <a:pt x="4023" y="591"/>
                    <a:pt x="4578" y="591"/>
                  </a:cubicBezTo>
                  <a:close/>
                  <a:moveTo>
                    <a:pt x="4263" y="1"/>
                  </a:moveTo>
                  <a:cubicBezTo>
                    <a:pt x="3684" y="1"/>
                    <a:pt x="3141" y="144"/>
                    <a:pt x="2783" y="659"/>
                  </a:cubicBezTo>
                  <a:cubicBezTo>
                    <a:pt x="2657" y="847"/>
                    <a:pt x="2762" y="1056"/>
                    <a:pt x="2909" y="1140"/>
                  </a:cubicBezTo>
                  <a:cubicBezTo>
                    <a:pt x="1779" y="7940"/>
                    <a:pt x="1151" y="14866"/>
                    <a:pt x="440" y="21729"/>
                  </a:cubicBezTo>
                  <a:cubicBezTo>
                    <a:pt x="293" y="23131"/>
                    <a:pt x="0" y="24616"/>
                    <a:pt x="42" y="26018"/>
                  </a:cubicBezTo>
                  <a:cubicBezTo>
                    <a:pt x="63" y="27085"/>
                    <a:pt x="544" y="27441"/>
                    <a:pt x="1486" y="27734"/>
                  </a:cubicBezTo>
                  <a:cubicBezTo>
                    <a:pt x="4875" y="28717"/>
                    <a:pt x="8411" y="29345"/>
                    <a:pt x="11885" y="29889"/>
                  </a:cubicBezTo>
                  <a:cubicBezTo>
                    <a:pt x="13496" y="30140"/>
                    <a:pt x="15086" y="30370"/>
                    <a:pt x="16697" y="30538"/>
                  </a:cubicBezTo>
                  <a:cubicBezTo>
                    <a:pt x="17061" y="30576"/>
                    <a:pt x="17496" y="30650"/>
                    <a:pt x="17916" y="30650"/>
                  </a:cubicBezTo>
                  <a:cubicBezTo>
                    <a:pt x="18413" y="30650"/>
                    <a:pt x="18891" y="30547"/>
                    <a:pt x="19208" y="30161"/>
                  </a:cubicBezTo>
                  <a:cubicBezTo>
                    <a:pt x="19919" y="29303"/>
                    <a:pt x="19731" y="27357"/>
                    <a:pt x="19836" y="26311"/>
                  </a:cubicBezTo>
                  <a:cubicBezTo>
                    <a:pt x="20024" y="24470"/>
                    <a:pt x="20191" y="22608"/>
                    <a:pt x="20380" y="20766"/>
                  </a:cubicBezTo>
                  <a:cubicBezTo>
                    <a:pt x="20715" y="17398"/>
                    <a:pt x="21028" y="14008"/>
                    <a:pt x="21363" y="10639"/>
                  </a:cubicBezTo>
                  <a:cubicBezTo>
                    <a:pt x="21531" y="8945"/>
                    <a:pt x="21698" y="7250"/>
                    <a:pt x="21865" y="5576"/>
                  </a:cubicBezTo>
                  <a:cubicBezTo>
                    <a:pt x="21970" y="4530"/>
                    <a:pt x="22242" y="3379"/>
                    <a:pt x="21300" y="2647"/>
                  </a:cubicBezTo>
                  <a:cubicBezTo>
                    <a:pt x="20212" y="1831"/>
                    <a:pt x="18434" y="1914"/>
                    <a:pt x="17178" y="1747"/>
                  </a:cubicBezTo>
                  <a:cubicBezTo>
                    <a:pt x="15337" y="1496"/>
                    <a:pt x="13517" y="1245"/>
                    <a:pt x="11696" y="994"/>
                  </a:cubicBezTo>
                  <a:cubicBezTo>
                    <a:pt x="9709" y="722"/>
                    <a:pt x="7742" y="450"/>
                    <a:pt x="5754" y="178"/>
                  </a:cubicBezTo>
                  <a:cubicBezTo>
                    <a:pt x="5297" y="109"/>
                    <a:pt x="4766" y="1"/>
                    <a:pt x="4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881175" y="1704475"/>
              <a:ext cx="391275" cy="145750"/>
            </a:xfrm>
            <a:custGeom>
              <a:avLst/>
              <a:gdLst/>
              <a:ahLst/>
              <a:cxnLst/>
              <a:rect l="l" t="t" r="r" b="b"/>
              <a:pathLst>
                <a:path w="15651" h="5830" extrusionOk="0">
                  <a:moveTo>
                    <a:pt x="607" y="225"/>
                  </a:moveTo>
                  <a:lnTo>
                    <a:pt x="607" y="225"/>
                  </a:lnTo>
                  <a:cubicBezTo>
                    <a:pt x="1653" y="560"/>
                    <a:pt x="2825" y="623"/>
                    <a:pt x="3913" y="769"/>
                  </a:cubicBezTo>
                  <a:cubicBezTo>
                    <a:pt x="5189" y="936"/>
                    <a:pt x="6465" y="1083"/>
                    <a:pt x="7721" y="1250"/>
                  </a:cubicBezTo>
                  <a:cubicBezTo>
                    <a:pt x="10169" y="1564"/>
                    <a:pt x="12617" y="1920"/>
                    <a:pt x="15065" y="2213"/>
                  </a:cubicBezTo>
                  <a:cubicBezTo>
                    <a:pt x="15023" y="2255"/>
                    <a:pt x="15002" y="2296"/>
                    <a:pt x="15002" y="2359"/>
                  </a:cubicBezTo>
                  <a:cubicBezTo>
                    <a:pt x="14960" y="3029"/>
                    <a:pt x="15065" y="3866"/>
                    <a:pt x="14919" y="4514"/>
                  </a:cubicBezTo>
                  <a:cubicBezTo>
                    <a:pt x="14814" y="4975"/>
                    <a:pt x="14856" y="5079"/>
                    <a:pt x="14249" y="5142"/>
                  </a:cubicBezTo>
                  <a:cubicBezTo>
                    <a:pt x="14192" y="5149"/>
                    <a:pt x="14133" y="5152"/>
                    <a:pt x="14072" y="5152"/>
                  </a:cubicBezTo>
                  <a:cubicBezTo>
                    <a:pt x="13760" y="5152"/>
                    <a:pt x="13417" y="5073"/>
                    <a:pt x="13119" y="5037"/>
                  </a:cubicBezTo>
                  <a:cubicBezTo>
                    <a:pt x="11696" y="4933"/>
                    <a:pt x="10294" y="4786"/>
                    <a:pt x="8872" y="4640"/>
                  </a:cubicBezTo>
                  <a:cubicBezTo>
                    <a:pt x="6110" y="4347"/>
                    <a:pt x="3369" y="3970"/>
                    <a:pt x="649" y="3552"/>
                  </a:cubicBezTo>
                  <a:cubicBezTo>
                    <a:pt x="753" y="2464"/>
                    <a:pt x="816" y="1376"/>
                    <a:pt x="649" y="309"/>
                  </a:cubicBezTo>
                  <a:cubicBezTo>
                    <a:pt x="649" y="267"/>
                    <a:pt x="628" y="246"/>
                    <a:pt x="607" y="225"/>
                  </a:cubicBezTo>
                  <a:close/>
                  <a:moveTo>
                    <a:pt x="1050" y="0"/>
                  </a:moveTo>
                  <a:cubicBezTo>
                    <a:pt x="894" y="0"/>
                    <a:pt x="740" y="5"/>
                    <a:pt x="586" y="16"/>
                  </a:cubicBezTo>
                  <a:cubicBezTo>
                    <a:pt x="502" y="16"/>
                    <a:pt x="481" y="141"/>
                    <a:pt x="523" y="183"/>
                  </a:cubicBezTo>
                  <a:cubicBezTo>
                    <a:pt x="512" y="181"/>
                    <a:pt x="502" y="179"/>
                    <a:pt x="491" y="179"/>
                  </a:cubicBezTo>
                  <a:cubicBezTo>
                    <a:pt x="419" y="179"/>
                    <a:pt x="356" y="239"/>
                    <a:pt x="356" y="330"/>
                  </a:cubicBezTo>
                  <a:cubicBezTo>
                    <a:pt x="356" y="1501"/>
                    <a:pt x="314" y="2610"/>
                    <a:pt x="42" y="3740"/>
                  </a:cubicBezTo>
                  <a:cubicBezTo>
                    <a:pt x="0" y="3887"/>
                    <a:pt x="147" y="4054"/>
                    <a:pt x="272" y="4075"/>
                  </a:cubicBezTo>
                  <a:cubicBezTo>
                    <a:pt x="3913" y="4661"/>
                    <a:pt x="7574" y="5142"/>
                    <a:pt x="11236" y="5519"/>
                  </a:cubicBezTo>
                  <a:cubicBezTo>
                    <a:pt x="12115" y="5602"/>
                    <a:pt x="13015" y="5686"/>
                    <a:pt x="13914" y="5749"/>
                  </a:cubicBezTo>
                  <a:cubicBezTo>
                    <a:pt x="14139" y="5773"/>
                    <a:pt x="14423" y="5829"/>
                    <a:pt x="14692" y="5829"/>
                  </a:cubicBezTo>
                  <a:cubicBezTo>
                    <a:pt x="14900" y="5829"/>
                    <a:pt x="15098" y="5796"/>
                    <a:pt x="15253" y="5686"/>
                  </a:cubicBezTo>
                  <a:cubicBezTo>
                    <a:pt x="15546" y="5477"/>
                    <a:pt x="15525" y="5142"/>
                    <a:pt x="15546" y="4828"/>
                  </a:cubicBezTo>
                  <a:cubicBezTo>
                    <a:pt x="15609" y="4012"/>
                    <a:pt x="15588" y="3196"/>
                    <a:pt x="15588" y="2380"/>
                  </a:cubicBezTo>
                  <a:cubicBezTo>
                    <a:pt x="15588" y="2296"/>
                    <a:pt x="15546" y="2234"/>
                    <a:pt x="15504" y="2192"/>
                  </a:cubicBezTo>
                  <a:cubicBezTo>
                    <a:pt x="15651" y="2087"/>
                    <a:pt x="15630" y="1815"/>
                    <a:pt x="15400" y="1773"/>
                  </a:cubicBezTo>
                  <a:cubicBezTo>
                    <a:pt x="12868" y="1439"/>
                    <a:pt x="10336" y="1146"/>
                    <a:pt x="7784" y="811"/>
                  </a:cubicBezTo>
                  <a:cubicBezTo>
                    <a:pt x="6591" y="664"/>
                    <a:pt x="5398" y="518"/>
                    <a:pt x="4206" y="351"/>
                  </a:cubicBezTo>
                  <a:cubicBezTo>
                    <a:pt x="3185" y="223"/>
                    <a:pt x="2101" y="0"/>
                    <a:pt x="10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872275" y="1865825"/>
              <a:ext cx="84250" cy="66150"/>
            </a:xfrm>
            <a:custGeom>
              <a:avLst/>
              <a:gdLst/>
              <a:ahLst/>
              <a:cxnLst/>
              <a:rect l="l" t="t" r="r" b="b"/>
              <a:pathLst>
                <a:path w="3370" h="2646" extrusionOk="0">
                  <a:moveTo>
                    <a:pt x="1102" y="372"/>
                  </a:moveTo>
                  <a:cubicBezTo>
                    <a:pt x="1713" y="372"/>
                    <a:pt x="2300" y="450"/>
                    <a:pt x="2888" y="571"/>
                  </a:cubicBezTo>
                  <a:cubicBezTo>
                    <a:pt x="2783" y="1052"/>
                    <a:pt x="2700" y="1534"/>
                    <a:pt x="2595" y="2015"/>
                  </a:cubicBezTo>
                  <a:cubicBezTo>
                    <a:pt x="1967" y="1868"/>
                    <a:pt x="1319" y="1806"/>
                    <a:pt x="670" y="1785"/>
                  </a:cubicBezTo>
                  <a:cubicBezTo>
                    <a:pt x="649" y="1324"/>
                    <a:pt x="649" y="843"/>
                    <a:pt x="712" y="383"/>
                  </a:cubicBezTo>
                  <a:cubicBezTo>
                    <a:pt x="843" y="376"/>
                    <a:pt x="973" y="372"/>
                    <a:pt x="1102" y="372"/>
                  </a:cubicBezTo>
                  <a:close/>
                  <a:moveTo>
                    <a:pt x="1392" y="0"/>
                  </a:moveTo>
                  <a:cubicBezTo>
                    <a:pt x="1154" y="0"/>
                    <a:pt x="913" y="9"/>
                    <a:pt x="670" y="27"/>
                  </a:cubicBezTo>
                  <a:cubicBezTo>
                    <a:pt x="628" y="27"/>
                    <a:pt x="586" y="48"/>
                    <a:pt x="565" y="90"/>
                  </a:cubicBezTo>
                  <a:cubicBezTo>
                    <a:pt x="544" y="79"/>
                    <a:pt x="521" y="74"/>
                    <a:pt x="498" y="74"/>
                  </a:cubicBezTo>
                  <a:cubicBezTo>
                    <a:pt x="432" y="74"/>
                    <a:pt x="366" y="117"/>
                    <a:pt x="335" y="195"/>
                  </a:cubicBezTo>
                  <a:cubicBezTo>
                    <a:pt x="84" y="843"/>
                    <a:pt x="0" y="1429"/>
                    <a:pt x="63" y="2141"/>
                  </a:cubicBezTo>
                  <a:cubicBezTo>
                    <a:pt x="84" y="2266"/>
                    <a:pt x="189" y="2413"/>
                    <a:pt x="335" y="2413"/>
                  </a:cubicBezTo>
                  <a:cubicBezTo>
                    <a:pt x="1151" y="2433"/>
                    <a:pt x="1967" y="2538"/>
                    <a:pt x="2783" y="2643"/>
                  </a:cubicBezTo>
                  <a:cubicBezTo>
                    <a:pt x="2796" y="2644"/>
                    <a:pt x="2808" y="2645"/>
                    <a:pt x="2821" y="2645"/>
                  </a:cubicBezTo>
                  <a:cubicBezTo>
                    <a:pt x="2957" y="2645"/>
                    <a:pt x="3099" y="2546"/>
                    <a:pt x="3118" y="2413"/>
                  </a:cubicBezTo>
                  <a:cubicBezTo>
                    <a:pt x="3202" y="1743"/>
                    <a:pt x="3306" y="1094"/>
                    <a:pt x="3369" y="446"/>
                  </a:cubicBezTo>
                  <a:cubicBezTo>
                    <a:pt x="3369" y="320"/>
                    <a:pt x="3306" y="216"/>
                    <a:pt x="3181" y="195"/>
                  </a:cubicBezTo>
                  <a:cubicBezTo>
                    <a:pt x="2581" y="60"/>
                    <a:pt x="1993" y="0"/>
                    <a:pt x="1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864425" y="1939575"/>
              <a:ext cx="93125" cy="87075"/>
            </a:xfrm>
            <a:custGeom>
              <a:avLst/>
              <a:gdLst/>
              <a:ahLst/>
              <a:cxnLst/>
              <a:rect l="l" t="t" r="r" b="b"/>
              <a:pathLst>
                <a:path w="3725" h="3483" extrusionOk="0">
                  <a:moveTo>
                    <a:pt x="858" y="634"/>
                  </a:moveTo>
                  <a:cubicBezTo>
                    <a:pt x="1591" y="760"/>
                    <a:pt x="2323" y="864"/>
                    <a:pt x="3076" y="990"/>
                  </a:cubicBezTo>
                  <a:cubicBezTo>
                    <a:pt x="2972" y="1597"/>
                    <a:pt x="2867" y="2204"/>
                    <a:pt x="2762" y="2810"/>
                  </a:cubicBezTo>
                  <a:cubicBezTo>
                    <a:pt x="2177" y="2727"/>
                    <a:pt x="1570" y="2685"/>
                    <a:pt x="1005" y="2517"/>
                  </a:cubicBezTo>
                  <a:cubicBezTo>
                    <a:pt x="586" y="2413"/>
                    <a:pt x="691" y="2183"/>
                    <a:pt x="733" y="1785"/>
                  </a:cubicBezTo>
                  <a:cubicBezTo>
                    <a:pt x="775" y="1408"/>
                    <a:pt x="837" y="1032"/>
                    <a:pt x="858" y="634"/>
                  </a:cubicBezTo>
                  <a:close/>
                  <a:moveTo>
                    <a:pt x="732" y="0"/>
                  </a:moveTo>
                  <a:cubicBezTo>
                    <a:pt x="561" y="0"/>
                    <a:pt x="461" y="150"/>
                    <a:pt x="461" y="299"/>
                  </a:cubicBezTo>
                  <a:cubicBezTo>
                    <a:pt x="356" y="320"/>
                    <a:pt x="273" y="404"/>
                    <a:pt x="252" y="530"/>
                  </a:cubicBezTo>
                  <a:cubicBezTo>
                    <a:pt x="168" y="1095"/>
                    <a:pt x="84" y="1659"/>
                    <a:pt x="21" y="2224"/>
                  </a:cubicBezTo>
                  <a:cubicBezTo>
                    <a:pt x="1" y="2476"/>
                    <a:pt x="1" y="2748"/>
                    <a:pt x="210" y="2957"/>
                  </a:cubicBezTo>
                  <a:cubicBezTo>
                    <a:pt x="482" y="3208"/>
                    <a:pt x="984" y="3208"/>
                    <a:pt x="1319" y="3250"/>
                  </a:cubicBezTo>
                  <a:cubicBezTo>
                    <a:pt x="1863" y="3333"/>
                    <a:pt x="2428" y="3396"/>
                    <a:pt x="2972" y="3480"/>
                  </a:cubicBezTo>
                  <a:cubicBezTo>
                    <a:pt x="2984" y="3481"/>
                    <a:pt x="2996" y="3482"/>
                    <a:pt x="3008" y="3482"/>
                  </a:cubicBezTo>
                  <a:cubicBezTo>
                    <a:pt x="3163" y="3482"/>
                    <a:pt x="3308" y="3363"/>
                    <a:pt x="3327" y="3208"/>
                  </a:cubicBezTo>
                  <a:cubicBezTo>
                    <a:pt x="3453" y="2392"/>
                    <a:pt x="3578" y="1597"/>
                    <a:pt x="3704" y="781"/>
                  </a:cubicBezTo>
                  <a:cubicBezTo>
                    <a:pt x="3725" y="613"/>
                    <a:pt x="3620" y="467"/>
                    <a:pt x="3453" y="446"/>
                  </a:cubicBezTo>
                  <a:cubicBezTo>
                    <a:pt x="2595" y="299"/>
                    <a:pt x="1758" y="153"/>
                    <a:pt x="900" y="7"/>
                  </a:cubicBezTo>
                  <a:lnTo>
                    <a:pt x="796" y="7"/>
                  </a:lnTo>
                  <a:cubicBezTo>
                    <a:pt x="774" y="2"/>
                    <a:pt x="752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853975" y="2044350"/>
              <a:ext cx="93125" cy="90225"/>
            </a:xfrm>
            <a:custGeom>
              <a:avLst/>
              <a:gdLst/>
              <a:ahLst/>
              <a:cxnLst/>
              <a:rect l="l" t="t" r="r" b="b"/>
              <a:pathLst>
                <a:path w="3725" h="3609" extrusionOk="0">
                  <a:moveTo>
                    <a:pt x="1004" y="523"/>
                  </a:moveTo>
                  <a:cubicBezTo>
                    <a:pt x="1381" y="544"/>
                    <a:pt x="1758" y="565"/>
                    <a:pt x="2113" y="607"/>
                  </a:cubicBezTo>
                  <a:cubicBezTo>
                    <a:pt x="2323" y="649"/>
                    <a:pt x="2595" y="649"/>
                    <a:pt x="2762" y="733"/>
                  </a:cubicBezTo>
                  <a:cubicBezTo>
                    <a:pt x="2800" y="724"/>
                    <a:pt x="2834" y="720"/>
                    <a:pt x="2864" y="720"/>
                  </a:cubicBezTo>
                  <a:cubicBezTo>
                    <a:pt x="2978" y="720"/>
                    <a:pt x="3021" y="783"/>
                    <a:pt x="2971" y="900"/>
                  </a:cubicBezTo>
                  <a:cubicBezTo>
                    <a:pt x="2929" y="984"/>
                    <a:pt x="2887" y="1046"/>
                    <a:pt x="2846" y="1130"/>
                  </a:cubicBezTo>
                  <a:cubicBezTo>
                    <a:pt x="2553" y="1674"/>
                    <a:pt x="2427" y="2281"/>
                    <a:pt x="2490" y="2888"/>
                  </a:cubicBezTo>
                  <a:cubicBezTo>
                    <a:pt x="1883" y="2741"/>
                    <a:pt x="1276" y="2616"/>
                    <a:pt x="670" y="2532"/>
                  </a:cubicBezTo>
                  <a:cubicBezTo>
                    <a:pt x="670" y="1862"/>
                    <a:pt x="649" y="1193"/>
                    <a:pt x="649" y="523"/>
                  </a:cubicBezTo>
                  <a:close/>
                  <a:moveTo>
                    <a:pt x="1166" y="0"/>
                  </a:moveTo>
                  <a:cubicBezTo>
                    <a:pt x="974" y="0"/>
                    <a:pt x="781" y="7"/>
                    <a:pt x="586" y="21"/>
                  </a:cubicBezTo>
                  <a:cubicBezTo>
                    <a:pt x="439" y="42"/>
                    <a:pt x="377" y="126"/>
                    <a:pt x="377" y="230"/>
                  </a:cubicBezTo>
                  <a:cubicBezTo>
                    <a:pt x="209" y="230"/>
                    <a:pt x="21" y="356"/>
                    <a:pt x="21" y="565"/>
                  </a:cubicBezTo>
                  <a:lnTo>
                    <a:pt x="0" y="2846"/>
                  </a:lnTo>
                  <a:cubicBezTo>
                    <a:pt x="0" y="2992"/>
                    <a:pt x="146" y="3118"/>
                    <a:pt x="293" y="3139"/>
                  </a:cubicBezTo>
                  <a:cubicBezTo>
                    <a:pt x="1130" y="3264"/>
                    <a:pt x="1988" y="3432"/>
                    <a:pt x="2825" y="3599"/>
                  </a:cubicBezTo>
                  <a:cubicBezTo>
                    <a:pt x="2852" y="3605"/>
                    <a:pt x="2877" y="3608"/>
                    <a:pt x="2902" y="3608"/>
                  </a:cubicBezTo>
                  <a:cubicBezTo>
                    <a:pt x="3120" y="3608"/>
                    <a:pt x="3218" y="3369"/>
                    <a:pt x="3180" y="3181"/>
                  </a:cubicBezTo>
                  <a:cubicBezTo>
                    <a:pt x="3013" y="2511"/>
                    <a:pt x="3139" y="1904"/>
                    <a:pt x="3452" y="1298"/>
                  </a:cubicBezTo>
                  <a:cubicBezTo>
                    <a:pt x="3578" y="1005"/>
                    <a:pt x="3724" y="670"/>
                    <a:pt x="3473" y="398"/>
                  </a:cubicBezTo>
                  <a:cubicBezTo>
                    <a:pt x="3222" y="126"/>
                    <a:pt x="2657" y="126"/>
                    <a:pt x="2323" y="84"/>
                  </a:cubicBezTo>
                  <a:cubicBezTo>
                    <a:pt x="1932" y="28"/>
                    <a:pt x="1551" y="0"/>
                    <a:pt x="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827800" y="2147425"/>
              <a:ext cx="103075" cy="86625"/>
            </a:xfrm>
            <a:custGeom>
              <a:avLst/>
              <a:gdLst/>
              <a:ahLst/>
              <a:cxnLst/>
              <a:rect l="l" t="t" r="r" b="b"/>
              <a:pathLst>
                <a:path w="4123" h="3465" extrusionOk="0">
                  <a:moveTo>
                    <a:pt x="1549" y="606"/>
                  </a:moveTo>
                  <a:cubicBezTo>
                    <a:pt x="2156" y="773"/>
                    <a:pt x="2805" y="857"/>
                    <a:pt x="3432" y="983"/>
                  </a:cubicBezTo>
                  <a:cubicBezTo>
                    <a:pt x="3370" y="1255"/>
                    <a:pt x="3307" y="1548"/>
                    <a:pt x="3244" y="1840"/>
                  </a:cubicBezTo>
                  <a:cubicBezTo>
                    <a:pt x="3202" y="2029"/>
                    <a:pt x="3160" y="2238"/>
                    <a:pt x="3098" y="2426"/>
                  </a:cubicBezTo>
                  <a:cubicBezTo>
                    <a:pt x="3098" y="2510"/>
                    <a:pt x="3077" y="2594"/>
                    <a:pt x="3035" y="2656"/>
                  </a:cubicBezTo>
                  <a:cubicBezTo>
                    <a:pt x="3035" y="2756"/>
                    <a:pt x="3005" y="2804"/>
                    <a:pt x="2941" y="2804"/>
                  </a:cubicBezTo>
                  <a:cubicBezTo>
                    <a:pt x="2898" y="2804"/>
                    <a:pt x="2839" y="2782"/>
                    <a:pt x="2763" y="2740"/>
                  </a:cubicBezTo>
                  <a:cubicBezTo>
                    <a:pt x="2742" y="2742"/>
                    <a:pt x="2721" y="2742"/>
                    <a:pt x="2700" y="2742"/>
                  </a:cubicBezTo>
                  <a:cubicBezTo>
                    <a:pt x="2400" y="2742"/>
                    <a:pt x="2050" y="2611"/>
                    <a:pt x="1738" y="2552"/>
                  </a:cubicBezTo>
                  <a:cubicBezTo>
                    <a:pt x="1466" y="2510"/>
                    <a:pt x="1214" y="2468"/>
                    <a:pt x="942" y="2426"/>
                  </a:cubicBezTo>
                  <a:cubicBezTo>
                    <a:pt x="1235" y="1840"/>
                    <a:pt x="1445" y="1255"/>
                    <a:pt x="1549" y="606"/>
                  </a:cubicBezTo>
                  <a:close/>
                  <a:moveTo>
                    <a:pt x="1235" y="0"/>
                  </a:moveTo>
                  <a:cubicBezTo>
                    <a:pt x="1098" y="0"/>
                    <a:pt x="968" y="83"/>
                    <a:pt x="942" y="271"/>
                  </a:cubicBezTo>
                  <a:cubicBezTo>
                    <a:pt x="859" y="1045"/>
                    <a:pt x="629" y="1820"/>
                    <a:pt x="147" y="2447"/>
                  </a:cubicBezTo>
                  <a:cubicBezTo>
                    <a:pt x="1" y="2656"/>
                    <a:pt x="105" y="2970"/>
                    <a:pt x="357" y="3012"/>
                  </a:cubicBezTo>
                  <a:cubicBezTo>
                    <a:pt x="984" y="3117"/>
                    <a:pt x="1591" y="3221"/>
                    <a:pt x="2198" y="3326"/>
                  </a:cubicBezTo>
                  <a:cubicBezTo>
                    <a:pt x="2442" y="3357"/>
                    <a:pt x="2752" y="3465"/>
                    <a:pt x="3032" y="3465"/>
                  </a:cubicBezTo>
                  <a:cubicBezTo>
                    <a:pt x="3136" y="3465"/>
                    <a:pt x="3237" y="3450"/>
                    <a:pt x="3328" y="3410"/>
                  </a:cubicBezTo>
                  <a:cubicBezTo>
                    <a:pt x="3621" y="3263"/>
                    <a:pt x="3662" y="2929"/>
                    <a:pt x="3725" y="2636"/>
                  </a:cubicBezTo>
                  <a:cubicBezTo>
                    <a:pt x="3851" y="2029"/>
                    <a:pt x="3976" y="1401"/>
                    <a:pt x="4102" y="773"/>
                  </a:cubicBezTo>
                  <a:cubicBezTo>
                    <a:pt x="4123" y="627"/>
                    <a:pt x="4018" y="460"/>
                    <a:pt x="3851" y="439"/>
                  </a:cubicBezTo>
                  <a:cubicBezTo>
                    <a:pt x="3077" y="313"/>
                    <a:pt x="2282" y="146"/>
                    <a:pt x="1486" y="104"/>
                  </a:cubicBezTo>
                  <a:cubicBezTo>
                    <a:pt x="1419" y="37"/>
                    <a:pt x="1326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813150" y="2249925"/>
              <a:ext cx="107275" cy="83775"/>
            </a:xfrm>
            <a:custGeom>
              <a:avLst/>
              <a:gdLst/>
              <a:ahLst/>
              <a:cxnLst/>
              <a:rect l="l" t="t" r="r" b="b"/>
              <a:pathLst>
                <a:path w="4291" h="3351" extrusionOk="0">
                  <a:moveTo>
                    <a:pt x="968" y="432"/>
                  </a:moveTo>
                  <a:cubicBezTo>
                    <a:pt x="975" y="440"/>
                    <a:pt x="990" y="440"/>
                    <a:pt x="1005" y="440"/>
                  </a:cubicBezTo>
                  <a:cubicBezTo>
                    <a:pt x="1863" y="523"/>
                    <a:pt x="2700" y="649"/>
                    <a:pt x="3537" y="858"/>
                  </a:cubicBezTo>
                  <a:cubicBezTo>
                    <a:pt x="3286" y="1423"/>
                    <a:pt x="3098" y="2030"/>
                    <a:pt x="2993" y="2658"/>
                  </a:cubicBezTo>
                  <a:cubicBezTo>
                    <a:pt x="2240" y="2532"/>
                    <a:pt x="1507" y="2406"/>
                    <a:pt x="754" y="2281"/>
                  </a:cubicBezTo>
                  <a:cubicBezTo>
                    <a:pt x="838" y="1737"/>
                    <a:pt x="922" y="1172"/>
                    <a:pt x="984" y="628"/>
                  </a:cubicBezTo>
                  <a:cubicBezTo>
                    <a:pt x="1004" y="550"/>
                    <a:pt x="987" y="490"/>
                    <a:pt x="968" y="432"/>
                  </a:cubicBezTo>
                  <a:close/>
                  <a:moveTo>
                    <a:pt x="1068" y="0"/>
                  </a:moveTo>
                  <a:cubicBezTo>
                    <a:pt x="880" y="0"/>
                    <a:pt x="796" y="189"/>
                    <a:pt x="838" y="314"/>
                  </a:cubicBezTo>
                  <a:cubicBezTo>
                    <a:pt x="780" y="282"/>
                    <a:pt x="717" y="266"/>
                    <a:pt x="655" y="266"/>
                  </a:cubicBezTo>
                  <a:cubicBezTo>
                    <a:pt x="515" y="266"/>
                    <a:pt x="386" y="349"/>
                    <a:pt x="357" y="523"/>
                  </a:cubicBezTo>
                  <a:cubicBezTo>
                    <a:pt x="252" y="1193"/>
                    <a:pt x="168" y="1862"/>
                    <a:pt x="43" y="2511"/>
                  </a:cubicBezTo>
                  <a:cubicBezTo>
                    <a:pt x="1" y="2678"/>
                    <a:pt x="147" y="2867"/>
                    <a:pt x="315" y="2888"/>
                  </a:cubicBezTo>
                  <a:cubicBezTo>
                    <a:pt x="1277" y="3055"/>
                    <a:pt x="2240" y="3202"/>
                    <a:pt x="3202" y="3348"/>
                  </a:cubicBezTo>
                  <a:cubicBezTo>
                    <a:pt x="3216" y="3350"/>
                    <a:pt x="3231" y="3351"/>
                    <a:pt x="3245" y="3351"/>
                  </a:cubicBezTo>
                  <a:cubicBezTo>
                    <a:pt x="3397" y="3351"/>
                    <a:pt x="3539" y="3248"/>
                    <a:pt x="3558" y="3076"/>
                  </a:cubicBezTo>
                  <a:cubicBezTo>
                    <a:pt x="3642" y="2281"/>
                    <a:pt x="3872" y="1528"/>
                    <a:pt x="4207" y="795"/>
                  </a:cubicBezTo>
                  <a:cubicBezTo>
                    <a:pt x="4290" y="607"/>
                    <a:pt x="4186" y="419"/>
                    <a:pt x="3997" y="398"/>
                  </a:cubicBezTo>
                  <a:cubicBezTo>
                    <a:pt x="3035" y="230"/>
                    <a:pt x="2052" y="63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932425" y="2268600"/>
              <a:ext cx="83725" cy="84475"/>
            </a:xfrm>
            <a:custGeom>
              <a:avLst/>
              <a:gdLst/>
              <a:ahLst/>
              <a:cxnLst/>
              <a:rect l="l" t="t" r="r" b="b"/>
              <a:pathLst>
                <a:path w="3349" h="3379" extrusionOk="0">
                  <a:moveTo>
                    <a:pt x="1518" y="633"/>
                  </a:moveTo>
                  <a:cubicBezTo>
                    <a:pt x="1909" y="633"/>
                    <a:pt x="2294" y="684"/>
                    <a:pt x="2679" y="781"/>
                  </a:cubicBezTo>
                  <a:cubicBezTo>
                    <a:pt x="2553" y="1429"/>
                    <a:pt x="2407" y="2099"/>
                    <a:pt x="2198" y="2727"/>
                  </a:cubicBezTo>
                  <a:cubicBezTo>
                    <a:pt x="1695" y="2643"/>
                    <a:pt x="1172" y="2559"/>
                    <a:pt x="670" y="2475"/>
                  </a:cubicBezTo>
                  <a:cubicBezTo>
                    <a:pt x="733" y="1890"/>
                    <a:pt x="775" y="1283"/>
                    <a:pt x="775" y="676"/>
                  </a:cubicBezTo>
                  <a:cubicBezTo>
                    <a:pt x="803" y="676"/>
                    <a:pt x="831" y="685"/>
                    <a:pt x="858" y="685"/>
                  </a:cubicBezTo>
                  <a:cubicBezTo>
                    <a:pt x="872" y="685"/>
                    <a:pt x="886" y="683"/>
                    <a:pt x="900" y="676"/>
                  </a:cubicBezTo>
                  <a:cubicBezTo>
                    <a:pt x="1109" y="647"/>
                    <a:pt x="1314" y="633"/>
                    <a:pt x="1518" y="633"/>
                  </a:cubicBezTo>
                  <a:close/>
                  <a:moveTo>
                    <a:pt x="1546" y="0"/>
                  </a:moveTo>
                  <a:cubicBezTo>
                    <a:pt x="1313" y="0"/>
                    <a:pt x="1077" y="17"/>
                    <a:pt x="838" y="48"/>
                  </a:cubicBezTo>
                  <a:cubicBezTo>
                    <a:pt x="754" y="48"/>
                    <a:pt x="691" y="69"/>
                    <a:pt x="649" y="111"/>
                  </a:cubicBezTo>
                  <a:cubicBezTo>
                    <a:pt x="566" y="111"/>
                    <a:pt x="461" y="153"/>
                    <a:pt x="461" y="237"/>
                  </a:cubicBezTo>
                  <a:cubicBezTo>
                    <a:pt x="356" y="1074"/>
                    <a:pt x="210" y="1869"/>
                    <a:pt x="42" y="2685"/>
                  </a:cubicBezTo>
                  <a:cubicBezTo>
                    <a:pt x="1" y="2852"/>
                    <a:pt x="126" y="2999"/>
                    <a:pt x="294" y="3019"/>
                  </a:cubicBezTo>
                  <a:cubicBezTo>
                    <a:pt x="984" y="3145"/>
                    <a:pt x="1674" y="3250"/>
                    <a:pt x="2365" y="3375"/>
                  </a:cubicBezTo>
                  <a:cubicBezTo>
                    <a:pt x="2378" y="3377"/>
                    <a:pt x="2391" y="3378"/>
                    <a:pt x="2404" y="3378"/>
                  </a:cubicBezTo>
                  <a:cubicBezTo>
                    <a:pt x="2520" y="3378"/>
                    <a:pt x="2641" y="3299"/>
                    <a:pt x="2679" y="3187"/>
                  </a:cubicBezTo>
                  <a:cubicBezTo>
                    <a:pt x="2972" y="2350"/>
                    <a:pt x="3181" y="1492"/>
                    <a:pt x="3327" y="592"/>
                  </a:cubicBezTo>
                  <a:cubicBezTo>
                    <a:pt x="3348" y="488"/>
                    <a:pt x="3265" y="320"/>
                    <a:pt x="3139" y="278"/>
                  </a:cubicBezTo>
                  <a:cubicBezTo>
                    <a:pt x="2613" y="88"/>
                    <a:pt x="2086" y="0"/>
                    <a:pt x="1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6020300" y="2272875"/>
              <a:ext cx="92100" cy="98750"/>
            </a:xfrm>
            <a:custGeom>
              <a:avLst/>
              <a:gdLst/>
              <a:ahLst/>
              <a:cxnLst/>
              <a:rect l="l" t="t" r="r" b="b"/>
              <a:pathLst>
                <a:path w="3684" h="3950" extrusionOk="0">
                  <a:moveTo>
                    <a:pt x="754" y="672"/>
                  </a:moveTo>
                  <a:cubicBezTo>
                    <a:pt x="775" y="672"/>
                    <a:pt x="775" y="672"/>
                    <a:pt x="796" y="693"/>
                  </a:cubicBezTo>
                  <a:cubicBezTo>
                    <a:pt x="1549" y="693"/>
                    <a:pt x="2281" y="756"/>
                    <a:pt x="2993" y="924"/>
                  </a:cubicBezTo>
                  <a:cubicBezTo>
                    <a:pt x="2951" y="1426"/>
                    <a:pt x="2909" y="1949"/>
                    <a:pt x="2867" y="2451"/>
                  </a:cubicBezTo>
                  <a:cubicBezTo>
                    <a:pt x="2825" y="2702"/>
                    <a:pt x="2888" y="3141"/>
                    <a:pt x="2637" y="3288"/>
                  </a:cubicBezTo>
                  <a:cubicBezTo>
                    <a:pt x="2606" y="3308"/>
                    <a:pt x="2554" y="3316"/>
                    <a:pt x="2491" y="3316"/>
                  </a:cubicBezTo>
                  <a:cubicBezTo>
                    <a:pt x="2295" y="3316"/>
                    <a:pt x="1989" y="3241"/>
                    <a:pt x="1863" y="3225"/>
                  </a:cubicBezTo>
                  <a:cubicBezTo>
                    <a:pt x="1633" y="3204"/>
                    <a:pt x="1298" y="3246"/>
                    <a:pt x="1068" y="3162"/>
                  </a:cubicBezTo>
                  <a:cubicBezTo>
                    <a:pt x="1051" y="3164"/>
                    <a:pt x="1034" y="3165"/>
                    <a:pt x="1018" y="3165"/>
                  </a:cubicBezTo>
                  <a:cubicBezTo>
                    <a:pt x="838" y="3165"/>
                    <a:pt x="730" y="3058"/>
                    <a:pt x="691" y="2828"/>
                  </a:cubicBezTo>
                  <a:cubicBezTo>
                    <a:pt x="691" y="2618"/>
                    <a:pt x="691" y="2430"/>
                    <a:pt x="712" y="2242"/>
                  </a:cubicBezTo>
                  <a:cubicBezTo>
                    <a:pt x="733" y="1719"/>
                    <a:pt x="754" y="1196"/>
                    <a:pt x="754" y="672"/>
                  </a:cubicBezTo>
                  <a:close/>
                  <a:moveTo>
                    <a:pt x="928" y="1"/>
                  </a:moveTo>
                  <a:cubicBezTo>
                    <a:pt x="863" y="1"/>
                    <a:pt x="798" y="1"/>
                    <a:pt x="733" y="3"/>
                  </a:cubicBezTo>
                  <a:cubicBezTo>
                    <a:pt x="419" y="24"/>
                    <a:pt x="377" y="296"/>
                    <a:pt x="482" y="505"/>
                  </a:cubicBezTo>
                  <a:cubicBezTo>
                    <a:pt x="356" y="1007"/>
                    <a:pt x="294" y="1530"/>
                    <a:pt x="210" y="2032"/>
                  </a:cubicBezTo>
                  <a:cubicBezTo>
                    <a:pt x="147" y="2409"/>
                    <a:pt x="1" y="2848"/>
                    <a:pt x="126" y="3225"/>
                  </a:cubicBezTo>
                  <a:cubicBezTo>
                    <a:pt x="336" y="3916"/>
                    <a:pt x="1193" y="3832"/>
                    <a:pt x="1758" y="3874"/>
                  </a:cubicBezTo>
                  <a:cubicBezTo>
                    <a:pt x="1993" y="3893"/>
                    <a:pt x="2296" y="3949"/>
                    <a:pt x="2578" y="3949"/>
                  </a:cubicBezTo>
                  <a:cubicBezTo>
                    <a:pt x="2925" y="3949"/>
                    <a:pt x="3243" y="3864"/>
                    <a:pt x="3369" y="3518"/>
                  </a:cubicBezTo>
                  <a:cubicBezTo>
                    <a:pt x="3516" y="3162"/>
                    <a:pt x="3474" y="2702"/>
                    <a:pt x="3516" y="2325"/>
                  </a:cubicBezTo>
                  <a:cubicBezTo>
                    <a:pt x="3558" y="1781"/>
                    <a:pt x="3621" y="1237"/>
                    <a:pt x="3662" y="714"/>
                  </a:cubicBezTo>
                  <a:cubicBezTo>
                    <a:pt x="3683" y="526"/>
                    <a:pt x="3579" y="379"/>
                    <a:pt x="3390" y="338"/>
                  </a:cubicBezTo>
                  <a:cubicBezTo>
                    <a:pt x="2575" y="124"/>
                    <a:pt x="1760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6118650" y="2204925"/>
              <a:ext cx="108825" cy="173875"/>
            </a:xfrm>
            <a:custGeom>
              <a:avLst/>
              <a:gdLst/>
              <a:ahLst/>
              <a:cxnLst/>
              <a:rect l="l" t="t" r="r" b="b"/>
              <a:pathLst>
                <a:path w="4353" h="6955" extrusionOk="0">
                  <a:moveTo>
                    <a:pt x="1632" y="733"/>
                  </a:moveTo>
                  <a:cubicBezTo>
                    <a:pt x="2176" y="775"/>
                    <a:pt x="2888" y="754"/>
                    <a:pt x="3264" y="984"/>
                  </a:cubicBezTo>
                  <a:cubicBezTo>
                    <a:pt x="3417" y="1072"/>
                    <a:pt x="3477" y="1078"/>
                    <a:pt x="3499" y="1078"/>
                  </a:cubicBezTo>
                  <a:cubicBezTo>
                    <a:pt x="3502" y="1078"/>
                    <a:pt x="3504" y="1078"/>
                    <a:pt x="3506" y="1078"/>
                  </a:cubicBezTo>
                  <a:cubicBezTo>
                    <a:pt x="3525" y="1078"/>
                    <a:pt x="3477" y="1089"/>
                    <a:pt x="3536" y="1361"/>
                  </a:cubicBezTo>
                  <a:cubicBezTo>
                    <a:pt x="3599" y="1612"/>
                    <a:pt x="3390" y="2240"/>
                    <a:pt x="3348" y="2470"/>
                  </a:cubicBezTo>
                  <a:cubicBezTo>
                    <a:pt x="3139" y="3704"/>
                    <a:pt x="2951" y="4939"/>
                    <a:pt x="2762" y="6152"/>
                  </a:cubicBezTo>
                  <a:cubicBezTo>
                    <a:pt x="2135" y="6006"/>
                    <a:pt x="1507" y="5859"/>
                    <a:pt x="858" y="5713"/>
                  </a:cubicBezTo>
                  <a:cubicBezTo>
                    <a:pt x="1067" y="4039"/>
                    <a:pt x="1319" y="2386"/>
                    <a:pt x="1632" y="733"/>
                  </a:cubicBezTo>
                  <a:close/>
                  <a:moveTo>
                    <a:pt x="1376" y="82"/>
                  </a:moveTo>
                  <a:cubicBezTo>
                    <a:pt x="1211" y="82"/>
                    <a:pt x="1085" y="182"/>
                    <a:pt x="1047" y="336"/>
                  </a:cubicBezTo>
                  <a:cubicBezTo>
                    <a:pt x="712" y="2093"/>
                    <a:pt x="482" y="3851"/>
                    <a:pt x="377" y="5629"/>
                  </a:cubicBezTo>
                  <a:cubicBezTo>
                    <a:pt x="42" y="5671"/>
                    <a:pt x="0" y="6194"/>
                    <a:pt x="335" y="6341"/>
                  </a:cubicBezTo>
                  <a:cubicBezTo>
                    <a:pt x="335" y="6382"/>
                    <a:pt x="335" y="6424"/>
                    <a:pt x="335" y="6487"/>
                  </a:cubicBezTo>
                  <a:cubicBezTo>
                    <a:pt x="335" y="6640"/>
                    <a:pt x="461" y="6734"/>
                    <a:pt x="579" y="6734"/>
                  </a:cubicBezTo>
                  <a:cubicBezTo>
                    <a:pt x="670" y="6734"/>
                    <a:pt x="756" y="6678"/>
                    <a:pt x="775" y="6550"/>
                  </a:cubicBezTo>
                  <a:cubicBezTo>
                    <a:pt x="775" y="6508"/>
                    <a:pt x="775" y="6487"/>
                    <a:pt x="795" y="6445"/>
                  </a:cubicBezTo>
                  <a:cubicBezTo>
                    <a:pt x="1507" y="6613"/>
                    <a:pt x="2260" y="6780"/>
                    <a:pt x="2992" y="6947"/>
                  </a:cubicBezTo>
                  <a:cubicBezTo>
                    <a:pt x="3014" y="6952"/>
                    <a:pt x="3036" y="6955"/>
                    <a:pt x="3058" y="6955"/>
                  </a:cubicBezTo>
                  <a:cubicBezTo>
                    <a:pt x="3223" y="6955"/>
                    <a:pt x="3374" y="6821"/>
                    <a:pt x="3411" y="6655"/>
                  </a:cubicBezTo>
                  <a:cubicBezTo>
                    <a:pt x="3557" y="5608"/>
                    <a:pt x="3725" y="4541"/>
                    <a:pt x="3871" y="3495"/>
                  </a:cubicBezTo>
                  <a:cubicBezTo>
                    <a:pt x="3976" y="2784"/>
                    <a:pt x="4352" y="1675"/>
                    <a:pt x="4206" y="1005"/>
                  </a:cubicBezTo>
                  <a:cubicBezTo>
                    <a:pt x="3976" y="1"/>
                    <a:pt x="2176" y="189"/>
                    <a:pt x="1423" y="84"/>
                  </a:cubicBezTo>
                  <a:cubicBezTo>
                    <a:pt x="1407" y="83"/>
                    <a:pt x="1391" y="82"/>
                    <a:pt x="1376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958225" y="2151875"/>
              <a:ext cx="79375" cy="85475"/>
            </a:xfrm>
            <a:custGeom>
              <a:avLst/>
              <a:gdLst/>
              <a:ahLst/>
              <a:cxnLst/>
              <a:rect l="l" t="t" r="r" b="b"/>
              <a:pathLst>
                <a:path w="3175" h="3419" extrusionOk="0">
                  <a:moveTo>
                    <a:pt x="1307" y="648"/>
                  </a:moveTo>
                  <a:cubicBezTo>
                    <a:pt x="1430" y="648"/>
                    <a:pt x="1661" y="724"/>
                    <a:pt x="1730" y="742"/>
                  </a:cubicBezTo>
                  <a:cubicBezTo>
                    <a:pt x="2002" y="784"/>
                    <a:pt x="2275" y="826"/>
                    <a:pt x="2547" y="867"/>
                  </a:cubicBezTo>
                  <a:cubicBezTo>
                    <a:pt x="2484" y="1411"/>
                    <a:pt x="2400" y="1976"/>
                    <a:pt x="2295" y="2520"/>
                  </a:cubicBezTo>
                  <a:cubicBezTo>
                    <a:pt x="2275" y="2604"/>
                    <a:pt x="2275" y="2813"/>
                    <a:pt x="2170" y="2876"/>
                  </a:cubicBezTo>
                  <a:cubicBezTo>
                    <a:pt x="2150" y="2886"/>
                    <a:pt x="2115" y="2890"/>
                    <a:pt x="2072" y="2890"/>
                  </a:cubicBezTo>
                  <a:cubicBezTo>
                    <a:pt x="1937" y="2890"/>
                    <a:pt x="1721" y="2850"/>
                    <a:pt x="1626" y="2834"/>
                  </a:cubicBezTo>
                  <a:cubicBezTo>
                    <a:pt x="1291" y="2813"/>
                    <a:pt x="977" y="2730"/>
                    <a:pt x="663" y="2646"/>
                  </a:cubicBezTo>
                  <a:cubicBezTo>
                    <a:pt x="831" y="2102"/>
                    <a:pt x="956" y="1537"/>
                    <a:pt x="1103" y="972"/>
                  </a:cubicBezTo>
                  <a:cubicBezTo>
                    <a:pt x="1124" y="846"/>
                    <a:pt x="1124" y="721"/>
                    <a:pt x="1249" y="658"/>
                  </a:cubicBezTo>
                  <a:cubicBezTo>
                    <a:pt x="1263" y="651"/>
                    <a:pt x="1283" y="648"/>
                    <a:pt x="1307" y="648"/>
                  </a:cubicBezTo>
                  <a:close/>
                  <a:moveTo>
                    <a:pt x="1180" y="1"/>
                  </a:moveTo>
                  <a:cubicBezTo>
                    <a:pt x="991" y="1"/>
                    <a:pt x="813" y="42"/>
                    <a:pt x="684" y="219"/>
                  </a:cubicBezTo>
                  <a:cubicBezTo>
                    <a:pt x="496" y="449"/>
                    <a:pt x="454" y="867"/>
                    <a:pt x="391" y="1160"/>
                  </a:cubicBezTo>
                  <a:cubicBezTo>
                    <a:pt x="266" y="1642"/>
                    <a:pt x="119" y="2144"/>
                    <a:pt x="36" y="2646"/>
                  </a:cubicBezTo>
                  <a:cubicBezTo>
                    <a:pt x="0" y="2858"/>
                    <a:pt x="189" y="2995"/>
                    <a:pt x="361" y="2995"/>
                  </a:cubicBezTo>
                  <a:cubicBezTo>
                    <a:pt x="393" y="2995"/>
                    <a:pt x="425" y="2990"/>
                    <a:pt x="454" y="2981"/>
                  </a:cubicBezTo>
                  <a:cubicBezTo>
                    <a:pt x="831" y="3148"/>
                    <a:pt x="1228" y="3274"/>
                    <a:pt x="1647" y="3336"/>
                  </a:cubicBezTo>
                  <a:cubicBezTo>
                    <a:pt x="1809" y="3371"/>
                    <a:pt x="2003" y="3419"/>
                    <a:pt x="2187" y="3419"/>
                  </a:cubicBezTo>
                  <a:cubicBezTo>
                    <a:pt x="2335" y="3419"/>
                    <a:pt x="2476" y="3388"/>
                    <a:pt x="2588" y="3295"/>
                  </a:cubicBezTo>
                  <a:cubicBezTo>
                    <a:pt x="2860" y="3064"/>
                    <a:pt x="2860" y="2625"/>
                    <a:pt x="2902" y="2311"/>
                  </a:cubicBezTo>
                  <a:cubicBezTo>
                    <a:pt x="2986" y="1767"/>
                    <a:pt x="3049" y="1223"/>
                    <a:pt x="3153" y="679"/>
                  </a:cubicBezTo>
                  <a:cubicBezTo>
                    <a:pt x="3174" y="512"/>
                    <a:pt x="3049" y="365"/>
                    <a:pt x="2902" y="344"/>
                  </a:cubicBezTo>
                  <a:cubicBezTo>
                    <a:pt x="2400" y="219"/>
                    <a:pt x="1877" y="93"/>
                    <a:pt x="1354" y="10"/>
                  </a:cubicBezTo>
                  <a:cubicBezTo>
                    <a:pt x="1296" y="5"/>
                    <a:pt x="123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972175" y="2044775"/>
              <a:ext cx="87375" cy="95000"/>
            </a:xfrm>
            <a:custGeom>
              <a:avLst/>
              <a:gdLst/>
              <a:ahLst/>
              <a:cxnLst/>
              <a:rect l="l" t="t" r="r" b="b"/>
              <a:pathLst>
                <a:path w="3495" h="3800" extrusionOk="0">
                  <a:moveTo>
                    <a:pt x="1235" y="632"/>
                  </a:moveTo>
                  <a:cubicBezTo>
                    <a:pt x="1758" y="674"/>
                    <a:pt x="2302" y="716"/>
                    <a:pt x="2846" y="757"/>
                  </a:cubicBezTo>
                  <a:cubicBezTo>
                    <a:pt x="2700" y="1573"/>
                    <a:pt x="2574" y="2389"/>
                    <a:pt x="2449" y="3205"/>
                  </a:cubicBezTo>
                  <a:cubicBezTo>
                    <a:pt x="1863" y="3143"/>
                    <a:pt x="1298" y="3080"/>
                    <a:pt x="712" y="3017"/>
                  </a:cubicBezTo>
                  <a:cubicBezTo>
                    <a:pt x="796" y="2682"/>
                    <a:pt x="817" y="2327"/>
                    <a:pt x="880" y="1992"/>
                  </a:cubicBezTo>
                  <a:cubicBezTo>
                    <a:pt x="963" y="1532"/>
                    <a:pt x="1089" y="1092"/>
                    <a:pt x="1235" y="632"/>
                  </a:cubicBezTo>
                  <a:close/>
                  <a:moveTo>
                    <a:pt x="1012" y="0"/>
                  </a:moveTo>
                  <a:cubicBezTo>
                    <a:pt x="886" y="0"/>
                    <a:pt x="770" y="62"/>
                    <a:pt x="733" y="172"/>
                  </a:cubicBezTo>
                  <a:cubicBezTo>
                    <a:pt x="419" y="1050"/>
                    <a:pt x="1" y="2264"/>
                    <a:pt x="168" y="3185"/>
                  </a:cubicBezTo>
                  <a:cubicBezTo>
                    <a:pt x="202" y="3318"/>
                    <a:pt x="329" y="3412"/>
                    <a:pt x="453" y="3412"/>
                  </a:cubicBezTo>
                  <a:cubicBezTo>
                    <a:pt x="485" y="3412"/>
                    <a:pt x="515" y="3406"/>
                    <a:pt x="545" y="3394"/>
                  </a:cubicBezTo>
                  <a:cubicBezTo>
                    <a:pt x="1235" y="3519"/>
                    <a:pt x="1947" y="3645"/>
                    <a:pt x="2637" y="3791"/>
                  </a:cubicBezTo>
                  <a:cubicBezTo>
                    <a:pt x="2659" y="3797"/>
                    <a:pt x="2681" y="3800"/>
                    <a:pt x="2702" y="3800"/>
                  </a:cubicBezTo>
                  <a:cubicBezTo>
                    <a:pt x="2841" y="3800"/>
                    <a:pt x="2954" y="3688"/>
                    <a:pt x="2972" y="3561"/>
                  </a:cubicBezTo>
                  <a:cubicBezTo>
                    <a:pt x="3160" y="2557"/>
                    <a:pt x="3328" y="1553"/>
                    <a:pt x="3474" y="527"/>
                  </a:cubicBezTo>
                  <a:cubicBezTo>
                    <a:pt x="3495" y="381"/>
                    <a:pt x="3390" y="213"/>
                    <a:pt x="3244" y="192"/>
                  </a:cubicBezTo>
                  <a:cubicBezTo>
                    <a:pt x="2512" y="130"/>
                    <a:pt x="1779" y="67"/>
                    <a:pt x="1068" y="4"/>
                  </a:cubicBezTo>
                  <a:cubicBezTo>
                    <a:pt x="1049" y="2"/>
                    <a:pt x="1031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982650" y="1952300"/>
              <a:ext cx="80575" cy="75100"/>
            </a:xfrm>
            <a:custGeom>
              <a:avLst/>
              <a:gdLst/>
              <a:ahLst/>
              <a:cxnLst/>
              <a:rect l="l" t="t" r="r" b="b"/>
              <a:pathLst>
                <a:path w="3223" h="3004" extrusionOk="0">
                  <a:moveTo>
                    <a:pt x="1252" y="595"/>
                  </a:moveTo>
                  <a:cubicBezTo>
                    <a:pt x="1459" y="595"/>
                    <a:pt x="1698" y="652"/>
                    <a:pt x="1883" y="669"/>
                  </a:cubicBezTo>
                  <a:cubicBezTo>
                    <a:pt x="2114" y="669"/>
                    <a:pt x="2323" y="690"/>
                    <a:pt x="2553" y="711"/>
                  </a:cubicBezTo>
                  <a:cubicBezTo>
                    <a:pt x="2448" y="1276"/>
                    <a:pt x="2406" y="1862"/>
                    <a:pt x="2386" y="2427"/>
                  </a:cubicBezTo>
                  <a:cubicBezTo>
                    <a:pt x="1779" y="2406"/>
                    <a:pt x="1172" y="2301"/>
                    <a:pt x="565" y="2239"/>
                  </a:cubicBezTo>
                  <a:cubicBezTo>
                    <a:pt x="649" y="1967"/>
                    <a:pt x="670" y="1695"/>
                    <a:pt x="691" y="1422"/>
                  </a:cubicBezTo>
                  <a:cubicBezTo>
                    <a:pt x="733" y="1067"/>
                    <a:pt x="649" y="690"/>
                    <a:pt x="1109" y="606"/>
                  </a:cubicBezTo>
                  <a:cubicBezTo>
                    <a:pt x="1154" y="598"/>
                    <a:pt x="1202" y="595"/>
                    <a:pt x="1252" y="595"/>
                  </a:cubicBezTo>
                  <a:close/>
                  <a:moveTo>
                    <a:pt x="1023" y="0"/>
                  </a:moveTo>
                  <a:cubicBezTo>
                    <a:pt x="840" y="0"/>
                    <a:pt x="664" y="26"/>
                    <a:pt x="502" y="125"/>
                  </a:cubicBezTo>
                  <a:cubicBezTo>
                    <a:pt x="230" y="293"/>
                    <a:pt x="168" y="586"/>
                    <a:pt x="147" y="858"/>
                  </a:cubicBezTo>
                  <a:cubicBezTo>
                    <a:pt x="84" y="1318"/>
                    <a:pt x="0" y="1799"/>
                    <a:pt x="42" y="2239"/>
                  </a:cubicBezTo>
                  <a:cubicBezTo>
                    <a:pt x="42" y="2385"/>
                    <a:pt x="147" y="2469"/>
                    <a:pt x="251" y="2469"/>
                  </a:cubicBezTo>
                  <a:cubicBezTo>
                    <a:pt x="272" y="2490"/>
                    <a:pt x="314" y="2531"/>
                    <a:pt x="377" y="2531"/>
                  </a:cubicBezTo>
                  <a:cubicBezTo>
                    <a:pt x="1109" y="2699"/>
                    <a:pt x="1883" y="2783"/>
                    <a:pt x="2637" y="2992"/>
                  </a:cubicBezTo>
                  <a:cubicBezTo>
                    <a:pt x="2660" y="3000"/>
                    <a:pt x="2683" y="3003"/>
                    <a:pt x="2704" y="3003"/>
                  </a:cubicBezTo>
                  <a:cubicBezTo>
                    <a:pt x="2854" y="3003"/>
                    <a:pt x="2950" y="2827"/>
                    <a:pt x="2950" y="2699"/>
                  </a:cubicBezTo>
                  <a:cubicBezTo>
                    <a:pt x="2950" y="1946"/>
                    <a:pt x="3034" y="1213"/>
                    <a:pt x="3181" y="481"/>
                  </a:cubicBezTo>
                  <a:cubicBezTo>
                    <a:pt x="3222" y="334"/>
                    <a:pt x="3097" y="167"/>
                    <a:pt x="2930" y="146"/>
                  </a:cubicBezTo>
                  <a:cubicBezTo>
                    <a:pt x="2427" y="104"/>
                    <a:pt x="1925" y="62"/>
                    <a:pt x="1402" y="21"/>
                  </a:cubicBezTo>
                  <a:cubicBezTo>
                    <a:pt x="1275" y="12"/>
                    <a:pt x="1147" y="0"/>
                    <a:pt x="10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050825" y="2170200"/>
              <a:ext cx="73600" cy="86150"/>
            </a:xfrm>
            <a:custGeom>
              <a:avLst/>
              <a:gdLst/>
              <a:ahLst/>
              <a:cxnLst/>
              <a:rect l="l" t="t" r="r" b="b"/>
              <a:pathLst>
                <a:path w="2944" h="3446" extrusionOk="0">
                  <a:moveTo>
                    <a:pt x="949" y="1"/>
                  </a:moveTo>
                  <a:cubicBezTo>
                    <a:pt x="799" y="1"/>
                    <a:pt x="657" y="36"/>
                    <a:pt x="537" y="155"/>
                  </a:cubicBezTo>
                  <a:cubicBezTo>
                    <a:pt x="307" y="344"/>
                    <a:pt x="307" y="657"/>
                    <a:pt x="244" y="929"/>
                  </a:cubicBezTo>
                  <a:cubicBezTo>
                    <a:pt x="182" y="1411"/>
                    <a:pt x="98" y="1892"/>
                    <a:pt x="35" y="2373"/>
                  </a:cubicBezTo>
                  <a:cubicBezTo>
                    <a:pt x="0" y="2595"/>
                    <a:pt x="173" y="2725"/>
                    <a:pt x="347" y="2725"/>
                  </a:cubicBezTo>
                  <a:cubicBezTo>
                    <a:pt x="486" y="2725"/>
                    <a:pt x="626" y="2642"/>
                    <a:pt x="663" y="2457"/>
                  </a:cubicBezTo>
                  <a:cubicBezTo>
                    <a:pt x="705" y="2185"/>
                    <a:pt x="747" y="1892"/>
                    <a:pt x="788" y="1599"/>
                  </a:cubicBezTo>
                  <a:cubicBezTo>
                    <a:pt x="830" y="1411"/>
                    <a:pt x="809" y="867"/>
                    <a:pt x="935" y="741"/>
                  </a:cubicBezTo>
                  <a:cubicBezTo>
                    <a:pt x="987" y="682"/>
                    <a:pt x="1068" y="662"/>
                    <a:pt x="1159" y="662"/>
                  </a:cubicBezTo>
                  <a:cubicBezTo>
                    <a:pt x="1325" y="662"/>
                    <a:pt x="1525" y="728"/>
                    <a:pt x="1646" y="741"/>
                  </a:cubicBezTo>
                  <a:lnTo>
                    <a:pt x="2295" y="846"/>
                  </a:lnTo>
                  <a:lnTo>
                    <a:pt x="2211" y="2038"/>
                  </a:lnTo>
                  <a:cubicBezTo>
                    <a:pt x="2190" y="2185"/>
                    <a:pt x="2211" y="2520"/>
                    <a:pt x="2148" y="2666"/>
                  </a:cubicBezTo>
                  <a:cubicBezTo>
                    <a:pt x="2093" y="2834"/>
                    <a:pt x="2018" y="2871"/>
                    <a:pt x="1900" y="2871"/>
                  </a:cubicBezTo>
                  <a:cubicBezTo>
                    <a:pt x="1842" y="2871"/>
                    <a:pt x="1772" y="2861"/>
                    <a:pt x="1688" y="2854"/>
                  </a:cubicBezTo>
                  <a:cubicBezTo>
                    <a:pt x="1651" y="2842"/>
                    <a:pt x="1203" y="2740"/>
                    <a:pt x="875" y="2740"/>
                  </a:cubicBezTo>
                  <a:cubicBezTo>
                    <a:pt x="654" y="2740"/>
                    <a:pt x="487" y="2786"/>
                    <a:pt x="537" y="2938"/>
                  </a:cubicBezTo>
                  <a:cubicBezTo>
                    <a:pt x="642" y="3252"/>
                    <a:pt x="1019" y="3231"/>
                    <a:pt x="1311" y="3294"/>
                  </a:cubicBezTo>
                  <a:cubicBezTo>
                    <a:pt x="1542" y="3348"/>
                    <a:pt x="1816" y="3446"/>
                    <a:pt x="2071" y="3446"/>
                  </a:cubicBezTo>
                  <a:cubicBezTo>
                    <a:pt x="2210" y="3446"/>
                    <a:pt x="2344" y="3417"/>
                    <a:pt x="2462" y="3336"/>
                  </a:cubicBezTo>
                  <a:cubicBezTo>
                    <a:pt x="2734" y="3126"/>
                    <a:pt x="2734" y="2750"/>
                    <a:pt x="2755" y="2436"/>
                  </a:cubicBezTo>
                  <a:cubicBezTo>
                    <a:pt x="2818" y="1850"/>
                    <a:pt x="2881" y="1243"/>
                    <a:pt x="2923" y="657"/>
                  </a:cubicBezTo>
                  <a:cubicBezTo>
                    <a:pt x="2944" y="490"/>
                    <a:pt x="2839" y="344"/>
                    <a:pt x="2672" y="302"/>
                  </a:cubicBezTo>
                  <a:cubicBezTo>
                    <a:pt x="2253" y="218"/>
                    <a:pt x="1814" y="134"/>
                    <a:pt x="1374" y="51"/>
                  </a:cubicBezTo>
                  <a:cubicBezTo>
                    <a:pt x="1234" y="31"/>
                    <a:pt x="1088" y="1"/>
                    <a:pt x="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056550" y="2064150"/>
              <a:ext cx="85650" cy="89075"/>
            </a:xfrm>
            <a:custGeom>
              <a:avLst/>
              <a:gdLst/>
              <a:ahLst/>
              <a:cxnLst/>
              <a:rect l="l" t="t" r="r" b="b"/>
              <a:pathLst>
                <a:path w="3426" h="3563" extrusionOk="0">
                  <a:moveTo>
                    <a:pt x="936" y="673"/>
                  </a:moveTo>
                  <a:cubicBezTo>
                    <a:pt x="1564" y="715"/>
                    <a:pt x="2673" y="798"/>
                    <a:pt x="2715" y="1280"/>
                  </a:cubicBezTo>
                  <a:cubicBezTo>
                    <a:pt x="2756" y="1552"/>
                    <a:pt x="2610" y="1928"/>
                    <a:pt x="2568" y="2200"/>
                  </a:cubicBezTo>
                  <a:cubicBezTo>
                    <a:pt x="2526" y="2451"/>
                    <a:pt x="2484" y="2723"/>
                    <a:pt x="2443" y="2995"/>
                  </a:cubicBezTo>
                  <a:cubicBezTo>
                    <a:pt x="1878" y="2954"/>
                    <a:pt x="1292" y="2891"/>
                    <a:pt x="727" y="2828"/>
                  </a:cubicBezTo>
                  <a:cubicBezTo>
                    <a:pt x="685" y="2828"/>
                    <a:pt x="664" y="2849"/>
                    <a:pt x="622" y="2849"/>
                  </a:cubicBezTo>
                  <a:cubicBezTo>
                    <a:pt x="622" y="2849"/>
                    <a:pt x="622" y="2828"/>
                    <a:pt x="622" y="2828"/>
                  </a:cubicBezTo>
                  <a:cubicBezTo>
                    <a:pt x="685" y="2096"/>
                    <a:pt x="790" y="1384"/>
                    <a:pt x="936" y="673"/>
                  </a:cubicBezTo>
                  <a:close/>
                  <a:moveTo>
                    <a:pt x="684" y="1"/>
                  </a:moveTo>
                  <a:cubicBezTo>
                    <a:pt x="532" y="1"/>
                    <a:pt x="390" y="103"/>
                    <a:pt x="371" y="275"/>
                  </a:cubicBezTo>
                  <a:cubicBezTo>
                    <a:pt x="183" y="1070"/>
                    <a:pt x="57" y="1886"/>
                    <a:pt x="15" y="2723"/>
                  </a:cubicBezTo>
                  <a:cubicBezTo>
                    <a:pt x="1" y="2942"/>
                    <a:pt x="180" y="3070"/>
                    <a:pt x="346" y="3070"/>
                  </a:cubicBezTo>
                  <a:cubicBezTo>
                    <a:pt x="418" y="3070"/>
                    <a:pt x="488" y="3046"/>
                    <a:pt x="538" y="2995"/>
                  </a:cubicBezTo>
                  <a:cubicBezTo>
                    <a:pt x="559" y="3058"/>
                    <a:pt x="580" y="3121"/>
                    <a:pt x="664" y="3142"/>
                  </a:cubicBezTo>
                  <a:cubicBezTo>
                    <a:pt x="1334" y="3267"/>
                    <a:pt x="1982" y="3393"/>
                    <a:pt x="2631" y="3560"/>
                  </a:cubicBezTo>
                  <a:cubicBezTo>
                    <a:pt x="2642" y="3562"/>
                    <a:pt x="2653" y="3563"/>
                    <a:pt x="2663" y="3563"/>
                  </a:cubicBezTo>
                  <a:cubicBezTo>
                    <a:pt x="2798" y="3563"/>
                    <a:pt x="2925" y="3446"/>
                    <a:pt x="2945" y="3330"/>
                  </a:cubicBezTo>
                  <a:cubicBezTo>
                    <a:pt x="3049" y="2828"/>
                    <a:pt x="3133" y="2326"/>
                    <a:pt x="3238" y="1824"/>
                  </a:cubicBezTo>
                  <a:cubicBezTo>
                    <a:pt x="3300" y="1468"/>
                    <a:pt x="3426" y="1070"/>
                    <a:pt x="3259" y="736"/>
                  </a:cubicBezTo>
                  <a:cubicBezTo>
                    <a:pt x="3091" y="401"/>
                    <a:pt x="2756" y="317"/>
                    <a:pt x="2422" y="275"/>
                  </a:cubicBezTo>
                  <a:cubicBezTo>
                    <a:pt x="1857" y="171"/>
                    <a:pt x="1292" y="87"/>
                    <a:pt x="727" y="3"/>
                  </a:cubicBezTo>
                  <a:cubicBezTo>
                    <a:pt x="713" y="2"/>
                    <a:pt x="699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074700" y="1962625"/>
              <a:ext cx="84250" cy="80850"/>
            </a:xfrm>
            <a:custGeom>
              <a:avLst/>
              <a:gdLst/>
              <a:ahLst/>
              <a:cxnLst/>
              <a:rect l="l" t="t" r="r" b="b"/>
              <a:pathLst>
                <a:path w="3370" h="3234" extrusionOk="0">
                  <a:moveTo>
                    <a:pt x="1994" y="0"/>
                  </a:moveTo>
                  <a:cubicBezTo>
                    <a:pt x="1524" y="0"/>
                    <a:pt x="1071" y="136"/>
                    <a:pt x="733" y="507"/>
                  </a:cubicBezTo>
                  <a:cubicBezTo>
                    <a:pt x="315" y="926"/>
                    <a:pt x="1" y="2056"/>
                    <a:pt x="733" y="2370"/>
                  </a:cubicBezTo>
                  <a:cubicBezTo>
                    <a:pt x="762" y="2381"/>
                    <a:pt x="794" y="2386"/>
                    <a:pt x="827" y="2386"/>
                  </a:cubicBezTo>
                  <a:cubicBezTo>
                    <a:pt x="979" y="2386"/>
                    <a:pt x="1141" y="2270"/>
                    <a:pt x="1089" y="2098"/>
                  </a:cubicBezTo>
                  <a:cubicBezTo>
                    <a:pt x="1005" y="1637"/>
                    <a:pt x="796" y="1282"/>
                    <a:pt x="1235" y="884"/>
                  </a:cubicBezTo>
                  <a:cubicBezTo>
                    <a:pt x="1457" y="686"/>
                    <a:pt x="1736" y="618"/>
                    <a:pt x="2024" y="618"/>
                  </a:cubicBezTo>
                  <a:cubicBezTo>
                    <a:pt x="2253" y="618"/>
                    <a:pt x="2487" y="661"/>
                    <a:pt x="2700" y="717"/>
                  </a:cubicBezTo>
                  <a:cubicBezTo>
                    <a:pt x="2616" y="1365"/>
                    <a:pt x="2595" y="1993"/>
                    <a:pt x="2658" y="2642"/>
                  </a:cubicBezTo>
                  <a:cubicBezTo>
                    <a:pt x="1968" y="2558"/>
                    <a:pt x="1277" y="2453"/>
                    <a:pt x="566" y="2411"/>
                  </a:cubicBezTo>
                  <a:cubicBezTo>
                    <a:pt x="558" y="2411"/>
                    <a:pt x="551" y="2410"/>
                    <a:pt x="544" y="2410"/>
                  </a:cubicBezTo>
                  <a:cubicBezTo>
                    <a:pt x="332" y="2410"/>
                    <a:pt x="280" y="2706"/>
                    <a:pt x="503" y="2767"/>
                  </a:cubicBezTo>
                  <a:cubicBezTo>
                    <a:pt x="1298" y="2955"/>
                    <a:pt x="2135" y="3081"/>
                    <a:pt x="2930" y="3227"/>
                  </a:cubicBezTo>
                  <a:cubicBezTo>
                    <a:pt x="2950" y="3232"/>
                    <a:pt x="2969" y="3234"/>
                    <a:pt x="2989" y="3234"/>
                  </a:cubicBezTo>
                  <a:cubicBezTo>
                    <a:pt x="3151" y="3234"/>
                    <a:pt x="3284" y="3082"/>
                    <a:pt x="3265" y="2914"/>
                  </a:cubicBezTo>
                  <a:cubicBezTo>
                    <a:pt x="3160" y="2118"/>
                    <a:pt x="3202" y="1344"/>
                    <a:pt x="3349" y="570"/>
                  </a:cubicBezTo>
                  <a:cubicBezTo>
                    <a:pt x="3369" y="445"/>
                    <a:pt x="3286" y="277"/>
                    <a:pt x="3181" y="235"/>
                  </a:cubicBezTo>
                  <a:cubicBezTo>
                    <a:pt x="2814" y="100"/>
                    <a:pt x="2398" y="0"/>
                    <a:pt x="1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151075" y="2076775"/>
              <a:ext cx="82675" cy="87950"/>
            </a:xfrm>
            <a:custGeom>
              <a:avLst/>
              <a:gdLst/>
              <a:ahLst/>
              <a:cxnLst/>
              <a:rect l="l" t="t" r="r" b="b"/>
              <a:pathLst>
                <a:path w="3307" h="3518" extrusionOk="0">
                  <a:moveTo>
                    <a:pt x="1146" y="0"/>
                  </a:moveTo>
                  <a:cubicBezTo>
                    <a:pt x="951" y="0"/>
                    <a:pt x="769" y="48"/>
                    <a:pt x="607" y="210"/>
                  </a:cubicBezTo>
                  <a:cubicBezTo>
                    <a:pt x="147" y="712"/>
                    <a:pt x="1" y="1988"/>
                    <a:pt x="314" y="2553"/>
                  </a:cubicBezTo>
                  <a:cubicBezTo>
                    <a:pt x="363" y="2650"/>
                    <a:pt x="448" y="2698"/>
                    <a:pt x="531" y="2698"/>
                  </a:cubicBezTo>
                  <a:cubicBezTo>
                    <a:pt x="627" y="2698"/>
                    <a:pt x="720" y="2635"/>
                    <a:pt x="754" y="2511"/>
                  </a:cubicBezTo>
                  <a:cubicBezTo>
                    <a:pt x="879" y="2030"/>
                    <a:pt x="628" y="984"/>
                    <a:pt x="1151" y="733"/>
                  </a:cubicBezTo>
                  <a:cubicBezTo>
                    <a:pt x="1246" y="686"/>
                    <a:pt x="1367" y="667"/>
                    <a:pt x="1503" y="667"/>
                  </a:cubicBezTo>
                  <a:cubicBezTo>
                    <a:pt x="1851" y="667"/>
                    <a:pt x="2297" y="789"/>
                    <a:pt x="2658" y="879"/>
                  </a:cubicBezTo>
                  <a:cubicBezTo>
                    <a:pt x="2574" y="1549"/>
                    <a:pt x="2491" y="2218"/>
                    <a:pt x="2344" y="2888"/>
                  </a:cubicBezTo>
                  <a:cubicBezTo>
                    <a:pt x="1978" y="2827"/>
                    <a:pt x="1589" y="2744"/>
                    <a:pt x="1219" y="2744"/>
                  </a:cubicBezTo>
                  <a:cubicBezTo>
                    <a:pt x="1082" y="2744"/>
                    <a:pt x="947" y="2755"/>
                    <a:pt x="817" y="2783"/>
                  </a:cubicBezTo>
                  <a:cubicBezTo>
                    <a:pt x="649" y="2825"/>
                    <a:pt x="649" y="3034"/>
                    <a:pt x="775" y="3076"/>
                  </a:cubicBezTo>
                  <a:cubicBezTo>
                    <a:pt x="879" y="3139"/>
                    <a:pt x="984" y="3181"/>
                    <a:pt x="1089" y="3202"/>
                  </a:cubicBezTo>
                  <a:cubicBezTo>
                    <a:pt x="1110" y="3244"/>
                    <a:pt x="1151" y="3286"/>
                    <a:pt x="1193" y="3327"/>
                  </a:cubicBezTo>
                  <a:cubicBezTo>
                    <a:pt x="1193" y="3327"/>
                    <a:pt x="1193" y="3306"/>
                    <a:pt x="1193" y="3306"/>
                  </a:cubicBezTo>
                  <a:cubicBezTo>
                    <a:pt x="1172" y="3286"/>
                    <a:pt x="1151" y="3265"/>
                    <a:pt x="1131" y="3223"/>
                  </a:cubicBezTo>
                  <a:lnTo>
                    <a:pt x="1131" y="3223"/>
                  </a:lnTo>
                  <a:cubicBezTo>
                    <a:pt x="1591" y="3369"/>
                    <a:pt x="2093" y="3411"/>
                    <a:pt x="2532" y="3516"/>
                  </a:cubicBezTo>
                  <a:cubicBezTo>
                    <a:pt x="2545" y="3517"/>
                    <a:pt x="2557" y="3518"/>
                    <a:pt x="2569" y="3518"/>
                  </a:cubicBezTo>
                  <a:cubicBezTo>
                    <a:pt x="2721" y="3518"/>
                    <a:pt x="2849" y="3400"/>
                    <a:pt x="2888" y="3265"/>
                  </a:cubicBezTo>
                  <a:cubicBezTo>
                    <a:pt x="3076" y="2407"/>
                    <a:pt x="3202" y="1549"/>
                    <a:pt x="3286" y="691"/>
                  </a:cubicBezTo>
                  <a:cubicBezTo>
                    <a:pt x="3307" y="524"/>
                    <a:pt x="3202" y="356"/>
                    <a:pt x="3035" y="335"/>
                  </a:cubicBezTo>
                  <a:cubicBezTo>
                    <a:pt x="2491" y="231"/>
                    <a:pt x="1947" y="84"/>
                    <a:pt x="1403" y="21"/>
                  </a:cubicBezTo>
                  <a:cubicBezTo>
                    <a:pt x="1315" y="9"/>
                    <a:pt x="1229" y="0"/>
                    <a:pt x="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171475" y="1975300"/>
              <a:ext cx="71175" cy="77100"/>
            </a:xfrm>
            <a:custGeom>
              <a:avLst/>
              <a:gdLst/>
              <a:ahLst/>
              <a:cxnLst/>
              <a:rect l="l" t="t" r="r" b="b"/>
              <a:pathLst>
                <a:path w="2847" h="3084" extrusionOk="0">
                  <a:moveTo>
                    <a:pt x="1426" y="651"/>
                  </a:moveTo>
                  <a:cubicBezTo>
                    <a:pt x="1665" y="651"/>
                    <a:pt x="1944" y="730"/>
                    <a:pt x="2177" y="775"/>
                  </a:cubicBezTo>
                  <a:cubicBezTo>
                    <a:pt x="2135" y="1360"/>
                    <a:pt x="2051" y="1925"/>
                    <a:pt x="1926" y="2469"/>
                  </a:cubicBezTo>
                  <a:cubicBezTo>
                    <a:pt x="1549" y="2469"/>
                    <a:pt x="1172" y="2490"/>
                    <a:pt x="775" y="2574"/>
                  </a:cubicBezTo>
                  <a:cubicBezTo>
                    <a:pt x="733" y="2574"/>
                    <a:pt x="691" y="2616"/>
                    <a:pt x="649" y="2637"/>
                  </a:cubicBezTo>
                  <a:cubicBezTo>
                    <a:pt x="712" y="2427"/>
                    <a:pt x="733" y="2197"/>
                    <a:pt x="775" y="1967"/>
                  </a:cubicBezTo>
                  <a:cubicBezTo>
                    <a:pt x="817" y="1653"/>
                    <a:pt x="817" y="1214"/>
                    <a:pt x="942" y="921"/>
                  </a:cubicBezTo>
                  <a:cubicBezTo>
                    <a:pt x="1031" y="714"/>
                    <a:pt x="1213" y="651"/>
                    <a:pt x="1426" y="651"/>
                  </a:cubicBezTo>
                  <a:close/>
                  <a:moveTo>
                    <a:pt x="1270" y="0"/>
                  </a:moveTo>
                  <a:cubicBezTo>
                    <a:pt x="1047" y="0"/>
                    <a:pt x="835" y="53"/>
                    <a:pt x="649" y="210"/>
                  </a:cubicBezTo>
                  <a:cubicBezTo>
                    <a:pt x="356" y="440"/>
                    <a:pt x="294" y="816"/>
                    <a:pt x="252" y="1172"/>
                  </a:cubicBezTo>
                  <a:cubicBezTo>
                    <a:pt x="168" y="1716"/>
                    <a:pt x="1" y="2302"/>
                    <a:pt x="63" y="2846"/>
                  </a:cubicBezTo>
                  <a:cubicBezTo>
                    <a:pt x="75" y="2990"/>
                    <a:pt x="205" y="3072"/>
                    <a:pt x="333" y="3072"/>
                  </a:cubicBezTo>
                  <a:cubicBezTo>
                    <a:pt x="427" y="3072"/>
                    <a:pt x="521" y="3027"/>
                    <a:pt x="566" y="2930"/>
                  </a:cubicBezTo>
                  <a:cubicBezTo>
                    <a:pt x="587" y="2888"/>
                    <a:pt x="587" y="2846"/>
                    <a:pt x="607" y="2804"/>
                  </a:cubicBezTo>
                  <a:cubicBezTo>
                    <a:pt x="628" y="2909"/>
                    <a:pt x="691" y="2992"/>
                    <a:pt x="838" y="2992"/>
                  </a:cubicBezTo>
                  <a:cubicBezTo>
                    <a:pt x="1277" y="2992"/>
                    <a:pt x="1695" y="2992"/>
                    <a:pt x="2135" y="3076"/>
                  </a:cubicBezTo>
                  <a:cubicBezTo>
                    <a:pt x="2155" y="3081"/>
                    <a:pt x="2174" y="3083"/>
                    <a:pt x="2193" y="3083"/>
                  </a:cubicBezTo>
                  <a:cubicBezTo>
                    <a:pt x="2335" y="3083"/>
                    <a:pt x="2451" y="2954"/>
                    <a:pt x="2470" y="2825"/>
                  </a:cubicBezTo>
                  <a:cubicBezTo>
                    <a:pt x="2658" y="2072"/>
                    <a:pt x="2763" y="1319"/>
                    <a:pt x="2825" y="565"/>
                  </a:cubicBezTo>
                  <a:cubicBezTo>
                    <a:pt x="2846" y="398"/>
                    <a:pt x="2742" y="210"/>
                    <a:pt x="2574" y="210"/>
                  </a:cubicBezTo>
                  <a:cubicBezTo>
                    <a:pt x="2174" y="196"/>
                    <a:pt x="1702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999900" y="1872300"/>
              <a:ext cx="83200" cy="68050"/>
            </a:xfrm>
            <a:custGeom>
              <a:avLst/>
              <a:gdLst/>
              <a:ahLst/>
              <a:cxnLst/>
              <a:rect l="l" t="t" r="r" b="b"/>
              <a:pathLst>
                <a:path w="3328" h="2722" extrusionOk="0">
                  <a:moveTo>
                    <a:pt x="1100" y="590"/>
                  </a:moveTo>
                  <a:cubicBezTo>
                    <a:pt x="1165" y="590"/>
                    <a:pt x="1237" y="596"/>
                    <a:pt x="1319" y="605"/>
                  </a:cubicBezTo>
                  <a:cubicBezTo>
                    <a:pt x="1779" y="626"/>
                    <a:pt x="2240" y="668"/>
                    <a:pt x="2700" y="710"/>
                  </a:cubicBezTo>
                  <a:cubicBezTo>
                    <a:pt x="2616" y="1170"/>
                    <a:pt x="2532" y="1630"/>
                    <a:pt x="2470" y="2112"/>
                  </a:cubicBezTo>
                  <a:cubicBezTo>
                    <a:pt x="1842" y="2028"/>
                    <a:pt x="1214" y="1944"/>
                    <a:pt x="587" y="1861"/>
                  </a:cubicBezTo>
                  <a:cubicBezTo>
                    <a:pt x="608" y="1840"/>
                    <a:pt x="608" y="1840"/>
                    <a:pt x="608" y="1819"/>
                  </a:cubicBezTo>
                  <a:cubicBezTo>
                    <a:pt x="691" y="1547"/>
                    <a:pt x="670" y="1275"/>
                    <a:pt x="712" y="982"/>
                  </a:cubicBezTo>
                  <a:cubicBezTo>
                    <a:pt x="745" y="670"/>
                    <a:pt x="868" y="590"/>
                    <a:pt x="1100" y="590"/>
                  </a:cubicBezTo>
                  <a:close/>
                  <a:moveTo>
                    <a:pt x="937" y="0"/>
                  </a:moveTo>
                  <a:cubicBezTo>
                    <a:pt x="812" y="0"/>
                    <a:pt x="693" y="16"/>
                    <a:pt x="587" y="61"/>
                  </a:cubicBezTo>
                  <a:cubicBezTo>
                    <a:pt x="22" y="291"/>
                    <a:pt x="1" y="1379"/>
                    <a:pt x="168" y="1861"/>
                  </a:cubicBezTo>
                  <a:cubicBezTo>
                    <a:pt x="189" y="1902"/>
                    <a:pt x="210" y="1923"/>
                    <a:pt x="231" y="1944"/>
                  </a:cubicBezTo>
                  <a:cubicBezTo>
                    <a:pt x="147" y="2070"/>
                    <a:pt x="189" y="2279"/>
                    <a:pt x="377" y="2321"/>
                  </a:cubicBezTo>
                  <a:cubicBezTo>
                    <a:pt x="1131" y="2467"/>
                    <a:pt x="1905" y="2593"/>
                    <a:pt x="2658" y="2718"/>
                  </a:cubicBezTo>
                  <a:cubicBezTo>
                    <a:pt x="2670" y="2720"/>
                    <a:pt x="2683" y="2721"/>
                    <a:pt x="2695" y="2721"/>
                  </a:cubicBezTo>
                  <a:cubicBezTo>
                    <a:pt x="2829" y="2721"/>
                    <a:pt x="2955" y="2620"/>
                    <a:pt x="2993" y="2467"/>
                  </a:cubicBezTo>
                  <a:cubicBezTo>
                    <a:pt x="3097" y="1819"/>
                    <a:pt x="3202" y="1170"/>
                    <a:pt x="3307" y="501"/>
                  </a:cubicBezTo>
                  <a:cubicBezTo>
                    <a:pt x="3328" y="354"/>
                    <a:pt x="3223" y="187"/>
                    <a:pt x="3076" y="187"/>
                  </a:cubicBezTo>
                  <a:cubicBezTo>
                    <a:pt x="2574" y="145"/>
                    <a:pt x="2093" y="103"/>
                    <a:pt x="1591" y="61"/>
                  </a:cubicBezTo>
                  <a:cubicBezTo>
                    <a:pt x="1391" y="48"/>
                    <a:pt x="1156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082725" y="1885850"/>
              <a:ext cx="77275" cy="59650"/>
            </a:xfrm>
            <a:custGeom>
              <a:avLst/>
              <a:gdLst/>
              <a:ahLst/>
              <a:cxnLst/>
              <a:rect l="l" t="t" r="r" b="b"/>
              <a:pathLst>
                <a:path w="3091" h="2386" extrusionOk="0">
                  <a:moveTo>
                    <a:pt x="1599" y="625"/>
                  </a:moveTo>
                  <a:cubicBezTo>
                    <a:pt x="1744" y="625"/>
                    <a:pt x="1892" y="658"/>
                    <a:pt x="2023" y="691"/>
                  </a:cubicBezTo>
                  <a:cubicBezTo>
                    <a:pt x="2107" y="733"/>
                    <a:pt x="2337" y="775"/>
                    <a:pt x="2442" y="837"/>
                  </a:cubicBezTo>
                  <a:cubicBezTo>
                    <a:pt x="2439" y="837"/>
                    <a:pt x="2437" y="836"/>
                    <a:pt x="2435" y="836"/>
                  </a:cubicBezTo>
                  <a:cubicBezTo>
                    <a:pt x="2382" y="836"/>
                    <a:pt x="2420" y="1069"/>
                    <a:pt x="2400" y="1109"/>
                  </a:cubicBezTo>
                  <a:cubicBezTo>
                    <a:pt x="2379" y="1340"/>
                    <a:pt x="2358" y="1570"/>
                    <a:pt x="2337" y="1800"/>
                  </a:cubicBezTo>
                  <a:cubicBezTo>
                    <a:pt x="1898" y="1800"/>
                    <a:pt x="1437" y="1695"/>
                    <a:pt x="998" y="1632"/>
                  </a:cubicBezTo>
                  <a:cubicBezTo>
                    <a:pt x="1124" y="1549"/>
                    <a:pt x="1186" y="1381"/>
                    <a:pt x="1061" y="1214"/>
                  </a:cubicBezTo>
                  <a:cubicBezTo>
                    <a:pt x="956" y="1047"/>
                    <a:pt x="1082" y="837"/>
                    <a:pt x="1228" y="733"/>
                  </a:cubicBezTo>
                  <a:cubicBezTo>
                    <a:pt x="1338" y="653"/>
                    <a:pt x="1467" y="625"/>
                    <a:pt x="1599" y="625"/>
                  </a:cubicBezTo>
                  <a:close/>
                  <a:moveTo>
                    <a:pt x="1619" y="0"/>
                  </a:moveTo>
                  <a:cubicBezTo>
                    <a:pt x="852" y="0"/>
                    <a:pt x="1" y="846"/>
                    <a:pt x="580" y="1591"/>
                  </a:cubicBezTo>
                  <a:cubicBezTo>
                    <a:pt x="600" y="1591"/>
                    <a:pt x="600" y="1612"/>
                    <a:pt x="621" y="1612"/>
                  </a:cubicBezTo>
                  <a:cubicBezTo>
                    <a:pt x="454" y="1674"/>
                    <a:pt x="433" y="1946"/>
                    <a:pt x="642" y="1988"/>
                  </a:cubicBezTo>
                  <a:cubicBezTo>
                    <a:pt x="1249" y="2114"/>
                    <a:pt x="1919" y="2135"/>
                    <a:pt x="2484" y="2365"/>
                  </a:cubicBezTo>
                  <a:cubicBezTo>
                    <a:pt x="2525" y="2378"/>
                    <a:pt x="2567" y="2385"/>
                    <a:pt x="2607" y="2385"/>
                  </a:cubicBezTo>
                  <a:cubicBezTo>
                    <a:pt x="2754" y="2385"/>
                    <a:pt x="2886" y="2298"/>
                    <a:pt x="2902" y="2135"/>
                  </a:cubicBezTo>
                  <a:cubicBezTo>
                    <a:pt x="2965" y="1779"/>
                    <a:pt x="3007" y="1423"/>
                    <a:pt x="3048" y="1067"/>
                  </a:cubicBezTo>
                  <a:cubicBezTo>
                    <a:pt x="3069" y="858"/>
                    <a:pt x="3090" y="649"/>
                    <a:pt x="2986" y="482"/>
                  </a:cubicBezTo>
                  <a:cubicBezTo>
                    <a:pt x="2735" y="147"/>
                    <a:pt x="2023" y="0"/>
                    <a:pt x="1647" y="0"/>
                  </a:cubicBezTo>
                  <a:cubicBezTo>
                    <a:pt x="1637" y="0"/>
                    <a:pt x="1628" y="0"/>
                    <a:pt x="1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165400" y="1882775"/>
              <a:ext cx="76200" cy="76325"/>
            </a:xfrm>
            <a:custGeom>
              <a:avLst/>
              <a:gdLst/>
              <a:ahLst/>
              <a:cxnLst/>
              <a:rect l="l" t="t" r="r" b="b"/>
              <a:pathLst>
                <a:path w="3048" h="3053" extrusionOk="0">
                  <a:moveTo>
                    <a:pt x="1482" y="1"/>
                  </a:moveTo>
                  <a:cubicBezTo>
                    <a:pt x="1265" y="1"/>
                    <a:pt x="1051" y="36"/>
                    <a:pt x="850" y="123"/>
                  </a:cubicBezTo>
                  <a:cubicBezTo>
                    <a:pt x="55" y="458"/>
                    <a:pt x="34" y="1442"/>
                    <a:pt x="14" y="2195"/>
                  </a:cubicBezTo>
                  <a:cubicBezTo>
                    <a:pt x="1" y="2400"/>
                    <a:pt x="145" y="2526"/>
                    <a:pt x="302" y="2526"/>
                  </a:cubicBezTo>
                  <a:cubicBezTo>
                    <a:pt x="401" y="2526"/>
                    <a:pt x="505" y="2476"/>
                    <a:pt x="578" y="2362"/>
                  </a:cubicBezTo>
                  <a:cubicBezTo>
                    <a:pt x="871" y="1881"/>
                    <a:pt x="537" y="1002"/>
                    <a:pt x="1143" y="730"/>
                  </a:cubicBezTo>
                  <a:cubicBezTo>
                    <a:pt x="1255" y="684"/>
                    <a:pt x="1380" y="665"/>
                    <a:pt x="1510" y="665"/>
                  </a:cubicBezTo>
                  <a:cubicBezTo>
                    <a:pt x="1792" y="665"/>
                    <a:pt x="2099" y="755"/>
                    <a:pt x="2357" y="856"/>
                  </a:cubicBezTo>
                  <a:cubicBezTo>
                    <a:pt x="2315" y="1400"/>
                    <a:pt x="2252" y="1944"/>
                    <a:pt x="2273" y="2488"/>
                  </a:cubicBezTo>
                  <a:cubicBezTo>
                    <a:pt x="2151" y="2507"/>
                    <a:pt x="2028" y="2514"/>
                    <a:pt x="1906" y="2514"/>
                  </a:cubicBezTo>
                  <a:cubicBezTo>
                    <a:pt x="1603" y="2514"/>
                    <a:pt x="1300" y="2472"/>
                    <a:pt x="997" y="2472"/>
                  </a:cubicBezTo>
                  <a:cubicBezTo>
                    <a:pt x="899" y="2472"/>
                    <a:pt x="802" y="2476"/>
                    <a:pt x="704" y="2488"/>
                  </a:cubicBezTo>
                  <a:cubicBezTo>
                    <a:pt x="578" y="2488"/>
                    <a:pt x="558" y="2655"/>
                    <a:pt x="662" y="2718"/>
                  </a:cubicBezTo>
                  <a:cubicBezTo>
                    <a:pt x="1206" y="3053"/>
                    <a:pt x="1918" y="2969"/>
                    <a:pt x="2545" y="3011"/>
                  </a:cubicBezTo>
                  <a:cubicBezTo>
                    <a:pt x="2692" y="3011"/>
                    <a:pt x="2838" y="2927"/>
                    <a:pt x="2880" y="2760"/>
                  </a:cubicBezTo>
                  <a:cubicBezTo>
                    <a:pt x="3006" y="2090"/>
                    <a:pt x="2985" y="1379"/>
                    <a:pt x="3047" y="688"/>
                  </a:cubicBezTo>
                  <a:cubicBezTo>
                    <a:pt x="3047" y="542"/>
                    <a:pt x="2985" y="395"/>
                    <a:pt x="2838" y="333"/>
                  </a:cubicBezTo>
                  <a:cubicBezTo>
                    <a:pt x="2425" y="162"/>
                    <a:pt x="1945" y="1"/>
                    <a:pt x="1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/>
          <p:nvPr/>
        </p:nvSpPr>
        <p:spPr>
          <a:xfrm rot="5400000">
            <a:off x="2990850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31A9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5400000">
            <a:off x="5701675" y="2108475"/>
            <a:ext cx="3162300" cy="1745700"/>
          </a:xfrm>
          <a:prstGeom prst="homePlate">
            <a:avLst>
              <a:gd name="adj" fmla="val 27822"/>
            </a:avLst>
          </a:prstGeom>
          <a:noFill/>
          <a:ln w="38100" cap="flat" cmpd="sng">
            <a:solidFill>
              <a:srgbClr val="F9DC0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3F2B68-35D1-1E22-374F-FFAFE6EE217B}"/>
                  </a:ext>
                </a:extLst>
              </p14:cNvPr>
              <p14:cNvContentPartPr/>
              <p14:nvPr/>
            </p14:nvContentPartPr>
            <p14:xfrm>
              <a:off x="1678680" y="2788200"/>
              <a:ext cx="5438160" cy="113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3F2B68-35D1-1E22-374F-FFAFE6EE2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9320" y="2778840"/>
                <a:ext cx="5456880" cy="11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DA6DC0-B506-07B3-D73E-FE03D95B87FB}"/>
                  </a:ext>
                </a:extLst>
              </p14:cNvPr>
              <p14:cNvContentPartPr/>
              <p14:nvPr/>
            </p14:nvContentPartPr>
            <p14:xfrm>
              <a:off x="2131560" y="2975400"/>
              <a:ext cx="33480" cy="1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DA6DC0-B506-07B3-D73E-FE03D95B87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2200" y="2966040"/>
                <a:ext cx="5220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FF9F9-9957-53AF-1854-AECEB92E5ADE}"/>
              </a:ext>
            </a:extLst>
          </p:cNvPr>
          <p:cNvSpPr txBox="1"/>
          <p:nvPr/>
        </p:nvSpPr>
        <p:spPr>
          <a:xfrm>
            <a:off x="182880" y="472440"/>
            <a:ext cx="8906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Applications Across Industries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Healthcare:</a:t>
            </a:r>
            <a:r>
              <a:rPr lang="en-US" dirty="0">
                <a:solidFill>
                  <a:schemeClr val="accent1"/>
                </a:solidFill>
              </a:rPr>
              <a:t> Developing personalized treatment plans and improving drug discovery by analyzing patient data.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Finance:</a:t>
            </a:r>
            <a:r>
              <a:rPr lang="en-US" dirty="0">
                <a:solidFill>
                  <a:schemeClr val="accent1"/>
                </a:solidFill>
              </a:rPr>
              <a:t> Conducting risk assessments, detecting fraudulent activities, and enabling algorithmic trading.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Retail:</a:t>
            </a:r>
            <a:r>
              <a:rPr lang="en-US" dirty="0">
                <a:solidFill>
                  <a:schemeClr val="accent1"/>
                </a:solidFill>
              </a:rPr>
              <a:t> Enhancing customer experiences through personalized product recommendations and optimizing inventory management.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Transportation:</a:t>
            </a:r>
            <a:r>
              <a:rPr lang="en-US" dirty="0">
                <a:solidFill>
                  <a:schemeClr val="accent1"/>
                </a:solidFill>
              </a:rPr>
              <a:t> Designing autonomous vehicles and optimizing delivery routes for logistics companies.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Entertainment:</a:t>
            </a:r>
            <a:r>
              <a:rPr lang="en-US" dirty="0">
                <a:solidFill>
                  <a:schemeClr val="accent1"/>
                </a:solidFill>
              </a:rPr>
              <a:t> Powering recommendation engines for streaming services by analyzing user preferences.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8F7B32-2AA6-D988-BF8D-45B3C8E438A9}"/>
                  </a:ext>
                </a:extLst>
              </p14:cNvPr>
              <p14:cNvContentPartPr/>
              <p14:nvPr/>
            </p14:nvContentPartPr>
            <p14:xfrm>
              <a:off x="264960" y="249840"/>
              <a:ext cx="8433360" cy="459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8F7B32-2AA6-D988-BF8D-45B3C8E43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" y="240480"/>
                <a:ext cx="8452080" cy="46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46F3-D8BF-262B-8227-86BD02F1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75" y="538574"/>
            <a:ext cx="8067000" cy="595831"/>
          </a:xfrm>
        </p:spPr>
        <p:txBody>
          <a:bodyPr>
            <a:normAutofit fontScale="90000"/>
          </a:bodyPr>
          <a:lstStyle/>
          <a:p>
            <a:r>
              <a:rPr lang="en-US" dirty="0"/>
              <a:t>Real Life Application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61B0F-981F-F7C3-C974-6310CD3B82E2}"/>
              </a:ext>
            </a:extLst>
          </p:cNvPr>
          <p:cNvSpPr txBox="1"/>
          <p:nvPr/>
        </p:nvSpPr>
        <p:spPr>
          <a:xfrm>
            <a:off x="542544" y="1469136"/>
            <a:ext cx="5986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Social Media Recommendation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E-Commerce Recommendations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Image Recognition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Prediction Systems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2FED74-3A75-12CE-81CC-5F338D825278}"/>
                  </a:ext>
                </a:extLst>
              </p14:cNvPr>
              <p14:cNvContentPartPr/>
              <p14:nvPr/>
            </p14:nvContentPartPr>
            <p14:xfrm>
              <a:off x="1214280" y="594360"/>
              <a:ext cx="7763760" cy="37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2FED74-3A75-12CE-81CC-5F338D825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920" y="585000"/>
                <a:ext cx="7782480" cy="38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BED1B6-E6EB-ADC2-7953-80D64441D519}"/>
                  </a:ext>
                </a:extLst>
              </p14:cNvPr>
              <p14:cNvContentPartPr/>
              <p14:nvPr/>
            </p14:nvContentPartPr>
            <p14:xfrm>
              <a:off x="5701680" y="4154040"/>
              <a:ext cx="300600" cy="16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BED1B6-E6EB-ADC2-7953-80D64441D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2320" y="4144680"/>
                <a:ext cx="319320" cy="1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2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538575" y="538575"/>
            <a:ext cx="80670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Life Example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15D6F1-4BA4-FB79-92B7-15DAA410BC64}"/>
                  </a:ext>
                </a:extLst>
              </p14:cNvPr>
              <p14:cNvContentPartPr/>
              <p14:nvPr/>
            </p14:nvContentPartPr>
            <p14:xfrm>
              <a:off x="111240" y="532440"/>
              <a:ext cx="8983080" cy="442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15D6F1-4BA4-FB79-92B7-15DAA410BC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523080"/>
                <a:ext cx="9001800" cy="444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975A5-5EA6-182B-21F8-C27673519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87D3F1-654C-3320-1E4E-DD40DDBE5529}"/>
                  </a:ext>
                </a:extLst>
              </p14:cNvPr>
              <p14:cNvContentPartPr/>
              <p14:nvPr/>
            </p14:nvContentPartPr>
            <p14:xfrm>
              <a:off x="900360" y="358920"/>
              <a:ext cx="7518240" cy="336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87D3F1-654C-3320-1E4E-DD40DDBE5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0" y="349560"/>
                <a:ext cx="7536960" cy="338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5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3522-B7FE-8456-4F14-02C28404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JOBS and Career in Data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3E6D-FFC3-AE7E-74B8-416268B35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Scientist 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ML Engineer</a:t>
            </a:r>
          </a:p>
          <a:p>
            <a:r>
              <a:rPr lang="en-US" dirty="0"/>
              <a:t>Data Analyst </a:t>
            </a:r>
          </a:p>
          <a:p>
            <a:r>
              <a:rPr lang="en-US" dirty="0"/>
              <a:t>Business Intelligence Analyst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3CD778-7E13-5629-6E7A-7E88B70BF0B5}"/>
                  </a:ext>
                </a:extLst>
              </p14:cNvPr>
              <p14:cNvContentPartPr/>
              <p14:nvPr/>
            </p14:nvContentPartPr>
            <p14:xfrm>
              <a:off x="2343960" y="918360"/>
              <a:ext cx="5943240" cy="18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3CD778-7E13-5629-6E7A-7E88B70BF0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4600" y="909000"/>
                <a:ext cx="5961960" cy="18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796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D752A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227</Words>
  <Application>Microsoft Office PowerPoint</Application>
  <PresentationFormat>On-screen Show (16:9)</PresentationFormat>
  <Paragraphs>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Reenie Beanie</vt:lpstr>
      <vt:lpstr>Courier New</vt:lpstr>
      <vt:lpstr>Roboto</vt:lpstr>
      <vt:lpstr>monospaced </vt:lpstr>
      <vt:lpstr>Arial</vt:lpstr>
      <vt:lpstr>Simple Blackboard Background by Slidesgo</vt:lpstr>
      <vt:lpstr>PowerPoint Presentation</vt:lpstr>
      <vt:lpstr>Data Science </vt:lpstr>
      <vt:lpstr>Introduction to Data Science </vt:lpstr>
      <vt:lpstr>Three Pillars of Data Science</vt:lpstr>
      <vt:lpstr>PowerPoint Presentation</vt:lpstr>
      <vt:lpstr>Real Life Application </vt:lpstr>
      <vt:lpstr>Real Life Example</vt:lpstr>
      <vt:lpstr>PowerPoint Presentation</vt:lpstr>
      <vt:lpstr>JOBS and Career in Data 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Shushant Sharma</dc:creator>
  <cp:lastModifiedBy>Shushant Sharma</cp:lastModifiedBy>
  <cp:revision>4</cp:revision>
  <dcterms:modified xsi:type="dcterms:W3CDTF">2025-09-17T18:35:42Z</dcterms:modified>
</cp:coreProperties>
</file>