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D60-8902-F5D9-D27C-6D284A1C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D1FCF-AC15-155A-2A7F-7FA5BDBFF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D1A51-5D64-B3D9-6E6F-9C2FD881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96C3-7B57-8B67-3365-B2AE92E8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52E7-A8B0-4878-D5B8-2DEF49C4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AABF-4768-96E2-E77C-66080B98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C1316-C5B5-A5E5-E794-DAEC94DE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5F17-1C6D-E2BF-4F17-C0DFE189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D56AD-646B-DB3A-E942-2EADF44A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378A-1E8D-AABC-8479-A74EF7A8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674EB-EB01-60D5-7F67-CAA1D70F4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3622-06B1-8C1B-FD13-98463A4F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90A0-B5CE-C776-1B95-1F8C1261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758AE-07CD-DD9E-2EE6-611E164C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2AE1-622D-7F82-9246-18C312A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DE92-4FC6-6634-C9E6-5DEE5BF3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C403-A00E-5EB2-DCA9-17BB7856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3443-6BA6-8850-297E-48C074C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1622-83F1-9BE3-8398-D868E0A0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8B7C-4D18-CBD7-5A34-906E95EC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15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A1FB-016D-B5A1-B05D-20ACC7C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E613E-3BD4-5F91-D6F5-97523DC1A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FCA3-6EAC-9C68-989E-BA459FDB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28D66-18BC-C225-17F7-EBA134A2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586B-9690-864D-8DAE-4D180F01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034-6A0C-F465-0930-85B779F6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BA75-2045-853E-7EB1-2422494EC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8049F-BDD5-85D5-6693-40232860C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2006-E71D-1CDB-218C-FC50741C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7F079-325A-85AA-C7AA-CD996028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EB48-0180-6B28-0215-536522A7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A20-4308-48C7-64ED-56B70E77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CA56-D3E5-F2A0-D1C3-3CC8477D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0E714-E47F-B17A-0A22-1E39DF2A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6D010-DDA3-6980-41A9-7F221A234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8FB1A-F5B9-9947-F42C-7CDFBBEC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729E3-8A6B-6B2F-0B20-69351BBE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1C299-585E-77FB-3A7C-C75FAD40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747D0-7244-1DB1-855C-5C6560EE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080-7F32-0E77-06C9-91DC92CC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1C58-6B7D-7B5A-F2CE-92826112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128D8-86BA-7614-0C3B-238CCC5D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3E91B-B6C0-8554-95F2-9EF22394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CFA87-1018-B0ED-A389-86E70286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E1114-1A4E-66BE-868D-970CBA41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A4822-42A6-D73B-F1A1-C3619039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AC43-8A49-9204-B845-8405E45C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C38B-050D-4FED-F71A-40116394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2C8C3-D959-2308-225F-A012C773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DAD82-44E7-40EB-F1D9-5658BA45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BBF9F-568E-8B1A-2EA3-0BE9B83B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D8CE0-B913-E211-49A5-7EF7264B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3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FC3F-2391-DAE1-7CE4-2157B494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462E8-77D9-4CE4-6A41-D17E17E9D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8DEA1-F6FF-0689-824A-9ED4CB25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35F6-2092-168E-4D2C-E2E929EE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5B4E4-1F2E-9A1D-4E6E-D5D1BC1B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77ED-1468-C667-C889-C737048E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3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8A86A-35D8-48BE-9F86-783F6F0B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5D132-3F48-18B5-42BF-B758EA90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50E2-617B-43CE-9A91-FDC20E24E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CEA19-4E5C-4F42-819C-8EF3EB8006B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E544-5039-30A0-6DCA-6670082E3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529C-D443-9B83-B526-23F9C10A8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6F959-EE0E-4E53-B7FC-D6B83C3C1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6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52FF-F090-915B-D474-E29299715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Project_Questions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FA766-AE49-7B78-8FA3-2D2221B0E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1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Project_Questions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Sushant Patil</dc:creator>
  <cp:lastModifiedBy>Sushant Patil</cp:lastModifiedBy>
  <cp:revision>3</cp:revision>
  <dcterms:created xsi:type="dcterms:W3CDTF">2025-02-17T11:50:16Z</dcterms:created>
  <dcterms:modified xsi:type="dcterms:W3CDTF">2025-02-17T11:51:01Z</dcterms:modified>
</cp:coreProperties>
</file>