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78ED-957C-508E-CC40-12FCAFCAC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6D907-2042-3010-60AA-D690C874E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43EE9-FA24-5E5D-CB3B-C922B0DC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6D7-6893-4B83-869E-1482D035BCE4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DB8E2-5B89-9082-C4EE-5875A7E3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7F25C-11EE-3948-BA84-2A5B8F36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D61D-4DD0-4000-A14A-C3EE1320D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7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C2F5-4BCA-D1B1-DFAC-15C16787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09B1C-92F4-D42F-62FB-463D1A43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C5F7B-D085-C5B1-F3D4-50C5769D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6D7-6893-4B83-869E-1482D035BCE4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0ECD9-2738-2109-78DC-2BBDB82E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A177-88B2-3CE9-F500-E5C1F99D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D61D-4DD0-4000-A14A-C3EE1320D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65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5D949-A99C-A36D-D394-BF7CA0B45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462E-C426-B999-F0BF-6600816B4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FC64-2772-BD58-455C-93AFFE2A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6D7-6893-4B83-869E-1482D035BCE4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7BCFC-F329-640B-4645-EDF54AA2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2376C-0DEF-56AA-E156-8208556E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D61D-4DD0-4000-A14A-C3EE1320D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2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4138-25ED-441D-98B3-C18A2FA1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5944-711D-0B2C-3167-33578840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BB49B-36E6-729E-31D1-AB60E94D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6D7-6893-4B83-869E-1482D035BCE4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513C-E0BE-28F7-E640-75A7FBCC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8189-23DD-01BB-727C-B2AFBCFF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D61D-4DD0-4000-A14A-C3EE1320D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7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7E20-1577-9966-9A7A-68132786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65638-121F-205B-80F5-C53F3C4F4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B4AF-3FA0-2B17-E89B-32552B6D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6D7-6893-4B83-869E-1482D035BCE4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E281-05C4-A019-A91F-03ABAB53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F8A8D-A219-2C57-8169-369457F3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D61D-4DD0-4000-A14A-C3EE1320D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1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4291-C7C0-0F8E-2B38-4CA10B45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A40A-99C5-D692-8A7A-DF923FBB0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CABF9-C1D2-E4BA-13C4-0820F8B4D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89E3B-A7DA-239F-63B0-E60DE2CA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6D7-6893-4B83-869E-1482D035BCE4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F2817-331B-3A36-5490-BEB8EEFA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EDCB5-96CA-0876-B671-94921395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D61D-4DD0-4000-A14A-C3EE1320D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5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61B-EB97-19BE-3434-C9C170DA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EA40-B54F-210F-BB28-94553455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4C52B-1404-6631-D326-F38DD8C9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F2AF2-9D24-2A57-34EC-B366DBE00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E4B82-004C-D2D9-8F46-DE3B47F9B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26A40-BB8C-F2AC-A940-8BFEFC42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6D7-6893-4B83-869E-1482D035BCE4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4C5BE-D6D6-1CEF-CD94-A37D7CED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D5B86-4B81-8B9C-0C22-65CD1EB6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D61D-4DD0-4000-A14A-C3EE1320D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57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25C7-D8B7-E8F4-5821-D9E89E1E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68D16-36B7-EE52-20DE-B3DBAA40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6D7-6893-4B83-869E-1482D035BCE4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C05E4-784B-2720-8DB8-509CCA63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BB8B4-D18E-5E8C-1A3D-1DA7762C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D61D-4DD0-4000-A14A-C3EE1320D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8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E4A84-6C3E-E075-D174-0B2BF79C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6D7-6893-4B83-869E-1482D035BCE4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7AE82-62C9-E1DA-D353-B2D7ECB0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FA566-7431-179D-7EA7-DC24EB68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D61D-4DD0-4000-A14A-C3EE1320D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33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6B0F-78BF-CF6C-5F27-1128A8DC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2DB9-0A3C-A16E-71BC-64C04C8F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398D6-AE6E-0A5E-9B24-CD2253297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3267-99DC-CA99-47F4-DAD37DBD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6D7-6893-4B83-869E-1482D035BCE4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4723D-9E78-E2D2-200A-6B0656A1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61522-E320-E9CB-3529-5A311B3E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D61D-4DD0-4000-A14A-C3EE1320D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F4B5-468A-08C7-5D81-5A8EDAFF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A3DA-5E24-DEEA-871E-0F4F18EEA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22F3B-87E0-23C2-4380-AEBEC88D1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C334C-FD22-74B6-2C04-CAF83063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66D7-6893-4B83-869E-1482D035BCE4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A6008-150E-5633-CF81-704B9D9B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D45E2-1FA3-5C9E-7CE8-AEBA428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D61D-4DD0-4000-A14A-C3EE1320D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62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E829E-3A7B-7B2E-1FCF-DBCECDC2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67DB3-A580-D50A-327E-24F6F251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3674-28E6-9B3A-B752-4663D7F36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C366D7-6893-4B83-869E-1482D035BCE4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AA339-A48D-6FE4-D76E-1C78B657E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9666-12D1-CDE0-87CE-4C81ED23D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3D61D-4DD0-4000-A14A-C3EE1320D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7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C764-65A9-CC89-E08A-D202DC37F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83465-B4C1-8D57-162B-78B1D3A47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96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2D107F6A29144A90C8605FC8BAD20E" ma:contentTypeVersion="14" ma:contentTypeDescription="Create a new document." ma:contentTypeScope="" ma:versionID="5fa8b82f11fce689c022fec504408420">
  <xsd:schema xmlns:xsd="http://www.w3.org/2001/XMLSchema" xmlns:xs="http://www.w3.org/2001/XMLSchema" xmlns:p="http://schemas.microsoft.com/office/2006/metadata/properties" xmlns:ns3="0ca14742-4287-4998-b666-fe717fc266ac" xmlns:ns4="87f35f0c-4e86-4050-b7e0-d51ec015df61" targetNamespace="http://schemas.microsoft.com/office/2006/metadata/properties" ma:root="true" ma:fieldsID="e1d94ddaa09886ac6a6895d4a08b46f5" ns3:_="" ns4:_="">
    <xsd:import namespace="0ca14742-4287-4998-b666-fe717fc266ac"/>
    <xsd:import namespace="87f35f0c-4e86-4050-b7e0-d51ec015df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a14742-4287-4998-b666-fe717fc266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35f0c-4e86-4050-b7e0-d51ec015df6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ca14742-4287-4998-b666-fe717fc266ac" xsi:nil="true"/>
  </documentManagement>
</p:properties>
</file>

<file path=customXml/itemProps1.xml><?xml version="1.0" encoding="utf-8"?>
<ds:datastoreItem xmlns:ds="http://schemas.openxmlformats.org/officeDocument/2006/customXml" ds:itemID="{46A72719-B91C-4D27-8BA0-19F194288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a14742-4287-4998-b666-fe717fc266ac"/>
    <ds:schemaRef ds:uri="87f35f0c-4e86-4050-b7e0-d51ec015df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2A0AC7-8117-4F5B-8796-F753ADF7D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71E0A3-ABB2-4F87-9BFF-7C99411B5F8B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0ca14742-4287-4998-b666-fe717fc266ac"/>
    <ds:schemaRef ds:uri="87f35f0c-4e86-4050-b7e0-d51ec015df61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Long, Craig</dc:creator>
  <cp:lastModifiedBy>Long, Craig</cp:lastModifiedBy>
  <cp:revision>1</cp:revision>
  <dcterms:created xsi:type="dcterms:W3CDTF">2025-04-27T12:23:38Z</dcterms:created>
  <dcterms:modified xsi:type="dcterms:W3CDTF">2025-04-27T12:29:05Z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0x010100002D107F6A29144A90C8605FC8BAD20E</vt:lpwstr>
  </property>
</Properties>
</file>