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0C4C-10C2-9D2A-F3B2-4F932B28179B}"/>
              </a:ext>
            </a:extLst>
          </p:cNvPr>
          <p:cNvSpPr>
            <a:spLocks noGrp="1"/>
          </p:cNvSpPr>
          <p:nvPr>
            <p:ph type="ctrTitle"/>
          </p:nvPr>
        </p:nvSpPr>
        <p:spPr/>
        <p:txBody>
          <a:bodyPr>
            <a:normAutofit fontScale="90000"/>
          </a:bodyPr>
          <a:lstStyle/>
          <a:p>
            <a:r>
              <a:rPr lang="en-US" b="1" dirty="0">
                <a:latin typeface="Georgia" panose="02040502050405020303" pitchFamily="18" charset="0"/>
              </a:rPr>
              <a:t>Nutritionist-Food-Recognition-Gemini-Pro</a:t>
            </a:r>
          </a:p>
        </p:txBody>
      </p:sp>
      <p:sp>
        <p:nvSpPr>
          <p:cNvPr id="3" name="Subtitle 2">
            <a:extLst>
              <a:ext uri="{FF2B5EF4-FFF2-40B4-BE49-F238E27FC236}">
                <a16:creationId xmlns:a16="http://schemas.microsoft.com/office/drawing/2014/main" id="{B2584D00-0310-DE4E-FEF6-5B6573E52424}"/>
              </a:ext>
            </a:extLst>
          </p:cNvPr>
          <p:cNvSpPr>
            <a:spLocks noGrp="1"/>
          </p:cNvSpPr>
          <p:nvPr>
            <p:ph type="subTitle" idx="1"/>
          </p:nvPr>
        </p:nvSpPr>
        <p:spPr>
          <a:xfrm>
            <a:off x="4515377" y="3996267"/>
            <a:ext cx="6987645" cy="1359504"/>
          </a:xfrm>
        </p:spPr>
        <p:txBody>
          <a:bodyPr>
            <a:normAutofit lnSpcReduction="10000"/>
          </a:bodyPr>
          <a:lstStyle/>
          <a:p>
            <a:r>
              <a:rPr lang="en-US" dirty="0">
                <a:latin typeface="Georgia" panose="02040502050405020303" pitchFamily="18" charset="0"/>
              </a:rPr>
              <a:t>MADE BY :-</a:t>
            </a:r>
          </a:p>
          <a:p>
            <a:r>
              <a:rPr lang="en-US" dirty="0">
                <a:latin typeface="Georgia" panose="02040502050405020303" pitchFamily="18" charset="0"/>
              </a:rPr>
              <a:t>ARVIND DHAGE</a:t>
            </a:r>
          </a:p>
          <a:p>
            <a:r>
              <a:rPr lang="en-US" dirty="0">
                <a:latin typeface="Georgia" panose="02040502050405020303" pitchFamily="18" charset="0"/>
              </a:rPr>
              <a:t>SUSHANT NAMURTE</a:t>
            </a:r>
          </a:p>
          <a:p>
            <a:endParaRPr lang="en-US" dirty="0">
              <a:latin typeface="Georgia" panose="02040502050405020303" pitchFamily="18" charset="0"/>
            </a:endParaRPr>
          </a:p>
        </p:txBody>
      </p:sp>
    </p:spTree>
    <p:extLst>
      <p:ext uri="{BB962C8B-B14F-4D97-AF65-F5344CB8AC3E}">
        <p14:creationId xmlns:p14="http://schemas.microsoft.com/office/powerpoint/2010/main" val="402204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AC57-2222-4D6F-64F1-3066D8AF4558}"/>
              </a:ext>
            </a:extLst>
          </p:cNvPr>
          <p:cNvSpPr>
            <a:spLocks noGrp="1"/>
          </p:cNvSpPr>
          <p:nvPr>
            <p:ph type="title"/>
          </p:nvPr>
        </p:nvSpPr>
        <p:spPr/>
        <p:txBody>
          <a:bodyPr/>
          <a:lstStyle/>
          <a:p>
            <a:r>
              <a:rPr lang="en-US" b="1" dirty="0">
                <a:latin typeface="Gabriola" panose="04040605051002020D02" pitchFamily="82" charset="0"/>
              </a:rPr>
              <a:t>INTRODUCTION</a:t>
            </a:r>
          </a:p>
        </p:txBody>
      </p:sp>
      <p:sp>
        <p:nvSpPr>
          <p:cNvPr id="3" name="Content Placeholder 2">
            <a:extLst>
              <a:ext uri="{FF2B5EF4-FFF2-40B4-BE49-F238E27FC236}">
                <a16:creationId xmlns:a16="http://schemas.microsoft.com/office/drawing/2014/main" id="{9C68E42B-7D20-6F1D-FEAC-67EDAAC38B20}"/>
              </a:ext>
            </a:extLst>
          </p:cNvPr>
          <p:cNvSpPr>
            <a:spLocks noGrp="1"/>
          </p:cNvSpPr>
          <p:nvPr>
            <p:ph idx="1"/>
          </p:nvPr>
        </p:nvSpPr>
        <p:spPr>
          <a:xfrm>
            <a:off x="1484311" y="2200834"/>
            <a:ext cx="10018713" cy="3124201"/>
          </a:xfrm>
        </p:spPr>
        <p:txBody>
          <a:bodyPr anchor="t">
            <a:normAutofit fontScale="92500"/>
          </a:bodyPr>
          <a:lstStyle/>
          <a:p>
            <a:pPr marL="0" indent="0" algn="ctr">
              <a:buNone/>
            </a:pPr>
            <a:r>
              <a:rPr lang="en-US" dirty="0">
                <a:latin typeface="Georgia" panose="02040502050405020303" pitchFamily="18" charset="0"/>
              </a:rPr>
              <a:t>The Nutritionist-Food-Recognition-Gemini-Pro projects merge nutrition expertise with advanced technology for personalized dietary guidance. Leveraging image recognition and machine learning, they enable accurate food analysis and tracking. This innovative approach empowers individuals to make informed choices and achieve their health goals. By combining human insight with AI capabilities, these projects offer a comprehensive solution for optimizing nutrition and wellness. They represent a groundbreaking fusion at the forefront of nutrition science and technology.</a:t>
            </a:r>
          </a:p>
          <a:p>
            <a:pPr marL="0" indent="0" algn="ctr">
              <a:buNone/>
            </a:pPr>
            <a:endParaRPr lang="en-US" dirty="0">
              <a:latin typeface="Georgia" panose="02040502050405020303" pitchFamily="18" charset="0"/>
            </a:endParaRPr>
          </a:p>
          <a:p>
            <a:pPr marL="0" indent="0">
              <a:buNone/>
            </a:pPr>
            <a:endParaRPr lang="en-US" dirty="0">
              <a:latin typeface="Georgia" panose="02040502050405020303" pitchFamily="18" charset="0"/>
            </a:endParaRPr>
          </a:p>
          <a:p>
            <a:pPr marL="0" indent="0">
              <a:buNone/>
            </a:pPr>
            <a:endParaRPr lang="en-US" dirty="0">
              <a:latin typeface="Georgia" panose="02040502050405020303" pitchFamily="18" charset="0"/>
            </a:endParaRPr>
          </a:p>
          <a:p>
            <a:pPr marL="0" indent="0">
              <a:buNone/>
            </a:pPr>
            <a:endParaRPr lang="en-US" dirty="0">
              <a:latin typeface="Georgia" panose="02040502050405020303" pitchFamily="18" charset="0"/>
            </a:endParaRPr>
          </a:p>
          <a:p>
            <a:pPr marL="0" indent="0">
              <a:buNone/>
            </a:pPr>
            <a:endParaRPr lang="en-US" dirty="0">
              <a:latin typeface="Georgia" panose="02040502050405020303" pitchFamily="18" charset="0"/>
            </a:endParaRPr>
          </a:p>
          <a:p>
            <a:pPr marL="0" indent="0">
              <a:buNone/>
            </a:pPr>
            <a:endParaRPr lang="en-US" dirty="0">
              <a:latin typeface="Georgia" panose="02040502050405020303" pitchFamily="18" charset="0"/>
            </a:endParaRPr>
          </a:p>
        </p:txBody>
      </p:sp>
    </p:spTree>
    <p:extLst>
      <p:ext uri="{BB962C8B-B14F-4D97-AF65-F5344CB8AC3E}">
        <p14:creationId xmlns:p14="http://schemas.microsoft.com/office/powerpoint/2010/main" val="421644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99D8-A243-3FC5-7858-DB2B28D48CAD}"/>
              </a:ext>
            </a:extLst>
          </p:cNvPr>
          <p:cNvSpPr>
            <a:spLocks noGrp="1"/>
          </p:cNvSpPr>
          <p:nvPr>
            <p:ph type="title"/>
          </p:nvPr>
        </p:nvSpPr>
        <p:spPr/>
        <p:txBody>
          <a:bodyPr/>
          <a:lstStyle/>
          <a:p>
            <a:r>
              <a:rPr lang="en-US" dirty="0">
                <a:latin typeface="Georgia" panose="02040502050405020303" pitchFamily="18" charset="0"/>
              </a:rPr>
              <a:t>PROBLEM STATEMENT</a:t>
            </a:r>
          </a:p>
        </p:txBody>
      </p:sp>
      <p:sp>
        <p:nvSpPr>
          <p:cNvPr id="3" name="Content Placeholder 2">
            <a:extLst>
              <a:ext uri="{FF2B5EF4-FFF2-40B4-BE49-F238E27FC236}">
                <a16:creationId xmlns:a16="http://schemas.microsoft.com/office/drawing/2014/main" id="{AAEA2BD6-FB6B-F846-AEE8-7AA0C4B8D832}"/>
              </a:ext>
            </a:extLst>
          </p:cNvPr>
          <p:cNvSpPr>
            <a:spLocks noGrp="1"/>
          </p:cNvSpPr>
          <p:nvPr>
            <p:ph idx="1"/>
          </p:nvPr>
        </p:nvSpPr>
        <p:spPr/>
        <p:txBody>
          <a:bodyPr anchor="t"/>
          <a:lstStyle/>
          <a:p>
            <a:r>
              <a:rPr lang="en-US" dirty="0">
                <a:latin typeface="Georgia" panose="02040502050405020303" pitchFamily="18" charset="0"/>
              </a:rPr>
              <a:t>Lack of Personalized Guidance.</a:t>
            </a:r>
          </a:p>
          <a:p>
            <a:r>
              <a:rPr lang="en-US" dirty="0">
                <a:latin typeface="Georgia" panose="02040502050405020303" pitchFamily="18" charset="0"/>
              </a:rPr>
              <a:t>Complex Food Choices.</a:t>
            </a:r>
          </a:p>
          <a:p>
            <a:r>
              <a:rPr lang="en-US" dirty="0">
                <a:latin typeface="Georgia" panose="02040502050405020303" pitchFamily="18" charset="0"/>
              </a:rPr>
              <a:t>Rising Diet-Related Health Issues.</a:t>
            </a:r>
          </a:p>
          <a:p>
            <a:r>
              <a:rPr lang="en-US" dirty="0">
                <a:latin typeface="Georgia" panose="02040502050405020303" pitchFamily="18" charset="0"/>
              </a:rPr>
              <a:t>Need for Accurate and Comprehensive Solutions.</a:t>
            </a:r>
          </a:p>
          <a:p>
            <a:r>
              <a:rPr lang="en-US" dirty="0">
                <a:latin typeface="Georgia" panose="02040502050405020303" pitchFamily="18" charset="0"/>
              </a:rPr>
              <a:t>Not easy to use, complex process.</a:t>
            </a:r>
          </a:p>
          <a:p>
            <a:endParaRPr lang="en-US"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412889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99F0-0165-FB5F-73DC-B0647E03B991}"/>
              </a:ext>
            </a:extLst>
          </p:cNvPr>
          <p:cNvSpPr>
            <a:spLocks noGrp="1"/>
          </p:cNvSpPr>
          <p:nvPr>
            <p:ph type="title"/>
          </p:nvPr>
        </p:nvSpPr>
        <p:spPr/>
        <p:txBody>
          <a:bodyPr/>
          <a:lstStyle/>
          <a:p>
            <a:r>
              <a:rPr lang="en-US" dirty="0">
                <a:latin typeface="Georgia" panose="02040502050405020303" pitchFamily="18" charset="0"/>
              </a:rPr>
              <a:t>COMPARISON</a:t>
            </a:r>
          </a:p>
        </p:txBody>
      </p:sp>
      <p:sp>
        <p:nvSpPr>
          <p:cNvPr id="3" name="Text Placeholder 2">
            <a:extLst>
              <a:ext uri="{FF2B5EF4-FFF2-40B4-BE49-F238E27FC236}">
                <a16:creationId xmlns:a16="http://schemas.microsoft.com/office/drawing/2014/main" id="{16C0B012-B44F-2429-D38C-692D44472F93}"/>
              </a:ext>
            </a:extLst>
          </p:cNvPr>
          <p:cNvSpPr>
            <a:spLocks noGrp="1"/>
          </p:cNvSpPr>
          <p:nvPr>
            <p:ph type="body" idx="1"/>
          </p:nvPr>
        </p:nvSpPr>
        <p:spPr/>
        <p:txBody>
          <a:bodyPr/>
          <a:lstStyle/>
          <a:p>
            <a:pPr algn="ctr"/>
            <a:r>
              <a:rPr lang="en-US" dirty="0">
                <a:solidFill>
                  <a:schemeClr val="accent1"/>
                </a:solidFill>
                <a:latin typeface="Georgia" panose="02040502050405020303" pitchFamily="18" charset="0"/>
              </a:rPr>
              <a:t>Normal Web App</a:t>
            </a:r>
          </a:p>
        </p:txBody>
      </p:sp>
      <p:sp>
        <p:nvSpPr>
          <p:cNvPr id="4" name="Content Placeholder 3">
            <a:extLst>
              <a:ext uri="{FF2B5EF4-FFF2-40B4-BE49-F238E27FC236}">
                <a16:creationId xmlns:a16="http://schemas.microsoft.com/office/drawing/2014/main" id="{62629E00-0E68-8BAE-BEF9-388FA5A54DF4}"/>
              </a:ext>
            </a:extLst>
          </p:cNvPr>
          <p:cNvSpPr>
            <a:spLocks noGrp="1"/>
          </p:cNvSpPr>
          <p:nvPr>
            <p:ph sz="half" idx="2"/>
          </p:nvPr>
        </p:nvSpPr>
        <p:spPr>
          <a:xfrm>
            <a:off x="1772179" y="3368674"/>
            <a:ext cx="4895056" cy="2455862"/>
          </a:xfrm>
        </p:spPr>
        <p:txBody>
          <a:bodyPr>
            <a:normAutofit/>
          </a:bodyPr>
          <a:lstStyle/>
          <a:p>
            <a:r>
              <a:rPr lang="en-US" sz="2000" dirty="0">
                <a:solidFill>
                  <a:srgbClr val="0D0D0D"/>
                </a:solidFill>
                <a:latin typeface="Georgia" panose="02040502050405020303" pitchFamily="18" charset="0"/>
              </a:rPr>
              <a:t>Less Automated.</a:t>
            </a:r>
          </a:p>
          <a:p>
            <a:r>
              <a:rPr lang="en-US" sz="2000" dirty="0">
                <a:solidFill>
                  <a:srgbClr val="0D0D0D"/>
                </a:solidFill>
                <a:latin typeface="Georgia" panose="02040502050405020303" pitchFamily="18" charset="0"/>
              </a:rPr>
              <a:t>Contamination Risk.</a:t>
            </a:r>
          </a:p>
          <a:p>
            <a:r>
              <a:rPr lang="en-US" sz="2000" dirty="0">
                <a:solidFill>
                  <a:srgbClr val="0D0D0D"/>
                </a:solidFill>
                <a:latin typeface="Georgia" panose="02040502050405020303" pitchFamily="18" charset="0"/>
              </a:rPr>
              <a:t>Resource Inefficiency.</a:t>
            </a:r>
          </a:p>
          <a:p>
            <a:r>
              <a:rPr lang="en-US" sz="2000" dirty="0">
                <a:solidFill>
                  <a:srgbClr val="0D0D0D"/>
                </a:solidFill>
                <a:latin typeface="Georgia" panose="02040502050405020303" pitchFamily="18" charset="0"/>
              </a:rPr>
              <a:t>Limited Monitoring.</a:t>
            </a:r>
          </a:p>
          <a:p>
            <a:r>
              <a:rPr lang="en-US" sz="2000" dirty="0">
                <a:solidFill>
                  <a:srgbClr val="0D0D0D"/>
                </a:solidFill>
                <a:latin typeface="Georgia" panose="02040502050405020303" pitchFamily="18" charset="0"/>
              </a:rPr>
              <a:t>Complex To Use.</a:t>
            </a:r>
          </a:p>
        </p:txBody>
      </p:sp>
      <p:sp>
        <p:nvSpPr>
          <p:cNvPr id="5" name="Text Placeholder 4">
            <a:extLst>
              <a:ext uri="{FF2B5EF4-FFF2-40B4-BE49-F238E27FC236}">
                <a16:creationId xmlns:a16="http://schemas.microsoft.com/office/drawing/2014/main" id="{C7250CC4-0EC7-C330-FAB2-7C0D93DCC23D}"/>
              </a:ext>
            </a:extLst>
          </p:cNvPr>
          <p:cNvSpPr>
            <a:spLocks noGrp="1"/>
          </p:cNvSpPr>
          <p:nvPr>
            <p:ph type="body" sz="quarter" idx="3"/>
          </p:nvPr>
        </p:nvSpPr>
        <p:spPr/>
        <p:txBody>
          <a:bodyPr/>
          <a:lstStyle/>
          <a:p>
            <a:pPr algn="ctr"/>
            <a:r>
              <a:rPr lang="en-US" dirty="0">
                <a:solidFill>
                  <a:schemeClr val="accent1"/>
                </a:solidFill>
                <a:latin typeface="Georgia" panose="02040502050405020303" pitchFamily="18" charset="0"/>
              </a:rPr>
              <a:t>Our Web App</a:t>
            </a:r>
          </a:p>
        </p:txBody>
      </p:sp>
      <p:sp>
        <p:nvSpPr>
          <p:cNvPr id="6" name="Content Placeholder 5">
            <a:extLst>
              <a:ext uri="{FF2B5EF4-FFF2-40B4-BE49-F238E27FC236}">
                <a16:creationId xmlns:a16="http://schemas.microsoft.com/office/drawing/2014/main" id="{7E1441F6-CE98-A264-8B90-A8C3A06857E4}"/>
              </a:ext>
            </a:extLst>
          </p:cNvPr>
          <p:cNvSpPr>
            <a:spLocks noGrp="1"/>
          </p:cNvSpPr>
          <p:nvPr>
            <p:ph sz="quarter" idx="4"/>
          </p:nvPr>
        </p:nvSpPr>
        <p:spPr>
          <a:xfrm>
            <a:off x="6880487" y="3368674"/>
            <a:ext cx="4895056" cy="2455862"/>
          </a:xfrm>
        </p:spPr>
        <p:txBody>
          <a:bodyPr>
            <a:normAutofit/>
          </a:bodyPr>
          <a:lstStyle/>
          <a:p>
            <a:r>
              <a:rPr lang="en-US" sz="2000" i="0" dirty="0">
                <a:solidFill>
                  <a:srgbClr val="0D0D0D"/>
                </a:solidFill>
                <a:effectLst/>
                <a:latin typeface="Georgia" panose="02040502050405020303" pitchFamily="18" charset="0"/>
              </a:rPr>
              <a:t>Automated Operation.</a:t>
            </a:r>
          </a:p>
          <a:p>
            <a:r>
              <a:rPr lang="en-US" sz="2000" i="0" dirty="0">
                <a:solidFill>
                  <a:srgbClr val="0D0D0D"/>
                </a:solidFill>
                <a:effectLst/>
                <a:latin typeface="Georgia" panose="02040502050405020303" pitchFamily="18" charset="0"/>
              </a:rPr>
              <a:t>Correct Accuracy.</a:t>
            </a:r>
            <a:endParaRPr lang="en-US" sz="2000" dirty="0">
              <a:solidFill>
                <a:srgbClr val="0D0D0D"/>
              </a:solidFill>
              <a:latin typeface="Georgia" panose="02040502050405020303" pitchFamily="18" charset="0"/>
            </a:endParaRPr>
          </a:p>
          <a:p>
            <a:r>
              <a:rPr lang="en-US" sz="2000" i="0" dirty="0">
                <a:solidFill>
                  <a:srgbClr val="0D0D0D"/>
                </a:solidFill>
                <a:effectLst/>
                <a:latin typeface="Georgia" panose="02040502050405020303" pitchFamily="18" charset="0"/>
              </a:rPr>
              <a:t>Resource Optimization.</a:t>
            </a:r>
          </a:p>
          <a:p>
            <a:r>
              <a:rPr lang="en-US" sz="2000" i="0" dirty="0">
                <a:solidFill>
                  <a:srgbClr val="0D0D0D"/>
                </a:solidFill>
                <a:effectLst/>
                <a:latin typeface="Georgia" panose="02040502050405020303" pitchFamily="18" charset="0"/>
              </a:rPr>
              <a:t>Ease of Use.</a:t>
            </a:r>
          </a:p>
          <a:p>
            <a:r>
              <a:rPr lang="en-US" sz="2000" i="0" dirty="0">
                <a:solidFill>
                  <a:srgbClr val="0D0D0D"/>
                </a:solidFill>
                <a:effectLst/>
                <a:latin typeface="Georgia" panose="02040502050405020303" pitchFamily="18" charset="0"/>
              </a:rPr>
              <a:t>Health Impact.</a:t>
            </a:r>
            <a:endParaRPr lang="en-US" sz="2000" dirty="0">
              <a:latin typeface="Georgia" panose="02040502050405020303" pitchFamily="18" charset="0"/>
            </a:endParaRPr>
          </a:p>
        </p:txBody>
      </p:sp>
    </p:spTree>
    <p:extLst>
      <p:ext uri="{BB962C8B-B14F-4D97-AF65-F5344CB8AC3E}">
        <p14:creationId xmlns:p14="http://schemas.microsoft.com/office/powerpoint/2010/main" val="374113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A5F7-902B-A895-EE6B-A144D981929F}"/>
              </a:ext>
            </a:extLst>
          </p:cNvPr>
          <p:cNvSpPr>
            <a:spLocks noGrp="1"/>
          </p:cNvSpPr>
          <p:nvPr>
            <p:ph type="title"/>
          </p:nvPr>
        </p:nvSpPr>
        <p:spPr/>
        <p:txBody>
          <a:bodyPr/>
          <a:lstStyle/>
          <a:p>
            <a:r>
              <a:rPr lang="en-US" dirty="0">
                <a:latin typeface="Georgia" panose="02040502050405020303" pitchFamily="18" charset="0"/>
              </a:rPr>
              <a:t>TECH STACK</a:t>
            </a:r>
          </a:p>
        </p:txBody>
      </p:sp>
      <p:sp>
        <p:nvSpPr>
          <p:cNvPr id="4" name="Content Placeholder 3">
            <a:extLst>
              <a:ext uri="{FF2B5EF4-FFF2-40B4-BE49-F238E27FC236}">
                <a16:creationId xmlns:a16="http://schemas.microsoft.com/office/drawing/2014/main" id="{449CC57A-6D0A-B0ED-33B7-6C568C903E22}"/>
              </a:ext>
            </a:extLst>
          </p:cNvPr>
          <p:cNvSpPr>
            <a:spLocks noGrp="1"/>
          </p:cNvSpPr>
          <p:nvPr>
            <p:ph idx="1"/>
          </p:nvPr>
        </p:nvSpPr>
        <p:spPr>
          <a:xfrm>
            <a:off x="1484310" y="2263587"/>
            <a:ext cx="10018713" cy="3124201"/>
          </a:xfrm>
        </p:spPr>
        <p:txBody>
          <a:bodyPr anchor="ctr"/>
          <a:lstStyle/>
          <a:p>
            <a:r>
              <a:rPr lang="en-IN" dirty="0">
                <a:latin typeface="Georgia" panose="02040502050405020303" pitchFamily="18" charset="0"/>
              </a:rPr>
              <a:t>Streamlit</a:t>
            </a:r>
            <a:r>
              <a:rPr lang="en-IN" dirty="0">
                <a:latin typeface="Gabriola" panose="04040605051002020D02" pitchFamily="82" charset="0"/>
              </a:rPr>
              <a:t> </a:t>
            </a:r>
            <a:r>
              <a:rPr lang="en-IN" dirty="0">
                <a:latin typeface="Georgia" panose="02040502050405020303" pitchFamily="18" charset="0"/>
              </a:rPr>
              <a:t>(Frontend).</a:t>
            </a:r>
          </a:p>
          <a:p>
            <a:r>
              <a:rPr lang="en-IN" dirty="0">
                <a:latin typeface="Georgia" panose="02040502050405020303" pitchFamily="18" charset="0"/>
              </a:rPr>
              <a:t>Python (Backend).</a:t>
            </a:r>
          </a:p>
          <a:p>
            <a:r>
              <a:rPr lang="en-IN" dirty="0">
                <a:latin typeface="Georgia" panose="02040502050405020303" pitchFamily="18" charset="0"/>
              </a:rPr>
              <a:t>Gemini AI.</a:t>
            </a:r>
          </a:p>
        </p:txBody>
      </p:sp>
    </p:spTree>
    <p:extLst>
      <p:ext uri="{BB962C8B-B14F-4D97-AF65-F5344CB8AC3E}">
        <p14:creationId xmlns:p14="http://schemas.microsoft.com/office/powerpoint/2010/main" val="354528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C965-EA88-C40F-CB2D-94B7F152B2F5}"/>
              </a:ext>
            </a:extLst>
          </p:cNvPr>
          <p:cNvSpPr>
            <a:spLocks noGrp="1"/>
          </p:cNvSpPr>
          <p:nvPr>
            <p:ph type="title"/>
          </p:nvPr>
        </p:nvSpPr>
        <p:spPr/>
        <p:txBody>
          <a:bodyPr>
            <a:normAutofit/>
          </a:bodyPr>
          <a:lstStyle/>
          <a:p>
            <a:r>
              <a:rPr lang="en-US" sz="5400" dirty="0">
                <a:latin typeface="Gabriola" panose="04040605051002020D02" pitchFamily="82" charset="0"/>
              </a:rPr>
              <a:t>FINAL PROJECT</a:t>
            </a:r>
          </a:p>
        </p:txBody>
      </p:sp>
      <p:pic>
        <p:nvPicPr>
          <p:cNvPr id="11" name="Picture 10">
            <a:extLst>
              <a:ext uri="{FF2B5EF4-FFF2-40B4-BE49-F238E27FC236}">
                <a16:creationId xmlns:a16="http://schemas.microsoft.com/office/drawing/2014/main" id="{B7222E0E-2913-96FF-64FC-3C360EF43684}"/>
              </a:ext>
            </a:extLst>
          </p:cNvPr>
          <p:cNvPicPr>
            <a:picLocks noChangeAspect="1"/>
          </p:cNvPicPr>
          <p:nvPr/>
        </p:nvPicPr>
        <p:blipFill>
          <a:blip r:embed="rId2"/>
          <a:stretch>
            <a:fillRect/>
          </a:stretch>
        </p:blipFill>
        <p:spPr>
          <a:xfrm>
            <a:off x="3159488" y="1858215"/>
            <a:ext cx="6172771" cy="4238022"/>
          </a:xfrm>
          <a:prstGeom prst="rect">
            <a:avLst/>
          </a:prstGeom>
        </p:spPr>
      </p:pic>
    </p:spTree>
    <p:extLst>
      <p:ext uri="{BB962C8B-B14F-4D97-AF65-F5344CB8AC3E}">
        <p14:creationId xmlns:p14="http://schemas.microsoft.com/office/powerpoint/2010/main" val="180109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79560B-456F-402A-88A9-4B6A8C057C34}"/>
              </a:ext>
            </a:extLst>
          </p:cNvPr>
          <p:cNvPicPr>
            <a:picLocks noGrp="1" noChangeAspect="1"/>
          </p:cNvPicPr>
          <p:nvPr>
            <p:ph idx="1"/>
          </p:nvPr>
        </p:nvPicPr>
        <p:blipFill>
          <a:blip r:embed="rId2"/>
          <a:stretch>
            <a:fillRect/>
          </a:stretch>
        </p:blipFill>
        <p:spPr>
          <a:xfrm>
            <a:off x="1358885" y="1866900"/>
            <a:ext cx="5068810"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E4166801-62E6-A21C-4401-2B8B17CEDF6A}"/>
              </a:ext>
            </a:extLst>
          </p:cNvPr>
          <p:cNvPicPr>
            <a:picLocks noChangeAspect="1"/>
          </p:cNvPicPr>
          <p:nvPr/>
        </p:nvPicPr>
        <p:blipFill>
          <a:blip r:embed="rId3"/>
          <a:stretch>
            <a:fillRect/>
          </a:stretch>
        </p:blipFill>
        <p:spPr>
          <a:xfrm>
            <a:off x="6768353" y="1866900"/>
            <a:ext cx="5217956"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719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AED4B7-89F2-0335-6B0E-399251036652}"/>
              </a:ext>
            </a:extLst>
          </p:cNvPr>
          <p:cNvPicPr>
            <a:picLocks noChangeAspect="1"/>
          </p:cNvPicPr>
          <p:nvPr/>
        </p:nvPicPr>
        <p:blipFill>
          <a:blip r:embed="rId2"/>
          <a:stretch>
            <a:fillRect/>
          </a:stretch>
        </p:blipFill>
        <p:spPr>
          <a:xfrm>
            <a:off x="1269005" y="1936377"/>
            <a:ext cx="5140760" cy="3209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213021AE-51E2-0F11-9BD0-101372BE2ACF}"/>
              </a:ext>
            </a:extLst>
          </p:cNvPr>
          <p:cNvPicPr>
            <a:picLocks noChangeAspect="1"/>
          </p:cNvPicPr>
          <p:nvPr/>
        </p:nvPicPr>
        <p:blipFill>
          <a:blip r:embed="rId3"/>
          <a:stretch>
            <a:fillRect/>
          </a:stretch>
        </p:blipFill>
        <p:spPr>
          <a:xfrm>
            <a:off x="6613964" y="1972236"/>
            <a:ext cx="5443566" cy="3173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1700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6A160-5789-BF6C-2755-4AFB15E47562}"/>
              </a:ext>
            </a:extLst>
          </p:cNvPr>
          <p:cNvSpPr txBox="1"/>
          <p:nvPr/>
        </p:nvSpPr>
        <p:spPr>
          <a:xfrm>
            <a:off x="2688771" y="2862943"/>
            <a:ext cx="7870372" cy="707886"/>
          </a:xfrm>
          <a:prstGeom prst="rect">
            <a:avLst/>
          </a:prstGeom>
          <a:noFill/>
        </p:spPr>
        <p:txBody>
          <a:bodyPr wrap="square" rtlCol="0" anchor="ctr">
            <a:spAutoFit/>
          </a:bodyPr>
          <a:lstStyle/>
          <a:p>
            <a:pPr algn="ctr"/>
            <a:r>
              <a:rPr lang="en-US" sz="4000" dirty="0">
                <a:latin typeface="Georgia" panose="02040502050405020303" pitchFamily="18" charset="0"/>
              </a:rPr>
              <a:t>Thank You !</a:t>
            </a:r>
          </a:p>
        </p:txBody>
      </p:sp>
    </p:spTree>
    <p:extLst>
      <p:ext uri="{BB962C8B-B14F-4D97-AF65-F5344CB8AC3E}">
        <p14:creationId xmlns:p14="http://schemas.microsoft.com/office/powerpoint/2010/main" val="1757580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184</TotalTime>
  <Words>175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Corbel</vt:lpstr>
      <vt:lpstr>Gabriola</vt:lpstr>
      <vt:lpstr>Georgia</vt:lpstr>
      <vt:lpstr>Parallax</vt:lpstr>
      <vt:lpstr>Nutritionist-Food-Recognition-Gemini-Pro</vt:lpstr>
      <vt:lpstr>INTRODUCTION</vt:lpstr>
      <vt:lpstr>PROBLEM STATEMENT</vt:lpstr>
      <vt:lpstr>COMPARISON</vt:lpstr>
      <vt:lpstr>TECH STACK</vt:lpstr>
      <vt:lpstr>FINAL PROJECT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HANDWASH DISPENSER</dc:title>
  <dc:creator>sushant namurte</dc:creator>
  <cp:lastModifiedBy>sushant namurte</cp:lastModifiedBy>
  <cp:revision>9</cp:revision>
  <dcterms:created xsi:type="dcterms:W3CDTF">2024-02-23T13:50:26Z</dcterms:created>
  <dcterms:modified xsi:type="dcterms:W3CDTF">2024-04-23T08:56:51Z</dcterms:modified>
</cp:coreProperties>
</file>