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7" r:id="rId4"/>
    <p:sldId id="258" r:id="rId5"/>
    <p:sldId id="259" r:id="rId6"/>
    <p:sldId id="260" r:id="rId7"/>
    <p:sldId id="261" r:id="rId8"/>
    <p:sldId id="269" r:id="rId9"/>
    <p:sldId id="263" r:id="rId10"/>
    <p:sldId id="270" r:id="rId11"/>
    <p:sldId id="271" r:id="rId12"/>
    <p:sldId id="264" r:id="rId13"/>
    <p:sldId id="265" r:id="rId14"/>
    <p:sldId id="266" r:id="rId15"/>
    <p:sldId id="267" r:id="rId16"/>
    <p:sldId id="268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D912-66C2-C857-EAA4-88EF688C4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3CF08-EE8E-8F49-6961-C4610B1A5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D7806-C13B-0B54-7128-E45161AE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B45E-51D8-4D53-908E-0F4242F45E7D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884A4-CC48-1051-B6A6-1AA025A2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A800D-0C76-8BE6-813A-D5F6485F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ED1F-2B60-445C-A45F-C83CFB81C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39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8810E-B028-A173-AC9E-40754116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35681-EF80-7E34-E8FF-B8EBC2F1B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D8C7F-7582-AEFC-872A-2656524B0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B45E-51D8-4D53-908E-0F4242F45E7D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DBA56-43D7-DF39-E2BD-DC964024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867EA-4CA9-D930-833C-575EE3E3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ED1F-2B60-445C-A45F-C83CFB81C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03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A1EA68-3895-AA28-6CF4-69B748357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D8EAD-7A38-F85A-3F41-EFBB054E0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84F2C-8C3D-3EA6-C8AA-7D52A4DC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B45E-51D8-4D53-908E-0F4242F45E7D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2ADF2-825E-789B-8724-5088CC35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EBD97-3961-3505-1BDE-631072FC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ED1F-2B60-445C-A45F-C83CFB81C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98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6920-0A1F-A46D-96C3-40D91B731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DF0CA-F977-516B-6F23-19A1C6405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7E367-E861-CCE6-E18D-70DDC5CA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B45E-51D8-4D53-908E-0F4242F45E7D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B5840-1CEC-6111-62FC-13826C41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FD0AA-6221-3BE8-7316-881ECD8F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ED1F-2B60-445C-A45F-C83CFB81C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6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4369E-C67C-BDC2-4276-6B2464B7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33595-079A-2D9D-1272-83651314C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5FA3E-7644-3CD6-253A-38AB6FA5A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B45E-51D8-4D53-908E-0F4242F45E7D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3D6F4-5FB6-7EAA-0885-4E01A9CF6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DDE05-9A93-3760-515F-0F921492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ED1F-2B60-445C-A45F-C83CFB81C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27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4595-FD49-F785-04DB-8FB328E1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2B795-866D-9F97-27D3-76A70F579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1C95F-8A94-F732-F321-911C9FB0F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1B11E-246B-6B75-64CD-FBD7748D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B45E-51D8-4D53-908E-0F4242F45E7D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285A0-2CC2-CCE8-8DCB-11B1BD20F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846C1-22B2-2A11-F0EA-885AA10A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ED1F-2B60-445C-A45F-C83CFB81C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09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AD98-A78B-1B6C-9255-9818403AA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67F84-1AC0-BF64-D1CB-C6FC2826B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82369-A1E7-2428-43E2-5E7AEDA56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87CCC-20DF-343D-175C-13680AFE3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59263-26A3-D612-7B83-90B42C95D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861924-AD7E-DD0A-CAE1-5C9833D57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B45E-51D8-4D53-908E-0F4242F45E7D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E9E619-99C2-C708-80DD-F70C5AD2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3F7F75-4F10-4680-63F2-42D31468C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ED1F-2B60-445C-A45F-C83CFB81C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76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F6D1D-37CD-6CF9-3AB4-B8EF7AFE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B0C265-C2E0-1CB8-40AE-45039A385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B45E-51D8-4D53-908E-0F4242F45E7D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C62EC-0A01-735C-19E2-51863E56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EBC0E6-C735-8316-5834-377707526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ED1F-2B60-445C-A45F-C83CFB81C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03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FD2A02-08B1-69C7-EAA6-D4200C62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B45E-51D8-4D53-908E-0F4242F45E7D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28217-9268-4F22-C147-0FABB19B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CCDBB-DD03-3E1C-DC0A-4238456A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ED1F-2B60-445C-A45F-C83CFB81C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63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F1B6-E345-C843-53BB-BB3241DD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1EE99-F572-D752-E048-348CF1EFA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76DF9-8846-05A2-44CC-E97688B7F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A04ED-64F7-95D3-74CD-4D371B8D1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B45E-51D8-4D53-908E-0F4242F45E7D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3AD73-EF63-C3CF-2B0C-FE7EB6C3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71F4E-9760-109F-1874-942288AB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ED1F-2B60-445C-A45F-C83CFB81C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33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82F2F-0C61-F27C-D831-3A8DCBD3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A91315-6C0E-6C8B-E0C1-9A2621D35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4C4EC-C194-AA31-157D-9AD437F27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72C0A-8A88-9A18-225D-43E935304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0B45E-51D8-4D53-908E-0F4242F45E7D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3BE11-A6B7-77C5-9785-4BB204BC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14E64-B83F-1E74-A577-03584A28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ED1F-2B60-445C-A45F-C83CFB81C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06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EDBFF8-85BF-D52D-9784-FB065D9CD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28935-CF12-CBAE-F319-421CC6B19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F5AD-4B94-8D66-71C6-886C56359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0B45E-51D8-4D53-908E-0F4242F45E7D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B50D0-31C0-7013-CC6E-E2B0EE9F0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F14ED-5D0B-07A9-709B-3F4746B38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7ED1F-2B60-445C-A45F-C83CFB81C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23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6A45-9204-79E6-80D0-EF5EF233E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Mini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F7230-2AAF-38FE-B5D6-346A5E311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Crime Analysis</a:t>
            </a:r>
          </a:p>
        </p:txBody>
      </p:sp>
    </p:spTree>
    <p:extLst>
      <p:ext uri="{BB962C8B-B14F-4D97-AF65-F5344CB8AC3E}">
        <p14:creationId xmlns:p14="http://schemas.microsoft.com/office/powerpoint/2010/main" val="3940984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F989F6-E0EF-A74A-F172-89872634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113" y="471948"/>
            <a:ext cx="6250858" cy="421456"/>
          </a:xfrm>
        </p:spPr>
        <p:txBody>
          <a:bodyPr>
            <a:normAutofit/>
          </a:bodyPr>
          <a:lstStyle/>
          <a:p>
            <a:r>
              <a:rPr lang="en-IN" sz="1800" b="1" dirty="0">
                <a:latin typeface="+mn-lt"/>
              </a:rPr>
              <a:t>Maximum crime based on month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1211BF-11E8-77A9-05F1-E0F1133FC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12" y="1222242"/>
            <a:ext cx="3060737" cy="34480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023DE5-2C6C-B26C-6B88-ADE508908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754" y="1222242"/>
            <a:ext cx="4954427" cy="177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72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F989F6-E0EF-A74A-F172-89872634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113" y="471948"/>
            <a:ext cx="6250858" cy="421456"/>
          </a:xfrm>
        </p:spPr>
        <p:txBody>
          <a:bodyPr>
            <a:normAutofit/>
          </a:bodyPr>
          <a:lstStyle/>
          <a:p>
            <a:r>
              <a:rPr lang="en-IN" sz="1800" b="1" dirty="0">
                <a:latin typeface="+mn-lt"/>
              </a:rPr>
              <a:t>Maximum crime based on day of week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F1DDAB-0F3D-C167-1D0D-C29F666CD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13" y="1297015"/>
            <a:ext cx="3952991" cy="27554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1A04E9-5A83-9F5C-6414-76C4A7466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216" y="1297015"/>
            <a:ext cx="5548787" cy="154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31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7AA39-5067-0F11-668D-F0EE7ADEF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78677" cy="539443"/>
          </a:xfrm>
        </p:spPr>
        <p:txBody>
          <a:bodyPr>
            <a:normAutofit/>
          </a:bodyPr>
          <a:lstStyle/>
          <a:p>
            <a:r>
              <a:rPr lang="en-IN" sz="1800" b="1" dirty="0">
                <a:latin typeface="+mn-lt"/>
              </a:rPr>
              <a:t>Victim sex analysis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4FB7EF2-07F3-63A6-C8F6-BB19E8AFE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6" t="8490" r="7765" b="4339"/>
          <a:stretch/>
        </p:blipFill>
        <p:spPr>
          <a:xfrm>
            <a:off x="1307690" y="904568"/>
            <a:ext cx="8967019" cy="45425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C06DC3-73EA-8E73-EE32-EB464ECD9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234" y="5618103"/>
            <a:ext cx="5433531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35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7AA39-5067-0F11-668D-F0EE7ADEF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78677" cy="539443"/>
          </a:xfrm>
        </p:spPr>
        <p:txBody>
          <a:bodyPr>
            <a:normAutofit/>
          </a:bodyPr>
          <a:lstStyle/>
          <a:p>
            <a:r>
              <a:rPr lang="en-IN" sz="1800" b="1" dirty="0">
                <a:latin typeface="+mn-lt"/>
              </a:rPr>
              <a:t>Week days crime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84AC70-BCB6-3D23-CDEF-3D3555DB3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4" t="9204" r="8480" b="3831"/>
          <a:stretch/>
        </p:blipFill>
        <p:spPr>
          <a:xfrm>
            <a:off x="100068" y="1032387"/>
            <a:ext cx="10331958" cy="5263655"/>
          </a:xfrm>
        </p:spPr>
      </p:pic>
    </p:spTree>
    <p:extLst>
      <p:ext uri="{BB962C8B-B14F-4D97-AF65-F5344CB8AC3E}">
        <p14:creationId xmlns:p14="http://schemas.microsoft.com/office/powerpoint/2010/main" val="679377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7AA39-5067-0F11-668D-F0EE7ADEF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78677" cy="539443"/>
          </a:xfrm>
        </p:spPr>
        <p:txBody>
          <a:bodyPr>
            <a:normAutofit/>
          </a:bodyPr>
          <a:lstStyle/>
          <a:p>
            <a:r>
              <a:rPr lang="en-IN" sz="1800" b="1" dirty="0">
                <a:latin typeface="+mn-lt"/>
              </a:rPr>
              <a:t>Monthly crime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F43161-6F96-BD42-BB98-F44DD8ED1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6" y="904568"/>
            <a:ext cx="11603627" cy="5696052"/>
          </a:xfrm>
        </p:spPr>
      </p:pic>
    </p:spTree>
    <p:extLst>
      <p:ext uri="{BB962C8B-B14F-4D97-AF65-F5344CB8AC3E}">
        <p14:creationId xmlns:p14="http://schemas.microsoft.com/office/powerpoint/2010/main" val="2647174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7AA39-5067-0F11-668D-F0EE7ADEF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78677" cy="539443"/>
          </a:xfrm>
        </p:spPr>
        <p:txBody>
          <a:bodyPr>
            <a:normAutofit/>
          </a:bodyPr>
          <a:lstStyle/>
          <a:p>
            <a:r>
              <a:rPr lang="en-IN" sz="1800" b="1" dirty="0">
                <a:latin typeface="+mn-lt"/>
              </a:rPr>
              <a:t>Victim sex crime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F40E13-78A6-9E51-689E-D2E16563D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9043"/>
            <a:ext cx="7463436" cy="559757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C23724-A682-047A-9847-5D356B969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951" y="5985680"/>
            <a:ext cx="9198137" cy="7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97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7AA39-5067-0F11-668D-F0EE7ADEF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78677" cy="539443"/>
          </a:xfrm>
        </p:spPr>
        <p:txBody>
          <a:bodyPr>
            <a:normAutofit/>
          </a:bodyPr>
          <a:lstStyle/>
          <a:p>
            <a:r>
              <a:rPr lang="en-IN" sz="1800" b="1" dirty="0">
                <a:latin typeface="+mn-lt"/>
              </a:rPr>
              <a:t>Status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C7B9AE-231B-F523-39C4-37B08DC0E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86" y="976978"/>
            <a:ext cx="11236627" cy="5515897"/>
          </a:xfrm>
        </p:spPr>
      </p:pic>
    </p:spTree>
    <p:extLst>
      <p:ext uri="{BB962C8B-B14F-4D97-AF65-F5344CB8AC3E}">
        <p14:creationId xmlns:p14="http://schemas.microsoft.com/office/powerpoint/2010/main" val="1331705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90C92F-717E-D1B1-5CE7-B6D152590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69356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F989F6-E0EF-A74A-F172-89872634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27" y="285135"/>
            <a:ext cx="6250858" cy="421456"/>
          </a:xfrm>
        </p:spPr>
        <p:txBody>
          <a:bodyPr>
            <a:normAutofit/>
          </a:bodyPr>
          <a:lstStyle/>
          <a:p>
            <a:r>
              <a:rPr lang="en-IN" sz="1800" b="1" dirty="0">
                <a:latin typeface="+mn-lt"/>
              </a:rPr>
              <a:t>Creating a database and connecting to PyCharm IDE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3D29B46-FCF6-750D-779E-9491BD1E0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27" y="1198204"/>
            <a:ext cx="4244708" cy="48388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97C0EE-E36C-5378-2256-D366D9C9C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564" y="1153959"/>
            <a:ext cx="7576773" cy="492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F989F6-E0EF-A74A-F172-89872634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75" y="353961"/>
            <a:ext cx="6250858" cy="421456"/>
          </a:xfrm>
        </p:spPr>
        <p:txBody>
          <a:bodyPr>
            <a:normAutofit/>
          </a:bodyPr>
          <a:lstStyle/>
          <a:p>
            <a:r>
              <a:rPr lang="en-IN" sz="1800" b="1" dirty="0">
                <a:latin typeface="+mn-lt"/>
              </a:rPr>
              <a:t>Full dataset in PyCharm after connection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D86FECD-4EC3-8785-E74D-CB79F940A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75" y="1515439"/>
            <a:ext cx="7334668" cy="363666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43EE11-E020-8A86-6CA2-4AA689FD4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714" y="1515438"/>
            <a:ext cx="4351397" cy="153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9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F989F6-E0EF-A74A-F172-89872634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75" y="353961"/>
            <a:ext cx="6250858" cy="421456"/>
          </a:xfrm>
        </p:spPr>
        <p:txBody>
          <a:bodyPr>
            <a:normAutofit/>
          </a:bodyPr>
          <a:lstStyle/>
          <a:p>
            <a:r>
              <a:rPr lang="en-IN" sz="1800" b="1" dirty="0">
                <a:latin typeface="+mn-lt"/>
              </a:rPr>
              <a:t>Statistical Analysis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0CBB6B-89AA-0091-00AB-A4E2A7867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75" y="1362543"/>
            <a:ext cx="7596870" cy="3297948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2AF2AE-9526-B36A-8E0D-06BDAD207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356" y="1362543"/>
            <a:ext cx="3292125" cy="133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0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F989F6-E0EF-A74A-F172-89872634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05" y="403122"/>
            <a:ext cx="6250858" cy="421456"/>
          </a:xfrm>
        </p:spPr>
        <p:txBody>
          <a:bodyPr>
            <a:normAutofit/>
          </a:bodyPr>
          <a:lstStyle/>
          <a:p>
            <a:r>
              <a:rPr lang="en-IN" sz="1800" b="1" dirty="0">
                <a:latin typeface="+mn-lt"/>
              </a:rPr>
              <a:t>Information about the dataset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E8C00A-46A7-87B4-DC7B-504194E6D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5" y="1442909"/>
            <a:ext cx="4522624" cy="4503256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A656ED-80DD-FEE8-AEB3-B17A9AF2E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421" y="1442909"/>
            <a:ext cx="3928208" cy="100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81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F989F6-E0EF-A74A-F172-89872634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113" y="471948"/>
            <a:ext cx="6250858" cy="421456"/>
          </a:xfrm>
        </p:spPr>
        <p:txBody>
          <a:bodyPr>
            <a:normAutofit/>
          </a:bodyPr>
          <a:lstStyle/>
          <a:p>
            <a:r>
              <a:rPr lang="en-IN" sz="1800" b="1" dirty="0">
                <a:latin typeface="+mn-lt"/>
              </a:rPr>
              <a:t>Null values if any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8696A84-73E0-D3B6-4005-4384B8855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13" y="1584024"/>
            <a:ext cx="2265416" cy="4684219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C7BBB1-67F8-D750-C982-CDB1E1AF8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278" y="1584023"/>
            <a:ext cx="4907811" cy="105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62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F989F6-E0EF-A74A-F172-89872634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113" y="471948"/>
            <a:ext cx="6250858" cy="421456"/>
          </a:xfrm>
        </p:spPr>
        <p:txBody>
          <a:bodyPr>
            <a:normAutofit/>
          </a:bodyPr>
          <a:lstStyle/>
          <a:p>
            <a:r>
              <a:rPr lang="en-IN" sz="1800" b="1" dirty="0">
                <a:latin typeface="+mn-lt"/>
              </a:rPr>
              <a:t>Common area names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A8B32A-624B-323D-7BB2-0F2E5954C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13" y="1286685"/>
            <a:ext cx="6709597" cy="1169484"/>
          </a:xfr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321D92A4-6499-FF02-36B2-12B9731CD639}"/>
              </a:ext>
            </a:extLst>
          </p:cNvPr>
          <p:cNvSpPr txBox="1">
            <a:spLocks/>
          </p:cNvSpPr>
          <p:nvPr/>
        </p:nvSpPr>
        <p:spPr>
          <a:xfrm>
            <a:off x="517113" y="2873195"/>
            <a:ext cx="6250858" cy="421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>
                <a:latin typeface="+mn-lt"/>
              </a:rPr>
              <a:t>Top 10 Premise description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E8F9D6-A026-2AE2-EDC8-1DFE79DCA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49" y="3711677"/>
            <a:ext cx="4115157" cy="2606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E2A2AF-E9E7-6944-B141-28214DE50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854" y="1286685"/>
            <a:ext cx="4442845" cy="807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4CD371-A213-BB49-8DD0-33F7E430D1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7638" y="3711677"/>
            <a:ext cx="4587638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49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F989F6-E0EF-A74A-F172-89872634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113" y="471948"/>
            <a:ext cx="6250858" cy="421456"/>
          </a:xfrm>
        </p:spPr>
        <p:txBody>
          <a:bodyPr>
            <a:normAutofit/>
          </a:bodyPr>
          <a:lstStyle/>
          <a:p>
            <a:r>
              <a:rPr lang="en-IN" sz="1800" b="1" dirty="0">
                <a:latin typeface="+mn-lt"/>
              </a:rPr>
              <a:t>Top victim ages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73059FA-9592-29F5-3490-91564950C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12" y="1314503"/>
            <a:ext cx="4906983" cy="4525858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8AA033-2287-9361-3067-87E500728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14503"/>
            <a:ext cx="3987159" cy="112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8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F989F6-E0EF-A74A-F172-898726345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113" y="471948"/>
            <a:ext cx="6250858" cy="421456"/>
          </a:xfrm>
        </p:spPr>
        <p:txBody>
          <a:bodyPr>
            <a:normAutofit/>
          </a:bodyPr>
          <a:lstStyle/>
          <a:p>
            <a:r>
              <a:rPr lang="en-IN" sz="1800" b="1" dirty="0">
                <a:latin typeface="+mn-lt"/>
              </a:rPr>
              <a:t>Maximum crime based on date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0E79F8-4A0E-E1E8-7CF1-0413CBC14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13" y="1108639"/>
            <a:ext cx="3317468" cy="4137675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4348F2-4D75-DA27-2A4F-5AC904B6F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019" y="1108640"/>
            <a:ext cx="4883792" cy="118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7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75</Words>
  <Application>Microsoft Office PowerPoint</Application>
  <PresentationFormat>Widescreen</PresentationFormat>
  <Paragraphs>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Mini capstone project</vt:lpstr>
      <vt:lpstr>Creating a database and connecting to PyCharm IDE</vt:lpstr>
      <vt:lpstr>Full dataset in PyCharm after connection</vt:lpstr>
      <vt:lpstr>Statistical Analysis </vt:lpstr>
      <vt:lpstr>Information about the dataset</vt:lpstr>
      <vt:lpstr>Null values if any</vt:lpstr>
      <vt:lpstr>Common area names</vt:lpstr>
      <vt:lpstr>Top victim ages</vt:lpstr>
      <vt:lpstr>Maximum crime based on date</vt:lpstr>
      <vt:lpstr>Maximum crime based on month</vt:lpstr>
      <vt:lpstr>Maximum crime based on day of week</vt:lpstr>
      <vt:lpstr>Victim sex analysis</vt:lpstr>
      <vt:lpstr>Week days crime analysis</vt:lpstr>
      <vt:lpstr>Monthly crime analysis</vt:lpstr>
      <vt:lpstr>Victim sex crime analysis</vt:lpstr>
      <vt:lpstr>Status analysis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Sushant kumar</dc:creator>
  <cp:lastModifiedBy>Sushant kumar</cp:lastModifiedBy>
  <cp:revision>7</cp:revision>
  <dcterms:created xsi:type="dcterms:W3CDTF">2024-06-09T12:29:39Z</dcterms:created>
  <dcterms:modified xsi:type="dcterms:W3CDTF">2024-06-16T10:54:30Z</dcterms:modified>
</cp:coreProperties>
</file>