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7" r:id="rId4"/>
    <p:sldId id="268" r:id="rId5"/>
    <p:sldId id="270" r:id="rId6"/>
    <p:sldId id="269" r:id="rId7"/>
    <p:sldId id="266" r:id="rId8"/>
  </p:sldIdLst>
  <p:sldSz cx="114300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0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4" autoAdjust="0"/>
    <p:restoredTop sz="94684" autoAdjust="0"/>
  </p:normalViewPr>
  <p:slideViewPr>
    <p:cSldViewPr>
      <p:cViewPr>
        <p:scale>
          <a:sx n="66" d="100"/>
          <a:sy n="66" d="100"/>
        </p:scale>
        <p:origin x="-1260" y="-312"/>
      </p:cViewPr>
      <p:guideLst>
        <p:guide orient="horz" pos="2016"/>
        <p:guide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88398"/>
            <a:ext cx="9715500" cy="1372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27120"/>
            <a:ext cx="80010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DD0-D794-428E-A6AB-1A04DADE7B4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F3F-508B-48F1-BA71-5B07E78F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DD0-D794-428E-A6AB-1A04DADE7B4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F3F-508B-48F1-BA71-5B07E78F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308187"/>
            <a:ext cx="2571750" cy="6553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08187"/>
            <a:ext cx="7524750" cy="6553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DD0-D794-428E-A6AB-1A04DADE7B4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F3F-508B-48F1-BA71-5B07E78F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1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DD0-D794-428E-A6AB-1A04DADE7B4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F3F-508B-48F1-BA71-5B07E78F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91" y="4113108"/>
            <a:ext cx="971550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891" y="2712934"/>
            <a:ext cx="9715500" cy="14001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DD0-D794-428E-A6AB-1A04DADE7B4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F3F-508B-48F1-BA71-5B07E78F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4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92817"/>
            <a:ext cx="5048250" cy="50687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250" y="1792817"/>
            <a:ext cx="5048250" cy="50687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DD0-D794-428E-A6AB-1A04DADE7B4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F3F-508B-48F1-BA71-5B07E78F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56329"/>
            <a:ext cx="102870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3" y="1432773"/>
            <a:ext cx="5050236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3" y="2029884"/>
            <a:ext cx="5050236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6284" y="1432773"/>
            <a:ext cx="505221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284" y="2029884"/>
            <a:ext cx="505221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DD0-D794-428E-A6AB-1A04DADE7B4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F3F-508B-48F1-BA71-5B07E78F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DD0-D794-428E-A6AB-1A04DADE7B4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F3F-508B-48F1-BA71-5B07E78F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DD0-D794-428E-A6AB-1A04DADE7B4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F3F-508B-48F1-BA71-5B07E78F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5" y="254846"/>
            <a:ext cx="3760391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4" y="254848"/>
            <a:ext cx="6389688" cy="54629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5" y="1339428"/>
            <a:ext cx="3760391" cy="4378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DD0-D794-428E-A6AB-1A04DADE7B4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F3F-508B-48F1-BA71-5B07E78F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361" y="4480560"/>
            <a:ext cx="6858000" cy="528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361" y="571924"/>
            <a:ext cx="685800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361" y="5009516"/>
            <a:ext cx="6858000" cy="7512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DD0-D794-428E-A6AB-1A04DADE7B4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F3F-508B-48F1-BA71-5B07E78F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56329"/>
            <a:ext cx="10287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493520"/>
            <a:ext cx="1028700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5932595"/>
            <a:ext cx="26670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6DD0-D794-428E-A6AB-1A04DADE7B4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5250" y="5932595"/>
            <a:ext cx="36195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5932595"/>
            <a:ext cx="26670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69F3F-508B-48F1-BA71-5B07E78F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86154" y="1987972"/>
            <a:ext cx="9964615" cy="1734890"/>
            <a:chOff x="609600" y="2129970"/>
            <a:chExt cx="10363200" cy="1858811"/>
          </a:xfrm>
        </p:grpSpPr>
        <p:pic>
          <p:nvPicPr>
            <p:cNvPr id="16" name="Picture 2" descr="https://www.usbank.com/images/header-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90"/>
            <a:stretch/>
          </p:blipFill>
          <p:spPr bwMode="auto">
            <a:xfrm>
              <a:off x="609600" y="2188029"/>
              <a:ext cx="2177143" cy="107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s://www.usbank.com/images/header-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30"/>
            <a:stretch/>
          </p:blipFill>
          <p:spPr bwMode="auto">
            <a:xfrm>
              <a:off x="9027886" y="2129970"/>
              <a:ext cx="1944914" cy="107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609600" y="3447144"/>
              <a:ext cx="10317843" cy="7296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9600" y="3593068"/>
              <a:ext cx="1883583" cy="395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Leads Page - POC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30824" y="3651125"/>
              <a:ext cx="1036484" cy="32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Version 1.0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5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" y="0"/>
            <a:ext cx="11407378" cy="641351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073571" y="4267200"/>
            <a:ext cx="1841712" cy="834572"/>
            <a:chOff x="3899113" y="1444172"/>
            <a:chExt cx="1841712" cy="834572"/>
          </a:xfrm>
        </p:grpSpPr>
        <p:sp>
          <p:nvSpPr>
            <p:cNvPr id="5" name="Rectangle 4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#01aaad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899113" y="1444172"/>
              <a:ext cx="393912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073571" y="1752600"/>
            <a:ext cx="1994112" cy="449944"/>
            <a:chOff x="3746713" y="1828800"/>
            <a:chExt cx="1994112" cy="449944"/>
          </a:xfrm>
        </p:grpSpPr>
        <p:sp>
          <p:nvSpPr>
            <p:cNvPr id="8" name="Rectangle 7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#f7f7f7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746713" y="1828802"/>
              <a:ext cx="546312" cy="224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073571" y="838200"/>
            <a:ext cx="1994112" cy="449944"/>
            <a:chOff x="3746713" y="1828800"/>
            <a:chExt cx="1994112" cy="449944"/>
          </a:xfrm>
        </p:grpSpPr>
        <p:sp>
          <p:nvSpPr>
            <p:cNvPr id="11" name="Rectangle 10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#f7f7f7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3746713" y="1828802"/>
              <a:ext cx="546312" cy="224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073571" y="2387608"/>
            <a:ext cx="1994112" cy="449944"/>
            <a:chOff x="3746713" y="1828800"/>
            <a:chExt cx="1994112" cy="449944"/>
          </a:xfrm>
        </p:grpSpPr>
        <p:sp>
          <p:nvSpPr>
            <p:cNvPr id="14" name="Rectangle 13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#c6e7e7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746713" y="1828802"/>
              <a:ext cx="546312" cy="224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5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" y="0"/>
            <a:ext cx="11407377" cy="641351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200400" y="1828800"/>
            <a:ext cx="2540425" cy="457200"/>
            <a:chOff x="3200400" y="1828800"/>
            <a:chExt cx="2540425" cy="457200"/>
          </a:xfrm>
        </p:grpSpPr>
        <p:sp>
          <p:nvSpPr>
            <p:cNvPr id="2" name="Rectangle 1"/>
            <p:cNvSpPr/>
            <p:nvPr/>
          </p:nvSpPr>
          <p:spPr>
            <a:xfrm>
              <a:off x="4293025" y="1828800"/>
              <a:ext cx="1447800" cy="457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Color Code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#137677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2" idx="1"/>
            </p:cNvCxnSpPr>
            <p:nvPr/>
          </p:nvCxnSpPr>
          <p:spPr>
            <a:xfrm flipH="1">
              <a:off x="3200400" y="2057400"/>
              <a:ext cx="109262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616625" y="5392057"/>
            <a:ext cx="1447800" cy="4572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BG Color Code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#01aaad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1524000" y="5620657"/>
            <a:ext cx="109262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639415" y="838200"/>
            <a:ext cx="2540425" cy="457200"/>
            <a:chOff x="3200400" y="1828800"/>
            <a:chExt cx="2540425" cy="457200"/>
          </a:xfrm>
        </p:grpSpPr>
        <p:sp>
          <p:nvSpPr>
            <p:cNvPr id="12" name="Rectangle 11"/>
            <p:cNvSpPr/>
            <p:nvPr/>
          </p:nvSpPr>
          <p:spPr>
            <a:xfrm>
              <a:off x="4293025" y="1828800"/>
              <a:ext cx="1447800" cy="457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BG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#f2e7c9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3200400" y="2057400"/>
              <a:ext cx="109262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166215" y="152400"/>
            <a:ext cx="2540425" cy="457200"/>
            <a:chOff x="3200400" y="1828800"/>
            <a:chExt cx="2540425" cy="457200"/>
          </a:xfrm>
        </p:grpSpPr>
        <p:sp>
          <p:nvSpPr>
            <p:cNvPr id="19" name="Rectangle 18"/>
            <p:cNvSpPr/>
            <p:nvPr/>
          </p:nvSpPr>
          <p:spPr>
            <a:xfrm>
              <a:off x="4293025" y="1828800"/>
              <a:ext cx="1447800" cy="457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BG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#e2cdb1</a:t>
              </a:r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>
              <a:off x="3200400" y="2057400"/>
              <a:ext cx="109262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144116" y="1378857"/>
            <a:ext cx="1994112" cy="449944"/>
            <a:chOff x="3746713" y="1828800"/>
            <a:chExt cx="1994112" cy="449944"/>
          </a:xfrm>
        </p:grpSpPr>
        <p:sp>
          <p:nvSpPr>
            <p:cNvPr id="22" name="Rectangle 21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</a:t>
              </a:r>
              <a:r>
                <a:rPr lang="en-US" sz="1400" dirty="0" smtClean="0">
                  <a:solidFill>
                    <a:schemeClr val="tx1"/>
                  </a:solidFill>
                </a:rPr>
                <a:t>8f8f8f</a:t>
              </a: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3746713" y="1828802"/>
              <a:ext cx="546312" cy="224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417272" y="3962400"/>
            <a:ext cx="1994112" cy="449944"/>
            <a:chOff x="3746713" y="1828800"/>
            <a:chExt cx="1994112" cy="449944"/>
          </a:xfrm>
        </p:grpSpPr>
        <p:sp>
          <p:nvSpPr>
            <p:cNvPr id="28" name="Rectangle 27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#6a6a6a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746713" y="1828802"/>
              <a:ext cx="546312" cy="224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351957" y="5243284"/>
            <a:ext cx="1994112" cy="449944"/>
            <a:chOff x="3746713" y="1828800"/>
            <a:chExt cx="1994112" cy="449944"/>
          </a:xfrm>
        </p:grpSpPr>
        <p:sp>
          <p:nvSpPr>
            <p:cNvPr id="31" name="Rectangle 30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#6a6a6a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3746713" y="1828802"/>
              <a:ext cx="546312" cy="224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067369" y="714827"/>
            <a:ext cx="1994112" cy="449944"/>
            <a:chOff x="3746713" y="1828800"/>
            <a:chExt cx="1994112" cy="449944"/>
          </a:xfrm>
        </p:grpSpPr>
        <p:sp>
          <p:nvSpPr>
            <p:cNvPr id="34" name="Rectangle 33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#f7f7f7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>
            <a:xfrm flipH="1" flipV="1">
              <a:off x="3746713" y="1828802"/>
              <a:ext cx="546312" cy="224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66355" y="1309914"/>
            <a:ext cx="1994112" cy="449944"/>
            <a:chOff x="3746713" y="1828800"/>
            <a:chExt cx="1994112" cy="449944"/>
          </a:xfrm>
        </p:grpSpPr>
        <p:sp>
          <p:nvSpPr>
            <p:cNvPr id="37" name="Rectangle 36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#d4d4d4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3746713" y="1828802"/>
              <a:ext cx="546312" cy="224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2981787"/>
            <a:ext cx="1994112" cy="449944"/>
            <a:chOff x="3746713" y="1828800"/>
            <a:chExt cx="1994112" cy="449944"/>
          </a:xfrm>
        </p:grpSpPr>
        <p:sp>
          <p:nvSpPr>
            <p:cNvPr id="40" name="Rectangle 39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#0a5051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 flipV="1">
              <a:off x="3746713" y="1828802"/>
              <a:ext cx="546312" cy="224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84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" y="0"/>
            <a:ext cx="11407377" cy="6413517"/>
          </a:xfrm>
          <a:prstGeom prst="rect">
            <a:avLst/>
          </a:prstGeom>
        </p:spPr>
      </p:pic>
      <p:pic>
        <p:nvPicPr>
          <p:cNvPr id="4" name="Picture 3" descr="C:\Users\189948\Downloads\1413563181_699505-icon-27-one-finger-click-128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971800" y="1828800"/>
            <a:ext cx="1841712" cy="834572"/>
            <a:chOff x="3899113" y="1444172"/>
            <a:chExt cx="1841712" cy="834572"/>
          </a:xfrm>
        </p:grpSpPr>
        <p:sp>
          <p:nvSpPr>
            <p:cNvPr id="6" name="Rectangle 5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#01aaad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 flipV="1">
              <a:off x="3899113" y="1444172"/>
              <a:ext cx="393912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665" y="1740814"/>
            <a:ext cx="1841712" cy="834572"/>
            <a:chOff x="3899113" y="1444172"/>
            <a:chExt cx="1841712" cy="834572"/>
          </a:xfrm>
        </p:grpSpPr>
        <p:sp>
          <p:nvSpPr>
            <p:cNvPr id="10" name="Rectangle 9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#f2e7c9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3899113" y="1444172"/>
              <a:ext cx="393912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" y="0"/>
            <a:ext cx="11407377" cy="64135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32665" y="2452914"/>
            <a:ext cx="1841712" cy="834572"/>
            <a:chOff x="3899113" y="1444172"/>
            <a:chExt cx="1841712" cy="834572"/>
          </a:xfrm>
        </p:grpSpPr>
        <p:sp>
          <p:nvSpPr>
            <p:cNvPr id="8" name="Rectangle 7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#083939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899113" y="1444172"/>
              <a:ext cx="393912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077200" y="1941284"/>
            <a:ext cx="1841712" cy="834572"/>
            <a:chOff x="3899113" y="1444172"/>
            <a:chExt cx="1841712" cy="834572"/>
          </a:xfrm>
        </p:grpSpPr>
        <p:sp>
          <p:nvSpPr>
            <p:cNvPr id="11" name="Rectangle 10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#01aaad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3899113" y="1444172"/>
              <a:ext cx="393912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997583" y="3766458"/>
            <a:ext cx="1841712" cy="834572"/>
            <a:chOff x="3899113" y="1444172"/>
            <a:chExt cx="1841712" cy="834572"/>
          </a:xfrm>
        </p:grpSpPr>
        <p:sp>
          <p:nvSpPr>
            <p:cNvPr id="14" name="Rectangle 13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#6a6a6a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899113" y="1444172"/>
              <a:ext cx="393912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" y="0"/>
            <a:ext cx="11407375" cy="641351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562600" y="2155368"/>
            <a:ext cx="1841712" cy="834572"/>
            <a:chOff x="3899113" y="1444172"/>
            <a:chExt cx="1841712" cy="834572"/>
          </a:xfrm>
        </p:grpSpPr>
        <p:sp>
          <p:nvSpPr>
            <p:cNvPr id="6" name="Rectangle 5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#6a6a6a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3899113" y="1444172"/>
              <a:ext cx="393912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9372600" y="2042882"/>
            <a:ext cx="1841712" cy="834572"/>
            <a:chOff x="3899113" y="1444172"/>
            <a:chExt cx="1841712" cy="834572"/>
          </a:xfrm>
        </p:grpSpPr>
        <p:sp>
          <p:nvSpPr>
            <p:cNvPr id="9" name="Rectangle 8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#959595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899113" y="1444172"/>
              <a:ext cx="393912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998056" y="3148702"/>
            <a:ext cx="1841712" cy="834572"/>
            <a:chOff x="3899113" y="1444172"/>
            <a:chExt cx="1841712" cy="834572"/>
          </a:xfrm>
        </p:grpSpPr>
        <p:sp>
          <p:nvSpPr>
            <p:cNvPr id="12" name="Rectangle 11"/>
            <p:cNvSpPr/>
            <p:nvPr/>
          </p:nvSpPr>
          <p:spPr>
            <a:xfrm>
              <a:off x="4293025" y="1828800"/>
              <a:ext cx="1447800" cy="4499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Text Color Code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#6a6a6a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899113" y="1444172"/>
              <a:ext cx="393912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5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86154" y="1987972"/>
            <a:ext cx="9964615" cy="1734890"/>
            <a:chOff x="609600" y="2129970"/>
            <a:chExt cx="10363200" cy="1858811"/>
          </a:xfrm>
        </p:grpSpPr>
        <p:pic>
          <p:nvPicPr>
            <p:cNvPr id="16" name="Picture 2" descr="https://www.usbank.com/images/header-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90"/>
            <a:stretch/>
          </p:blipFill>
          <p:spPr bwMode="auto">
            <a:xfrm>
              <a:off x="609600" y="2188029"/>
              <a:ext cx="2177143" cy="107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s://www.usbank.com/images/header-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30"/>
            <a:stretch/>
          </p:blipFill>
          <p:spPr bwMode="auto">
            <a:xfrm>
              <a:off x="9027886" y="2129970"/>
              <a:ext cx="1944914" cy="107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609600" y="3447144"/>
              <a:ext cx="10317843" cy="7296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9600" y="3593068"/>
              <a:ext cx="1883583" cy="395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Leads Page - POC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30824" y="3651125"/>
              <a:ext cx="1036484" cy="32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Version 1.0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5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77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S, Vivek Arokiaswamy (Cognizant)</dc:creator>
  <cp:lastModifiedBy>S, Vivek Arokiaswamy (Cognizant)</cp:lastModifiedBy>
  <cp:revision>47</cp:revision>
  <dcterms:created xsi:type="dcterms:W3CDTF">2014-06-19T06:26:16Z</dcterms:created>
  <dcterms:modified xsi:type="dcterms:W3CDTF">2014-10-20T12:26:19Z</dcterms:modified>
</cp:coreProperties>
</file>